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7" r:id="rId2"/>
    <p:sldId id="290" r:id="rId3"/>
    <p:sldId id="318" r:id="rId4"/>
    <p:sldId id="288" r:id="rId5"/>
    <p:sldId id="291" r:id="rId6"/>
    <p:sldId id="272" r:id="rId7"/>
    <p:sldId id="323" r:id="rId8"/>
    <p:sldId id="292" r:id="rId9"/>
    <p:sldId id="322" r:id="rId10"/>
    <p:sldId id="257" r:id="rId11"/>
    <p:sldId id="304" r:id="rId12"/>
    <p:sldId id="317" r:id="rId13"/>
    <p:sldId id="282" r:id="rId14"/>
    <p:sldId id="284" r:id="rId15"/>
    <p:sldId id="325" r:id="rId16"/>
    <p:sldId id="276" r:id="rId17"/>
    <p:sldId id="285" r:id="rId18"/>
    <p:sldId id="275" r:id="rId19"/>
    <p:sldId id="319" r:id="rId20"/>
    <p:sldId id="314" r:id="rId21"/>
    <p:sldId id="289" r:id="rId22"/>
    <p:sldId id="256" r:id="rId23"/>
    <p:sldId id="258" r:id="rId24"/>
    <p:sldId id="307" r:id="rId25"/>
    <p:sldId id="262" r:id="rId26"/>
    <p:sldId id="311" r:id="rId27"/>
    <p:sldId id="303" r:id="rId28"/>
    <p:sldId id="320" r:id="rId29"/>
    <p:sldId id="300" r:id="rId30"/>
    <p:sldId id="306" r:id="rId31"/>
    <p:sldId id="278" r:id="rId32"/>
    <p:sldId id="280" r:id="rId33"/>
    <p:sldId id="310" r:id="rId34"/>
    <p:sldId id="261" r:id="rId35"/>
    <p:sldId id="321" r:id="rId36"/>
    <p:sldId id="305" r:id="rId37"/>
    <p:sldId id="308" r:id="rId38"/>
    <p:sldId id="326" r:id="rId39"/>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1111"/>
    <a:srgbClr val="404040"/>
    <a:srgbClr val="060606"/>
    <a:srgbClr val="000000"/>
    <a:srgbClr val="F7F7F7"/>
    <a:srgbClr val="E2E2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43" autoAdjust="0"/>
    <p:restoredTop sz="94424" autoAdjust="0"/>
  </p:normalViewPr>
  <p:slideViewPr>
    <p:cSldViewPr>
      <p:cViewPr varScale="1">
        <p:scale>
          <a:sx n="108" d="100"/>
          <a:sy n="108" d="100"/>
        </p:scale>
        <p:origin x="-360" y="-78"/>
      </p:cViewPr>
      <p:guideLst>
        <p:guide orient="horz" pos="2160"/>
        <p:guide pos="3840"/>
      </p:guideLst>
    </p:cSldViewPr>
  </p:slideViewPr>
  <p:notesTextViewPr>
    <p:cViewPr>
      <p:scale>
        <a:sx n="1" d="1"/>
        <a:sy n="1" d="1"/>
      </p:scale>
      <p:origin x="0" y="0"/>
    </p:cViewPr>
  </p:notesTextViewPr>
  <p:sorterViewPr>
    <p:cViewPr>
      <p:scale>
        <a:sx n="70" d="100"/>
        <a:sy n="70"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36715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45ED8D-F6C4-4CE4-95C7-15DA161B37EA}" type="datetimeFigureOut">
              <a:rPr lang="zh-CN" altLang="en-US" smtClean="0"/>
              <a:t>2016/11/25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BD8B16-1FF1-4C24-A488-23A0D5951442}" type="slidenum">
              <a:rPr lang="zh-CN" altLang="en-US" smtClean="0"/>
              <a:t>‹#›</a:t>
            </a:fld>
            <a:endParaRPr lang="zh-CN" altLang="en-US"/>
          </a:p>
        </p:txBody>
      </p:sp>
    </p:spTree>
    <p:extLst>
      <p:ext uri="{BB962C8B-B14F-4D97-AF65-F5344CB8AC3E}">
        <p14:creationId xmlns:p14="http://schemas.microsoft.com/office/powerpoint/2010/main" val="2412815591"/>
      </p:ext>
    </p:extLst>
  </p:cSld>
  <p:clrMap bg1="lt1" tx1="dk1" bg2="lt2" tx2="dk2" accent1="accent1" accent2="accent2" accent3="accent3" accent4="accent4" accent5="accent5" accent6="accent6" hlink="hlink" folHlink="folHlink"/>
  <p:sldLayoutIdLst>
    <p:sldLayoutId id="2147483655"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audio" Target="../media/media1.MP3"/><Relationship Id="rId7" Type="http://schemas.openxmlformats.org/officeDocument/2006/relationships/image" Target="../media/image4.png"/><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1.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1.xml"/><Relationship Id="rId1" Type="http://schemas.openxmlformats.org/officeDocument/2006/relationships/themeOverride" Target="../theme/themeOverride11.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1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1.xml"/><Relationship Id="rId1" Type="http://schemas.openxmlformats.org/officeDocument/2006/relationships/themeOverride" Target="../theme/themeOverride13.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1.xml"/><Relationship Id="rId1" Type="http://schemas.openxmlformats.org/officeDocument/2006/relationships/themeOverride" Target="../theme/themeOverride14.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1.xml"/><Relationship Id="rId1" Type="http://schemas.openxmlformats.org/officeDocument/2006/relationships/themeOverride" Target="../theme/themeOverride15.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1.xml"/><Relationship Id="rId1" Type="http://schemas.openxmlformats.org/officeDocument/2006/relationships/themeOverride" Target="../theme/themeOverride16.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1.xml"/><Relationship Id="rId1" Type="http://schemas.openxmlformats.org/officeDocument/2006/relationships/themeOverride" Target="../theme/themeOverride17.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18.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1.xml"/><Relationship Id="rId1" Type="http://schemas.openxmlformats.org/officeDocument/2006/relationships/themeOverride" Target="../theme/themeOverride19.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1.xml"/><Relationship Id="rId1" Type="http://schemas.openxmlformats.org/officeDocument/2006/relationships/themeOverride" Target="../theme/themeOverride20.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1.xml"/><Relationship Id="rId1" Type="http://schemas.openxmlformats.org/officeDocument/2006/relationships/themeOverride" Target="../theme/themeOverride22.xml"/></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xml"/><Relationship Id="rId1" Type="http://schemas.openxmlformats.org/officeDocument/2006/relationships/themeOverride" Target="../theme/themeOverride23.xml"/><Relationship Id="rId5" Type="http://schemas.openxmlformats.org/officeDocument/2006/relationships/image" Target="../media/image41.png"/><Relationship Id="rId4" Type="http://schemas.openxmlformats.org/officeDocument/2006/relationships/image" Target="../media/image4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1.xml"/><Relationship Id="rId1" Type="http://schemas.openxmlformats.org/officeDocument/2006/relationships/themeOverride" Target="../theme/themeOverride24.xm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25.xml"/><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1.xml"/><Relationship Id="rId1" Type="http://schemas.openxmlformats.org/officeDocument/2006/relationships/themeOverride" Target="../theme/themeOverride26.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3.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1.xml"/><Relationship Id="rId1" Type="http://schemas.openxmlformats.org/officeDocument/2006/relationships/themeOverride" Target="../theme/themeOverride27.xml"/><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Layout" Target="../slideLayouts/slideLayout1.xml"/><Relationship Id="rId1" Type="http://schemas.openxmlformats.org/officeDocument/2006/relationships/themeOverride" Target="../theme/themeOverride28.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1.xml"/><Relationship Id="rId1" Type="http://schemas.openxmlformats.org/officeDocument/2006/relationships/themeOverride" Target="../theme/themeOverride29.xml"/><Relationship Id="rId4" Type="http://schemas.openxmlformats.org/officeDocument/2006/relationships/image" Target="../media/image5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0.xml"/></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31.xml"/><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1.xml"/><Relationship Id="rId1" Type="http://schemas.openxmlformats.org/officeDocument/2006/relationships/themeOverride" Target="../theme/themeOverride32.xml"/><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1.xml"/><Relationship Id="rId1" Type="http://schemas.openxmlformats.org/officeDocument/2006/relationships/themeOverride" Target="../theme/themeOverride33.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hemeOverride" Target="../theme/themeOverride4.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hemeOverride" Target="../theme/themeOverride5.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1.xml"/><Relationship Id="rId1" Type="http://schemas.openxmlformats.org/officeDocument/2006/relationships/themeOverride" Target="../theme/themeOverride7.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themeOverride" Target="../theme/themeOverride8.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xml"/><Relationship Id="rId1" Type="http://schemas.openxmlformats.org/officeDocument/2006/relationships/themeOverride" Target="../theme/themeOverride9.xml"/><Relationship Id="rId6" Type="http://schemas.microsoft.com/office/2007/relationships/hdphoto" Target="../media/hdphoto2.wdp"/><Relationship Id="rId5" Type="http://schemas.openxmlformats.org/officeDocument/2006/relationships/image" Target="../media/image18.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34141" y="2600908"/>
            <a:ext cx="5442516" cy="923330"/>
          </a:xfrm>
          <a:prstGeom prst="rect">
            <a:avLst/>
          </a:prstGeom>
          <a:noFill/>
        </p:spPr>
        <p:txBody>
          <a:bodyPr wrap="none" rtlCol="0">
            <a:spAutoFit/>
          </a:bodyPr>
          <a:lstStyle>
            <a:defPPr>
              <a:defRPr lang="zh-CN"/>
            </a:defPPr>
            <a:lvl1pPr>
              <a:defRPr sz="3600" b="1">
                <a:solidFill>
                  <a:schemeClr val="tx1">
                    <a:lumMod val="75000"/>
                    <a:lumOff val="25000"/>
                  </a:schemeClr>
                </a:solidFill>
                <a:latin typeface="方正喵呜体" panose="02010600010101010101" pitchFamily="2" charset="-122"/>
                <a:ea typeface="方正喵呜体" panose="02010600010101010101" pitchFamily="2" charset="-122"/>
              </a:defRPr>
            </a:lvl1pPr>
          </a:lstStyle>
          <a:p>
            <a:pPr algn="ctr"/>
            <a:r>
              <a:rPr lang="zh-CN" altLang="en-US" sz="5400" spc="-400" dirty="0" smtClean="0">
                <a:latin typeface="雅痞-简" pitchFamily="2" charset="-122"/>
                <a:ea typeface="雅痞-简" pitchFamily="2" charset="-122"/>
              </a:rPr>
              <a:t>创意手绘商务模板</a:t>
            </a:r>
            <a:endParaRPr lang="zh-CN" altLang="en-US" sz="5400" spc="-400" dirty="0">
              <a:latin typeface="雅痞-简" pitchFamily="2" charset="-122"/>
              <a:ea typeface="雅痞-简" pitchFamily="2" charset="-122"/>
            </a:endParaRPr>
          </a:p>
        </p:txBody>
      </p:sp>
      <p:sp>
        <p:nvSpPr>
          <p:cNvPr id="3" name="文本框 2"/>
          <p:cNvSpPr txBox="1"/>
          <p:nvPr/>
        </p:nvSpPr>
        <p:spPr>
          <a:xfrm>
            <a:off x="6856380" y="4138664"/>
            <a:ext cx="2198038" cy="369332"/>
          </a:xfrm>
          <a:prstGeom prst="rect">
            <a:avLst/>
          </a:prstGeom>
          <a:solidFill>
            <a:schemeClr val="tx1">
              <a:lumMod val="75000"/>
              <a:lumOff val="25000"/>
            </a:schemeClr>
          </a:solidFill>
        </p:spPr>
        <p:txBody>
          <a:bodyPr wrap="none" rtlCol="0">
            <a:spAutoFit/>
          </a:bodyPr>
          <a:lstStyle/>
          <a:p>
            <a:pPr algn="ctr"/>
            <a:r>
              <a:rPr lang="en-US" altLang="zh-CN" dirty="0" smtClean="0">
                <a:solidFill>
                  <a:schemeClr val="bg1"/>
                </a:solidFill>
              </a:rPr>
              <a:t>Speaker</a:t>
            </a:r>
            <a:r>
              <a:rPr lang="zh-CN" altLang="en-US" dirty="0" smtClean="0">
                <a:solidFill>
                  <a:schemeClr val="bg1"/>
                </a:solidFill>
              </a:rPr>
              <a:t>：大侠素材</a:t>
            </a:r>
            <a:endParaRPr lang="zh-CN" altLang="en-US" dirty="0">
              <a:solidFill>
                <a:schemeClr val="bg1"/>
              </a:solidFill>
            </a:endParaRPr>
          </a:p>
        </p:txBody>
      </p:sp>
      <p:pic>
        <p:nvPicPr>
          <p:cNvPr id="13" name="小米手机演示">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5692788" y="7073900"/>
            <a:ext cx="609600" cy="609600"/>
          </a:xfrm>
          <a:prstGeom prst="rect">
            <a:avLst/>
          </a:prstGeom>
        </p:spPr>
      </p:pic>
      <p:pic>
        <p:nvPicPr>
          <p:cNvPr id="14" name="图片 1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462502" y="1160544"/>
            <a:ext cx="3835759" cy="4310375"/>
          </a:xfrm>
          <a:prstGeom prst="rect">
            <a:avLst/>
          </a:prstGeom>
        </p:spPr>
      </p:pic>
      <p:sp>
        <p:nvSpPr>
          <p:cNvPr id="15" name="文本框 14"/>
          <p:cNvSpPr txBox="1"/>
          <p:nvPr/>
        </p:nvSpPr>
        <p:spPr>
          <a:xfrm>
            <a:off x="5293237" y="3501594"/>
            <a:ext cx="5324324" cy="323165"/>
          </a:xfrm>
          <a:prstGeom prst="rect">
            <a:avLst/>
          </a:prstGeom>
          <a:noFill/>
        </p:spPr>
        <p:txBody>
          <a:bodyPr wrap="square" rtlCol="0">
            <a:spAutoFit/>
          </a:bodyPr>
          <a:lstStyle/>
          <a:p>
            <a:pPr algn="ct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适用于公司介绍</a:t>
            </a:r>
            <a:r>
              <a:rPr lang="en-US" altLang="zh-CN" sz="15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新品发布</a:t>
            </a:r>
            <a:r>
              <a:rPr lang="en-US" altLang="zh-CN" sz="15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融资宣讲</a:t>
            </a:r>
            <a:r>
              <a:rPr lang="en-US" altLang="zh-CN" sz="15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商务路演 </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rotWithShape="1">
          <a:blip r:embed="rId7">
            <a:extLst>
              <a:ext uri="{28A0092B-C50C-407E-A947-70E740481C1C}">
                <a14:useLocalDpi xmlns:a14="http://schemas.microsoft.com/office/drawing/2010/main"/>
              </a:ext>
            </a:extLst>
          </a:blip>
          <a:srcRect r="19409"/>
          <a:stretch/>
        </p:blipFill>
        <p:spPr>
          <a:xfrm rot="20703274">
            <a:off x="7035624" y="4489821"/>
            <a:ext cx="6984786" cy="3410167"/>
          </a:xfrm>
          <a:prstGeom prst="rect">
            <a:avLst/>
          </a:prstGeom>
          <a:effectLst>
            <a:outerShdw blurRad="571500" dist="431800" dir="4800000" algn="tl" rotWithShape="0">
              <a:prstClr val="black">
                <a:alpha val="45000"/>
              </a:prstClr>
            </a:outerShdw>
          </a:effectLst>
        </p:spPr>
      </p:pic>
      <p:pic>
        <p:nvPicPr>
          <p:cNvPr id="19" name="Picture 6" descr="D:\360data\重要数据\桌面\未标题-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43572" y="6858000"/>
            <a:ext cx="2700300" cy="6472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3033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10" presetClass="entr" presetSubtype="0" fill="hold" nodeType="afterEffect">
                                  <p:stCondLst>
                                    <p:cond delay="25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2" presetClass="entr" presetSubtype="4" accel="49333" decel="50667"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1000" fill="hold"/>
                                        <p:tgtEl>
                                          <p:spTgt spid="14"/>
                                        </p:tgtEl>
                                        <p:attrNameLst>
                                          <p:attrName>ppt_x</p:attrName>
                                        </p:attrNameLst>
                                      </p:cBhvr>
                                      <p:tavLst>
                                        <p:tav tm="0">
                                          <p:val>
                                            <p:strVal val="#ppt_x"/>
                                          </p:val>
                                        </p:tav>
                                        <p:tav tm="100000">
                                          <p:val>
                                            <p:strVal val="#ppt_x"/>
                                          </p:val>
                                        </p:tav>
                                      </p:tavLst>
                                    </p:anim>
                                    <p:anim calcmode="lin" valueType="num">
                                      <p:cBhvr additive="base">
                                        <p:cTn id="17" dur="1000" fill="hold"/>
                                        <p:tgtEl>
                                          <p:spTgt spid="14"/>
                                        </p:tgtEl>
                                        <p:attrNameLst>
                                          <p:attrName>ppt_y</p:attrName>
                                        </p:attrNameLst>
                                      </p:cBhvr>
                                      <p:tavLst>
                                        <p:tav tm="0">
                                          <p:val>
                                            <p:strVal val="1+#ppt_h/2"/>
                                          </p:val>
                                        </p:tav>
                                        <p:tav tm="100000">
                                          <p:val>
                                            <p:strVal val="#ppt_y"/>
                                          </p:val>
                                        </p:tav>
                                      </p:tavLst>
                                    </p:anim>
                                  </p:childTnLst>
                                </p:cTn>
                              </p:par>
                              <p:par>
                                <p:cTn id="18" presetID="42" presetClass="path" presetSubtype="0" accel="50000" decel="50000" fill="hold" nodeType="withEffect">
                                  <p:stCondLst>
                                    <p:cond delay="0"/>
                                  </p:stCondLst>
                                  <p:childTnLst>
                                    <p:animMotion origin="layout" path="M -1.45833E-6 7.40741E-7 L 0.00235 -0.50625 " pathEditMode="relative" rAng="0" ptsTypes="AA">
                                      <p:cBhvr>
                                        <p:cTn id="19" dur="1000" fill="hold"/>
                                        <p:tgtEl>
                                          <p:spTgt spid="19"/>
                                        </p:tgtEl>
                                        <p:attrNameLst>
                                          <p:attrName>ppt_x</p:attrName>
                                          <p:attrName>ppt_y</p:attrName>
                                        </p:attrNameLst>
                                      </p:cBhvr>
                                      <p:rCtr x="117" y="-25324"/>
                                    </p:animMotion>
                                  </p:childTnLst>
                                </p:cTn>
                              </p:par>
                              <p:par>
                                <p:cTn id="20" presetID="2" presetClass="exit" presetSubtype="4" fill="hold" nodeType="withEffect">
                                  <p:stCondLst>
                                    <p:cond delay="1000"/>
                                  </p:stCondLst>
                                  <p:childTnLst>
                                    <p:anim calcmode="lin" valueType="num">
                                      <p:cBhvr additive="base">
                                        <p:cTn id="21" dur="750"/>
                                        <p:tgtEl>
                                          <p:spTgt spid="19"/>
                                        </p:tgtEl>
                                        <p:attrNameLst>
                                          <p:attrName>ppt_x</p:attrName>
                                        </p:attrNameLst>
                                      </p:cBhvr>
                                      <p:tavLst>
                                        <p:tav tm="0">
                                          <p:val>
                                            <p:strVal val="ppt_x"/>
                                          </p:val>
                                        </p:tav>
                                        <p:tav tm="100000">
                                          <p:val>
                                            <p:strVal val="ppt_x"/>
                                          </p:val>
                                        </p:tav>
                                      </p:tavLst>
                                    </p:anim>
                                    <p:anim calcmode="lin" valueType="num">
                                      <p:cBhvr additive="base">
                                        <p:cTn id="22" dur="750"/>
                                        <p:tgtEl>
                                          <p:spTgt spid="19"/>
                                        </p:tgtEl>
                                        <p:attrNameLst>
                                          <p:attrName>ppt_y</p:attrName>
                                        </p:attrNameLst>
                                      </p:cBhvr>
                                      <p:tavLst>
                                        <p:tav tm="0">
                                          <p:val>
                                            <p:strVal val="ppt_y"/>
                                          </p:val>
                                        </p:tav>
                                        <p:tav tm="100000">
                                          <p:val>
                                            <p:strVal val="1+ppt_h/2"/>
                                          </p:val>
                                        </p:tav>
                                      </p:tavLst>
                                    </p:anim>
                                    <p:set>
                                      <p:cBhvr>
                                        <p:cTn id="23" dur="1" fill="hold">
                                          <p:stCondLst>
                                            <p:cond delay="749"/>
                                          </p:stCondLst>
                                        </p:cTn>
                                        <p:tgtEl>
                                          <p:spTgt spid="19"/>
                                        </p:tgtEl>
                                        <p:attrNameLst>
                                          <p:attrName>style.visibility</p:attrName>
                                        </p:attrNameLst>
                                      </p:cBhvr>
                                      <p:to>
                                        <p:strVal val="hidden"/>
                                      </p:to>
                                    </p:set>
                                  </p:childTnLst>
                                </p:cTn>
                              </p:par>
                              <p:par>
                                <p:cTn id="24" presetID="8" presetClass="emph" presetSubtype="0" fill="hold" nodeType="withEffect">
                                  <p:stCondLst>
                                    <p:cond delay="0"/>
                                  </p:stCondLst>
                                  <p:childTnLst>
                                    <p:animRot by="21600000">
                                      <p:cBhvr>
                                        <p:cTn id="25" dur="3250" fill="hold"/>
                                        <p:tgtEl>
                                          <p:spTgt spid="14"/>
                                        </p:tgtEl>
                                        <p:attrNameLst>
                                          <p:attrName>r</p:attrName>
                                        </p:attrNameLst>
                                      </p:cBhvr>
                                    </p:animRot>
                                  </p:childTnLst>
                                </p:cTn>
                              </p:par>
                              <p:par>
                                <p:cTn id="26" presetID="42" presetClass="entr" presetSubtype="0" fill="hold" grpId="0" nodeType="withEffect">
                                  <p:stCondLst>
                                    <p:cond delay="175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20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225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1000"/>
                                        <p:tgtEl>
                                          <p:spTgt spid="3"/>
                                        </p:tgtEl>
                                      </p:cBhvr>
                                    </p:animEffect>
                                    <p:anim calcmode="lin" valueType="num">
                                      <p:cBhvr>
                                        <p:cTn id="39" dur="1000" fill="hold"/>
                                        <p:tgtEl>
                                          <p:spTgt spid="3"/>
                                        </p:tgtEl>
                                        <p:attrNameLst>
                                          <p:attrName>ppt_x</p:attrName>
                                        </p:attrNameLst>
                                      </p:cBhvr>
                                      <p:tavLst>
                                        <p:tav tm="0">
                                          <p:val>
                                            <p:strVal val="#ppt_x"/>
                                          </p:val>
                                        </p:tav>
                                        <p:tav tm="100000">
                                          <p:val>
                                            <p:strVal val="#ppt_x"/>
                                          </p:val>
                                        </p:tav>
                                      </p:tavLst>
                                    </p:anim>
                                    <p:anim calcmode="lin" valueType="num">
                                      <p:cBhvr>
                                        <p:cTn id="40" dur="1000" fill="hold"/>
                                        <p:tgtEl>
                                          <p:spTgt spid="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175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250"/>
                                        <p:tgtEl>
                                          <p:spTgt spid="17"/>
                                        </p:tgtEl>
                                      </p:cBhvr>
                                    </p:animEffect>
                                    <p:anim calcmode="lin" valueType="num">
                                      <p:cBhvr>
                                        <p:cTn id="44" dur="1250" fill="hold"/>
                                        <p:tgtEl>
                                          <p:spTgt spid="17"/>
                                        </p:tgtEl>
                                        <p:attrNameLst>
                                          <p:attrName>ppt_x</p:attrName>
                                        </p:attrNameLst>
                                      </p:cBhvr>
                                      <p:tavLst>
                                        <p:tav tm="0">
                                          <p:val>
                                            <p:strVal val="#ppt_x"/>
                                          </p:val>
                                        </p:tav>
                                        <p:tav tm="100000">
                                          <p:val>
                                            <p:strVal val="#ppt_x"/>
                                          </p:val>
                                        </p:tav>
                                      </p:tavLst>
                                    </p:anim>
                                    <p:anim calcmode="lin" valueType="num">
                                      <p:cBhvr>
                                        <p:cTn id="45" dur="1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6" repeatCount="indefinite"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2268538" y="4597400"/>
            <a:ext cx="20637" cy="20638"/>
          </a:xfrm>
          <a:custGeom>
            <a:avLst/>
            <a:gdLst>
              <a:gd name="T0" fmla="*/ 0 w 2"/>
              <a:gd name="T1" fmla="*/ 0 h 2"/>
              <a:gd name="T2" fmla="*/ 0 w 2"/>
              <a:gd name="T3" fmla="*/ 0 h 2"/>
              <a:gd name="T4" fmla="*/ 0 w 2"/>
              <a:gd name="T5" fmla="*/ 1 h 2"/>
              <a:gd name="T6" fmla="*/ 0 w 2"/>
              <a:gd name="T7" fmla="*/ 2 h 2"/>
              <a:gd name="T8" fmla="*/ 1 w 2"/>
              <a:gd name="T9" fmla="*/ 2 h 2"/>
              <a:gd name="T10" fmla="*/ 2 w 2"/>
              <a:gd name="T11" fmla="*/ 1 h 2"/>
              <a:gd name="T12" fmla="*/ 2 w 2"/>
              <a:gd name="T13" fmla="*/ 0 h 2"/>
              <a:gd name="T14" fmla="*/ 1 w 2"/>
              <a:gd name="T15" fmla="*/ 0 h 2"/>
              <a:gd name="T16" fmla="*/ 0 w 2"/>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0"/>
                </a:moveTo>
                <a:cubicBezTo>
                  <a:pt x="0" y="0"/>
                  <a:pt x="0" y="0"/>
                  <a:pt x="0" y="0"/>
                </a:cubicBezTo>
                <a:cubicBezTo>
                  <a:pt x="0" y="1"/>
                  <a:pt x="0" y="1"/>
                  <a:pt x="0" y="1"/>
                </a:cubicBezTo>
                <a:cubicBezTo>
                  <a:pt x="0" y="1"/>
                  <a:pt x="0" y="2"/>
                  <a:pt x="0" y="2"/>
                </a:cubicBezTo>
                <a:cubicBezTo>
                  <a:pt x="1" y="2"/>
                  <a:pt x="1" y="2"/>
                  <a:pt x="1" y="2"/>
                </a:cubicBezTo>
                <a:cubicBezTo>
                  <a:pt x="1" y="2"/>
                  <a:pt x="2" y="1"/>
                  <a:pt x="2" y="1"/>
                </a:cubicBezTo>
                <a:cubicBezTo>
                  <a:pt x="2" y="0"/>
                  <a:pt x="2" y="0"/>
                  <a:pt x="2" y="0"/>
                </a:cubicBezTo>
                <a:cubicBezTo>
                  <a:pt x="2" y="0"/>
                  <a:pt x="1" y="0"/>
                  <a:pt x="1" y="0"/>
                </a:cubicBezTo>
                <a:lnTo>
                  <a:pt x="0" y="0"/>
                </a:lnTo>
                <a:close/>
              </a:path>
            </a:pathLst>
          </a:custGeom>
          <a:solidFill>
            <a:srgbClr val="0058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3032125" y="5218113"/>
            <a:ext cx="50800" cy="30163"/>
          </a:xfrm>
          <a:custGeom>
            <a:avLst/>
            <a:gdLst>
              <a:gd name="T0" fmla="*/ 0 w 5"/>
              <a:gd name="T1" fmla="*/ 1 h 3"/>
              <a:gd name="T2" fmla="*/ 1 w 5"/>
              <a:gd name="T3" fmla="*/ 2 h 3"/>
              <a:gd name="T4" fmla="*/ 1 w 5"/>
              <a:gd name="T5" fmla="*/ 2 h 3"/>
              <a:gd name="T6" fmla="*/ 4 w 5"/>
              <a:gd name="T7" fmla="*/ 3 h 3"/>
              <a:gd name="T8" fmla="*/ 5 w 5"/>
              <a:gd name="T9" fmla="*/ 1 h 3"/>
              <a:gd name="T10" fmla="*/ 2 w 5"/>
              <a:gd name="T11" fmla="*/ 0 h 3"/>
              <a:gd name="T12" fmla="*/ 0 w 5"/>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1"/>
                </a:moveTo>
                <a:cubicBezTo>
                  <a:pt x="0" y="1"/>
                  <a:pt x="0" y="2"/>
                  <a:pt x="1" y="2"/>
                </a:cubicBezTo>
                <a:cubicBezTo>
                  <a:pt x="1" y="2"/>
                  <a:pt x="1" y="2"/>
                  <a:pt x="1" y="2"/>
                </a:cubicBezTo>
                <a:cubicBezTo>
                  <a:pt x="2" y="2"/>
                  <a:pt x="3" y="3"/>
                  <a:pt x="4" y="3"/>
                </a:cubicBezTo>
                <a:cubicBezTo>
                  <a:pt x="4" y="3"/>
                  <a:pt x="5" y="2"/>
                  <a:pt x="5" y="1"/>
                </a:cubicBezTo>
                <a:cubicBezTo>
                  <a:pt x="5" y="1"/>
                  <a:pt x="3" y="0"/>
                  <a:pt x="2" y="0"/>
                </a:cubicBezTo>
                <a:cubicBezTo>
                  <a:pt x="1" y="0"/>
                  <a:pt x="0" y="1"/>
                  <a:pt x="0" y="1"/>
                </a:cubicBezTo>
                <a:close/>
              </a:path>
            </a:pathLst>
          </a:custGeom>
          <a:solidFill>
            <a:srgbClr val="0058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任意多边形 29"/>
          <p:cNvSpPr>
            <a:spLocks/>
          </p:cNvSpPr>
          <p:nvPr/>
        </p:nvSpPr>
        <p:spPr bwMode="auto">
          <a:xfrm>
            <a:off x="4466256" y="1340768"/>
            <a:ext cx="3259489" cy="3445297"/>
          </a:xfrm>
          <a:custGeom>
            <a:avLst/>
            <a:gdLst>
              <a:gd name="connsiteX0" fmla="*/ 4667442 w 4933691"/>
              <a:gd name="connsiteY0" fmla="*/ 2470152 h 5214938"/>
              <a:gd name="connsiteX1" fmla="*/ 4697803 w 4933691"/>
              <a:gd name="connsiteY1" fmla="*/ 2490539 h 5214938"/>
              <a:gd name="connsiteX2" fmla="*/ 4758525 w 4933691"/>
              <a:gd name="connsiteY2" fmla="*/ 2561893 h 5214938"/>
              <a:gd name="connsiteX3" fmla="*/ 4748405 w 4933691"/>
              <a:gd name="connsiteY3" fmla="*/ 2561893 h 5214938"/>
              <a:gd name="connsiteX4" fmla="*/ 4707924 w 4933691"/>
              <a:gd name="connsiteY4" fmla="*/ 2541506 h 5214938"/>
              <a:gd name="connsiteX5" fmla="*/ 4697803 w 4933691"/>
              <a:gd name="connsiteY5" fmla="*/ 2531313 h 5214938"/>
              <a:gd name="connsiteX6" fmla="*/ 4684531 w 4933691"/>
              <a:gd name="connsiteY6" fmla="*/ 2563108 h 5214938"/>
              <a:gd name="connsiteX7" fmla="*/ 4683888 w 4933691"/>
              <a:gd name="connsiteY7" fmla="*/ 2563167 h 5214938"/>
              <a:gd name="connsiteX8" fmla="*/ 4677563 w 4933691"/>
              <a:gd name="connsiteY8" fmla="*/ 2572086 h 5214938"/>
              <a:gd name="connsiteX9" fmla="*/ 4678763 w 4933691"/>
              <a:gd name="connsiteY9" fmla="*/ 2576924 h 5214938"/>
              <a:gd name="connsiteX10" fmla="*/ 4668549 w 4933691"/>
              <a:gd name="connsiteY10" fmla="*/ 2601393 h 5214938"/>
              <a:gd name="connsiteX11" fmla="*/ 4647202 w 4933691"/>
              <a:gd name="connsiteY11" fmla="*/ 2796342 h 5214938"/>
              <a:gd name="connsiteX12" fmla="*/ 4687683 w 4933691"/>
              <a:gd name="connsiteY12" fmla="*/ 2582280 h 5214938"/>
              <a:gd name="connsiteX13" fmla="*/ 4678828 w 4933691"/>
              <a:gd name="connsiteY13" fmla="*/ 2577183 h 5214938"/>
              <a:gd name="connsiteX14" fmla="*/ 4678763 w 4933691"/>
              <a:gd name="connsiteY14" fmla="*/ 2576924 h 5214938"/>
              <a:gd name="connsiteX15" fmla="*/ 4684531 w 4933691"/>
              <a:gd name="connsiteY15" fmla="*/ 2563108 h 5214938"/>
              <a:gd name="connsiteX16" fmla="*/ 4697803 w 4933691"/>
              <a:gd name="connsiteY16" fmla="*/ 2561893 h 5214938"/>
              <a:gd name="connsiteX17" fmla="*/ 4718044 w 4933691"/>
              <a:gd name="connsiteY17" fmla="*/ 2572086 h 5214938"/>
              <a:gd name="connsiteX18" fmla="*/ 4707924 w 4933691"/>
              <a:gd name="connsiteY18" fmla="*/ 2765761 h 5214938"/>
              <a:gd name="connsiteX19" fmla="*/ 4637081 w 4933691"/>
              <a:gd name="connsiteY19" fmla="*/ 2857502 h 5214938"/>
              <a:gd name="connsiteX20" fmla="*/ 4626961 w 4933691"/>
              <a:gd name="connsiteY20" fmla="*/ 2857502 h 5214938"/>
              <a:gd name="connsiteX21" fmla="*/ 4616841 w 4933691"/>
              <a:gd name="connsiteY21" fmla="*/ 2857502 h 5214938"/>
              <a:gd name="connsiteX22" fmla="*/ 4667442 w 4933691"/>
              <a:gd name="connsiteY22" fmla="*/ 2470152 h 5214938"/>
              <a:gd name="connsiteX23" fmla="*/ 4270024 w 4933691"/>
              <a:gd name="connsiteY23" fmla="*/ 1830390 h 5214938"/>
              <a:gd name="connsiteX24" fmla="*/ 4331023 w 4933691"/>
              <a:gd name="connsiteY24" fmla="*/ 1840556 h 5214938"/>
              <a:gd name="connsiteX25" fmla="*/ 4412354 w 4933691"/>
              <a:gd name="connsiteY25" fmla="*/ 1871055 h 5214938"/>
              <a:gd name="connsiteX26" fmla="*/ 4422520 w 4933691"/>
              <a:gd name="connsiteY26" fmla="*/ 1871055 h 5214938"/>
              <a:gd name="connsiteX27" fmla="*/ 4453020 w 4933691"/>
              <a:gd name="connsiteY27" fmla="*/ 1972719 h 5214938"/>
              <a:gd name="connsiteX28" fmla="*/ 4463186 w 4933691"/>
              <a:gd name="connsiteY28" fmla="*/ 2033716 h 5214938"/>
              <a:gd name="connsiteX29" fmla="*/ 4503852 w 4933691"/>
              <a:gd name="connsiteY29" fmla="*/ 2145546 h 5214938"/>
              <a:gd name="connsiteX30" fmla="*/ 4544517 w 4933691"/>
              <a:gd name="connsiteY30" fmla="*/ 2379371 h 5214938"/>
              <a:gd name="connsiteX31" fmla="*/ 4544517 w 4933691"/>
              <a:gd name="connsiteY31" fmla="*/ 2399704 h 5214938"/>
              <a:gd name="connsiteX32" fmla="*/ 4544517 w 4933691"/>
              <a:gd name="connsiteY32" fmla="*/ 2430203 h 5214938"/>
              <a:gd name="connsiteX33" fmla="*/ 4534351 w 4933691"/>
              <a:gd name="connsiteY33" fmla="*/ 2440369 h 5214938"/>
              <a:gd name="connsiteX34" fmla="*/ 4544517 w 4933691"/>
              <a:gd name="connsiteY34" fmla="*/ 2592864 h 5214938"/>
              <a:gd name="connsiteX35" fmla="*/ 4554684 w 4933691"/>
              <a:gd name="connsiteY35" fmla="*/ 2755524 h 5214938"/>
              <a:gd name="connsiteX36" fmla="*/ 4534351 w 4933691"/>
              <a:gd name="connsiteY36" fmla="*/ 2816522 h 5214938"/>
              <a:gd name="connsiteX37" fmla="*/ 4524185 w 4933691"/>
              <a:gd name="connsiteY37" fmla="*/ 2857188 h 5214938"/>
              <a:gd name="connsiteX38" fmla="*/ 4503852 w 4933691"/>
              <a:gd name="connsiteY38" fmla="*/ 2969017 h 5214938"/>
              <a:gd name="connsiteX39" fmla="*/ 4422520 w 4933691"/>
              <a:gd name="connsiteY39" fmla="*/ 3253674 h 5214938"/>
              <a:gd name="connsiteX40" fmla="*/ 4412354 w 4933691"/>
              <a:gd name="connsiteY40" fmla="*/ 3253674 h 5214938"/>
              <a:gd name="connsiteX41" fmla="*/ 4402188 w 4933691"/>
              <a:gd name="connsiteY41" fmla="*/ 3223175 h 5214938"/>
              <a:gd name="connsiteX42" fmla="*/ 4422520 w 4933691"/>
              <a:gd name="connsiteY42" fmla="*/ 3152011 h 5214938"/>
              <a:gd name="connsiteX43" fmla="*/ 4432687 w 4933691"/>
              <a:gd name="connsiteY43" fmla="*/ 3111345 h 5214938"/>
              <a:gd name="connsiteX44" fmla="*/ 4453020 w 4933691"/>
              <a:gd name="connsiteY44" fmla="*/ 3009682 h 5214938"/>
              <a:gd name="connsiteX45" fmla="*/ 4463186 w 4933691"/>
              <a:gd name="connsiteY45" fmla="*/ 2989350 h 5214938"/>
              <a:gd name="connsiteX46" fmla="*/ 4483519 w 4933691"/>
              <a:gd name="connsiteY46" fmla="*/ 2887687 h 5214938"/>
              <a:gd name="connsiteX47" fmla="*/ 4524185 w 4933691"/>
              <a:gd name="connsiteY47" fmla="*/ 2643695 h 5214938"/>
              <a:gd name="connsiteX48" fmla="*/ 4503852 w 4933691"/>
              <a:gd name="connsiteY48" fmla="*/ 2572531 h 5214938"/>
              <a:gd name="connsiteX49" fmla="*/ 4493685 w 4933691"/>
              <a:gd name="connsiteY49" fmla="*/ 2460701 h 5214938"/>
              <a:gd name="connsiteX50" fmla="*/ 4503852 w 4933691"/>
              <a:gd name="connsiteY50" fmla="*/ 2399704 h 5214938"/>
              <a:gd name="connsiteX51" fmla="*/ 4524185 w 4933691"/>
              <a:gd name="connsiteY51" fmla="*/ 2328539 h 5214938"/>
              <a:gd name="connsiteX52" fmla="*/ 4473352 w 4933691"/>
              <a:gd name="connsiteY52" fmla="*/ 2176045 h 5214938"/>
              <a:gd name="connsiteX53" fmla="*/ 4432687 w 4933691"/>
              <a:gd name="connsiteY53" fmla="*/ 2074382 h 5214938"/>
              <a:gd name="connsiteX54" fmla="*/ 4422520 w 4933691"/>
              <a:gd name="connsiteY54" fmla="*/ 2003217 h 5214938"/>
              <a:gd name="connsiteX55" fmla="*/ 4392021 w 4933691"/>
              <a:gd name="connsiteY55" fmla="*/ 1901554 h 5214938"/>
              <a:gd name="connsiteX56" fmla="*/ 4381855 w 4933691"/>
              <a:gd name="connsiteY56" fmla="*/ 1901554 h 5214938"/>
              <a:gd name="connsiteX57" fmla="*/ 4361522 w 4933691"/>
              <a:gd name="connsiteY57" fmla="*/ 1911721 h 5214938"/>
              <a:gd name="connsiteX58" fmla="*/ 4341189 w 4933691"/>
              <a:gd name="connsiteY58" fmla="*/ 1901554 h 5214938"/>
              <a:gd name="connsiteX59" fmla="*/ 4341189 w 4933691"/>
              <a:gd name="connsiteY59" fmla="*/ 1891388 h 5214938"/>
              <a:gd name="connsiteX60" fmla="*/ 4361522 w 4933691"/>
              <a:gd name="connsiteY60" fmla="*/ 1901554 h 5214938"/>
              <a:gd name="connsiteX61" fmla="*/ 4290357 w 4933691"/>
              <a:gd name="connsiteY61" fmla="*/ 1871055 h 5214938"/>
              <a:gd name="connsiteX62" fmla="*/ 4270024 w 4933691"/>
              <a:gd name="connsiteY62" fmla="*/ 1901554 h 5214938"/>
              <a:gd name="connsiteX63" fmla="*/ 4249691 w 4933691"/>
              <a:gd name="connsiteY63" fmla="*/ 1932053 h 5214938"/>
              <a:gd name="connsiteX64" fmla="*/ 4117528 w 4933691"/>
              <a:gd name="connsiteY64" fmla="*/ 1993051 h 5214938"/>
              <a:gd name="connsiteX65" fmla="*/ 4036197 w 4933691"/>
              <a:gd name="connsiteY65" fmla="*/ 2043883 h 5214938"/>
              <a:gd name="connsiteX66" fmla="*/ 4005697 w 4933691"/>
              <a:gd name="connsiteY66" fmla="*/ 2135379 h 5214938"/>
              <a:gd name="connsiteX67" fmla="*/ 3965032 w 4933691"/>
              <a:gd name="connsiteY67" fmla="*/ 2237043 h 5214938"/>
              <a:gd name="connsiteX68" fmla="*/ 3924366 w 4933691"/>
              <a:gd name="connsiteY68" fmla="*/ 2237043 h 5214938"/>
              <a:gd name="connsiteX69" fmla="*/ 3822702 w 4933691"/>
              <a:gd name="connsiteY69" fmla="*/ 2267542 h 5214938"/>
              <a:gd name="connsiteX70" fmla="*/ 3771870 w 4933691"/>
              <a:gd name="connsiteY70" fmla="*/ 2267542 h 5214938"/>
              <a:gd name="connsiteX71" fmla="*/ 3660039 w 4933691"/>
              <a:gd name="connsiteY71" fmla="*/ 2298040 h 5214938"/>
              <a:gd name="connsiteX72" fmla="*/ 3649873 w 4933691"/>
              <a:gd name="connsiteY72" fmla="*/ 2348872 h 5214938"/>
              <a:gd name="connsiteX73" fmla="*/ 3649873 w 4933691"/>
              <a:gd name="connsiteY73" fmla="*/ 2399704 h 5214938"/>
              <a:gd name="connsiteX74" fmla="*/ 3629540 w 4933691"/>
              <a:gd name="connsiteY74" fmla="*/ 2460701 h 5214938"/>
              <a:gd name="connsiteX75" fmla="*/ 3588874 w 4933691"/>
              <a:gd name="connsiteY75" fmla="*/ 2582697 h 5214938"/>
              <a:gd name="connsiteX76" fmla="*/ 3629540 w 4933691"/>
              <a:gd name="connsiteY76" fmla="*/ 2714859 h 5214938"/>
              <a:gd name="connsiteX77" fmla="*/ 3680372 w 4933691"/>
              <a:gd name="connsiteY77" fmla="*/ 2694527 h 5214938"/>
              <a:gd name="connsiteX78" fmla="*/ 3761703 w 4933691"/>
              <a:gd name="connsiteY78" fmla="*/ 2674194 h 5214938"/>
              <a:gd name="connsiteX79" fmla="*/ 3761703 w 4933691"/>
              <a:gd name="connsiteY79" fmla="*/ 2684360 h 5214938"/>
              <a:gd name="connsiteX80" fmla="*/ 3751537 w 4933691"/>
              <a:gd name="connsiteY80" fmla="*/ 2694527 h 5214938"/>
              <a:gd name="connsiteX81" fmla="*/ 3792203 w 4933691"/>
              <a:gd name="connsiteY81" fmla="*/ 2674194 h 5214938"/>
              <a:gd name="connsiteX82" fmla="*/ 3822702 w 4933691"/>
              <a:gd name="connsiteY82" fmla="*/ 2653861 h 5214938"/>
              <a:gd name="connsiteX83" fmla="*/ 3832868 w 4933691"/>
              <a:gd name="connsiteY83" fmla="*/ 2664028 h 5214938"/>
              <a:gd name="connsiteX84" fmla="*/ 3853201 w 4933691"/>
              <a:gd name="connsiteY84" fmla="*/ 2653861 h 5214938"/>
              <a:gd name="connsiteX85" fmla="*/ 3883700 w 4933691"/>
              <a:gd name="connsiteY85" fmla="*/ 2643695 h 5214938"/>
              <a:gd name="connsiteX86" fmla="*/ 3873534 w 4933691"/>
              <a:gd name="connsiteY86" fmla="*/ 2643695 h 5214938"/>
              <a:gd name="connsiteX87" fmla="*/ 3873534 w 4933691"/>
              <a:gd name="connsiteY87" fmla="*/ 2633529 h 5214938"/>
              <a:gd name="connsiteX88" fmla="*/ 3934532 w 4933691"/>
              <a:gd name="connsiteY88" fmla="*/ 2633529 h 5214938"/>
              <a:gd name="connsiteX89" fmla="*/ 3985365 w 4933691"/>
              <a:gd name="connsiteY89" fmla="*/ 2623362 h 5214938"/>
              <a:gd name="connsiteX90" fmla="*/ 4117528 w 4933691"/>
              <a:gd name="connsiteY90" fmla="*/ 2765691 h 5214938"/>
              <a:gd name="connsiteX91" fmla="*/ 4137861 w 4933691"/>
              <a:gd name="connsiteY91" fmla="*/ 2826689 h 5214938"/>
              <a:gd name="connsiteX92" fmla="*/ 4148027 w 4933691"/>
              <a:gd name="connsiteY92" fmla="*/ 2836855 h 5214938"/>
              <a:gd name="connsiteX93" fmla="*/ 4188693 w 4933691"/>
              <a:gd name="connsiteY93" fmla="*/ 2938518 h 5214938"/>
              <a:gd name="connsiteX94" fmla="*/ 4219192 w 4933691"/>
              <a:gd name="connsiteY94" fmla="*/ 3050348 h 5214938"/>
              <a:gd name="connsiteX95" fmla="*/ 4229359 w 4933691"/>
              <a:gd name="connsiteY95" fmla="*/ 3060514 h 5214938"/>
              <a:gd name="connsiteX96" fmla="*/ 4239525 w 4933691"/>
              <a:gd name="connsiteY96" fmla="*/ 3131678 h 5214938"/>
              <a:gd name="connsiteX97" fmla="*/ 4280191 w 4933691"/>
              <a:gd name="connsiteY97" fmla="*/ 3274006 h 5214938"/>
              <a:gd name="connsiteX98" fmla="*/ 4280191 w 4933691"/>
              <a:gd name="connsiteY98" fmla="*/ 3263840 h 5214938"/>
              <a:gd name="connsiteX99" fmla="*/ 4280191 w 4933691"/>
              <a:gd name="connsiteY99" fmla="*/ 3253674 h 5214938"/>
              <a:gd name="connsiteX100" fmla="*/ 4300523 w 4933691"/>
              <a:gd name="connsiteY100" fmla="*/ 3284173 h 5214938"/>
              <a:gd name="connsiteX101" fmla="*/ 4310690 w 4933691"/>
              <a:gd name="connsiteY101" fmla="*/ 3304505 h 5214938"/>
              <a:gd name="connsiteX102" fmla="*/ 4381855 w 4933691"/>
              <a:gd name="connsiteY102" fmla="*/ 3233341 h 5214938"/>
              <a:gd name="connsiteX103" fmla="*/ 4381855 w 4933691"/>
              <a:gd name="connsiteY103" fmla="*/ 3223175 h 5214938"/>
              <a:gd name="connsiteX104" fmla="*/ 4392021 w 4933691"/>
              <a:gd name="connsiteY104" fmla="*/ 3223175 h 5214938"/>
              <a:gd name="connsiteX105" fmla="*/ 4402188 w 4933691"/>
              <a:gd name="connsiteY105" fmla="*/ 3253674 h 5214938"/>
              <a:gd name="connsiteX106" fmla="*/ 4361522 w 4933691"/>
              <a:gd name="connsiteY106" fmla="*/ 3324838 h 5214938"/>
              <a:gd name="connsiteX107" fmla="*/ 4331023 w 4933691"/>
              <a:gd name="connsiteY107" fmla="*/ 3355337 h 5214938"/>
              <a:gd name="connsiteX108" fmla="*/ 4331023 w 4933691"/>
              <a:gd name="connsiteY108" fmla="*/ 3365503 h 5214938"/>
              <a:gd name="connsiteX109" fmla="*/ 4209026 w 4933691"/>
              <a:gd name="connsiteY109" fmla="*/ 3101179 h 5214938"/>
              <a:gd name="connsiteX110" fmla="*/ 4158194 w 4933691"/>
              <a:gd name="connsiteY110" fmla="*/ 2928352 h 5214938"/>
              <a:gd name="connsiteX111" fmla="*/ 4127694 w 4933691"/>
              <a:gd name="connsiteY111" fmla="*/ 2867354 h 5214938"/>
              <a:gd name="connsiteX112" fmla="*/ 4097195 w 4933691"/>
              <a:gd name="connsiteY112" fmla="*/ 2826689 h 5214938"/>
              <a:gd name="connsiteX113" fmla="*/ 4066696 w 4933691"/>
              <a:gd name="connsiteY113" fmla="*/ 2765691 h 5214938"/>
              <a:gd name="connsiteX114" fmla="*/ 4046363 w 4933691"/>
              <a:gd name="connsiteY114" fmla="*/ 2714859 h 5214938"/>
              <a:gd name="connsiteX115" fmla="*/ 4036197 w 4933691"/>
              <a:gd name="connsiteY115" fmla="*/ 2704693 h 5214938"/>
              <a:gd name="connsiteX116" fmla="*/ 4026030 w 4933691"/>
              <a:gd name="connsiteY116" fmla="*/ 2694527 h 5214938"/>
              <a:gd name="connsiteX117" fmla="*/ 4026030 w 4933691"/>
              <a:gd name="connsiteY117" fmla="*/ 2684360 h 5214938"/>
              <a:gd name="connsiteX118" fmla="*/ 3985365 w 4933691"/>
              <a:gd name="connsiteY118" fmla="*/ 2664028 h 5214938"/>
              <a:gd name="connsiteX119" fmla="*/ 3832868 w 4933691"/>
              <a:gd name="connsiteY119" fmla="*/ 2714859 h 5214938"/>
              <a:gd name="connsiteX120" fmla="*/ 3822702 w 4933691"/>
              <a:gd name="connsiteY120" fmla="*/ 2725026 h 5214938"/>
              <a:gd name="connsiteX121" fmla="*/ 3721038 w 4933691"/>
              <a:gd name="connsiteY121" fmla="*/ 2735192 h 5214938"/>
              <a:gd name="connsiteX122" fmla="*/ 3619374 w 4933691"/>
              <a:gd name="connsiteY122" fmla="*/ 2755524 h 5214938"/>
              <a:gd name="connsiteX123" fmla="*/ 3599041 w 4933691"/>
              <a:gd name="connsiteY123" fmla="*/ 2714859 h 5214938"/>
              <a:gd name="connsiteX124" fmla="*/ 3558375 w 4933691"/>
              <a:gd name="connsiteY124" fmla="*/ 2603030 h 5214938"/>
              <a:gd name="connsiteX125" fmla="*/ 3588874 w 4933691"/>
              <a:gd name="connsiteY125" fmla="*/ 2440369 h 5214938"/>
              <a:gd name="connsiteX126" fmla="*/ 3619374 w 4933691"/>
              <a:gd name="connsiteY126" fmla="*/ 2277708 h 5214938"/>
              <a:gd name="connsiteX127" fmla="*/ 3782036 w 4933691"/>
              <a:gd name="connsiteY127" fmla="*/ 2226876 h 5214938"/>
              <a:gd name="connsiteX128" fmla="*/ 3802369 w 4933691"/>
              <a:gd name="connsiteY128" fmla="*/ 2226876 h 5214938"/>
              <a:gd name="connsiteX129" fmla="*/ 3832868 w 4933691"/>
              <a:gd name="connsiteY129" fmla="*/ 2206544 h 5214938"/>
              <a:gd name="connsiteX130" fmla="*/ 3853201 w 4933691"/>
              <a:gd name="connsiteY130" fmla="*/ 2196377 h 5214938"/>
              <a:gd name="connsiteX131" fmla="*/ 3944699 w 4933691"/>
              <a:gd name="connsiteY131" fmla="*/ 2196377 h 5214938"/>
              <a:gd name="connsiteX132" fmla="*/ 3975198 w 4933691"/>
              <a:gd name="connsiteY132" fmla="*/ 2104881 h 5214938"/>
              <a:gd name="connsiteX133" fmla="*/ 3995531 w 4933691"/>
              <a:gd name="connsiteY133" fmla="*/ 2033716 h 5214938"/>
              <a:gd name="connsiteX134" fmla="*/ 4036197 w 4933691"/>
              <a:gd name="connsiteY134" fmla="*/ 2013384 h 5214938"/>
              <a:gd name="connsiteX135" fmla="*/ 4066696 w 4933691"/>
              <a:gd name="connsiteY135" fmla="*/ 1993051 h 5214938"/>
              <a:gd name="connsiteX136" fmla="*/ 4107362 w 4933691"/>
              <a:gd name="connsiteY136" fmla="*/ 1952386 h 5214938"/>
              <a:gd name="connsiteX137" fmla="*/ 4148027 w 4933691"/>
              <a:gd name="connsiteY137" fmla="*/ 1911721 h 5214938"/>
              <a:gd name="connsiteX138" fmla="*/ 4168360 w 4933691"/>
              <a:gd name="connsiteY138" fmla="*/ 1921887 h 5214938"/>
              <a:gd name="connsiteX139" fmla="*/ 4259858 w 4933691"/>
              <a:gd name="connsiteY139" fmla="*/ 1871055 h 5214938"/>
              <a:gd name="connsiteX140" fmla="*/ 4249691 w 4933691"/>
              <a:gd name="connsiteY140" fmla="*/ 1871055 h 5214938"/>
              <a:gd name="connsiteX141" fmla="*/ 4229359 w 4933691"/>
              <a:gd name="connsiteY141" fmla="*/ 1871055 h 5214938"/>
              <a:gd name="connsiteX142" fmla="*/ 4270024 w 4933691"/>
              <a:gd name="connsiteY142" fmla="*/ 1830390 h 5214938"/>
              <a:gd name="connsiteX143" fmla="*/ 1302052 w 4933691"/>
              <a:gd name="connsiteY143" fmla="*/ 1535115 h 5214938"/>
              <a:gd name="connsiteX144" fmla="*/ 1241014 w 4933691"/>
              <a:gd name="connsiteY144" fmla="*/ 1657171 h 5214938"/>
              <a:gd name="connsiteX145" fmla="*/ 1098592 w 4933691"/>
              <a:gd name="connsiteY145" fmla="*/ 1921626 h 5214938"/>
              <a:gd name="connsiteX146" fmla="*/ 1068074 w 4933691"/>
              <a:gd name="connsiteY146" fmla="*/ 2043682 h 5214938"/>
              <a:gd name="connsiteX147" fmla="*/ 1037555 w 4933691"/>
              <a:gd name="connsiteY147" fmla="*/ 2135224 h 5214938"/>
              <a:gd name="connsiteX148" fmla="*/ 1027382 w 4933691"/>
              <a:gd name="connsiteY148" fmla="*/ 2196252 h 5214938"/>
              <a:gd name="connsiteX149" fmla="*/ 945998 w 4933691"/>
              <a:gd name="connsiteY149" fmla="*/ 2633620 h 5214938"/>
              <a:gd name="connsiteX150" fmla="*/ 956171 w 4933691"/>
              <a:gd name="connsiteY150" fmla="*/ 2714991 h 5214938"/>
              <a:gd name="connsiteX151" fmla="*/ 1098592 w 4933691"/>
              <a:gd name="connsiteY151" fmla="*/ 2918418 h 5214938"/>
              <a:gd name="connsiteX152" fmla="*/ 1108765 w 4933691"/>
              <a:gd name="connsiteY152" fmla="*/ 2928589 h 5214938"/>
              <a:gd name="connsiteX153" fmla="*/ 1139284 w 4933691"/>
              <a:gd name="connsiteY153" fmla="*/ 2959103 h 5214938"/>
              <a:gd name="connsiteX154" fmla="*/ 1139284 w 4933691"/>
              <a:gd name="connsiteY154" fmla="*/ 2948932 h 5214938"/>
              <a:gd name="connsiteX155" fmla="*/ 1190149 w 4933691"/>
              <a:gd name="connsiteY155" fmla="*/ 2786190 h 5214938"/>
              <a:gd name="connsiteX156" fmla="*/ 1230841 w 4933691"/>
              <a:gd name="connsiteY156" fmla="*/ 2694648 h 5214938"/>
              <a:gd name="connsiteX157" fmla="*/ 1230841 w 4933691"/>
              <a:gd name="connsiteY157" fmla="*/ 2633620 h 5214938"/>
              <a:gd name="connsiteX158" fmla="*/ 1230841 w 4933691"/>
              <a:gd name="connsiteY158" fmla="*/ 2603106 h 5214938"/>
              <a:gd name="connsiteX159" fmla="*/ 1230841 w 4933691"/>
              <a:gd name="connsiteY159" fmla="*/ 2572592 h 5214938"/>
              <a:gd name="connsiteX160" fmla="*/ 1220668 w 4933691"/>
              <a:gd name="connsiteY160" fmla="*/ 2521735 h 5214938"/>
              <a:gd name="connsiteX161" fmla="*/ 1210495 w 4933691"/>
              <a:gd name="connsiteY161" fmla="*/ 2491221 h 5214938"/>
              <a:gd name="connsiteX162" fmla="*/ 1190149 w 4933691"/>
              <a:gd name="connsiteY162" fmla="*/ 2450536 h 5214938"/>
              <a:gd name="connsiteX163" fmla="*/ 1200322 w 4933691"/>
              <a:gd name="connsiteY163" fmla="*/ 2348823 h 5214938"/>
              <a:gd name="connsiteX164" fmla="*/ 1271533 w 4933691"/>
              <a:gd name="connsiteY164" fmla="*/ 2226766 h 5214938"/>
              <a:gd name="connsiteX165" fmla="*/ 1302052 w 4933691"/>
              <a:gd name="connsiteY165" fmla="*/ 2175910 h 5214938"/>
              <a:gd name="connsiteX166" fmla="*/ 1322398 w 4933691"/>
              <a:gd name="connsiteY166" fmla="*/ 2135224 h 5214938"/>
              <a:gd name="connsiteX167" fmla="*/ 1352916 w 4933691"/>
              <a:gd name="connsiteY167" fmla="*/ 2084368 h 5214938"/>
              <a:gd name="connsiteX168" fmla="*/ 1383435 w 4933691"/>
              <a:gd name="connsiteY168" fmla="*/ 2043682 h 5214938"/>
              <a:gd name="connsiteX169" fmla="*/ 1413954 w 4933691"/>
              <a:gd name="connsiteY169" fmla="*/ 2002997 h 5214938"/>
              <a:gd name="connsiteX170" fmla="*/ 1424127 w 4933691"/>
              <a:gd name="connsiteY170" fmla="*/ 1799570 h 5214938"/>
              <a:gd name="connsiteX171" fmla="*/ 1393608 w 4933691"/>
              <a:gd name="connsiteY171" fmla="*/ 1647000 h 5214938"/>
              <a:gd name="connsiteX172" fmla="*/ 1373262 w 4933691"/>
              <a:gd name="connsiteY172" fmla="*/ 1687685 h 5214938"/>
              <a:gd name="connsiteX173" fmla="*/ 1322398 w 4933691"/>
              <a:gd name="connsiteY173" fmla="*/ 1748713 h 5214938"/>
              <a:gd name="connsiteX174" fmla="*/ 1302052 w 4933691"/>
              <a:gd name="connsiteY174" fmla="*/ 1596143 h 5214938"/>
              <a:gd name="connsiteX175" fmla="*/ 1302052 w 4933691"/>
              <a:gd name="connsiteY175" fmla="*/ 1535115 h 5214938"/>
              <a:gd name="connsiteX176" fmla="*/ 3210916 w 4933691"/>
              <a:gd name="connsiteY176" fmla="*/ 1423915 h 5214938"/>
              <a:gd name="connsiteX177" fmla="*/ 3221666 w 4933691"/>
              <a:gd name="connsiteY177" fmla="*/ 1495581 h 5214938"/>
              <a:gd name="connsiteX178" fmla="*/ 3232416 w 4933691"/>
              <a:gd name="connsiteY178" fmla="*/ 1434153 h 5214938"/>
              <a:gd name="connsiteX179" fmla="*/ 3221666 w 4933691"/>
              <a:gd name="connsiteY179" fmla="*/ 1423915 h 5214938"/>
              <a:gd name="connsiteX180" fmla="*/ 3210916 w 4933691"/>
              <a:gd name="connsiteY180" fmla="*/ 1423915 h 5214938"/>
              <a:gd name="connsiteX181" fmla="*/ 3351944 w 4933691"/>
              <a:gd name="connsiteY181" fmla="*/ 1353144 h 5214938"/>
              <a:gd name="connsiteX182" fmla="*/ 3254043 w 4933691"/>
              <a:gd name="connsiteY182" fmla="*/ 1596361 h 5214938"/>
              <a:gd name="connsiteX183" fmla="*/ 3243166 w 4933691"/>
              <a:gd name="connsiteY183" fmla="*/ 1626763 h 5214938"/>
              <a:gd name="connsiteX184" fmla="*/ 3275799 w 4933691"/>
              <a:gd name="connsiteY184" fmla="*/ 1657165 h 5214938"/>
              <a:gd name="connsiteX185" fmla="*/ 3308433 w 4933691"/>
              <a:gd name="connsiteY185" fmla="*/ 1677433 h 5214938"/>
              <a:gd name="connsiteX186" fmla="*/ 3319311 w 4933691"/>
              <a:gd name="connsiteY186" fmla="*/ 1596361 h 5214938"/>
              <a:gd name="connsiteX187" fmla="*/ 3330188 w 4933691"/>
              <a:gd name="connsiteY187" fmla="*/ 1535557 h 5214938"/>
              <a:gd name="connsiteX188" fmla="*/ 3341066 w 4933691"/>
              <a:gd name="connsiteY188" fmla="*/ 1545690 h 5214938"/>
              <a:gd name="connsiteX189" fmla="*/ 3341066 w 4933691"/>
              <a:gd name="connsiteY189" fmla="*/ 1555825 h 5214938"/>
              <a:gd name="connsiteX190" fmla="*/ 3351944 w 4933691"/>
              <a:gd name="connsiteY190" fmla="*/ 1353144 h 5214938"/>
              <a:gd name="connsiteX191" fmla="*/ 3177950 w 4933691"/>
              <a:gd name="connsiteY191" fmla="*/ 1353144 h 5214938"/>
              <a:gd name="connsiteX192" fmla="*/ 3188789 w 4933691"/>
              <a:gd name="connsiteY192" fmla="*/ 1353144 h 5214938"/>
              <a:gd name="connsiteX193" fmla="*/ 3232147 w 4933691"/>
              <a:gd name="connsiteY193" fmla="*/ 1373418 h 5214938"/>
              <a:gd name="connsiteX194" fmla="*/ 3264665 w 4933691"/>
              <a:gd name="connsiteY194" fmla="*/ 1393692 h 5214938"/>
              <a:gd name="connsiteX195" fmla="*/ 3264665 w 4933691"/>
              <a:gd name="connsiteY195" fmla="*/ 1413966 h 5214938"/>
              <a:gd name="connsiteX196" fmla="*/ 3210468 w 4933691"/>
              <a:gd name="connsiteY196" fmla="*/ 1545747 h 5214938"/>
              <a:gd name="connsiteX197" fmla="*/ 3177950 w 4933691"/>
              <a:gd name="connsiteY197" fmla="*/ 1373418 h 5214938"/>
              <a:gd name="connsiteX198" fmla="*/ 3177950 w 4933691"/>
              <a:gd name="connsiteY198" fmla="*/ 1353144 h 5214938"/>
              <a:gd name="connsiteX199" fmla="*/ 3352375 w 4933691"/>
              <a:gd name="connsiteY199" fmla="*/ 1292228 h 5214938"/>
              <a:gd name="connsiteX200" fmla="*/ 3395863 w 4933691"/>
              <a:gd name="connsiteY200" fmla="*/ 1353105 h 5214938"/>
              <a:gd name="connsiteX201" fmla="*/ 3417607 w 4933691"/>
              <a:gd name="connsiteY201" fmla="*/ 1393690 h 5214938"/>
              <a:gd name="connsiteX202" fmla="*/ 3395863 w 4933691"/>
              <a:gd name="connsiteY202" fmla="*/ 1535737 h 5214938"/>
              <a:gd name="connsiteX203" fmla="*/ 3363247 w 4933691"/>
              <a:gd name="connsiteY203" fmla="*/ 1606760 h 5214938"/>
              <a:gd name="connsiteX204" fmla="*/ 3363247 w 4933691"/>
              <a:gd name="connsiteY204" fmla="*/ 1647345 h 5214938"/>
              <a:gd name="connsiteX205" fmla="*/ 3319759 w 4933691"/>
              <a:gd name="connsiteY205" fmla="*/ 1758953 h 5214938"/>
              <a:gd name="connsiteX206" fmla="*/ 3254527 w 4933691"/>
              <a:gd name="connsiteY206" fmla="*/ 1698076 h 5214938"/>
              <a:gd name="connsiteX207" fmla="*/ 3200166 w 4933691"/>
              <a:gd name="connsiteY207" fmla="*/ 1637199 h 5214938"/>
              <a:gd name="connsiteX208" fmla="*/ 3232782 w 4933691"/>
              <a:gd name="connsiteY208" fmla="*/ 1566176 h 5214938"/>
              <a:gd name="connsiteX209" fmla="*/ 3308886 w 4933691"/>
              <a:gd name="connsiteY209" fmla="*/ 1383544 h 5214938"/>
              <a:gd name="connsiteX210" fmla="*/ 3308886 w 4933691"/>
              <a:gd name="connsiteY210" fmla="*/ 1363251 h 5214938"/>
              <a:gd name="connsiteX211" fmla="*/ 3352375 w 4933691"/>
              <a:gd name="connsiteY211" fmla="*/ 1292228 h 5214938"/>
              <a:gd name="connsiteX212" fmla="*/ 1545176 w 4933691"/>
              <a:gd name="connsiteY212" fmla="*/ 1230314 h 5214938"/>
              <a:gd name="connsiteX213" fmla="*/ 1473993 w 4933691"/>
              <a:gd name="connsiteY213" fmla="*/ 1321813 h 5214938"/>
              <a:gd name="connsiteX214" fmla="*/ 1443487 w 4933691"/>
              <a:gd name="connsiteY214" fmla="*/ 1362479 h 5214938"/>
              <a:gd name="connsiteX215" fmla="*/ 1412980 w 4933691"/>
              <a:gd name="connsiteY215" fmla="*/ 1403145 h 5214938"/>
              <a:gd name="connsiteX216" fmla="*/ 1351966 w 4933691"/>
              <a:gd name="connsiteY216" fmla="*/ 1484477 h 5214938"/>
              <a:gd name="connsiteX217" fmla="*/ 1351966 w 4933691"/>
              <a:gd name="connsiteY217" fmla="*/ 1494644 h 5214938"/>
              <a:gd name="connsiteX218" fmla="*/ 1341797 w 4933691"/>
              <a:gd name="connsiteY218" fmla="*/ 1555643 h 5214938"/>
              <a:gd name="connsiteX219" fmla="*/ 1331628 w 4933691"/>
              <a:gd name="connsiteY219" fmla="*/ 1687808 h 5214938"/>
              <a:gd name="connsiteX220" fmla="*/ 1423149 w 4933691"/>
              <a:gd name="connsiteY220" fmla="*/ 1575976 h 5214938"/>
              <a:gd name="connsiteX221" fmla="*/ 1433318 w 4933691"/>
              <a:gd name="connsiteY221" fmla="*/ 1606475 h 5214938"/>
              <a:gd name="connsiteX222" fmla="*/ 1382473 w 4933691"/>
              <a:gd name="connsiteY222" fmla="*/ 2094469 h 5214938"/>
              <a:gd name="connsiteX223" fmla="*/ 1311290 w 4933691"/>
              <a:gd name="connsiteY223" fmla="*/ 2226634 h 5214938"/>
              <a:gd name="connsiteX224" fmla="*/ 1229939 w 4933691"/>
              <a:gd name="connsiteY224" fmla="*/ 2429964 h 5214938"/>
              <a:gd name="connsiteX225" fmla="*/ 1260446 w 4933691"/>
              <a:gd name="connsiteY225" fmla="*/ 2551962 h 5214938"/>
              <a:gd name="connsiteX226" fmla="*/ 1260446 w 4933691"/>
              <a:gd name="connsiteY226" fmla="*/ 2582462 h 5214938"/>
              <a:gd name="connsiteX227" fmla="*/ 1270615 w 4933691"/>
              <a:gd name="connsiteY227" fmla="*/ 2704460 h 5214938"/>
              <a:gd name="connsiteX228" fmla="*/ 1229939 w 4933691"/>
              <a:gd name="connsiteY228" fmla="*/ 2795959 h 5214938"/>
              <a:gd name="connsiteX229" fmla="*/ 1199432 w 4933691"/>
              <a:gd name="connsiteY229" fmla="*/ 2856958 h 5214938"/>
              <a:gd name="connsiteX230" fmla="*/ 1270615 w 4933691"/>
              <a:gd name="connsiteY230" fmla="*/ 3100955 h 5214938"/>
              <a:gd name="connsiteX231" fmla="*/ 1382473 w 4933691"/>
              <a:gd name="connsiteY231" fmla="*/ 3172120 h 5214938"/>
              <a:gd name="connsiteX232" fmla="*/ 1504500 w 4933691"/>
              <a:gd name="connsiteY232" fmla="*/ 3273786 h 5214938"/>
              <a:gd name="connsiteX233" fmla="*/ 1565513 w 4933691"/>
              <a:gd name="connsiteY233" fmla="*/ 3294119 h 5214938"/>
              <a:gd name="connsiteX234" fmla="*/ 1555345 w 4933691"/>
              <a:gd name="connsiteY234" fmla="*/ 3334785 h 5214938"/>
              <a:gd name="connsiteX235" fmla="*/ 1545176 w 4933691"/>
              <a:gd name="connsiteY235" fmla="*/ 3334785 h 5214938"/>
              <a:gd name="connsiteX236" fmla="*/ 1433318 w 4933691"/>
              <a:gd name="connsiteY236" fmla="*/ 3273786 h 5214938"/>
              <a:gd name="connsiteX237" fmla="*/ 1311290 w 4933691"/>
              <a:gd name="connsiteY237" fmla="*/ 3182287 h 5214938"/>
              <a:gd name="connsiteX238" fmla="*/ 1229939 w 4933691"/>
              <a:gd name="connsiteY238" fmla="*/ 3121288 h 5214938"/>
              <a:gd name="connsiteX239" fmla="*/ 1199432 w 4933691"/>
              <a:gd name="connsiteY239" fmla="*/ 3080622 h 5214938"/>
              <a:gd name="connsiteX240" fmla="*/ 1168926 w 4933691"/>
              <a:gd name="connsiteY240" fmla="*/ 3050122 h 5214938"/>
              <a:gd name="connsiteX241" fmla="*/ 1138419 w 4933691"/>
              <a:gd name="connsiteY241" fmla="*/ 3019622 h 5214938"/>
              <a:gd name="connsiteX242" fmla="*/ 1097743 w 4933691"/>
              <a:gd name="connsiteY242" fmla="*/ 2978956 h 5214938"/>
              <a:gd name="connsiteX243" fmla="*/ 884196 w 4933691"/>
              <a:gd name="connsiteY243" fmla="*/ 2643461 h 5214938"/>
              <a:gd name="connsiteX244" fmla="*/ 792675 w 4933691"/>
              <a:gd name="connsiteY244" fmla="*/ 2480797 h 5214938"/>
              <a:gd name="connsiteX245" fmla="*/ 772337 w 4933691"/>
              <a:gd name="connsiteY245" fmla="*/ 2490963 h 5214938"/>
              <a:gd name="connsiteX246" fmla="*/ 762169 w 4933691"/>
              <a:gd name="connsiteY246" fmla="*/ 2490963 h 5214938"/>
              <a:gd name="connsiteX247" fmla="*/ 741831 w 4933691"/>
              <a:gd name="connsiteY247" fmla="*/ 2602795 h 5214938"/>
              <a:gd name="connsiteX248" fmla="*/ 701155 w 4933691"/>
              <a:gd name="connsiteY248" fmla="*/ 2765459 h 5214938"/>
              <a:gd name="connsiteX249" fmla="*/ 690986 w 4933691"/>
              <a:gd name="connsiteY249" fmla="*/ 2765459 h 5214938"/>
              <a:gd name="connsiteX250" fmla="*/ 690986 w 4933691"/>
              <a:gd name="connsiteY250" fmla="*/ 2745126 h 5214938"/>
              <a:gd name="connsiteX251" fmla="*/ 680817 w 4933691"/>
              <a:gd name="connsiteY251" fmla="*/ 2745126 h 5214938"/>
              <a:gd name="connsiteX252" fmla="*/ 660479 w 4933691"/>
              <a:gd name="connsiteY252" fmla="*/ 2745126 h 5214938"/>
              <a:gd name="connsiteX253" fmla="*/ 589297 w 4933691"/>
              <a:gd name="connsiteY253" fmla="*/ 2663794 h 5214938"/>
              <a:gd name="connsiteX254" fmla="*/ 589297 w 4933691"/>
              <a:gd name="connsiteY254" fmla="*/ 2643461 h 5214938"/>
              <a:gd name="connsiteX255" fmla="*/ 579128 w 4933691"/>
              <a:gd name="connsiteY255" fmla="*/ 2623128 h 5214938"/>
              <a:gd name="connsiteX256" fmla="*/ 568959 w 4933691"/>
              <a:gd name="connsiteY256" fmla="*/ 2633294 h 5214938"/>
              <a:gd name="connsiteX257" fmla="*/ 558790 w 4933691"/>
              <a:gd name="connsiteY257" fmla="*/ 2623128 h 5214938"/>
              <a:gd name="connsiteX258" fmla="*/ 457101 w 4933691"/>
              <a:gd name="connsiteY258" fmla="*/ 2480797 h 5214938"/>
              <a:gd name="connsiteX259" fmla="*/ 436763 w 4933691"/>
              <a:gd name="connsiteY259" fmla="*/ 2460464 h 5214938"/>
              <a:gd name="connsiteX260" fmla="*/ 416425 w 4933691"/>
              <a:gd name="connsiteY260" fmla="*/ 2440131 h 5214938"/>
              <a:gd name="connsiteX261" fmla="*/ 396087 w 4933691"/>
              <a:gd name="connsiteY261" fmla="*/ 2409631 h 5214938"/>
              <a:gd name="connsiteX262" fmla="*/ 365581 w 4933691"/>
              <a:gd name="connsiteY262" fmla="*/ 2358798 h 5214938"/>
              <a:gd name="connsiteX263" fmla="*/ 345243 w 4933691"/>
              <a:gd name="connsiteY263" fmla="*/ 2307966 h 5214938"/>
              <a:gd name="connsiteX264" fmla="*/ 202878 w 4933691"/>
              <a:gd name="connsiteY264" fmla="*/ 1840306 h 5214938"/>
              <a:gd name="connsiteX265" fmla="*/ 213047 w 4933691"/>
              <a:gd name="connsiteY265" fmla="*/ 1342146 h 5214938"/>
              <a:gd name="connsiteX266" fmla="*/ 30006 w 4933691"/>
              <a:gd name="connsiteY266" fmla="*/ 2094469 h 5214938"/>
              <a:gd name="connsiteX267" fmla="*/ 152033 w 4933691"/>
              <a:gd name="connsiteY267" fmla="*/ 2623128 h 5214938"/>
              <a:gd name="connsiteX268" fmla="*/ 202878 w 4933691"/>
              <a:gd name="connsiteY268" fmla="*/ 2795959 h 5214938"/>
              <a:gd name="connsiteX269" fmla="*/ 284229 w 4933691"/>
              <a:gd name="connsiteY269" fmla="*/ 2938290 h 5214938"/>
              <a:gd name="connsiteX270" fmla="*/ 345243 w 4933691"/>
              <a:gd name="connsiteY270" fmla="*/ 3039955 h 5214938"/>
              <a:gd name="connsiteX271" fmla="*/ 406256 w 4933691"/>
              <a:gd name="connsiteY271" fmla="*/ 3151787 h 5214938"/>
              <a:gd name="connsiteX272" fmla="*/ 487608 w 4933691"/>
              <a:gd name="connsiteY272" fmla="*/ 3283952 h 5214938"/>
              <a:gd name="connsiteX273" fmla="*/ 548621 w 4933691"/>
              <a:gd name="connsiteY273" fmla="*/ 3344951 h 5214938"/>
              <a:gd name="connsiteX274" fmla="*/ 640141 w 4933691"/>
              <a:gd name="connsiteY274" fmla="*/ 3446616 h 5214938"/>
              <a:gd name="connsiteX275" fmla="*/ 619804 w 4933691"/>
              <a:gd name="connsiteY275" fmla="*/ 3721112 h 5214938"/>
              <a:gd name="connsiteX276" fmla="*/ 741831 w 4933691"/>
              <a:gd name="connsiteY276" fmla="*/ 3731279 h 5214938"/>
              <a:gd name="connsiteX277" fmla="*/ 904533 w 4933691"/>
              <a:gd name="connsiteY277" fmla="*/ 3721112 h 5214938"/>
              <a:gd name="connsiteX278" fmla="*/ 955378 w 4933691"/>
              <a:gd name="connsiteY278" fmla="*/ 3710946 h 5214938"/>
              <a:gd name="connsiteX279" fmla="*/ 1240108 w 4933691"/>
              <a:gd name="connsiteY279" fmla="*/ 3578781 h 5214938"/>
              <a:gd name="connsiteX280" fmla="*/ 1311290 w 4933691"/>
              <a:gd name="connsiteY280" fmla="*/ 3527949 h 5214938"/>
              <a:gd name="connsiteX281" fmla="*/ 1362135 w 4933691"/>
              <a:gd name="connsiteY281" fmla="*/ 3497449 h 5214938"/>
              <a:gd name="connsiteX282" fmla="*/ 1443487 w 4933691"/>
              <a:gd name="connsiteY282" fmla="*/ 3446616 h 5214938"/>
              <a:gd name="connsiteX283" fmla="*/ 1494331 w 4933691"/>
              <a:gd name="connsiteY283" fmla="*/ 3405950 h 5214938"/>
              <a:gd name="connsiteX284" fmla="*/ 1555345 w 4933691"/>
              <a:gd name="connsiteY284" fmla="*/ 3355118 h 5214938"/>
              <a:gd name="connsiteX285" fmla="*/ 1606189 w 4933691"/>
              <a:gd name="connsiteY285" fmla="*/ 3304285 h 5214938"/>
              <a:gd name="connsiteX286" fmla="*/ 1616358 w 4933691"/>
              <a:gd name="connsiteY286" fmla="*/ 3304285 h 5214938"/>
              <a:gd name="connsiteX287" fmla="*/ 1433318 w 4933691"/>
              <a:gd name="connsiteY287" fmla="*/ 3507615 h 5214938"/>
              <a:gd name="connsiteX288" fmla="*/ 1351966 w 4933691"/>
              <a:gd name="connsiteY288" fmla="*/ 3558448 h 5214938"/>
              <a:gd name="connsiteX289" fmla="*/ 1382473 w 4933691"/>
              <a:gd name="connsiteY289" fmla="*/ 3619447 h 5214938"/>
              <a:gd name="connsiteX290" fmla="*/ 1392642 w 4933691"/>
              <a:gd name="connsiteY290" fmla="*/ 3649947 h 5214938"/>
              <a:gd name="connsiteX291" fmla="*/ 1412980 w 4933691"/>
              <a:gd name="connsiteY291" fmla="*/ 3680446 h 5214938"/>
              <a:gd name="connsiteX292" fmla="*/ 1443487 w 4933691"/>
              <a:gd name="connsiteY292" fmla="*/ 3721112 h 5214938"/>
              <a:gd name="connsiteX293" fmla="*/ 1535007 w 4933691"/>
              <a:gd name="connsiteY293" fmla="*/ 3863444 h 5214938"/>
              <a:gd name="connsiteX294" fmla="*/ 1555345 w 4933691"/>
              <a:gd name="connsiteY294" fmla="*/ 3893943 h 5214938"/>
              <a:gd name="connsiteX295" fmla="*/ 1596020 w 4933691"/>
              <a:gd name="connsiteY295" fmla="*/ 3934610 h 5214938"/>
              <a:gd name="connsiteX296" fmla="*/ 1636696 w 4933691"/>
              <a:gd name="connsiteY296" fmla="*/ 3995609 h 5214938"/>
              <a:gd name="connsiteX297" fmla="*/ 1728216 w 4933691"/>
              <a:gd name="connsiteY297" fmla="*/ 4117607 h 5214938"/>
              <a:gd name="connsiteX298" fmla="*/ 1748554 w 4933691"/>
              <a:gd name="connsiteY298" fmla="*/ 4137940 h 5214938"/>
              <a:gd name="connsiteX299" fmla="*/ 1809568 w 4933691"/>
              <a:gd name="connsiteY299" fmla="*/ 4198939 h 5214938"/>
              <a:gd name="connsiteX300" fmla="*/ 1758723 w 4933691"/>
              <a:gd name="connsiteY300" fmla="*/ 3995609 h 5214938"/>
              <a:gd name="connsiteX301" fmla="*/ 1738385 w 4933691"/>
              <a:gd name="connsiteY301" fmla="*/ 3934610 h 5214938"/>
              <a:gd name="connsiteX302" fmla="*/ 1707879 w 4933691"/>
              <a:gd name="connsiteY302" fmla="*/ 3761779 h 5214938"/>
              <a:gd name="connsiteX303" fmla="*/ 1718047 w 4933691"/>
              <a:gd name="connsiteY303" fmla="*/ 3721112 h 5214938"/>
              <a:gd name="connsiteX304" fmla="*/ 1728216 w 4933691"/>
              <a:gd name="connsiteY304" fmla="*/ 3690613 h 5214938"/>
              <a:gd name="connsiteX305" fmla="*/ 1738385 w 4933691"/>
              <a:gd name="connsiteY305" fmla="*/ 3487282 h 5214938"/>
              <a:gd name="connsiteX306" fmla="*/ 1738385 w 4933691"/>
              <a:gd name="connsiteY306" fmla="*/ 3283952 h 5214938"/>
              <a:gd name="connsiteX307" fmla="*/ 1870581 w 4933691"/>
              <a:gd name="connsiteY307" fmla="*/ 3050122 h 5214938"/>
              <a:gd name="connsiteX308" fmla="*/ 1789230 w 4933691"/>
              <a:gd name="connsiteY308" fmla="*/ 3050122 h 5214938"/>
              <a:gd name="connsiteX309" fmla="*/ 1738385 w 4933691"/>
              <a:gd name="connsiteY309" fmla="*/ 3050122 h 5214938"/>
              <a:gd name="connsiteX310" fmla="*/ 1728216 w 4933691"/>
              <a:gd name="connsiteY310" fmla="*/ 3050122 h 5214938"/>
              <a:gd name="connsiteX311" fmla="*/ 1677372 w 4933691"/>
              <a:gd name="connsiteY311" fmla="*/ 3019622 h 5214938"/>
              <a:gd name="connsiteX312" fmla="*/ 1575683 w 4933691"/>
              <a:gd name="connsiteY312" fmla="*/ 2917957 h 5214938"/>
              <a:gd name="connsiteX313" fmla="*/ 1545176 w 4933691"/>
              <a:gd name="connsiteY313" fmla="*/ 2907791 h 5214938"/>
              <a:gd name="connsiteX314" fmla="*/ 1524838 w 4933691"/>
              <a:gd name="connsiteY314" fmla="*/ 2907791 h 5214938"/>
              <a:gd name="connsiteX315" fmla="*/ 1331628 w 4933691"/>
              <a:gd name="connsiteY315" fmla="*/ 2765459 h 5214938"/>
              <a:gd name="connsiteX316" fmla="*/ 1290953 w 4933691"/>
              <a:gd name="connsiteY316" fmla="*/ 2623128 h 5214938"/>
              <a:gd name="connsiteX317" fmla="*/ 1270615 w 4933691"/>
              <a:gd name="connsiteY317" fmla="*/ 2490963 h 5214938"/>
              <a:gd name="connsiteX318" fmla="*/ 1331628 w 4933691"/>
              <a:gd name="connsiteY318" fmla="*/ 2399464 h 5214938"/>
              <a:gd name="connsiteX319" fmla="*/ 1423149 w 4933691"/>
              <a:gd name="connsiteY319" fmla="*/ 2287633 h 5214938"/>
              <a:gd name="connsiteX320" fmla="*/ 1484162 w 4933691"/>
              <a:gd name="connsiteY320" fmla="*/ 2338465 h 5214938"/>
              <a:gd name="connsiteX321" fmla="*/ 1535007 w 4933691"/>
              <a:gd name="connsiteY321" fmla="*/ 2379131 h 5214938"/>
              <a:gd name="connsiteX322" fmla="*/ 1555345 w 4933691"/>
              <a:gd name="connsiteY322" fmla="*/ 2379131 h 5214938"/>
              <a:gd name="connsiteX323" fmla="*/ 1596020 w 4933691"/>
              <a:gd name="connsiteY323" fmla="*/ 2368965 h 5214938"/>
              <a:gd name="connsiteX324" fmla="*/ 1636696 w 4933691"/>
              <a:gd name="connsiteY324" fmla="*/ 2368965 h 5214938"/>
              <a:gd name="connsiteX325" fmla="*/ 1718047 w 4933691"/>
              <a:gd name="connsiteY325" fmla="*/ 2551962 h 5214938"/>
              <a:gd name="connsiteX326" fmla="*/ 1829906 w 4933691"/>
              <a:gd name="connsiteY326" fmla="*/ 2399464 h 5214938"/>
              <a:gd name="connsiteX327" fmla="*/ 1921426 w 4933691"/>
              <a:gd name="connsiteY327" fmla="*/ 2297799 h 5214938"/>
              <a:gd name="connsiteX328" fmla="*/ 1931595 w 4933691"/>
              <a:gd name="connsiteY328" fmla="*/ 2124968 h 5214938"/>
              <a:gd name="connsiteX329" fmla="*/ 1951933 w 4933691"/>
              <a:gd name="connsiteY329" fmla="*/ 2084302 h 5214938"/>
              <a:gd name="connsiteX330" fmla="*/ 1962102 w 4933691"/>
              <a:gd name="connsiteY330" fmla="*/ 2063969 h 5214938"/>
              <a:gd name="connsiteX331" fmla="*/ 1962102 w 4933691"/>
              <a:gd name="connsiteY331" fmla="*/ 2043636 h 5214938"/>
              <a:gd name="connsiteX332" fmla="*/ 2165480 w 4933691"/>
              <a:gd name="connsiteY332" fmla="*/ 1850472 h 5214938"/>
              <a:gd name="connsiteX333" fmla="*/ 2277338 w 4933691"/>
              <a:gd name="connsiteY333" fmla="*/ 1748807 h 5214938"/>
              <a:gd name="connsiteX334" fmla="*/ 2277338 w 4933691"/>
              <a:gd name="connsiteY334" fmla="*/ 1738640 h 5214938"/>
              <a:gd name="connsiteX335" fmla="*/ 2307845 w 4933691"/>
              <a:gd name="connsiteY335" fmla="*/ 1677641 h 5214938"/>
              <a:gd name="connsiteX336" fmla="*/ 2338352 w 4933691"/>
              <a:gd name="connsiteY336" fmla="*/ 1677641 h 5214938"/>
              <a:gd name="connsiteX337" fmla="*/ 2409534 w 4933691"/>
              <a:gd name="connsiteY337" fmla="*/ 1657308 h 5214938"/>
              <a:gd name="connsiteX338" fmla="*/ 2440041 w 4933691"/>
              <a:gd name="connsiteY338" fmla="*/ 1647142 h 5214938"/>
              <a:gd name="connsiteX339" fmla="*/ 2490886 w 4933691"/>
              <a:gd name="connsiteY339" fmla="*/ 1667475 h 5214938"/>
              <a:gd name="connsiteX340" fmla="*/ 2531561 w 4933691"/>
              <a:gd name="connsiteY340" fmla="*/ 1677641 h 5214938"/>
              <a:gd name="connsiteX341" fmla="*/ 2531561 w 4933691"/>
              <a:gd name="connsiteY341" fmla="*/ 1667475 h 5214938"/>
              <a:gd name="connsiteX342" fmla="*/ 2541730 w 4933691"/>
              <a:gd name="connsiteY342" fmla="*/ 1657308 h 5214938"/>
              <a:gd name="connsiteX343" fmla="*/ 2541730 w 4933691"/>
              <a:gd name="connsiteY343" fmla="*/ 1667475 h 5214938"/>
              <a:gd name="connsiteX344" fmla="*/ 2551899 w 4933691"/>
              <a:gd name="connsiteY344" fmla="*/ 1667475 h 5214938"/>
              <a:gd name="connsiteX345" fmla="*/ 2531561 w 4933691"/>
              <a:gd name="connsiteY345" fmla="*/ 1636975 h 5214938"/>
              <a:gd name="connsiteX346" fmla="*/ 2521392 w 4933691"/>
              <a:gd name="connsiteY346" fmla="*/ 1575976 h 5214938"/>
              <a:gd name="connsiteX347" fmla="*/ 2501055 w 4933691"/>
              <a:gd name="connsiteY347" fmla="*/ 1525143 h 5214938"/>
              <a:gd name="connsiteX348" fmla="*/ 2419703 w 4933691"/>
              <a:gd name="connsiteY348" fmla="*/ 1545476 h 5214938"/>
              <a:gd name="connsiteX349" fmla="*/ 2318014 w 4933691"/>
              <a:gd name="connsiteY349" fmla="*/ 1555643 h 5214938"/>
              <a:gd name="connsiteX350" fmla="*/ 2267169 w 4933691"/>
              <a:gd name="connsiteY350" fmla="*/ 1555643 h 5214938"/>
              <a:gd name="connsiteX351" fmla="*/ 2226494 w 4933691"/>
              <a:gd name="connsiteY351" fmla="*/ 1525143 h 5214938"/>
              <a:gd name="connsiteX352" fmla="*/ 2145142 w 4933691"/>
              <a:gd name="connsiteY352" fmla="*/ 1413312 h 5214938"/>
              <a:gd name="connsiteX353" fmla="*/ 2104467 w 4933691"/>
              <a:gd name="connsiteY353" fmla="*/ 1382812 h 5214938"/>
              <a:gd name="connsiteX354" fmla="*/ 2073960 w 4933691"/>
              <a:gd name="connsiteY354" fmla="*/ 1362479 h 5214938"/>
              <a:gd name="connsiteX355" fmla="*/ 2002777 w 4933691"/>
              <a:gd name="connsiteY355" fmla="*/ 1372645 h 5214938"/>
              <a:gd name="connsiteX356" fmla="*/ 1901088 w 4933691"/>
              <a:gd name="connsiteY356" fmla="*/ 1362479 h 5214938"/>
              <a:gd name="connsiteX357" fmla="*/ 1738385 w 4933691"/>
              <a:gd name="connsiteY357" fmla="*/ 1260814 h 5214938"/>
              <a:gd name="connsiteX358" fmla="*/ 1707879 w 4933691"/>
              <a:gd name="connsiteY358" fmla="*/ 1260814 h 5214938"/>
              <a:gd name="connsiteX359" fmla="*/ 1545176 w 4933691"/>
              <a:gd name="connsiteY359" fmla="*/ 1230314 h 5214938"/>
              <a:gd name="connsiteX360" fmla="*/ 3385991 w 4933691"/>
              <a:gd name="connsiteY360" fmla="*/ 41275 h 5214938"/>
              <a:gd name="connsiteX361" fmla="*/ 3040366 w 4933691"/>
              <a:gd name="connsiteY361" fmla="*/ 71771 h 5214938"/>
              <a:gd name="connsiteX362" fmla="*/ 2664244 w 4933691"/>
              <a:gd name="connsiteY362" fmla="*/ 244582 h 5214938"/>
              <a:gd name="connsiteX363" fmla="*/ 2532093 w 4933691"/>
              <a:gd name="connsiteY363" fmla="*/ 315739 h 5214938"/>
              <a:gd name="connsiteX364" fmla="*/ 2338950 w 4933691"/>
              <a:gd name="connsiteY364" fmla="*/ 153094 h 5214938"/>
              <a:gd name="connsiteX365" fmla="*/ 2298288 w 4933691"/>
              <a:gd name="connsiteY365" fmla="*/ 275078 h 5214938"/>
              <a:gd name="connsiteX366" fmla="*/ 2227130 w 4933691"/>
              <a:gd name="connsiteY366" fmla="*/ 478385 h 5214938"/>
              <a:gd name="connsiteX367" fmla="*/ 2257626 w 4933691"/>
              <a:gd name="connsiteY367" fmla="*/ 1250950 h 5214938"/>
              <a:gd name="connsiteX368" fmla="*/ 2277957 w 4933691"/>
              <a:gd name="connsiteY368" fmla="*/ 1220454 h 5214938"/>
              <a:gd name="connsiteX369" fmla="*/ 2298288 w 4933691"/>
              <a:gd name="connsiteY369" fmla="*/ 1200124 h 5214938"/>
              <a:gd name="connsiteX370" fmla="*/ 2369446 w 4933691"/>
              <a:gd name="connsiteY370" fmla="*/ 1149297 h 5214938"/>
              <a:gd name="connsiteX371" fmla="*/ 2430439 w 4933691"/>
              <a:gd name="connsiteY371" fmla="*/ 1108635 h 5214938"/>
              <a:gd name="connsiteX372" fmla="*/ 2552424 w 4933691"/>
              <a:gd name="connsiteY372" fmla="*/ 1057809 h 5214938"/>
              <a:gd name="connsiteX373" fmla="*/ 2582921 w 4933691"/>
              <a:gd name="connsiteY373" fmla="*/ 1047643 h 5214938"/>
              <a:gd name="connsiteX374" fmla="*/ 3304668 w 4933691"/>
              <a:gd name="connsiteY374" fmla="*/ 884998 h 5214938"/>
              <a:gd name="connsiteX375" fmla="*/ 3172517 w 4933691"/>
              <a:gd name="connsiteY375" fmla="*/ 732518 h 5214938"/>
              <a:gd name="connsiteX376" fmla="*/ 3182682 w 4933691"/>
              <a:gd name="connsiteY376" fmla="*/ 722353 h 5214938"/>
              <a:gd name="connsiteX377" fmla="*/ 3182682 w 4933691"/>
              <a:gd name="connsiteY377" fmla="*/ 691857 h 5214938"/>
              <a:gd name="connsiteX378" fmla="*/ 3162351 w 4933691"/>
              <a:gd name="connsiteY378" fmla="*/ 691857 h 5214938"/>
              <a:gd name="connsiteX379" fmla="*/ 3152186 w 4933691"/>
              <a:gd name="connsiteY379" fmla="*/ 691857 h 5214938"/>
              <a:gd name="connsiteX380" fmla="*/ 3121690 w 4933691"/>
              <a:gd name="connsiteY380" fmla="*/ 671526 h 5214938"/>
              <a:gd name="connsiteX381" fmla="*/ 3477480 w 4933691"/>
              <a:gd name="connsiteY381" fmla="*/ 498715 h 5214938"/>
              <a:gd name="connsiteX382" fmla="*/ 3558804 w 4933691"/>
              <a:gd name="connsiteY382" fmla="*/ 478385 h 5214938"/>
              <a:gd name="connsiteX383" fmla="*/ 4117904 w 4933691"/>
              <a:gd name="connsiteY383" fmla="*/ 407227 h 5214938"/>
              <a:gd name="connsiteX384" fmla="*/ 4463529 w 4933691"/>
              <a:gd name="connsiteY384" fmla="*/ 478385 h 5214938"/>
              <a:gd name="connsiteX385" fmla="*/ 4494025 w 4933691"/>
              <a:gd name="connsiteY385" fmla="*/ 488550 h 5214938"/>
              <a:gd name="connsiteX386" fmla="*/ 4534687 w 4933691"/>
              <a:gd name="connsiteY386" fmla="*/ 508881 h 5214938"/>
              <a:gd name="connsiteX387" fmla="*/ 4483860 w 4933691"/>
              <a:gd name="connsiteY387" fmla="*/ 458054 h 5214938"/>
              <a:gd name="connsiteX388" fmla="*/ 4453364 w 4933691"/>
              <a:gd name="connsiteY388" fmla="*/ 427558 h 5214938"/>
              <a:gd name="connsiteX389" fmla="*/ 4453364 w 4933691"/>
              <a:gd name="connsiteY389" fmla="*/ 417393 h 5214938"/>
              <a:gd name="connsiteX390" fmla="*/ 4504191 w 4933691"/>
              <a:gd name="connsiteY390" fmla="*/ 447889 h 5214938"/>
              <a:gd name="connsiteX391" fmla="*/ 4524522 w 4933691"/>
              <a:gd name="connsiteY391" fmla="*/ 458054 h 5214938"/>
              <a:gd name="connsiteX392" fmla="*/ 3385991 w 4933691"/>
              <a:gd name="connsiteY392" fmla="*/ 41275 h 5214938"/>
              <a:gd name="connsiteX393" fmla="*/ 3334882 w 4933691"/>
              <a:gd name="connsiteY393" fmla="*/ 0 h 5214938"/>
              <a:gd name="connsiteX394" fmla="*/ 3416209 w 4933691"/>
              <a:gd name="connsiteY394" fmla="*/ 10166 h 5214938"/>
              <a:gd name="connsiteX395" fmla="*/ 3548365 w 4933691"/>
              <a:gd name="connsiteY395" fmla="*/ 10166 h 5214938"/>
              <a:gd name="connsiteX396" fmla="*/ 3711019 w 4933691"/>
              <a:gd name="connsiteY396" fmla="*/ 20331 h 5214938"/>
              <a:gd name="connsiteX397" fmla="*/ 4107487 w 4933691"/>
              <a:gd name="connsiteY397" fmla="*/ 121987 h 5214938"/>
              <a:gd name="connsiteX398" fmla="*/ 4432795 w 4933691"/>
              <a:gd name="connsiteY398" fmla="*/ 294802 h 5214938"/>
              <a:gd name="connsiteX399" fmla="*/ 4554785 w 4933691"/>
              <a:gd name="connsiteY399" fmla="*/ 426954 h 5214938"/>
              <a:gd name="connsiteX400" fmla="*/ 4544619 w 4933691"/>
              <a:gd name="connsiteY400" fmla="*/ 467616 h 5214938"/>
              <a:gd name="connsiteX401" fmla="*/ 4554785 w 4933691"/>
              <a:gd name="connsiteY401" fmla="*/ 467616 h 5214938"/>
              <a:gd name="connsiteX402" fmla="*/ 4575116 w 4933691"/>
              <a:gd name="connsiteY402" fmla="*/ 457451 h 5214938"/>
              <a:gd name="connsiteX403" fmla="*/ 4585282 w 4933691"/>
              <a:gd name="connsiteY403" fmla="*/ 548941 h 5214938"/>
              <a:gd name="connsiteX404" fmla="*/ 4453126 w 4933691"/>
              <a:gd name="connsiteY404" fmla="*/ 508279 h 5214938"/>
              <a:gd name="connsiteX405" fmla="*/ 4381965 w 4933691"/>
              <a:gd name="connsiteY405" fmla="*/ 467616 h 5214938"/>
              <a:gd name="connsiteX406" fmla="*/ 4117653 w 4933691"/>
              <a:gd name="connsiteY406" fmla="*/ 437120 h 5214938"/>
              <a:gd name="connsiteX407" fmla="*/ 3965165 w 4933691"/>
              <a:gd name="connsiteY407" fmla="*/ 437120 h 5214938"/>
              <a:gd name="connsiteX408" fmla="*/ 3650024 w 4933691"/>
              <a:gd name="connsiteY408" fmla="*/ 498113 h 5214938"/>
              <a:gd name="connsiteX409" fmla="*/ 3517867 w 4933691"/>
              <a:gd name="connsiteY409" fmla="*/ 528610 h 5214938"/>
              <a:gd name="connsiteX410" fmla="*/ 3182394 w 4933691"/>
              <a:gd name="connsiteY410" fmla="*/ 660762 h 5214938"/>
              <a:gd name="connsiteX411" fmla="*/ 3202726 w 4933691"/>
              <a:gd name="connsiteY411" fmla="*/ 670928 h 5214938"/>
              <a:gd name="connsiteX412" fmla="*/ 3223058 w 4933691"/>
              <a:gd name="connsiteY412" fmla="*/ 701425 h 5214938"/>
              <a:gd name="connsiteX413" fmla="*/ 3284053 w 4933691"/>
              <a:gd name="connsiteY413" fmla="*/ 701425 h 5214938"/>
              <a:gd name="connsiteX414" fmla="*/ 3721185 w 4933691"/>
              <a:gd name="connsiteY414" fmla="*/ 864074 h 5214938"/>
              <a:gd name="connsiteX415" fmla="*/ 3741516 w 4933691"/>
              <a:gd name="connsiteY415" fmla="*/ 874239 h 5214938"/>
              <a:gd name="connsiteX416" fmla="*/ 3792346 w 4933691"/>
              <a:gd name="connsiteY416" fmla="*/ 904736 h 5214938"/>
              <a:gd name="connsiteX417" fmla="*/ 3914336 w 4933691"/>
              <a:gd name="connsiteY417" fmla="*/ 986060 h 5214938"/>
              <a:gd name="connsiteX418" fmla="*/ 3924502 w 4933691"/>
              <a:gd name="connsiteY418" fmla="*/ 1006392 h 5214938"/>
              <a:gd name="connsiteX419" fmla="*/ 3944833 w 4933691"/>
              <a:gd name="connsiteY419" fmla="*/ 1026723 h 5214938"/>
              <a:gd name="connsiteX420" fmla="*/ 3965165 w 4933691"/>
              <a:gd name="connsiteY420" fmla="*/ 1036888 h 5214938"/>
              <a:gd name="connsiteX421" fmla="*/ 3985497 w 4933691"/>
              <a:gd name="connsiteY421" fmla="*/ 1047054 h 5214938"/>
              <a:gd name="connsiteX422" fmla="*/ 4148150 w 4933691"/>
              <a:gd name="connsiteY422" fmla="*/ 1219869 h 5214938"/>
              <a:gd name="connsiteX423" fmla="*/ 4209146 w 4933691"/>
              <a:gd name="connsiteY423" fmla="*/ 1291028 h 5214938"/>
              <a:gd name="connsiteX424" fmla="*/ 4554785 w 4933691"/>
              <a:gd name="connsiteY424" fmla="*/ 1778975 h 5214938"/>
              <a:gd name="connsiteX425" fmla="*/ 4605614 w 4933691"/>
              <a:gd name="connsiteY425" fmla="*/ 1880631 h 5214938"/>
              <a:gd name="connsiteX426" fmla="*/ 4646277 w 4933691"/>
              <a:gd name="connsiteY426" fmla="*/ 1951790 h 5214938"/>
              <a:gd name="connsiteX427" fmla="*/ 4798765 w 4933691"/>
              <a:gd name="connsiteY427" fmla="*/ 2358413 h 5214938"/>
              <a:gd name="connsiteX428" fmla="*/ 4819097 w 4933691"/>
              <a:gd name="connsiteY428" fmla="*/ 2439737 h 5214938"/>
              <a:gd name="connsiteX429" fmla="*/ 4859760 w 4933691"/>
              <a:gd name="connsiteY429" fmla="*/ 2683711 h 5214938"/>
              <a:gd name="connsiteX430" fmla="*/ 4768268 w 4933691"/>
              <a:gd name="connsiteY430" fmla="*/ 3344473 h 5214938"/>
              <a:gd name="connsiteX431" fmla="*/ 4707273 w 4933691"/>
              <a:gd name="connsiteY431" fmla="*/ 3517288 h 5214938"/>
              <a:gd name="connsiteX432" fmla="*/ 4656443 w 4933691"/>
              <a:gd name="connsiteY432" fmla="*/ 3679937 h 5214938"/>
              <a:gd name="connsiteX433" fmla="*/ 4646277 w 4933691"/>
              <a:gd name="connsiteY433" fmla="*/ 3679937 h 5214938"/>
              <a:gd name="connsiteX434" fmla="*/ 4605614 w 4933691"/>
              <a:gd name="connsiteY434" fmla="*/ 3690102 h 5214938"/>
              <a:gd name="connsiteX435" fmla="*/ 4595448 w 4933691"/>
              <a:gd name="connsiteY435" fmla="*/ 3690102 h 5214938"/>
              <a:gd name="connsiteX436" fmla="*/ 4595448 w 4933691"/>
              <a:gd name="connsiteY436" fmla="*/ 3679937 h 5214938"/>
              <a:gd name="connsiteX437" fmla="*/ 4808931 w 4933691"/>
              <a:gd name="connsiteY437" fmla="*/ 2571890 h 5214938"/>
              <a:gd name="connsiteX438" fmla="*/ 4808931 w 4933691"/>
              <a:gd name="connsiteY438" fmla="*/ 2551558 h 5214938"/>
              <a:gd name="connsiteX439" fmla="*/ 4808931 w 4933691"/>
              <a:gd name="connsiteY439" fmla="*/ 2521062 h 5214938"/>
              <a:gd name="connsiteX440" fmla="*/ 4778434 w 4933691"/>
              <a:gd name="connsiteY440" fmla="*/ 2429572 h 5214938"/>
              <a:gd name="connsiteX441" fmla="*/ 4686941 w 4933691"/>
              <a:gd name="connsiteY441" fmla="*/ 2104273 h 5214938"/>
              <a:gd name="connsiteX442" fmla="*/ 4595448 w 4933691"/>
              <a:gd name="connsiteY442" fmla="*/ 1911128 h 5214938"/>
              <a:gd name="connsiteX443" fmla="*/ 4503956 w 4933691"/>
              <a:gd name="connsiteY443" fmla="*/ 1748478 h 5214938"/>
              <a:gd name="connsiteX444" fmla="*/ 4453126 w 4933691"/>
              <a:gd name="connsiteY444" fmla="*/ 1758644 h 5214938"/>
              <a:gd name="connsiteX445" fmla="*/ 4320970 w 4933691"/>
              <a:gd name="connsiteY445" fmla="*/ 1768810 h 5214938"/>
              <a:gd name="connsiteX446" fmla="*/ 4280307 w 4933691"/>
              <a:gd name="connsiteY446" fmla="*/ 1717982 h 5214938"/>
              <a:gd name="connsiteX447" fmla="*/ 4229477 w 4933691"/>
              <a:gd name="connsiteY447" fmla="*/ 1677319 h 5214938"/>
              <a:gd name="connsiteX448" fmla="*/ 4209146 w 4933691"/>
              <a:gd name="connsiteY448" fmla="*/ 1707816 h 5214938"/>
              <a:gd name="connsiteX449" fmla="*/ 4178648 w 4933691"/>
              <a:gd name="connsiteY449" fmla="*/ 1738313 h 5214938"/>
              <a:gd name="connsiteX450" fmla="*/ 4117653 w 4933691"/>
              <a:gd name="connsiteY450" fmla="*/ 1707816 h 5214938"/>
              <a:gd name="connsiteX451" fmla="*/ 4056658 w 4933691"/>
              <a:gd name="connsiteY451" fmla="*/ 1677319 h 5214938"/>
              <a:gd name="connsiteX452" fmla="*/ 4015994 w 4933691"/>
              <a:gd name="connsiteY452" fmla="*/ 1728147 h 5214938"/>
              <a:gd name="connsiteX453" fmla="*/ 3985497 w 4933691"/>
              <a:gd name="connsiteY453" fmla="*/ 1778975 h 5214938"/>
              <a:gd name="connsiteX454" fmla="*/ 3975331 w 4933691"/>
              <a:gd name="connsiteY454" fmla="*/ 1778975 h 5214938"/>
              <a:gd name="connsiteX455" fmla="*/ 3924502 w 4933691"/>
              <a:gd name="connsiteY455" fmla="*/ 1758644 h 5214938"/>
              <a:gd name="connsiteX456" fmla="*/ 3883838 w 4933691"/>
              <a:gd name="connsiteY456" fmla="*/ 1738313 h 5214938"/>
              <a:gd name="connsiteX457" fmla="*/ 3914336 w 4933691"/>
              <a:gd name="connsiteY457" fmla="*/ 1860300 h 5214938"/>
              <a:gd name="connsiteX458" fmla="*/ 3965165 w 4933691"/>
              <a:gd name="connsiteY458" fmla="*/ 1972121 h 5214938"/>
              <a:gd name="connsiteX459" fmla="*/ 3924502 w 4933691"/>
              <a:gd name="connsiteY459" fmla="*/ 1982286 h 5214938"/>
              <a:gd name="connsiteX460" fmla="*/ 3894004 w 4933691"/>
              <a:gd name="connsiteY460" fmla="*/ 1982286 h 5214938"/>
              <a:gd name="connsiteX461" fmla="*/ 3894004 w 4933691"/>
              <a:gd name="connsiteY461" fmla="*/ 2002618 h 5214938"/>
              <a:gd name="connsiteX462" fmla="*/ 3883838 w 4933691"/>
              <a:gd name="connsiteY462" fmla="*/ 2063611 h 5214938"/>
              <a:gd name="connsiteX463" fmla="*/ 3802511 w 4933691"/>
              <a:gd name="connsiteY463" fmla="*/ 2124604 h 5214938"/>
              <a:gd name="connsiteX464" fmla="*/ 3792346 w 4933691"/>
              <a:gd name="connsiteY464" fmla="*/ 2124604 h 5214938"/>
              <a:gd name="connsiteX465" fmla="*/ 3782180 w 4933691"/>
              <a:gd name="connsiteY465" fmla="*/ 2124604 h 5214938"/>
              <a:gd name="connsiteX466" fmla="*/ 3802511 w 4933691"/>
              <a:gd name="connsiteY466" fmla="*/ 2063611 h 5214938"/>
              <a:gd name="connsiteX467" fmla="*/ 3822843 w 4933691"/>
              <a:gd name="connsiteY467" fmla="*/ 2002618 h 5214938"/>
              <a:gd name="connsiteX468" fmla="*/ 3782180 w 4933691"/>
              <a:gd name="connsiteY468" fmla="*/ 1799306 h 5214938"/>
              <a:gd name="connsiteX469" fmla="*/ 3751682 w 4933691"/>
              <a:gd name="connsiteY469" fmla="*/ 1809472 h 5214938"/>
              <a:gd name="connsiteX470" fmla="*/ 3690687 w 4933691"/>
              <a:gd name="connsiteY470" fmla="*/ 1819637 h 5214938"/>
              <a:gd name="connsiteX471" fmla="*/ 3690687 w 4933691"/>
              <a:gd name="connsiteY471" fmla="*/ 1829803 h 5214938"/>
              <a:gd name="connsiteX472" fmla="*/ 3680521 w 4933691"/>
              <a:gd name="connsiteY472" fmla="*/ 1890796 h 5214938"/>
              <a:gd name="connsiteX473" fmla="*/ 3619526 w 4933691"/>
              <a:gd name="connsiteY473" fmla="*/ 1951790 h 5214938"/>
              <a:gd name="connsiteX474" fmla="*/ 3548365 w 4933691"/>
              <a:gd name="connsiteY474" fmla="*/ 2012783 h 5214938"/>
              <a:gd name="connsiteX475" fmla="*/ 3538199 w 4933691"/>
              <a:gd name="connsiteY475" fmla="*/ 2063611 h 5214938"/>
              <a:gd name="connsiteX476" fmla="*/ 3517867 w 4933691"/>
              <a:gd name="connsiteY476" fmla="*/ 2144936 h 5214938"/>
              <a:gd name="connsiteX477" fmla="*/ 3426375 w 4933691"/>
              <a:gd name="connsiteY477" fmla="*/ 2144936 h 5214938"/>
              <a:gd name="connsiteX478" fmla="*/ 3375546 w 4933691"/>
              <a:gd name="connsiteY478" fmla="*/ 2134770 h 5214938"/>
              <a:gd name="connsiteX479" fmla="*/ 3324716 w 4933691"/>
              <a:gd name="connsiteY479" fmla="*/ 2144936 h 5214938"/>
              <a:gd name="connsiteX480" fmla="*/ 3284053 w 4933691"/>
              <a:gd name="connsiteY480" fmla="*/ 2144936 h 5214938"/>
              <a:gd name="connsiteX481" fmla="*/ 3233224 w 4933691"/>
              <a:gd name="connsiteY481" fmla="*/ 2124604 h 5214938"/>
              <a:gd name="connsiteX482" fmla="*/ 3212892 w 4933691"/>
              <a:gd name="connsiteY482" fmla="*/ 2033114 h 5214938"/>
              <a:gd name="connsiteX483" fmla="*/ 3223058 w 4933691"/>
              <a:gd name="connsiteY483" fmla="*/ 1799306 h 5214938"/>
              <a:gd name="connsiteX484" fmla="*/ 3263721 w 4933691"/>
              <a:gd name="connsiteY484" fmla="*/ 1819637 h 5214938"/>
              <a:gd name="connsiteX485" fmla="*/ 3304385 w 4933691"/>
              <a:gd name="connsiteY485" fmla="*/ 1850134 h 5214938"/>
              <a:gd name="connsiteX486" fmla="*/ 3355214 w 4933691"/>
              <a:gd name="connsiteY486" fmla="*/ 1829803 h 5214938"/>
              <a:gd name="connsiteX487" fmla="*/ 3406043 w 4933691"/>
              <a:gd name="connsiteY487" fmla="*/ 1819637 h 5214938"/>
              <a:gd name="connsiteX488" fmla="*/ 3416209 w 4933691"/>
              <a:gd name="connsiteY488" fmla="*/ 1799306 h 5214938"/>
              <a:gd name="connsiteX489" fmla="*/ 3446707 w 4933691"/>
              <a:gd name="connsiteY489" fmla="*/ 1789141 h 5214938"/>
              <a:gd name="connsiteX490" fmla="*/ 3436541 w 4933691"/>
              <a:gd name="connsiteY490" fmla="*/ 1768810 h 5214938"/>
              <a:gd name="connsiteX491" fmla="*/ 3436541 w 4933691"/>
              <a:gd name="connsiteY491" fmla="*/ 1758644 h 5214938"/>
              <a:gd name="connsiteX492" fmla="*/ 3436541 w 4933691"/>
              <a:gd name="connsiteY492" fmla="*/ 1738313 h 5214938"/>
              <a:gd name="connsiteX493" fmla="*/ 3446707 w 4933691"/>
              <a:gd name="connsiteY493" fmla="*/ 1738313 h 5214938"/>
              <a:gd name="connsiteX494" fmla="*/ 3456872 w 4933691"/>
              <a:gd name="connsiteY494" fmla="*/ 1748478 h 5214938"/>
              <a:gd name="connsiteX495" fmla="*/ 3456872 w 4933691"/>
              <a:gd name="connsiteY495" fmla="*/ 1738313 h 5214938"/>
              <a:gd name="connsiteX496" fmla="*/ 3456872 w 4933691"/>
              <a:gd name="connsiteY496" fmla="*/ 1728147 h 5214938"/>
              <a:gd name="connsiteX497" fmla="*/ 3456872 w 4933691"/>
              <a:gd name="connsiteY497" fmla="*/ 1707816 h 5214938"/>
              <a:gd name="connsiteX498" fmla="*/ 3446707 w 4933691"/>
              <a:gd name="connsiteY498" fmla="*/ 1728147 h 5214938"/>
              <a:gd name="connsiteX499" fmla="*/ 3436541 w 4933691"/>
              <a:gd name="connsiteY499" fmla="*/ 1728147 h 5214938"/>
              <a:gd name="connsiteX500" fmla="*/ 3416209 w 4933691"/>
              <a:gd name="connsiteY500" fmla="*/ 1677319 h 5214938"/>
              <a:gd name="connsiteX501" fmla="*/ 3497536 w 4933691"/>
              <a:gd name="connsiteY501" fmla="*/ 1626492 h 5214938"/>
              <a:gd name="connsiteX502" fmla="*/ 3568697 w 4933691"/>
              <a:gd name="connsiteY502" fmla="*/ 1585829 h 5214938"/>
              <a:gd name="connsiteX503" fmla="*/ 3568697 w 4933691"/>
              <a:gd name="connsiteY503" fmla="*/ 1555332 h 5214938"/>
              <a:gd name="connsiteX504" fmla="*/ 3568697 w 4933691"/>
              <a:gd name="connsiteY504" fmla="*/ 1504505 h 5214938"/>
              <a:gd name="connsiteX505" fmla="*/ 3650024 w 4933691"/>
              <a:gd name="connsiteY505" fmla="*/ 1474008 h 5214938"/>
              <a:gd name="connsiteX506" fmla="*/ 3711019 w 4933691"/>
              <a:gd name="connsiteY506" fmla="*/ 1453677 h 5214938"/>
              <a:gd name="connsiteX507" fmla="*/ 3772014 w 4933691"/>
              <a:gd name="connsiteY507" fmla="*/ 1392683 h 5214938"/>
              <a:gd name="connsiteX508" fmla="*/ 3853341 w 4933691"/>
              <a:gd name="connsiteY508" fmla="*/ 1331690 h 5214938"/>
              <a:gd name="connsiteX509" fmla="*/ 3873672 w 4933691"/>
              <a:gd name="connsiteY509" fmla="*/ 1331690 h 5214938"/>
              <a:gd name="connsiteX510" fmla="*/ 3954999 w 4933691"/>
              <a:gd name="connsiteY510" fmla="*/ 1301193 h 5214938"/>
              <a:gd name="connsiteX511" fmla="*/ 3914336 w 4933691"/>
              <a:gd name="connsiteY511" fmla="*/ 1240200 h 5214938"/>
              <a:gd name="connsiteX512" fmla="*/ 3883838 w 4933691"/>
              <a:gd name="connsiteY512" fmla="*/ 1199538 h 5214938"/>
              <a:gd name="connsiteX513" fmla="*/ 3863507 w 4933691"/>
              <a:gd name="connsiteY513" fmla="*/ 1209703 h 5214938"/>
              <a:gd name="connsiteX514" fmla="*/ 3741516 w 4933691"/>
              <a:gd name="connsiteY514" fmla="*/ 1097882 h 5214938"/>
              <a:gd name="connsiteX515" fmla="*/ 3761848 w 4933691"/>
              <a:gd name="connsiteY515" fmla="*/ 1016557 h 5214938"/>
              <a:gd name="connsiteX516" fmla="*/ 3772014 w 4933691"/>
              <a:gd name="connsiteY516" fmla="*/ 945398 h 5214938"/>
              <a:gd name="connsiteX517" fmla="*/ 3772014 w 4933691"/>
              <a:gd name="connsiteY517" fmla="*/ 935233 h 5214938"/>
              <a:gd name="connsiteX518" fmla="*/ 3802511 w 4933691"/>
              <a:gd name="connsiteY518" fmla="*/ 965729 h 5214938"/>
              <a:gd name="connsiteX519" fmla="*/ 3792346 w 4933691"/>
              <a:gd name="connsiteY519" fmla="*/ 1026723 h 5214938"/>
              <a:gd name="connsiteX520" fmla="*/ 3782180 w 4933691"/>
              <a:gd name="connsiteY520" fmla="*/ 1067385 h 5214938"/>
              <a:gd name="connsiteX521" fmla="*/ 3914336 w 4933691"/>
              <a:gd name="connsiteY521" fmla="*/ 1179206 h 5214938"/>
              <a:gd name="connsiteX522" fmla="*/ 3944833 w 4933691"/>
              <a:gd name="connsiteY522" fmla="*/ 1219869 h 5214938"/>
              <a:gd name="connsiteX523" fmla="*/ 3985497 w 4933691"/>
              <a:gd name="connsiteY523" fmla="*/ 1352021 h 5214938"/>
              <a:gd name="connsiteX524" fmla="*/ 3792346 w 4933691"/>
              <a:gd name="connsiteY524" fmla="*/ 1433346 h 5214938"/>
              <a:gd name="connsiteX525" fmla="*/ 3609360 w 4933691"/>
              <a:gd name="connsiteY525" fmla="*/ 1514670 h 5214938"/>
              <a:gd name="connsiteX526" fmla="*/ 3599194 w 4933691"/>
              <a:gd name="connsiteY526" fmla="*/ 1616326 h 5214938"/>
              <a:gd name="connsiteX527" fmla="*/ 3538199 w 4933691"/>
              <a:gd name="connsiteY527" fmla="*/ 1646823 h 5214938"/>
              <a:gd name="connsiteX528" fmla="*/ 3487370 w 4933691"/>
              <a:gd name="connsiteY528" fmla="*/ 1667154 h 5214938"/>
              <a:gd name="connsiteX529" fmla="*/ 3497536 w 4933691"/>
              <a:gd name="connsiteY529" fmla="*/ 1697650 h 5214938"/>
              <a:gd name="connsiteX530" fmla="*/ 3507702 w 4933691"/>
              <a:gd name="connsiteY530" fmla="*/ 1728147 h 5214938"/>
              <a:gd name="connsiteX531" fmla="*/ 3497536 w 4933691"/>
              <a:gd name="connsiteY531" fmla="*/ 1758644 h 5214938"/>
              <a:gd name="connsiteX532" fmla="*/ 3487370 w 4933691"/>
              <a:gd name="connsiteY532" fmla="*/ 1799306 h 5214938"/>
              <a:gd name="connsiteX533" fmla="*/ 3314550 w 4933691"/>
              <a:gd name="connsiteY533" fmla="*/ 1890796 h 5214938"/>
              <a:gd name="connsiteX534" fmla="*/ 3233224 w 4933691"/>
              <a:gd name="connsiteY534" fmla="*/ 1850134 h 5214938"/>
              <a:gd name="connsiteX535" fmla="*/ 3233224 w 4933691"/>
              <a:gd name="connsiteY535" fmla="*/ 1961955 h 5214938"/>
              <a:gd name="connsiteX536" fmla="*/ 3284053 w 4933691"/>
              <a:gd name="connsiteY536" fmla="*/ 2104273 h 5214938"/>
              <a:gd name="connsiteX537" fmla="*/ 3314550 w 4933691"/>
              <a:gd name="connsiteY537" fmla="*/ 2094108 h 5214938"/>
              <a:gd name="connsiteX538" fmla="*/ 3345048 w 4933691"/>
              <a:gd name="connsiteY538" fmla="*/ 2083942 h 5214938"/>
              <a:gd name="connsiteX539" fmla="*/ 3406043 w 4933691"/>
              <a:gd name="connsiteY539" fmla="*/ 2094108 h 5214938"/>
              <a:gd name="connsiteX540" fmla="*/ 3487370 w 4933691"/>
              <a:gd name="connsiteY540" fmla="*/ 2104273 h 5214938"/>
              <a:gd name="connsiteX541" fmla="*/ 3507702 w 4933691"/>
              <a:gd name="connsiteY541" fmla="*/ 2033114 h 5214938"/>
              <a:gd name="connsiteX542" fmla="*/ 3517867 w 4933691"/>
              <a:gd name="connsiteY542" fmla="*/ 1982286 h 5214938"/>
              <a:gd name="connsiteX543" fmla="*/ 3558531 w 4933691"/>
              <a:gd name="connsiteY543" fmla="*/ 1961955 h 5214938"/>
              <a:gd name="connsiteX544" fmla="*/ 3589028 w 4933691"/>
              <a:gd name="connsiteY544" fmla="*/ 1941624 h 5214938"/>
              <a:gd name="connsiteX545" fmla="*/ 3589028 w 4933691"/>
              <a:gd name="connsiteY545" fmla="*/ 1921293 h 5214938"/>
              <a:gd name="connsiteX546" fmla="*/ 3589028 w 4933691"/>
              <a:gd name="connsiteY546" fmla="*/ 1890796 h 5214938"/>
              <a:gd name="connsiteX547" fmla="*/ 3619526 w 4933691"/>
              <a:gd name="connsiteY547" fmla="*/ 1870465 h 5214938"/>
              <a:gd name="connsiteX548" fmla="*/ 3660189 w 4933691"/>
              <a:gd name="connsiteY548" fmla="*/ 1850134 h 5214938"/>
              <a:gd name="connsiteX549" fmla="*/ 3650024 w 4933691"/>
              <a:gd name="connsiteY549" fmla="*/ 1789141 h 5214938"/>
              <a:gd name="connsiteX550" fmla="*/ 3639858 w 4933691"/>
              <a:gd name="connsiteY550" fmla="*/ 1728147 h 5214938"/>
              <a:gd name="connsiteX551" fmla="*/ 3650024 w 4933691"/>
              <a:gd name="connsiteY551" fmla="*/ 1728147 h 5214938"/>
              <a:gd name="connsiteX552" fmla="*/ 3680521 w 4933691"/>
              <a:gd name="connsiteY552" fmla="*/ 1748478 h 5214938"/>
              <a:gd name="connsiteX553" fmla="*/ 3711019 w 4933691"/>
              <a:gd name="connsiteY553" fmla="*/ 1768810 h 5214938"/>
              <a:gd name="connsiteX554" fmla="*/ 3812677 w 4933691"/>
              <a:gd name="connsiteY554" fmla="*/ 1768810 h 5214938"/>
              <a:gd name="connsiteX555" fmla="*/ 3853341 w 4933691"/>
              <a:gd name="connsiteY555" fmla="*/ 2043280 h 5214938"/>
              <a:gd name="connsiteX556" fmla="*/ 3873672 w 4933691"/>
              <a:gd name="connsiteY556" fmla="*/ 1951790 h 5214938"/>
              <a:gd name="connsiteX557" fmla="*/ 3873672 w 4933691"/>
              <a:gd name="connsiteY557" fmla="*/ 1921293 h 5214938"/>
              <a:gd name="connsiteX558" fmla="*/ 3904170 w 4933691"/>
              <a:gd name="connsiteY558" fmla="*/ 1921293 h 5214938"/>
              <a:gd name="connsiteX559" fmla="*/ 3843175 w 4933691"/>
              <a:gd name="connsiteY559" fmla="*/ 1687485 h 5214938"/>
              <a:gd name="connsiteX560" fmla="*/ 3853341 w 4933691"/>
              <a:gd name="connsiteY560" fmla="*/ 1687485 h 5214938"/>
              <a:gd name="connsiteX561" fmla="*/ 3914336 w 4933691"/>
              <a:gd name="connsiteY561" fmla="*/ 1707816 h 5214938"/>
              <a:gd name="connsiteX562" fmla="*/ 3965165 w 4933691"/>
              <a:gd name="connsiteY562" fmla="*/ 1728147 h 5214938"/>
              <a:gd name="connsiteX563" fmla="*/ 3995663 w 4933691"/>
              <a:gd name="connsiteY563" fmla="*/ 1687485 h 5214938"/>
              <a:gd name="connsiteX564" fmla="*/ 4026160 w 4933691"/>
              <a:gd name="connsiteY564" fmla="*/ 1636657 h 5214938"/>
              <a:gd name="connsiteX565" fmla="*/ 4087155 w 4933691"/>
              <a:gd name="connsiteY565" fmla="*/ 1656988 h 5214938"/>
              <a:gd name="connsiteX566" fmla="*/ 4168482 w 4933691"/>
              <a:gd name="connsiteY566" fmla="*/ 1697650 h 5214938"/>
              <a:gd name="connsiteX567" fmla="*/ 4178648 w 4933691"/>
              <a:gd name="connsiteY567" fmla="*/ 1677319 h 5214938"/>
              <a:gd name="connsiteX568" fmla="*/ 4219312 w 4933691"/>
              <a:gd name="connsiteY568" fmla="*/ 1636657 h 5214938"/>
              <a:gd name="connsiteX569" fmla="*/ 4300638 w 4933691"/>
              <a:gd name="connsiteY569" fmla="*/ 1687485 h 5214938"/>
              <a:gd name="connsiteX570" fmla="*/ 4341302 w 4933691"/>
              <a:gd name="connsiteY570" fmla="*/ 1728147 h 5214938"/>
              <a:gd name="connsiteX571" fmla="*/ 4361634 w 4933691"/>
              <a:gd name="connsiteY571" fmla="*/ 1738313 h 5214938"/>
              <a:gd name="connsiteX572" fmla="*/ 4432795 w 4933691"/>
              <a:gd name="connsiteY572" fmla="*/ 1717982 h 5214938"/>
              <a:gd name="connsiteX573" fmla="*/ 4473458 w 4933691"/>
              <a:gd name="connsiteY573" fmla="*/ 1707816 h 5214938"/>
              <a:gd name="connsiteX574" fmla="*/ 4097321 w 4933691"/>
              <a:gd name="connsiteY574" fmla="*/ 1230034 h 5214938"/>
              <a:gd name="connsiteX575" fmla="*/ 4046492 w 4933691"/>
              <a:gd name="connsiteY575" fmla="*/ 1169041 h 5214938"/>
              <a:gd name="connsiteX576" fmla="*/ 3792346 w 4933691"/>
              <a:gd name="connsiteY576" fmla="*/ 935233 h 5214938"/>
              <a:gd name="connsiteX577" fmla="*/ 3700853 w 4933691"/>
              <a:gd name="connsiteY577" fmla="*/ 884405 h 5214938"/>
              <a:gd name="connsiteX578" fmla="*/ 3639858 w 4933691"/>
              <a:gd name="connsiteY578" fmla="*/ 853908 h 5214938"/>
              <a:gd name="connsiteX579" fmla="*/ 3589028 w 4933691"/>
              <a:gd name="connsiteY579" fmla="*/ 823411 h 5214938"/>
              <a:gd name="connsiteX580" fmla="*/ 3477204 w 4933691"/>
              <a:gd name="connsiteY580" fmla="*/ 762418 h 5214938"/>
              <a:gd name="connsiteX581" fmla="*/ 3446707 w 4933691"/>
              <a:gd name="connsiteY581" fmla="*/ 762418 h 5214938"/>
              <a:gd name="connsiteX582" fmla="*/ 3406043 w 4933691"/>
              <a:gd name="connsiteY582" fmla="*/ 762418 h 5214938"/>
              <a:gd name="connsiteX583" fmla="*/ 3375546 w 4933691"/>
              <a:gd name="connsiteY583" fmla="*/ 752252 h 5214938"/>
              <a:gd name="connsiteX584" fmla="*/ 3273887 w 4933691"/>
              <a:gd name="connsiteY584" fmla="*/ 731921 h 5214938"/>
              <a:gd name="connsiteX585" fmla="*/ 3304385 w 4933691"/>
              <a:gd name="connsiteY585" fmla="*/ 782749 h 5214938"/>
              <a:gd name="connsiteX586" fmla="*/ 3324716 w 4933691"/>
              <a:gd name="connsiteY586" fmla="*/ 935233 h 5214938"/>
              <a:gd name="connsiteX587" fmla="*/ 3314550 w 4933691"/>
              <a:gd name="connsiteY587" fmla="*/ 925067 h 5214938"/>
              <a:gd name="connsiteX588" fmla="*/ 3294219 w 4933691"/>
              <a:gd name="connsiteY588" fmla="*/ 914902 h 5214938"/>
              <a:gd name="connsiteX589" fmla="*/ 2938414 w 4933691"/>
              <a:gd name="connsiteY589" fmla="*/ 975895 h 5214938"/>
              <a:gd name="connsiteX590" fmla="*/ 3050238 w 4933691"/>
              <a:gd name="connsiteY590" fmla="*/ 1077551 h 5214938"/>
              <a:gd name="connsiteX591" fmla="*/ 3060404 w 4933691"/>
              <a:gd name="connsiteY591" fmla="*/ 1077551 h 5214938"/>
              <a:gd name="connsiteX592" fmla="*/ 3070570 w 4933691"/>
              <a:gd name="connsiteY592" fmla="*/ 1128379 h 5214938"/>
              <a:gd name="connsiteX593" fmla="*/ 3101067 w 4933691"/>
              <a:gd name="connsiteY593" fmla="*/ 1199538 h 5214938"/>
              <a:gd name="connsiteX594" fmla="*/ 3019741 w 4933691"/>
              <a:gd name="connsiteY594" fmla="*/ 1291028 h 5214938"/>
              <a:gd name="connsiteX595" fmla="*/ 2948580 w 4933691"/>
              <a:gd name="connsiteY595" fmla="*/ 1341856 h 5214938"/>
              <a:gd name="connsiteX596" fmla="*/ 2938414 w 4933691"/>
              <a:gd name="connsiteY596" fmla="*/ 1382518 h 5214938"/>
              <a:gd name="connsiteX597" fmla="*/ 2928248 w 4933691"/>
              <a:gd name="connsiteY597" fmla="*/ 1413015 h 5214938"/>
              <a:gd name="connsiteX598" fmla="*/ 2887585 w 4933691"/>
              <a:gd name="connsiteY598" fmla="*/ 1453677 h 5214938"/>
              <a:gd name="connsiteX599" fmla="*/ 2857087 w 4933691"/>
              <a:gd name="connsiteY599" fmla="*/ 1494339 h 5214938"/>
              <a:gd name="connsiteX600" fmla="*/ 2796092 w 4933691"/>
              <a:gd name="connsiteY600" fmla="*/ 1494339 h 5214938"/>
              <a:gd name="connsiteX601" fmla="*/ 2775760 w 4933691"/>
              <a:gd name="connsiteY601" fmla="*/ 1555332 h 5214938"/>
              <a:gd name="connsiteX602" fmla="*/ 2775760 w 4933691"/>
              <a:gd name="connsiteY602" fmla="*/ 1565498 h 5214938"/>
              <a:gd name="connsiteX603" fmla="*/ 2724931 w 4933691"/>
              <a:gd name="connsiteY603" fmla="*/ 1626492 h 5214938"/>
              <a:gd name="connsiteX604" fmla="*/ 2724931 w 4933691"/>
              <a:gd name="connsiteY604" fmla="*/ 1616326 h 5214938"/>
              <a:gd name="connsiteX605" fmla="*/ 2745263 w 4933691"/>
              <a:gd name="connsiteY605" fmla="*/ 1514670 h 5214938"/>
              <a:gd name="connsiteX606" fmla="*/ 2755428 w 4933691"/>
              <a:gd name="connsiteY606" fmla="*/ 1463842 h 5214938"/>
              <a:gd name="connsiteX607" fmla="*/ 2765594 w 4933691"/>
              <a:gd name="connsiteY607" fmla="*/ 1463842 h 5214938"/>
              <a:gd name="connsiteX608" fmla="*/ 2897750 w 4933691"/>
              <a:gd name="connsiteY608" fmla="*/ 1382518 h 5214938"/>
              <a:gd name="connsiteX609" fmla="*/ 2907916 w 4933691"/>
              <a:gd name="connsiteY609" fmla="*/ 1352021 h 5214938"/>
              <a:gd name="connsiteX610" fmla="*/ 2928248 w 4933691"/>
              <a:gd name="connsiteY610" fmla="*/ 1301193 h 5214938"/>
              <a:gd name="connsiteX611" fmla="*/ 2989243 w 4933691"/>
              <a:gd name="connsiteY611" fmla="*/ 1260531 h 5214938"/>
              <a:gd name="connsiteX612" fmla="*/ 3060404 w 4933691"/>
              <a:gd name="connsiteY612" fmla="*/ 1199538 h 5214938"/>
              <a:gd name="connsiteX613" fmla="*/ 3050238 w 4933691"/>
              <a:gd name="connsiteY613" fmla="*/ 1169041 h 5214938"/>
              <a:gd name="connsiteX614" fmla="*/ 3040072 w 4933691"/>
              <a:gd name="connsiteY614" fmla="*/ 1158875 h 5214938"/>
              <a:gd name="connsiteX615" fmla="*/ 3029906 w 4933691"/>
              <a:gd name="connsiteY615" fmla="*/ 1128379 h 5214938"/>
              <a:gd name="connsiteX616" fmla="*/ 3029906 w 4933691"/>
              <a:gd name="connsiteY616" fmla="*/ 1097882 h 5214938"/>
              <a:gd name="connsiteX617" fmla="*/ 2907916 w 4933691"/>
              <a:gd name="connsiteY617" fmla="*/ 986060 h 5214938"/>
              <a:gd name="connsiteX618" fmla="*/ 2480950 w 4933691"/>
              <a:gd name="connsiteY618" fmla="*/ 1128379 h 5214938"/>
              <a:gd name="connsiteX619" fmla="*/ 2501282 w 4933691"/>
              <a:gd name="connsiteY619" fmla="*/ 1128379 h 5214938"/>
              <a:gd name="connsiteX620" fmla="*/ 2501282 w 4933691"/>
              <a:gd name="connsiteY620" fmla="*/ 1138544 h 5214938"/>
              <a:gd name="connsiteX621" fmla="*/ 2531780 w 4933691"/>
              <a:gd name="connsiteY621" fmla="*/ 1250365 h 5214938"/>
              <a:gd name="connsiteX622" fmla="*/ 2653770 w 4933691"/>
              <a:gd name="connsiteY622" fmla="*/ 1463842 h 5214938"/>
              <a:gd name="connsiteX623" fmla="*/ 2694433 w 4933691"/>
              <a:gd name="connsiteY623" fmla="*/ 1535001 h 5214938"/>
              <a:gd name="connsiteX624" fmla="*/ 2724931 w 4933691"/>
              <a:gd name="connsiteY624" fmla="*/ 1595995 h 5214938"/>
              <a:gd name="connsiteX625" fmla="*/ 2714765 w 4933691"/>
              <a:gd name="connsiteY625" fmla="*/ 1646823 h 5214938"/>
              <a:gd name="connsiteX626" fmla="*/ 2704599 w 4933691"/>
              <a:gd name="connsiteY626" fmla="*/ 1677319 h 5214938"/>
              <a:gd name="connsiteX627" fmla="*/ 2694433 w 4933691"/>
              <a:gd name="connsiteY627" fmla="*/ 1677319 h 5214938"/>
              <a:gd name="connsiteX628" fmla="*/ 2684267 w 4933691"/>
              <a:gd name="connsiteY628" fmla="*/ 1677319 h 5214938"/>
              <a:gd name="connsiteX629" fmla="*/ 2694433 w 4933691"/>
              <a:gd name="connsiteY629" fmla="*/ 1646823 h 5214938"/>
              <a:gd name="connsiteX630" fmla="*/ 2694433 w 4933691"/>
              <a:gd name="connsiteY630" fmla="*/ 1636657 h 5214938"/>
              <a:gd name="connsiteX631" fmla="*/ 2613106 w 4933691"/>
              <a:gd name="connsiteY631" fmla="*/ 1484174 h 5214938"/>
              <a:gd name="connsiteX632" fmla="*/ 2572443 w 4933691"/>
              <a:gd name="connsiteY632" fmla="*/ 1474008 h 5214938"/>
              <a:gd name="connsiteX633" fmla="*/ 2552111 w 4933691"/>
              <a:gd name="connsiteY633" fmla="*/ 1453677 h 5214938"/>
              <a:gd name="connsiteX634" fmla="*/ 2470784 w 4933691"/>
              <a:gd name="connsiteY634" fmla="*/ 1138544 h 5214938"/>
              <a:gd name="connsiteX635" fmla="*/ 2297965 w 4933691"/>
              <a:gd name="connsiteY635" fmla="*/ 1270697 h 5214938"/>
              <a:gd name="connsiteX636" fmla="*/ 2287799 w 4933691"/>
              <a:gd name="connsiteY636" fmla="*/ 1270697 h 5214938"/>
              <a:gd name="connsiteX637" fmla="*/ 2267467 w 4933691"/>
              <a:gd name="connsiteY637" fmla="*/ 1270697 h 5214938"/>
              <a:gd name="connsiteX638" fmla="*/ 2257302 w 4933691"/>
              <a:gd name="connsiteY638" fmla="*/ 1270697 h 5214938"/>
              <a:gd name="connsiteX639" fmla="*/ 2267467 w 4933691"/>
              <a:gd name="connsiteY639" fmla="*/ 1280862 h 5214938"/>
              <a:gd name="connsiteX640" fmla="*/ 2267467 w 4933691"/>
              <a:gd name="connsiteY640" fmla="*/ 1311359 h 5214938"/>
              <a:gd name="connsiteX641" fmla="*/ 2257302 w 4933691"/>
              <a:gd name="connsiteY641" fmla="*/ 1311359 h 5214938"/>
              <a:gd name="connsiteX642" fmla="*/ 2206472 w 4933691"/>
              <a:gd name="connsiteY642" fmla="*/ 1250365 h 5214938"/>
              <a:gd name="connsiteX643" fmla="*/ 2206472 w 4933691"/>
              <a:gd name="connsiteY643" fmla="*/ 1240200 h 5214938"/>
              <a:gd name="connsiteX644" fmla="*/ 2145477 w 4933691"/>
              <a:gd name="connsiteY644" fmla="*/ 853908 h 5214938"/>
              <a:gd name="connsiteX645" fmla="*/ 2145477 w 4933691"/>
              <a:gd name="connsiteY645" fmla="*/ 833577 h 5214938"/>
              <a:gd name="connsiteX646" fmla="*/ 2114979 w 4933691"/>
              <a:gd name="connsiteY646" fmla="*/ 803080 h 5214938"/>
              <a:gd name="connsiteX647" fmla="*/ 1972658 w 4933691"/>
              <a:gd name="connsiteY647" fmla="*/ 894570 h 5214938"/>
              <a:gd name="connsiteX648" fmla="*/ 1942160 w 4933691"/>
              <a:gd name="connsiteY648" fmla="*/ 925067 h 5214938"/>
              <a:gd name="connsiteX649" fmla="*/ 1881165 w 4933691"/>
              <a:gd name="connsiteY649" fmla="*/ 955564 h 5214938"/>
              <a:gd name="connsiteX650" fmla="*/ 1840501 w 4933691"/>
              <a:gd name="connsiteY650" fmla="*/ 975895 h 5214938"/>
              <a:gd name="connsiteX651" fmla="*/ 1799838 w 4933691"/>
              <a:gd name="connsiteY651" fmla="*/ 1016557 h 5214938"/>
              <a:gd name="connsiteX652" fmla="*/ 1769340 w 4933691"/>
              <a:gd name="connsiteY652" fmla="*/ 1047054 h 5214938"/>
              <a:gd name="connsiteX653" fmla="*/ 1698179 w 4933691"/>
              <a:gd name="connsiteY653" fmla="*/ 1097882 h 5214938"/>
              <a:gd name="connsiteX654" fmla="*/ 1566023 w 4933691"/>
              <a:gd name="connsiteY654" fmla="*/ 1199538 h 5214938"/>
              <a:gd name="connsiteX655" fmla="*/ 1718511 w 4933691"/>
              <a:gd name="connsiteY655" fmla="*/ 1219869 h 5214938"/>
              <a:gd name="connsiteX656" fmla="*/ 1921828 w 4933691"/>
              <a:gd name="connsiteY656" fmla="*/ 1321524 h 5214938"/>
              <a:gd name="connsiteX657" fmla="*/ 1931994 w 4933691"/>
              <a:gd name="connsiteY657" fmla="*/ 1321524 h 5214938"/>
              <a:gd name="connsiteX658" fmla="*/ 2013321 w 4933691"/>
              <a:gd name="connsiteY658" fmla="*/ 1331690 h 5214938"/>
              <a:gd name="connsiteX659" fmla="*/ 2084482 w 4933691"/>
              <a:gd name="connsiteY659" fmla="*/ 1321524 h 5214938"/>
              <a:gd name="connsiteX660" fmla="*/ 2135311 w 4933691"/>
              <a:gd name="connsiteY660" fmla="*/ 1362187 h 5214938"/>
              <a:gd name="connsiteX661" fmla="*/ 2175975 w 4933691"/>
              <a:gd name="connsiteY661" fmla="*/ 1392683 h 5214938"/>
              <a:gd name="connsiteX662" fmla="*/ 2379292 w 4933691"/>
              <a:gd name="connsiteY662" fmla="*/ 1514670 h 5214938"/>
              <a:gd name="connsiteX663" fmla="*/ 2430121 w 4933691"/>
              <a:gd name="connsiteY663" fmla="*/ 1494339 h 5214938"/>
              <a:gd name="connsiteX664" fmla="*/ 2501282 w 4933691"/>
              <a:gd name="connsiteY664" fmla="*/ 1484174 h 5214938"/>
              <a:gd name="connsiteX665" fmla="*/ 2511448 w 4933691"/>
              <a:gd name="connsiteY665" fmla="*/ 1474008 h 5214938"/>
              <a:gd name="connsiteX666" fmla="*/ 2521614 w 4933691"/>
              <a:gd name="connsiteY666" fmla="*/ 1474008 h 5214938"/>
              <a:gd name="connsiteX667" fmla="*/ 2521614 w 4933691"/>
              <a:gd name="connsiteY667" fmla="*/ 1463842 h 5214938"/>
              <a:gd name="connsiteX668" fmla="*/ 2531780 w 4933691"/>
              <a:gd name="connsiteY668" fmla="*/ 1463842 h 5214938"/>
              <a:gd name="connsiteX669" fmla="*/ 2602941 w 4933691"/>
              <a:gd name="connsiteY669" fmla="*/ 1636657 h 5214938"/>
              <a:gd name="connsiteX670" fmla="*/ 2541945 w 4933691"/>
              <a:gd name="connsiteY670" fmla="*/ 1728147 h 5214938"/>
              <a:gd name="connsiteX671" fmla="*/ 2491116 w 4933691"/>
              <a:gd name="connsiteY671" fmla="*/ 1707816 h 5214938"/>
              <a:gd name="connsiteX672" fmla="*/ 2450453 w 4933691"/>
              <a:gd name="connsiteY672" fmla="*/ 1687485 h 5214938"/>
              <a:gd name="connsiteX673" fmla="*/ 2440287 w 4933691"/>
              <a:gd name="connsiteY673" fmla="*/ 1687485 h 5214938"/>
              <a:gd name="connsiteX674" fmla="*/ 2338628 w 4933691"/>
              <a:gd name="connsiteY674" fmla="*/ 1717982 h 5214938"/>
              <a:gd name="connsiteX675" fmla="*/ 2186141 w 4933691"/>
              <a:gd name="connsiteY675" fmla="*/ 1890796 h 5214938"/>
              <a:gd name="connsiteX676" fmla="*/ 2104813 w 4933691"/>
              <a:gd name="connsiteY676" fmla="*/ 1951790 h 5214938"/>
              <a:gd name="connsiteX677" fmla="*/ 1952326 w 4933691"/>
              <a:gd name="connsiteY677" fmla="*/ 2165267 h 5214938"/>
              <a:gd name="connsiteX678" fmla="*/ 1952326 w 4933691"/>
              <a:gd name="connsiteY678" fmla="*/ 2236426 h 5214938"/>
              <a:gd name="connsiteX679" fmla="*/ 1962492 w 4933691"/>
              <a:gd name="connsiteY679" fmla="*/ 2307585 h 5214938"/>
              <a:gd name="connsiteX680" fmla="*/ 1931994 w 4933691"/>
              <a:gd name="connsiteY680" fmla="*/ 2358413 h 5214938"/>
              <a:gd name="connsiteX681" fmla="*/ 1891331 w 4933691"/>
              <a:gd name="connsiteY681" fmla="*/ 2409240 h 5214938"/>
              <a:gd name="connsiteX682" fmla="*/ 1840501 w 4933691"/>
              <a:gd name="connsiteY682" fmla="*/ 2439737 h 5214938"/>
              <a:gd name="connsiteX683" fmla="*/ 1820170 w 4933691"/>
              <a:gd name="connsiteY683" fmla="*/ 2470234 h 5214938"/>
              <a:gd name="connsiteX684" fmla="*/ 1779506 w 4933691"/>
              <a:gd name="connsiteY684" fmla="*/ 2521062 h 5214938"/>
              <a:gd name="connsiteX685" fmla="*/ 1759174 w 4933691"/>
              <a:gd name="connsiteY685" fmla="*/ 2561724 h 5214938"/>
              <a:gd name="connsiteX686" fmla="*/ 1749009 w 4933691"/>
              <a:gd name="connsiteY686" fmla="*/ 2602386 h 5214938"/>
              <a:gd name="connsiteX687" fmla="*/ 1688014 w 4933691"/>
              <a:gd name="connsiteY687" fmla="*/ 2653214 h 5214938"/>
              <a:gd name="connsiteX688" fmla="*/ 1677848 w 4933691"/>
              <a:gd name="connsiteY688" fmla="*/ 2561724 h 5214938"/>
              <a:gd name="connsiteX689" fmla="*/ 1677848 w 4933691"/>
              <a:gd name="connsiteY689" fmla="*/ 2480399 h 5214938"/>
              <a:gd name="connsiteX690" fmla="*/ 1647350 w 4933691"/>
              <a:gd name="connsiteY690" fmla="*/ 2419406 h 5214938"/>
              <a:gd name="connsiteX691" fmla="*/ 1627018 w 4933691"/>
              <a:gd name="connsiteY691" fmla="*/ 2409240 h 5214938"/>
              <a:gd name="connsiteX692" fmla="*/ 1545692 w 4933691"/>
              <a:gd name="connsiteY692" fmla="*/ 2419406 h 5214938"/>
              <a:gd name="connsiteX693" fmla="*/ 1515194 w 4933691"/>
              <a:gd name="connsiteY693" fmla="*/ 2419406 h 5214938"/>
              <a:gd name="connsiteX694" fmla="*/ 1433867 w 4933691"/>
              <a:gd name="connsiteY694" fmla="*/ 2338081 h 5214938"/>
              <a:gd name="connsiteX695" fmla="*/ 1393204 w 4933691"/>
              <a:gd name="connsiteY695" fmla="*/ 2388909 h 5214938"/>
              <a:gd name="connsiteX696" fmla="*/ 1372872 w 4933691"/>
              <a:gd name="connsiteY696" fmla="*/ 2429572 h 5214938"/>
              <a:gd name="connsiteX697" fmla="*/ 1352540 w 4933691"/>
              <a:gd name="connsiteY697" fmla="*/ 2460068 h 5214938"/>
              <a:gd name="connsiteX698" fmla="*/ 1322043 w 4933691"/>
              <a:gd name="connsiteY698" fmla="*/ 2500731 h 5214938"/>
              <a:gd name="connsiteX699" fmla="*/ 1332209 w 4933691"/>
              <a:gd name="connsiteY699" fmla="*/ 2643049 h 5214938"/>
              <a:gd name="connsiteX700" fmla="*/ 1342374 w 4933691"/>
              <a:gd name="connsiteY700" fmla="*/ 2663380 h 5214938"/>
              <a:gd name="connsiteX701" fmla="*/ 1403370 w 4933691"/>
              <a:gd name="connsiteY701" fmla="*/ 2785367 h 5214938"/>
              <a:gd name="connsiteX702" fmla="*/ 1423701 w 4933691"/>
              <a:gd name="connsiteY702" fmla="*/ 2805698 h 5214938"/>
              <a:gd name="connsiteX703" fmla="*/ 1433867 w 4933691"/>
              <a:gd name="connsiteY703" fmla="*/ 2826029 h 5214938"/>
              <a:gd name="connsiteX704" fmla="*/ 1515194 w 4933691"/>
              <a:gd name="connsiteY704" fmla="*/ 2856526 h 5214938"/>
              <a:gd name="connsiteX705" fmla="*/ 1586355 w 4933691"/>
              <a:gd name="connsiteY705" fmla="*/ 2876857 h 5214938"/>
              <a:gd name="connsiteX706" fmla="*/ 1637184 w 4933691"/>
              <a:gd name="connsiteY706" fmla="*/ 2937850 h 5214938"/>
              <a:gd name="connsiteX707" fmla="*/ 1657516 w 4933691"/>
              <a:gd name="connsiteY707" fmla="*/ 2968347 h 5214938"/>
              <a:gd name="connsiteX708" fmla="*/ 1667682 w 4933691"/>
              <a:gd name="connsiteY708" fmla="*/ 2968347 h 5214938"/>
              <a:gd name="connsiteX709" fmla="*/ 1718511 w 4933691"/>
              <a:gd name="connsiteY709" fmla="*/ 2998844 h 5214938"/>
              <a:gd name="connsiteX710" fmla="*/ 1738843 w 4933691"/>
              <a:gd name="connsiteY710" fmla="*/ 3009009 h 5214938"/>
              <a:gd name="connsiteX711" fmla="*/ 1850667 w 4933691"/>
              <a:gd name="connsiteY711" fmla="*/ 3009009 h 5214938"/>
              <a:gd name="connsiteX712" fmla="*/ 1881165 w 4933691"/>
              <a:gd name="connsiteY712" fmla="*/ 3009009 h 5214938"/>
              <a:gd name="connsiteX713" fmla="*/ 1891331 w 4933691"/>
              <a:gd name="connsiteY713" fmla="*/ 3009009 h 5214938"/>
              <a:gd name="connsiteX714" fmla="*/ 1891331 w 4933691"/>
              <a:gd name="connsiteY714" fmla="*/ 3171658 h 5214938"/>
              <a:gd name="connsiteX715" fmla="*/ 1830335 w 4933691"/>
              <a:gd name="connsiteY715" fmla="*/ 3252983 h 5214938"/>
              <a:gd name="connsiteX716" fmla="*/ 1779506 w 4933691"/>
              <a:gd name="connsiteY716" fmla="*/ 3313976 h 5214938"/>
              <a:gd name="connsiteX717" fmla="*/ 1769340 w 4933691"/>
              <a:gd name="connsiteY717" fmla="*/ 3425798 h 5214938"/>
              <a:gd name="connsiteX718" fmla="*/ 1779506 w 4933691"/>
              <a:gd name="connsiteY718" fmla="*/ 3496957 h 5214938"/>
              <a:gd name="connsiteX719" fmla="*/ 1779506 w 4933691"/>
              <a:gd name="connsiteY719" fmla="*/ 3568116 h 5214938"/>
              <a:gd name="connsiteX720" fmla="*/ 1779506 w 4933691"/>
              <a:gd name="connsiteY720" fmla="*/ 3690102 h 5214938"/>
              <a:gd name="connsiteX721" fmla="*/ 1759174 w 4933691"/>
              <a:gd name="connsiteY721" fmla="*/ 3730765 h 5214938"/>
              <a:gd name="connsiteX722" fmla="*/ 1749009 w 4933691"/>
              <a:gd name="connsiteY722" fmla="*/ 3761261 h 5214938"/>
              <a:gd name="connsiteX723" fmla="*/ 1759174 w 4933691"/>
              <a:gd name="connsiteY723" fmla="*/ 3852752 h 5214938"/>
              <a:gd name="connsiteX724" fmla="*/ 1850667 w 4933691"/>
              <a:gd name="connsiteY724" fmla="*/ 4167884 h 5214938"/>
              <a:gd name="connsiteX725" fmla="*/ 1860833 w 4933691"/>
              <a:gd name="connsiteY725" fmla="*/ 4198381 h 5214938"/>
              <a:gd name="connsiteX726" fmla="*/ 1881165 w 4933691"/>
              <a:gd name="connsiteY726" fmla="*/ 4259375 h 5214938"/>
              <a:gd name="connsiteX727" fmla="*/ 1881165 w 4933691"/>
              <a:gd name="connsiteY727" fmla="*/ 4269540 h 5214938"/>
              <a:gd name="connsiteX728" fmla="*/ 1606687 w 4933691"/>
              <a:gd name="connsiteY728" fmla="*/ 4015401 h 5214938"/>
              <a:gd name="connsiteX729" fmla="*/ 1515194 w 4933691"/>
              <a:gd name="connsiteY729" fmla="*/ 3893414 h 5214938"/>
              <a:gd name="connsiteX730" fmla="*/ 1474531 w 4933691"/>
              <a:gd name="connsiteY730" fmla="*/ 3852752 h 5214938"/>
              <a:gd name="connsiteX731" fmla="*/ 1423701 w 4933691"/>
              <a:gd name="connsiteY731" fmla="*/ 3812089 h 5214938"/>
              <a:gd name="connsiteX732" fmla="*/ 1413536 w 4933691"/>
              <a:gd name="connsiteY732" fmla="*/ 3771427 h 5214938"/>
              <a:gd name="connsiteX733" fmla="*/ 1403370 w 4933691"/>
              <a:gd name="connsiteY733" fmla="*/ 3740930 h 5214938"/>
              <a:gd name="connsiteX734" fmla="*/ 1383038 w 4933691"/>
              <a:gd name="connsiteY734" fmla="*/ 3700268 h 5214938"/>
              <a:gd name="connsiteX735" fmla="*/ 1332209 w 4933691"/>
              <a:gd name="connsiteY735" fmla="*/ 3578281 h 5214938"/>
              <a:gd name="connsiteX736" fmla="*/ 1250882 w 4933691"/>
              <a:gd name="connsiteY736" fmla="*/ 3629109 h 5214938"/>
              <a:gd name="connsiteX737" fmla="*/ 1067896 w 4933691"/>
              <a:gd name="connsiteY737" fmla="*/ 3730765 h 5214938"/>
              <a:gd name="connsiteX738" fmla="*/ 1291545 w 4933691"/>
              <a:gd name="connsiteY738" fmla="*/ 4066229 h 5214938"/>
              <a:gd name="connsiteX739" fmla="*/ 1311877 w 4933691"/>
              <a:gd name="connsiteY739" fmla="*/ 4086560 h 5214938"/>
              <a:gd name="connsiteX740" fmla="*/ 1444033 w 4933691"/>
              <a:gd name="connsiteY740" fmla="*/ 4228878 h 5214938"/>
              <a:gd name="connsiteX741" fmla="*/ 1484697 w 4933691"/>
              <a:gd name="connsiteY741" fmla="*/ 4259375 h 5214938"/>
              <a:gd name="connsiteX742" fmla="*/ 1555858 w 4933691"/>
              <a:gd name="connsiteY742" fmla="*/ 4320368 h 5214938"/>
              <a:gd name="connsiteX743" fmla="*/ 1627018 w 4933691"/>
              <a:gd name="connsiteY743" fmla="*/ 4350865 h 5214938"/>
              <a:gd name="connsiteX744" fmla="*/ 1698179 w 4933691"/>
              <a:gd name="connsiteY744" fmla="*/ 4391527 h 5214938"/>
              <a:gd name="connsiteX745" fmla="*/ 1708345 w 4933691"/>
              <a:gd name="connsiteY745" fmla="*/ 4391527 h 5214938"/>
              <a:gd name="connsiteX746" fmla="*/ 1982823 w 4933691"/>
              <a:gd name="connsiteY746" fmla="*/ 4533845 h 5214938"/>
              <a:gd name="connsiteX747" fmla="*/ 2003155 w 4933691"/>
              <a:gd name="connsiteY747" fmla="*/ 4544011 h 5214938"/>
              <a:gd name="connsiteX748" fmla="*/ 2247136 w 4933691"/>
              <a:gd name="connsiteY748" fmla="*/ 4625335 h 5214938"/>
              <a:gd name="connsiteX749" fmla="*/ 2531780 w 4933691"/>
              <a:gd name="connsiteY749" fmla="*/ 4655832 h 5214938"/>
              <a:gd name="connsiteX750" fmla="*/ 2592775 w 4933691"/>
              <a:gd name="connsiteY750" fmla="*/ 4655832 h 5214938"/>
              <a:gd name="connsiteX751" fmla="*/ 2663936 w 4933691"/>
              <a:gd name="connsiteY751" fmla="*/ 4655832 h 5214938"/>
              <a:gd name="connsiteX752" fmla="*/ 2714765 w 4933691"/>
              <a:gd name="connsiteY752" fmla="*/ 4655832 h 5214938"/>
              <a:gd name="connsiteX753" fmla="*/ 2735097 w 4933691"/>
              <a:gd name="connsiteY753" fmla="*/ 4645666 h 5214938"/>
              <a:gd name="connsiteX754" fmla="*/ 2745263 w 4933691"/>
              <a:gd name="connsiteY754" fmla="*/ 4635501 h 5214938"/>
              <a:gd name="connsiteX755" fmla="*/ 2745263 w 4933691"/>
              <a:gd name="connsiteY755" fmla="*/ 4645666 h 5214938"/>
              <a:gd name="connsiteX756" fmla="*/ 2745263 w 4933691"/>
              <a:gd name="connsiteY756" fmla="*/ 4655832 h 5214938"/>
              <a:gd name="connsiteX757" fmla="*/ 2765594 w 4933691"/>
              <a:gd name="connsiteY757" fmla="*/ 4655832 h 5214938"/>
              <a:gd name="connsiteX758" fmla="*/ 2796092 w 4933691"/>
              <a:gd name="connsiteY758" fmla="*/ 4655832 h 5214938"/>
              <a:gd name="connsiteX759" fmla="*/ 3162063 w 4933691"/>
              <a:gd name="connsiteY759" fmla="*/ 4584673 h 5214938"/>
              <a:gd name="connsiteX760" fmla="*/ 3680521 w 4933691"/>
              <a:gd name="connsiteY760" fmla="*/ 4401693 h 5214938"/>
              <a:gd name="connsiteX761" fmla="*/ 3700853 w 4933691"/>
              <a:gd name="connsiteY761" fmla="*/ 4381361 h 5214938"/>
              <a:gd name="connsiteX762" fmla="*/ 3721185 w 4933691"/>
              <a:gd name="connsiteY762" fmla="*/ 4371196 h 5214938"/>
              <a:gd name="connsiteX763" fmla="*/ 3741516 w 4933691"/>
              <a:gd name="connsiteY763" fmla="*/ 4371196 h 5214938"/>
              <a:gd name="connsiteX764" fmla="*/ 3741516 w 4933691"/>
              <a:gd name="connsiteY764" fmla="*/ 4391527 h 5214938"/>
              <a:gd name="connsiteX765" fmla="*/ 3761848 w 4933691"/>
              <a:gd name="connsiteY765" fmla="*/ 4381361 h 5214938"/>
              <a:gd name="connsiteX766" fmla="*/ 3802511 w 4933691"/>
              <a:gd name="connsiteY766" fmla="*/ 4320368 h 5214938"/>
              <a:gd name="connsiteX767" fmla="*/ 3772014 w 4933691"/>
              <a:gd name="connsiteY767" fmla="*/ 4330534 h 5214938"/>
              <a:gd name="connsiteX768" fmla="*/ 3599194 w 4933691"/>
              <a:gd name="connsiteY768" fmla="*/ 4350865 h 5214938"/>
              <a:gd name="connsiteX769" fmla="*/ 3517867 w 4933691"/>
              <a:gd name="connsiteY769" fmla="*/ 4340699 h 5214938"/>
              <a:gd name="connsiteX770" fmla="*/ 3517867 w 4933691"/>
              <a:gd name="connsiteY770" fmla="*/ 4300037 h 5214938"/>
              <a:gd name="connsiteX771" fmla="*/ 3528033 w 4933691"/>
              <a:gd name="connsiteY771" fmla="*/ 4269540 h 5214938"/>
              <a:gd name="connsiteX772" fmla="*/ 3568697 w 4933691"/>
              <a:gd name="connsiteY772" fmla="*/ 4279706 h 5214938"/>
              <a:gd name="connsiteX773" fmla="*/ 3578863 w 4933691"/>
              <a:gd name="connsiteY773" fmla="*/ 4249209 h 5214938"/>
              <a:gd name="connsiteX774" fmla="*/ 3589028 w 4933691"/>
              <a:gd name="connsiteY774" fmla="*/ 4228878 h 5214938"/>
              <a:gd name="connsiteX775" fmla="*/ 3944833 w 4933691"/>
              <a:gd name="connsiteY775" fmla="*/ 3557950 h 5214938"/>
              <a:gd name="connsiteX776" fmla="*/ 3924502 w 4933691"/>
              <a:gd name="connsiteY776" fmla="*/ 3446129 h 5214938"/>
              <a:gd name="connsiteX777" fmla="*/ 3944833 w 4933691"/>
              <a:gd name="connsiteY777" fmla="*/ 3496957 h 5214938"/>
              <a:gd name="connsiteX778" fmla="*/ 3954999 w 4933691"/>
              <a:gd name="connsiteY778" fmla="*/ 3527453 h 5214938"/>
              <a:gd name="connsiteX779" fmla="*/ 3934668 w 4933691"/>
              <a:gd name="connsiteY779" fmla="*/ 3405466 h 5214938"/>
              <a:gd name="connsiteX780" fmla="*/ 3924502 w 4933691"/>
              <a:gd name="connsiteY780" fmla="*/ 3405466 h 5214938"/>
              <a:gd name="connsiteX781" fmla="*/ 3924502 w 4933691"/>
              <a:gd name="connsiteY781" fmla="*/ 3415632 h 5214938"/>
              <a:gd name="connsiteX782" fmla="*/ 3904170 w 4933691"/>
              <a:gd name="connsiteY782" fmla="*/ 3425798 h 5214938"/>
              <a:gd name="connsiteX783" fmla="*/ 3914336 w 4933691"/>
              <a:gd name="connsiteY783" fmla="*/ 3364804 h 5214938"/>
              <a:gd name="connsiteX784" fmla="*/ 3914336 w 4933691"/>
              <a:gd name="connsiteY784" fmla="*/ 3354639 h 5214938"/>
              <a:gd name="connsiteX785" fmla="*/ 3924502 w 4933691"/>
              <a:gd name="connsiteY785" fmla="*/ 3364804 h 5214938"/>
              <a:gd name="connsiteX786" fmla="*/ 3944833 w 4933691"/>
              <a:gd name="connsiteY786" fmla="*/ 3374970 h 5214938"/>
              <a:gd name="connsiteX787" fmla="*/ 3934668 w 4933691"/>
              <a:gd name="connsiteY787" fmla="*/ 3344473 h 5214938"/>
              <a:gd name="connsiteX788" fmla="*/ 3934668 w 4933691"/>
              <a:gd name="connsiteY788" fmla="*/ 3273314 h 5214938"/>
              <a:gd name="connsiteX789" fmla="*/ 4168482 w 4933691"/>
              <a:gd name="connsiteY789" fmla="*/ 3364804 h 5214938"/>
              <a:gd name="connsiteX790" fmla="*/ 4351468 w 4933691"/>
              <a:gd name="connsiteY790" fmla="*/ 3517288 h 5214938"/>
              <a:gd name="connsiteX791" fmla="*/ 4442960 w 4933691"/>
              <a:gd name="connsiteY791" fmla="*/ 3568116 h 5214938"/>
              <a:gd name="connsiteX792" fmla="*/ 4514121 w 4933691"/>
              <a:gd name="connsiteY792" fmla="*/ 3618943 h 5214938"/>
              <a:gd name="connsiteX793" fmla="*/ 4544619 w 4933691"/>
              <a:gd name="connsiteY793" fmla="*/ 3659606 h 5214938"/>
              <a:gd name="connsiteX794" fmla="*/ 4575116 w 4933691"/>
              <a:gd name="connsiteY794" fmla="*/ 3690102 h 5214938"/>
              <a:gd name="connsiteX795" fmla="*/ 4595448 w 4933691"/>
              <a:gd name="connsiteY795" fmla="*/ 3700268 h 5214938"/>
              <a:gd name="connsiteX796" fmla="*/ 4615780 w 4933691"/>
              <a:gd name="connsiteY796" fmla="*/ 3710434 h 5214938"/>
              <a:gd name="connsiteX797" fmla="*/ 4625946 w 4933691"/>
              <a:gd name="connsiteY797" fmla="*/ 3740930 h 5214938"/>
              <a:gd name="connsiteX798" fmla="*/ 4636112 w 4933691"/>
              <a:gd name="connsiteY798" fmla="*/ 3751096 h 5214938"/>
              <a:gd name="connsiteX799" fmla="*/ 4676775 w 4933691"/>
              <a:gd name="connsiteY799" fmla="*/ 3781593 h 5214938"/>
              <a:gd name="connsiteX800" fmla="*/ 4676775 w 4933691"/>
              <a:gd name="connsiteY800" fmla="*/ 3791758 h 5214938"/>
              <a:gd name="connsiteX801" fmla="*/ 4686941 w 4933691"/>
              <a:gd name="connsiteY801" fmla="*/ 3801924 h 5214938"/>
              <a:gd name="connsiteX802" fmla="*/ 4900424 w 4933691"/>
              <a:gd name="connsiteY802" fmla="*/ 4188215 h 5214938"/>
              <a:gd name="connsiteX803" fmla="*/ 4910590 w 4933691"/>
              <a:gd name="connsiteY803" fmla="*/ 4198381 h 5214938"/>
              <a:gd name="connsiteX804" fmla="*/ 4930921 w 4933691"/>
              <a:gd name="connsiteY804" fmla="*/ 4310202 h 5214938"/>
              <a:gd name="connsiteX805" fmla="*/ 4900424 w 4933691"/>
              <a:gd name="connsiteY805" fmla="*/ 4289871 h 5214938"/>
              <a:gd name="connsiteX806" fmla="*/ 4900424 w 4933691"/>
              <a:gd name="connsiteY806" fmla="*/ 4249209 h 5214938"/>
              <a:gd name="connsiteX807" fmla="*/ 4808931 w 4933691"/>
              <a:gd name="connsiteY807" fmla="*/ 4066229 h 5214938"/>
              <a:gd name="connsiteX808" fmla="*/ 4727604 w 4933691"/>
              <a:gd name="connsiteY808" fmla="*/ 3923911 h 5214938"/>
              <a:gd name="connsiteX809" fmla="*/ 4585282 w 4933691"/>
              <a:gd name="connsiteY809" fmla="*/ 3751096 h 5214938"/>
              <a:gd name="connsiteX810" fmla="*/ 4503956 w 4933691"/>
              <a:gd name="connsiteY810" fmla="*/ 3649440 h 5214938"/>
              <a:gd name="connsiteX811" fmla="*/ 4320970 w 4933691"/>
              <a:gd name="connsiteY811" fmla="*/ 3527453 h 5214938"/>
              <a:gd name="connsiteX812" fmla="*/ 3975331 w 4933691"/>
              <a:gd name="connsiteY812" fmla="*/ 3324142 h 5214938"/>
              <a:gd name="connsiteX813" fmla="*/ 3954999 w 4933691"/>
              <a:gd name="connsiteY813" fmla="*/ 3720599 h 5214938"/>
              <a:gd name="connsiteX814" fmla="*/ 3934668 w 4933691"/>
              <a:gd name="connsiteY814" fmla="*/ 3781593 h 5214938"/>
              <a:gd name="connsiteX815" fmla="*/ 3873672 w 4933691"/>
              <a:gd name="connsiteY815" fmla="*/ 3903579 h 5214938"/>
              <a:gd name="connsiteX816" fmla="*/ 3853341 w 4933691"/>
              <a:gd name="connsiteY816" fmla="*/ 3954407 h 5214938"/>
              <a:gd name="connsiteX817" fmla="*/ 3833009 w 4933691"/>
              <a:gd name="connsiteY817" fmla="*/ 3984904 h 5214938"/>
              <a:gd name="connsiteX818" fmla="*/ 3751682 w 4933691"/>
              <a:gd name="connsiteY818" fmla="*/ 4127222 h 5214938"/>
              <a:gd name="connsiteX819" fmla="*/ 3680521 w 4933691"/>
              <a:gd name="connsiteY819" fmla="*/ 4188215 h 5214938"/>
              <a:gd name="connsiteX820" fmla="*/ 3589028 w 4933691"/>
              <a:gd name="connsiteY820" fmla="*/ 4310202 h 5214938"/>
              <a:gd name="connsiteX821" fmla="*/ 3619526 w 4933691"/>
              <a:gd name="connsiteY821" fmla="*/ 4310202 h 5214938"/>
              <a:gd name="connsiteX822" fmla="*/ 3721185 w 4933691"/>
              <a:gd name="connsiteY822" fmla="*/ 4300037 h 5214938"/>
              <a:gd name="connsiteX823" fmla="*/ 3894004 w 4933691"/>
              <a:gd name="connsiteY823" fmla="*/ 4300037 h 5214938"/>
              <a:gd name="connsiteX824" fmla="*/ 3843175 w 4933691"/>
              <a:gd name="connsiteY824" fmla="*/ 4320368 h 5214938"/>
              <a:gd name="connsiteX825" fmla="*/ 3416209 w 4933691"/>
              <a:gd name="connsiteY825" fmla="*/ 4726991 h 5214938"/>
              <a:gd name="connsiteX826" fmla="*/ 2887585 w 4933691"/>
              <a:gd name="connsiteY826" fmla="*/ 5031958 h 5214938"/>
              <a:gd name="connsiteX827" fmla="*/ 2582609 w 4933691"/>
              <a:gd name="connsiteY827" fmla="*/ 5133614 h 5214938"/>
              <a:gd name="connsiteX828" fmla="*/ 2582609 w 4933691"/>
              <a:gd name="connsiteY828" fmla="*/ 5143779 h 5214938"/>
              <a:gd name="connsiteX829" fmla="*/ 2582609 w 4933691"/>
              <a:gd name="connsiteY829" fmla="*/ 5153945 h 5214938"/>
              <a:gd name="connsiteX830" fmla="*/ 2572443 w 4933691"/>
              <a:gd name="connsiteY830" fmla="*/ 5153945 h 5214938"/>
              <a:gd name="connsiteX831" fmla="*/ 2562277 w 4933691"/>
              <a:gd name="connsiteY831" fmla="*/ 5153945 h 5214938"/>
              <a:gd name="connsiteX832" fmla="*/ 2562277 w 4933691"/>
              <a:gd name="connsiteY832" fmla="*/ 5143779 h 5214938"/>
              <a:gd name="connsiteX833" fmla="*/ 2480950 w 4933691"/>
              <a:gd name="connsiteY833" fmla="*/ 5153945 h 5214938"/>
              <a:gd name="connsiteX834" fmla="*/ 2552111 w 4933691"/>
              <a:gd name="connsiteY834" fmla="*/ 5184442 h 5214938"/>
              <a:gd name="connsiteX835" fmla="*/ 2613106 w 4933691"/>
              <a:gd name="connsiteY835" fmla="*/ 5174276 h 5214938"/>
              <a:gd name="connsiteX836" fmla="*/ 2633438 w 4933691"/>
              <a:gd name="connsiteY836" fmla="*/ 5174276 h 5214938"/>
              <a:gd name="connsiteX837" fmla="*/ 2714765 w 4933691"/>
              <a:gd name="connsiteY837" fmla="*/ 5174276 h 5214938"/>
              <a:gd name="connsiteX838" fmla="*/ 2765594 w 4933691"/>
              <a:gd name="connsiteY838" fmla="*/ 5174276 h 5214938"/>
              <a:gd name="connsiteX839" fmla="*/ 3182394 w 4933691"/>
              <a:gd name="connsiteY839" fmla="*/ 5103117 h 5214938"/>
              <a:gd name="connsiteX840" fmla="*/ 3436541 w 4933691"/>
              <a:gd name="connsiteY840" fmla="*/ 5042124 h 5214938"/>
              <a:gd name="connsiteX841" fmla="*/ 3456872 w 4933691"/>
              <a:gd name="connsiteY841" fmla="*/ 5021792 h 5214938"/>
              <a:gd name="connsiteX842" fmla="*/ 4331136 w 4933691"/>
              <a:gd name="connsiteY842" fmla="*/ 4462686 h 5214938"/>
              <a:gd name="connsiteX843" fmla="*/ 4463292 w 4933691"/>
              <a:gd name="connsiteY843" fmla="*/ 4361030 h 5214938"/>
              <a:gd name="connsiteX844" fmla="*/ 4483624 w 4933691"/>
              <a:gd name="connsiteY844" fmla="*/ 4340699 h 5214938"/>
              <a:gd name="connsiteX845" fmla="*/ 4503956 w 4933691"/>
              <a:gd name="connsiteY845" fmla="*/ 4340699 h 5214938"/>
              <a:gd name="connsiteX846" fmla="*/ 4514121 w 4933691"/>
              <a:gd name="connsiteY846" fmla="*/ 4340699 h 5214938"/>
              <a:gd name="connsiteX847" fmla="*/ 4514121 w 4933691"/>
              <a:gd name="connsiteY847" fmla="*/ 4310202 h 5214938"/>
              <a:gd name="connsiteX848" fmla="*/ 4524287 w 4933691"/>
              <a:gd name="connsiteY848" fmla="*/ 4300037 h 5214938"/>
              <a:gd name="connsiteX849" fmla="*/ 4514121 w 4933691"/>
              <a:gd name="connsiteY849" fmla="*/ 4300037 h 5214938"/>
              <a:gd name="connsiteX850" fmla="*/ 4503956 w 4933691"/>
              <a:gd name="connsiteY850" fmla="*/ 4300037 h 5214938"/>
              <a:gd name="connsiteX851" fmla="*/ 4483624 w 4933691"/>
              <a:gd name="connsiteY851" fmla="*/ 4289871 h 5214938"/>
              <a:gd name="connsiteX852" fmla="*/ 4554785 w 4933691"/>
              <a:gd name="connsiteY852" fmla="*/ 4269540 h 5214938"/>
              <a:gd name="connsiteX853" fmla="*/ 4625946 w 4933691"/>
              <a:gd name="connsiteY853" fmla="*/ 4279706 h 5214938"/>
              <a:gd name="connsiteX854" fmla="*/ 4717438 w 4933691"/>
              <a:gd name="connsiteY854" fmla="*/ 4289871 h 5214938"/>
              <a:gd name="connsiteX855" fmla="*/ 4768268 w 4933691"/>
              <a:gd name="connsiteY855" fmla="*/ 4279706 h 5214938"/>
              <a:gd name="connsiteX856" fmla="*/ 4859760 w 4933691"/>
              <a:gd name="connsiteY856" fmla="*/ 4269540 h 5214938"/>
              <a:gd name="connsiteX857" fmla="*/ 4859760 w 4933691"/>
              <a:gd name="connsiteY857" fmla="*/ 4279706 h 5214938"/>
              <a:gd name="connsiteX858" fmla="*/ 4798765 w 4933691"/>
              <a:gd name="connsiteY858" fmla="*/ 4310202 h 5214938"/>
              <a:gd name="connsiteX859" fmla="*/ 4798765 w 4933691"/>
              <a:gd name="connsiteY859" fmla="*/ 4320368 h 5214938"/>
              <a:gd name="connsiteX860" fmla="*/ 4697107 w 4933691"/>
              <a:gd name="connsiteY860" fmla="*/ 4330534 h 5214938"/>
              <a:gd name="connsiteX861" fmla="*/ 4585282 w 4933691"/>
              <a:gd name="connsiteY861" fmla="*/ 4320368 h 5214938"/>
              <a:gd name="connsiteX862" fmla="*/ 4575116 w 4933691"/>
              <a:gd name="connsiteY862" fmla="*/ 4320368 h 5214938"/>
              <a:gd name="connsiteX863" fmla="*/ 4239643 w 4933691"/>
              <a:gd name="connsiteY863" fmla="*/ 4625335 h 5214938"/>
              <a:gd name="connsiteX864" fmla="*/ 4107487 w 4933691"/>
              <a:gd name="connsiteY864" fmla="*/ 4747322 h 5214938"/>
              <a:gd name="connsiteX865" fmla="*/ 3975331 w 4933691"/>
              <a:gd name="connsiteY865" fmla="*/ 4828647 h 5214938"/>
              <a:gd name="connsiteX866" fmla="*/ 3914336 w 4933691"/>
              <a:gd name="connsiteY866" fmla="*/ 4869309 h 5214938"/>
              <a:gd name="connsiteX867" fmla="*/ 3853341 w 4933691"/>
              <a:gd name="connsiteY867" fmla="*/ 4899806 h 5214938"/>
              <a:gd name="connsiteX868" fmla="*/ 3721185 w 4933691"/>
              <a:gd name="connsiteY868" fmla="*/ 4981130 h 5214938"/>
              <a:gd name="connsiteX869" fmla="*/ 3690687 w 4933691"/>
              <a:gd name="connsiteY869" fmla="*/ 4981130 h 5214938"/>
              <a:gd name="connsiteX870" fmla="*/ 3660189 w 4933691"/>
              <a:gd name="connsiteY870" fmla="*/ 4991296 h 5214938"/>
              <a:gd name="connsiteX871" fmla="*/ 3619526 w 4933691"/>
              <a:gd name="connsiteY871" fmla="*/ 5011627 h 5214938"/>
              <a:gd name="connsiteX872" fmla="*/ 3487370 w 4933691"/>
              <a:gd name="connsiteY872" fmla="*/ 5052289 h 5214938"/>
              <a:gd name="connsiteX873" fmla="*/ 3284053 w 4933691"/>
              <a:gd name="connsiteY873" fmla="*/ 5113283 h 5214938"/>
              <a:gd name="connsiteX874" fmla="*/ 3243389 w 4933691"/>
              <a:gd name="connsiteY874" fmla="*/ 5123448 h 5214938"/>
              <a:gd name="connsiteX875" fmla="*/ 3131565 w 4933691"/>
              <a:gd name="connsiteY875" fmla="*/ 5143779 h 5214938"/>
              <a:gd name="connsiteX876" fmla="*/ 2745263 w 4933691"/>
              <a:gd name="connsiteY876" fmla="*/ 5214938 h 5214938"/>
              <a:gd name="connsiteX877" fmla="*/ 2735097 w 4933691"/>
              <a:gd name="connsiteY877" fmla="*/ 5214938 h 5214938"/>
              <a:gd name="connsiteX878" fmla="*/ 2714765 w 4933691"/>
              <a:gd name="connsiteY878" fmla="*/ 5214938 h 5214938"/>
              <a:gd name="connsiteX879" fmla="*/ 2653770 w 4933691"/>
              <a:gd name="connsiteY879" fmla="*/ 5214938 h 5214938"/>
              <a:gd name="connsiteX880" fmla="*/ 2592775 w 4933691"/>
              <a:gd name="connsiteY880" fmla="*/ 5214938 h 5214938"/>
              <a:gd name="connsiteX881" fmla="*/ 2358960 w 4933691"/>
              <a:gd name="connsiteY881" fmla="*/ 5174276 h 5214938"/>
              <a:gd name="connsiteX882" fmla="*/ 2358960 w 4933691"/>
              <a:gd name="connsiteY882" fmla="*/ 5164110 h 5214938"/>
              <a:gd name="connsiteX883" fmla="*/ 2369126 w 4933691"/>
              <a:gd name="connsiteY883" fmla="*/ 5133614 h 5214938"/>
              <a:gd name="connsiteX884" fmla="*/ 2409789 w 4933691"/>
              <a:gd name="connsiteY884" fmla="*/ 5082786 h 5214938"/>
              <a:gd name="connsiteX885" fmla="*/ 2419955 w 4933691"/>
              <a:gd name="connsiteY885" fmla="*/ 5082786 h 5214938"/>
              <a:gd name="connsiteX886" fmla="*/ 2419955 w 4933691"/>
              <a:gd name="connsiteY886" fmla="*/ 5092951 h 5214938"/>
              <a:gd name="connsiteX887" fmla="*/ 2399623 w 4933691"/>
              <a:gd name="connsiteY887" fmla="*/ 5113283 h 5214938"/>
              <a:gd name="connsiteX888" fmla="*/ 2389458 w 4933691"/>
              <a:gd name="connsiteY888" fmla="*/ 5133614 h 5214938"/>
              <a:gd name="connsiteX889" fmla="*/ 2948580 w 4933691"/>
              <a:gd name="connsiteY889" fmla="*/ 4950633 h 5214938"/>
              <a:gd name="connsiteX890" fmla="*/ 3040072 w 4933691"/>
              <a:gd name="connsiteY890" fmla="*/ 4909971 h 5214938"/>
              <a:gd name="connsiteX891" fmla="*/ 3162063 w 4933691"/>
              <a:gd name="connsiteY891" fmla="*/ 4848978 h 5214938"/>
              <a:gd name="connsiteX892" fmla="*/ 3690687 w 4933691"/>
              <a:gd name="connsiteY892" fmla="*/ 4442355 h 5214938"/>
              <a:gd name="connsiteX893" fmla="*/ 3517867 w 4933691"/>
              <a:gd name="connsiteY893" fmla="*/ 4513514 h 5214938"/>
              <a:gd name="connsiteX894" fmla="*/ 3416209 w 4933691"/>
              <a:gd name="connsiteY894" fmla="*/ 4544011 h 5214938"/>
              <a:gd name="connsiteX895" fmla="*/ 3406043 w 4933691"/>
              <a:gd name="connsiteY895" fmla="*/ 4554176 h 5214938"/>
              <a:gd name="connsiteX896" fmla="*/ 3223058 w 4933691"/>
              <a:gd name="connsiteY896" fmla="*/ 4605004 h 5214938"/>
              <a:gd name="connsiteX897" fmla="*/ 2897750 w 4933691"/>
              <a:gd name="connsiteY897" fmla="*/ 4686329 h 5214938"/>
              <a:gd name="connsiteX898" fmla="*/ 2816424 w 4933691"/>
              <a:gd name="connsiteY898" fmla="*/ 4686329 h 5214938"/>
              <a:gd name="connsiteX899" fmla="*/ 2755428 w 4933691"/>
              <a:gd name="connsiteY899" fmla="*/ 4686329 h 5214938"/>
              <a:gd name="connsiteX900" fmla="*/ 2602941 w 4933691"/>
              <a:gd name="connsiteY900" fmla="*/ 4686329 h 5214938"/>
              <a:gd name="connsiteX901" fmla="*/ 2125145 w 4933691"/>
              <a:gd name="connsiteY901" fmla="*/ 4635501 h 5214938"/>
              <a:gd name="connsiteX902" fmla="*/ 1606687 w 4933691"/>
              <a:gd name="connsiteY902" fmla="*/ 4391527 h 5214938"/>
              <a:gd name="connsiteX903" fmla="*/ 1545692 w 4933691"/>
              <a:gd name="connsiteY903" fmla="*/ 4361030 h 5214938"/>
              <a:gd name="connsiteX904" fmla="*/ 1271213 w 4933691"/>
              <a:gd name="connsiteY904" fmla="*/ 4096725 h 5214938"/>
              <a:gd name="connsiteX905" fmla="*/ 1250882 w 4933691"/>
              <a:gd name="connsiteY905" fmla="*/ 4076394 h 5214938"/>
              <a:gd name="connsiteX906" fmla="*/ 1017067 w 4933691"/>
              <a:gd name="connsiteY906" fmla="*/ 3740930 h 5214938"/>
              <a:gd name="connsiteX907" fmla="*/ 976404 w 4933691"/>
              <a:gd name="connsiteY907" fmla="*/ 3761261 h 5214938"/>
              <a:gd name="connsiteX908" fmla="*/ 945906 w 4933691"/>
              <a:gd name="connsiteY908" fmla="*/ 3771427 h 5214938"/>
              <a:gd name="connsiteX909" fmla="*/ 915409 w 4933691"/>
              <a:gd name="connsiteY909" fmla="*/ 3771427 h 5214938"/>
              <a:gd name="connsiteX910" fmla="*/ 864579 w 4933691"/>
              <a:gd name="connsiteY910" fmla="*/ 3791758 h 5214938"/>
              <a:gd name="connsiteX911" fmla="*/ 854414 w 4933691"/>
              <a:gd name="connsiteY911" fmla="*/ 3791758 h 5214938"/>
              <a:gd name="connsiteX912" fmla="*/ 844248 w 4933691"/>
              <a:gd name="connsiteY912" fmla="*/ 3781593 h 5214938"/>
              <a:gd name="connsiteX913" fmla="*/ 834082 w 4933691"/>
              <a:gd name="connsiteY913" fmla="*/ 3771427 h 5214938"/>
              <a:gd name="connsiteX914" fmla="*/ 701926 w 4933691"/>
              <a:gd name="connsiteY914" fmla="*/ 3771427 h 5214938"/>
              <a:gd name="connsiteX915" fmla="*/ 600267 w 4933691"/>
              <a:gd name="connsiteY915" fmla="*/ 3761261 h 5214938"/>
              <a:gd name="connsiteX916" fmla="*/ 579935 w 4933691"/>
              <a:gd name="connsiteY916" fmla="*/ 3730765 h 5214938"/>
              <a:gd name="connsiteX917" fmla="*/ 559604 w 4933691"/>
              <a:gd name="connsiteY917" fmla="*/ 3700268 h 5214938"/>
              <a:gd name="connsiteX918" fmla="*/ 559604 w 4933691"/>
              <a:gd name="connsiteY918" fmla="*/ 3690102 h 5214938"/>
              <a:gd name="connsiteX919" fmla="*/ 569770 w 4933691"/>
              <a:gd name="connsiteY919" fmla="*/ 3659606 h 5214938"/>
              <a:gd name="connsiteX920" fmla="*/ 569770 w 4933691"/>
              <a:gd name="connsiteY920" fmla="*/ 3578281 h 5214938"/>
              <a:gd name="connsiteX921" fmla="*/ 590101 w 4933691"/>
              <a:gd name="connsiteY921" fmla="*/ 3446129 h 5214938"/>
              <a:gd name="connsiteX922" fmla="*/ 132638 w 4933691"/>
              <a:gd name="connsiteY922" fmla="*/ 2693876 h 5214938"/>
              <a:gd name="connsiteX923" fmla="*/ 10647 w 4933691"/>
              <a:gd name="connsiteY923" fmla="*/ 2287254 h 5214938"/>
              <a:gd name="connsiteX924" fmla="*/ 61477 w 4933691"/>
              <a:gd name="connsiteY924" fmla="*/ 1707816 h 5214938"/>
              <a:gd name="connsiteX925" fmla="*/ 81809 w 4933691"/>
              <a:gd name="connsiteY925" fmla="*/ 1626492 h 5214938"/>
              <a:gd name="connsiteX926" fmla="*/ 152970 w 4933691"/>
              <a:gd name="connsiteY926" fmla="*/ 1392683 h 5214938"/>
              <a:gd name="connsiteX927" fmla="*/ 163135 w 4933691"/>
              <a:gd name="connsiteY927" fmla="*/ 1372352 h 5214938"/>
              <a:gd name="connsiteX928" fmla="*/ 234296 w 4933691"/>
              <a:gd name="connsiteY928" fmla="*/ 1291028 h 5214938"/>
              <a:gd name="connsiteX929" fmla="*/ 254628 w 4933691"/>
              <a:gd name="connsiteY929" fmla="*/ 1301193 h 5214938"/>
              <a:gd name="connsiteX930" fmla="*/ 264794 w 4933691"/>
              <a:gd name="connsiteY930" fmla="*/ 1321524 h 5214938"/>
              <a:gd name="connsiteX931" fmla="*/ 274960 w 4933691"/>
              <a:gd name="connsiteY931" fmla="*/ 1321524 h 5214938"/>
              <a:gd name="connsiteX932" fmla="*/ 468111 w 4933691"/>
              <a:gd name="connsiteY932" fmla="*/ 2439737 h 5214938"/>
              <a:gd name="connsiteX933" fmla="*/ 488443 w 4933691"/>
              <a:gd name="connsiteY933" fmla="*/ 2460068 h 5214938"/>
              <a:gd name="connsiteX934" fmla="*/ 508774 w 4933691"/>
              <a:gd name="connsiteY934" fmla="*/ 2490565 h 5214938"/>
              <a:gd name="connsiteX935" fmla="*/ 539272 w 4933691"/>
              <a:gd name="connsiteY935" fmla="*/ 2500731 h 5214938"/>
              <a:gd name="connsiteX936" fmla="*/ 569770 w 4933691"/>
              <a:gd name="connsiteY936" fmla="*/ 2510896 h 5214938"/>
              <a:gd name="connsiteX937" fmla="*/ 569770 w 4933691"/>
              <a:gd name="connsiteY937" fmla="*/ 2521062 h 5214938"/>
              <a:gd name="connsiteX938" fmla="*/ 549438 w 4933691"/>
              <a:gd name="connsiteY938" fmla="*/ 2531227 h 5214938"/>
              <a:gd name="connsiteX939" fmla="*/ 630765 w 4933691"/>
              <a:gd name="connsiteY939" fmla="*/ 2622717 h 5214938"/>
              <a:gd name="connsiteX940" fmla="*/ 681594 w 4933691"/>
              <a:gd name="connsiteY940" fmla="*/ 2683711 h 5214938"/>
              <a:gd name="connsiteX941" fmla="*/ 712091 w 4933691"/>
              <a:gd name="connsiteY941" fmla="*/ 2500731 h 5214938"/>
              <a:gd name="connsiteX942" fmla="*/ 732423 w 4933691"/>
              <a:gd name="connsiteY942" fmla="*/ 2439737 h 5214938"/>
              <a:gd name="connsiteX943" fmla="*/ 773087 w 4933691"/>
              <a:gd name="connsiteY943" fmla="*/ 2368578 h 5214938"/>
              <a:gd name="connsiteX944" fmla="*/ 834082 w 4933691"/>
              <a:gd name="connsiteY944" fmla="*/ 2449903 h 5214938"/>
              <a:gd name="connsiteX945" fmla="*/ 844248 w 4933691"/>
              <a:gd name="connsiteY945" fmla="*/ 2470234 h 5214938"/>
              <a:gd name="connsiteX946" fmla="*/ 854414 w 4933691"/>
              <a:gd name="connsiteY946" fmla="*/ 2490565 h 5214938"/>
              <a:gd name="connsiteX947" fmla="*/ 895077 w 4933691"/>
              <a:gd name="connsiteY947" fmla="*/ 2582055 h 5214938"/>
              <a:gd name="connsiteX948" fmla="*/ 905243 w 4933691"/>
              <a:gd name="connsiteY948" fmla="*/ 2521062 h 5214938"/>
              <a:gd name="connsiteX949" fmla="*/ 905243 w 4933691"/>
              <a:gd name="connsiteY949" fmla="*/ 2490565 h 5214938"/>
              <a:gd name="connsiteX950" fmla="*/ 976404 w 4933691"/>
              <a:gd name="connsiteY950" fmla="*/ 2195763 h 5214938"/>
              <a:gd name="connsiteX951" fmla="*/ 996735 w 4933691"/>
              <a:gd name="connsiteY951" fmla="*/ 2134770 h 5214938"/>
              <a:gd name="connsiteX952" fmla="*/ 1017067 w 4933691"/>
              <a:gd name="connsiteY952" fmla="*/ 2053446 h 5214938"/>
              <a:gd name="connsiteX953" fmla="*/ 1088228 w 4933691"/>
              <a:gd name="connsiteY953" fmla="*/ 1819637 h 5214938"/>
              <a:gd name="connsiteX954" fmla="*/ 1149223 w 4933691"/>
              <a:gd name="connsiteY954" fmla="*/ 1717982 h 5214938"/>
              <a:gd name="connsiteX955" fmla="*/ 1200053 w 4933691"/>
              <a:gd name="connsiteY955" fmla="*/ 1636657 h 5214938"/>
              <a:gd name="connsiteX956" fmla="*/ 1423701 w 4933691"/>
              <a:gd name="connsiteY956" fmla="*/ 1311359 h 5214938"/>
              <a:gd name="connsiteX957" fmla="*/ 1566023 w 4933691"/>
              <a:gd name="connsiteY957" fmla="*/ 1128379 h 5214938"/>
              <a:gd name="connsiteX958" fmla="*/ 1647350 w 4933691"/>
              <a:gd name="connsiteY958" fmla="*/ 1087716 h 5214938"/>
              <a:gd name="connsiteX959" fmla="*/ 1718511 w 4933691"/>
              <a:gd name="connsiteY959" fmla="*/ 1036888 h 5214938"/>
              <a:gd name="connsiteX960" fmla="*/ 1749009 w 4933691"/>
              <a:gd name="connsiteY960" fmla="*/ 1006392 h 5214938"/>
              <a:gd name="connsiteX961" fmla="*/ 1779506 w 4933691"/>
              <a:gd name="connsiteY961" fmla="*/ 975895 h 5214938"/>
              <a:gd name="connsiteX962" fmla="*/ 1820170 w 4933691"/>
              <a:gd name="connsiteY962" fmla="*/ 955564 h 5214938"/>
              <a:gd name="connsiteX963" fmla="*/ 1860833 w 4933691"/>
              <a:gd name="connsiteY963" fmla="*/ 935233 h 5214938"/>
              <a:gd name="connsiteX964" fmla="*/ 1952326 w 4933691"/>
              <a:gd name="connsiteY964" fmla="*/ 864074 h 5214938"/>
              <a:gd name="connsiteX965" fmla="*/ 2145477 w 4933691"/>
              <a:gd name="connsiteY965" fmla="*/ 752252 h 5214938"/>
              <a:gd name="connsiteX966" fmla="*/ 2297965 w 4933691"/>
              <a:gd name="connsiteY966" fmla="*/ 172815 h 5214938"/>
              <a:gd name="connsiteX967" fmla="*/ 2328463 w 4933691"/>
              <a:gd name="connsiteY967" fmla="*/ 91490 h 5214938"/>
              <a:gd name="connsiteX968" fmla="*/ 2348794 w 4933691"/>
              <a:gd name="connsiteY968" fmla="*/ 111821 h 5214938"/>
              <a:gd name="connsiteX969" fmla="*/ 2440287 w 4933691"/>
              <a:gd name="connsiteY969" fmla="*/ 182980 h 5214938"/>
              <a:gd name="connsiteX970" fmla="*/ 2470784 w 4933691"/>
              <a:gd name="connsiteY970" fmla="*/ 203312 h 5214938"/>
              <a:gd name="connsiteX971" fmla="*/ 2541945 w 4933691"/>
              <a:gd name="connsiteY971" fmla="*/ 284636 h 5214938"/>
              <a:gd name="connsiteX972" fmla="*/ 3334882 w 4933691"/>
              <a:gd name="connsiteY972" fmla="*/ 0 h 5214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Lst>
            <a:rect l="l" t="t" r="r" b="b"/>
            <a:pathLst>
              <a:path w="4933691" h="5214938">
                <a:moveTo>
                  <a:pt x="4667442" y="2470152"/>
                </a:moveTo>
                <a:cubicBezTo>
                  <a:pt x="4677563" y="2480346"/>
                  <a:pt x="4687683" y="2490539"/>
                  <a:pt x="4697803" y="2490539"/>
                </a:cubicBezTo>
                <a:cubicBezTo>
                  <a:pt x="4728164" y="2510926"/>
                  <a:pt x="4748405" y="2521119"/>
                  <a:pt x="4758525" y="2561893"/>
                </a:cubicBezTo>
                <a:cubicBezTo>
                  <a:pt x="4748405" y="2561893"/>
                  <a:pt x="4748405" y="2561893"/>
                  <a:pt x="4748405" y="2561893"/>
                </a:cubicBezTo>
                <a:cubicBezTo>
                  <a:pt x="4728164" y="2561893"/>
                  <a:pt x="4718044" y="2551699"/>
                  <a:pt x="4707924" y="2541506"/>
                </a:cubicBezTo>
                <a:cubicBezTo>
                  <a:pt x="4707924" y="2541506"/>
                  <a:pt x="4697803" y="2531313"/>
                  <a:pt x="4697803" y="2531313"/>
                </a:cubicBezTo>
                <a:lnTo>
                  <a:pt x="4684531" y="2563108"/>
                </a:lnTo>
                <a:lnTo>
                  <a:pt x="4683888" y="2563167"/>
                </a:lnTo>
                <a:cubicBezTo>
                  <a:pt x="4680093" y="2564441"/>
                  <a:pt x="4677563" y="2566990"/>
                  <a:pt x="4677563" y="2572086"/>
                </a:cubicBezTo>
                <a:lnTo>
                  <a:pt x="4678763" y="2576924"/>
                </a:lnTo>
                <a:lnTo>
                  <a:pt x="4668549" y="2601393"/>
                </a:lnTo>
                <a:cubicBezTo>
                  <a:pt x="4647202" y="2677843"/>
                  <a:pt x="4647202" y="2765761"/>
                  <a:pt x="4647202" y="2796342"/>
                </a:cubicBezTo>
                <a:cubicBezTo>
                  <a:pt x="4677563" y="2786148"/>
                  <a:pt x="4697803" y="2714794"/>
                  <a:pt x="4687683" y="2582280"/>
                </a:cubicBezTo>
                <a:cubicBezTo>
                  <a:pt x="4682623" y="2582280"/>
                  <a:pt x="4680093" y="2579732"/>
                  <a:pt x="4678828" y="2577183"/>
                </a:cubicBezTo>
                <a:lnTo>
                  <a:pt x="4678763" y="2576924"/>
                </a:lnTo>
                <a:lnTo>
                  <a:pt x="4684531" y="2563108"/>
                </a:lnTo>
                <a:lnTo>
                  <a:pt x="4697803" y="2561893"/>
                </a:lnTo>
                <a:cubicBezTo>
                  <a:pt x="4707924" y="2561893"/>
                  <a:pt x="4707924" y="2572086"/>
                  <a:pt x="4718044" y="2572086"/>
                </a:cubicBezTo>
                <a:cubicBezTo>
                  <a:pt x="4738285" y="2623053"/>
                  <a:pt x="4738285" y="2684214"/>
                  <a:pt x="4707924" y="2765761"/>
                </a:cubicBezTo>
                <a:cubicBezTo>
                  <a:pt x="4697803" y="2806535"/>
                  <a:pt x="4677563" y="2857502"/>
                  <a:pt x="4637081" y="2857502"/>
                </a:cubicBezTo>
                <a:cubicBezTo>
                  <a:pt x="4626961" y="2857502"/>
                  <a:pt x="4626961" y="2857502"/>
                  <a:pt x="4626961" y="2857502"/>
                </a:cubicBezTo>
                <a:cubicBezTo>
                  <a:pt x="4626961" y="2857502"/>
                  <a:pt x="4616841" y="2857502"/>
                  <a:pt x="4616841" y="2857502"/>
                </a:cubicBezTo>
                <a:cubicBezTo>
                  <a:pt x="4596600" y="2735181"/>
                  <a:pt x="4626961" y="2572086"/>
                  <a:pt x="4667442" y="2470152"/>
                </a:cubicBezTo>
                <a:close/>
                <a:moveTo>
                  <a:pt x="4270024" y="1830390"/>
                </a:moveTo>
                <a:cubicBezTo>
                  <a:pt x="4290357" y="1830390"/>
                  <a:pt x="4310690" y="1830390"/>
                  <a:pt x="4331023" y="1840556"/>
                </a:cubicBezTo>
                <a:cubicBezTo>
                  <a:pt x="4361522" y="1860889"/>
                  <a:pt x="4392021" y="1871055"/>
                  <a:pt x="4412354" y="1871055"/>
                </a:cubicBezTo>
                <a:cubicBezTo>
                  <a:pt x="4412354" y="1871055"/>
                  <a:pt x="4422520" y="1871055"/>
                  <a:pt x="4422520" y="1871055"/>
                </a:cubicBezTo>
                <a:cubicBezTo>
                  <a:pt x="4442853" y="1901554"/>
                  <a:pt x="4442853" y="1932053"/>
                  <a:pt x="4453020" y="1972719"/>
                </a:cubicBezTo>
                <a:cubicBezTo>
                  <a:pt x="4453020" y="1993051"/>
                  <a:pt x="4453020" y="2013384"/>
                  <a:pt x="4463186" y="2033716"/>
                </a:cubicBezTo>
                <a:cubicBezTo>
                  <a:pt x="4473352" y="2074382"/>
                  <a:pt x="4483519" y="2104881"/>
                  <a:pt x="4503852" y="2145546"/>
                </a:cubicBezTo>
                <a:cubicBezTo>
                  <a:pt x="4534351" y="2216710"/>
                  <a:pt x="4554684" y="2287874"/>
                  <a:pt x="4544517" y="2379371"/>
                </a:cubicBezTo>
                <a:cubicBezTo>
                  <a:pt x="4544517" y="2389537"/>
                  <a:pt x="4544517" y="2399704"/>
                  <a:pt x="4544517" y="2399704"/>
                </a:cubicBezTo>
                <a:cubicBezTo>
                  <a:pt x="4544517" y="2409870"/>
                  <a:pt x="4544517" y="2420036"/>
                  <a:pt x="4544517" y="2430203"/>
                </a:cubicBezTo>
                <a:cubicBezTo>
                  <a:pt x="4534351" y="2430203"/>
                  <a:pt x="4534351" y="2440369"/>
                  <a:pt x="4534351" y="2440369"/>
                </a:cubicBezTo>
                <a:cubicBezTo>
                  <a:pt x="4524185" y="2491200"/>
                  <a:pt x="4534351" y="2542032"/>
                  <a:pt x="4544517" y="2592864"/>
                </a:cubicBezTo>
                <a:cubicBezTo>
                  <a:pt x="4554684" y="2643695"/>
                  <a:pt x="4564850" y="2694527"/>
                  <a:pt x="4554684" y="2755524"/>
                </a:cubicBezTo>
                <a:cubicBezTo>
                  <a:pt x="4554684" y="2775857"/>
                  <a:pt x="4544517" y="2796190"/>
                  <a:pt x="4534351" y="2816522"/>
                </a:cubicBezTo>
                <a:cubicBezTo>
                  <a:pt x="4534351" y="2826689"/>
                  <a:pt x="4524185" y="2836855"/>
                  <a:pt x="4524185" y="2857188"/>
                </a:cubicBezTo>
                <a:cubicBezTo>
                  <a:pt x="4514018" y="2887687"/>
                  <a:pt x="4514018" y="2928352"/>
                  <a:pt x="4503852" y="2969017"/>
                </a:cubicBezTo>
                <a:cubicBezTo>
                  <a:pt x="4493685" y="3070680"/>
                  <a:pt x="4473352" y="3162177"/>
                  <a:pt x="4422520" y="3253674"/>
                </a:cubicBezTo>
                <a:cubicBezTo>
                  <a:pt x="4422520" y="3253674"/>
                  <a:pt x="4412354" y="3253674"/>
                  <a:pt x="4412354" y="3253674"/>
                </a:cubicBezTo>
                <a:cubicBezTo>
                  <a:pt x="4402188" y="3243507"/>
                  <a:pt x="4402188" y="3233341"/>
                  <a:pt x="4402188" y="3223175"/>
                </a:cubicBezTo>
                <a:cubicBezTo>
                  <a:pt x="4402188" y="3192676"/>
                  <a:pt x="4412354" y="3172343"/>
                  <a:pt x="4422520" y="3152011"/>
                </a:cubicBezTo>
                <a:cubicBezTo>
                  <a:pt x="4422520" y="3141844"/>
                  <a:pt x="4432687" y="3121512"/>
                  <a:pt x="4432687" y="3111345"/>
                </a:cubicBezTo>
                <a:cubicBezTo>
                  <a:pt x="4442853" y="3080846"/>
                  <a:pt x="4453020" y="3050348"/>
                  <a:pt x="4453020" y="3009682"/>
                </a:cubicBezTo>
                <a:cubicBezTo>
                  <a:pt x="4453020" y="3009682"/>
                  <a:pt x="4453020" y="3009682"/>
                  <a:pt x="4463186" y="2989350"/>
                </a:cubicBezTo>
                <a:cubicBezTo>
                  <a:pt x="4473352" y="2948684"/>
                  <a:pt x="4473352" y="2918185"/>
                  <a:pt x="4483519" y="2887687"/>
                </a:cubicBezTo>
                <a:cubicBezTo>
                  <a:pt x="4503852" y="2816522"/>
                  <a:pt x="4524185" y="2745358"/>
                  <a:pt x="4524185" y="2643695"/>
                </a:cubicBezTo>
                <a:cubicBezTo>
                  <a:pt x="4514018" y="2623362"/>
                  <a:pt x="4514018" y="2592864"/>
                  <a:pt x="4503852" y="2572531"/>
                </a:cubicBezTo>
                <a:cubicBezTo>
                  <a:pt x="4493685" y="2531866"/>
                  <a:pt x="4483519" y="2501367"/>
                  <a:pt x="4493685" y="2460701"/>
                </a:cubicBezTo>
                <a:cubicBezTo>
                  <a:pt x="4493685" y="2440369"/>
                  <a:pt x="4503852" y="2420036"/>
                  <a:pt x="4503852" y="2399704"/>
                </a:cubicBezTo>
                <a:cubicBezTo>
                  <a:pt x="4514018" y="2379371"/>
                  <a:pt x="4524185" y="2359038"/>
                  <a:pt x="4524185" y="2328539"/>
                </a:cubicBezTo>
                <a:cubicBezTo>
                  <a:pt x="4514018" y="2277708"/>
                  <a:pt x="4493685" y="2226876"/>
                  <a:pt x="4473352" y="2176045"/>
                </a:cubicBezTo>
                <a:cubicBezTo>
                  <a:pt x="4463186" y="2145546"/>
                  <a:pt x="4442853" y="2115047"/>
                  <a:pt x="4432687" y="2074382"/>
                </a:cubicBezTo>
                <a:cubicBezTo>
                  <a:pt x="4432687" y="2054049"/>
                  <a:pt x="4422520" y="2033716"/>
                  <a:pt x="4422520" y="2003217"/>
                </a:cubicBezTo>
                <a:cubicBezTo>
                  <a:pt x="4422520" y="1972719"/>
                  <a:pt x="4412354" y="1932053"/>
                  <a:pt x="4392021" y="1901554"/>
                </a:cubicBezTo>
                <a:cubicBezTo>
                  <a:pt x="4392021" y="1901554"/>
                  <a:pt x="4392021" y="1901554"/>
                  <a:pt x="4381855" y="1901554"/>
                </a:cubicBezTo>
                <a:cubicBezTo>
                  <a:pt x="4381855" y="1911721"/>
                  <a:pt x="4361522" y="1911721"/>
                  <a:pt x="4361522" y="1911721"/>
                </a:cubicBezTo>
                <a:cubicBezTo>
                  <a:pt x="4351356" y="1911721"/>
                  <a:pt x="4341189" y="1911721"/>
                  <a:pt x="4341189" y="1901554"/>
                </a:cubicBezTo>
                <a:cubicBezTo>
                  <a:pt x="4341189" y="1901554"/>
                  <a:pt x="4341189" y="1891388"/>
                  <a:pt x="4341189" y="1891388"/>
                </a:cubicBezTo>
                <a:cubicBezTo>
                  <a:pt x="4351356" y="1901554"/>
                  <a:pt x="4361522" y="1901554"/>
                  <a:pt x="4361522" y="1901554"/>
                </a:cubicBezTo>
                <a:cubicBezTo>
                  <a:pt x="4351356" y="1891388"/>
                  <a:pt x="4310690" y="1871055"/>
                  <a:pt x="4290357" y="1871055"/>
                </a:cubicBezTo>
                <a:cubicBezTo>
                  <a:pt x="4290357" y="1881222"/>
                  <a:pt x="4280191" y="1891388"/>
                  <a:pt x="4270024" y="1901554"/>
                </a:cubicBezTo>
                <a:cubicBezTo>
                  <a:pt x="4270024" y="1911721"/>
                  <a:pt x="4259858" y="1921887"/>
                  <a:pt x="4249691" y="1932053"/>
                </a:cubicBezTo>
                <a:cubicBezTo>
                  <a:pt x="4188693" y="1932053"/>
                  <a:pt x="4158194" y="1962552"/>
                  <a:pt x="4117528" y="1993051"/>
                </a:cubicBezTo>
                <a:cubicBezTo>
                  <a:pt x="4097195" y="2013384"/>
                  <a:pt x="4066696" y="2033716"/>
                  <a:pt x="4036197" y="2043883"/>
                </a:cubicBezTo>
                <a:cubicBezTo>
                  <a:pt x="4026030" y="2064215"/>
                  <a:pt x="4015864" y="2104881"/>
                  <a:pt x="4005697" y="2135379"/>
                </a:cubicBezTo>
                <a:cubicBezTo>
                  <a:pt x="3995531" y="2165878"/>
                  <a:pt x="3985365" y="2206544"/>
                  <a:pt x="3965032" y="2237043"/>
                </a:cubicBezTo>
                <a:cubicBezTo>
                  <a:pt x="3954865" y="2237043"/>
                  <a:pt x="3934532" y="2237043"/>
                  <a:pt x="3924366" y="2237043"/>
                </a:cubicBezTo>
                <a:cubicBezTo>
                  <a:pt x="3863368" y="2237043"/>
                  <a:pt x="3832868" y="2247209"/>
                  <a:pt x="3822702" y="2267542"/>
                </a:cubicBezTo>
                <a:cubicBezTo>
                  <a:pt x="3802369" y="2267542"/>
                  <a:pt x="3792203" y="2267542"/>
                  <a:pt x="3771870" y="2267542"/>
                </a:cubicBezTo>
                <a:cubicBezTo>
                  <a:pt x="3731204" y="2267542"/>
                  <a:pt x="3690539" y="2277708"/>
                  <a:pt x="3660039" y="2298040"/>
                </a:cubicBezTo>
                <a:cubicBezTo>
                  <a:pt x="3649873" y="2318373"/>
                  <a:pt x="3649873" y="2338706"/>
                  <a:pt x="3649873" y="2348872"/>
                </a:cubicBezTo>
                <a:cubicBezTo>
                  <a:pt x="3649873" y="2369205"/>
                  <a:pt x="3649873" y="2379371"/>
                  <a:pt x="3649873" y="2399704"/>
                </a:cubicBezTo>
                <a:cubicBezTo>
                  <a:pt x="3649873" y="2409870"/>
                  <a:pt x="3639706" y="2440369"/>
                  <a:pt x="3629540" y="2460701"/>
                </a:cubicBezTo>
                <a:cubicBezTo>
                  <a:pt x="3609207" y="2501367"/>
                  <a:pt x="3588874" y="2542032"/>
                  <a:pt x="3588874" y="2582697"/>
                </a:cubicBezTo>
                <a:cubicBezTo>
                  <a:pt x="3588874" y="2623362"/>
                  <a:pt x="3609207" y="2664028"/>
                  <a:pt x="3629540" y="2714859"/>
                </a:cubicBezTo>
                <a:cubicBezTo>
                  <a:pt x="3649873" y="2714859"/>
                  <a:pt x="3660039" y="2704693"/>
                  <a:pt x="3680372" y="2694527"/>
                </a:cubicBezTo>
                <a:cubicBezTo>
                  <a:pt x="3700705" y="2684360"/>
                  <a:pt x="3731204" y="2674194"/>
                  <a:pt x="3761703" y="2674194"/>
                </a:cubicBezTo>
                <a:cubicBezTo>
                  <a:pt x="3761703" y="2674194"/>
                  <a:pt x="3761703" y="2684360"/>
                  <a:pt x="3761703" y="2684360"/>
                </a:cubicBezTo>
                <a:cubicBezTo>
                  <a:pt x="3761703" y="2684360"/>
                  <a:pt x="3761703" y="2684360"/>
                  <a:pt x="3751537" y="2694527"/>
                </a:cubicBezTo>
                <a:cubicBezTo>
                  <a:pt x="3771870" y="2704693"/>
                  <a:pt x="3782036" y="2684360"/>
                  <a:pt x="3792203" y="2674194"/>
                </a:cubicBezTo>
                <a:cubicBezTo>
                  <a:pt x="3802369" y="2664028"/>
                  <a:pt x="3812535" y="2653861"/>
                  <a:pt x="3822702" y="2653861"/>
                </a:cubicBezTo>
                <a:cubicBezTo>
                  <a:pt x="3832868" y="2653861"/>
                  <a:pt x="3832868" y="2664028"/>
                  <a:pt x="3832868" y="2664028"/>
                </a:cubicBezTo>
                <a:cubicBezTo>
                  <a:pt x="3843035" y="2664028"/>
                  <a:pt x="3843035" y="2664028"/>
                  <a:pt x="3853201" y="2653861"/>
                </a:cubicBezTo>
                <a:cubicBezTo>
                  <a:pt x="3863368" y="2653861"/>
                  <a:pt x="3883700" y="2643695"/>
                  <a:pt x="3883700" y="2643695"/>
                </a:cubicBezTo>
                <a:cubicBezTo>
                  <a:pt x="3883700" y="2643695"/>
                  <a:pt x="3883700" y="2643695"/>
                  <a:pt x="3873534" y="2643695"/>
                </a:cubicBezTo>
                <a:cubicBezTo>
                  <a:pt x="3873534" y="2643695"/>
                  <a:pt x="3873534" y="2643695"/>
                  <a:pt x="3873534" y="2633529"/>
                </a:cubicBezTo>
                <a:cubicBezTo>
                  <a:pt x="3893867" y="2633529"/>
                  <a:pt x="3914200" y="2633529"/>
                  <a:pt x="3934532" y="2633529"/>
                </a:cubicBezTo>
                <a:cubicBezTo>
                  <a:pt x="3954865" y="2623362"/>
                  <a:pt x="3975198" y="2623362"/>
                  <a:pt x="3985365" y="2623362"/>
                </a:cubicBezTo>
                <a:cubicBezTo>
                  <a:pt x="4066696" y="2633529"/>
                  <a:pt x="4087029" y="2704693"/>
                  <a:pt x="4117528" y="2765691"/>
                </a:cubicBezTo>
                <a:cubicBezTo>
                  <a:pt x="4117528" y="2786023"/>
                  <a:pt x="4127694" y="2806356"/>
                  <a:pt x="4137861" y="2826689"/>
                </a:cubicBezTo>
                <a:cubicBezTo>
                  <a:pt x="4137861" y="2826689"/>
                  <a:pt x="4137861" y="2836855"/>
                  <a:pt x="4148027" y="2836855"/>
                </a:cubicBezTo>
                <a:cubicBezTo>
                  <a:pt x="4168360" y="2867354"/>
                  <a:pt x="4198859" y="2897853"/>
                  <a:pt x="4188693" y="2938518"/>
                </a:cubicBezTo>
                <a:cubicBezTo>
                  <a:pt x="4209026" y="2948684"/>
                  <a:pt x="4219192" y="3009682"/>
                  <a:pt x="4219192" y="3050348"/>
                </a:cubicBezTo>
                <a:cubicBezTo>
                  <a:pt x="4219192" y="3050348"/>
                  <a:pt x="4229359" y="3050348"/>
                  <a:pt x="4229359" y="3060514"/>
                </a:cubicBezTo>
                <a:cubicBezTo>
                  <a:pt x="4239525" y="3070680"/>
                  <a:pt x="4249691" y="3111345"/>
                  <a:pt x="4239525" y="3131678"/>
                </a:cubicBezTo>
                <a:cubicBezTo>
                  <a:pt x="4280191" y="3162177"/>
                  <a:pt x="4280191" y="3223175"/>
                  <a:pt x="4280191" y="3274006"/>
                </a:cubicBezTo>
                <a:cubicBezTo>
                  <a:pt x="4280191" y="3274006"/>
                  <a:pt x="4280191" y="3263840"/>
                  <a:pt x="4280191" y="3263840"/>
                </a:cubicBezTo>
                <a:cubicBezTo>
                  <a:pt x="4280191" y="3253674"/>
                  <a:pt x="4280191" y="3253674"/>
                  <a:pt x="4280191" y="3253674"/>
                </a:cubicBezTo>
                <a:cubicBezTo>
                  <a:pt x="4290357" y="3263840"/>
                  <a:pt x="4290357" y="3274006"/>
                  <a:pt x="4300523" y="3284173"/>
                </a:cubicBezTo>
                <a:cubicBezTo>
                  <a:pt x="4300523" y="3294339"/>
                  <a:pt x="4300523" y="3304505"/>
                  <a:pt x="4310690" y="3304505"/>
                </a:cubicBezTo>
                <a:cubicBezTo>
                  <a:pt x="4331023" y="3314672"/>
                  <a:pt x="4361522" y="3284173"/>
                  <a:pt x="4381855" y="3233341"/>
                </a:cubicBezTo>
                <a:cubicBezTo>
                  <a:pt x="4381855" y="3233341"/>
                  <a:pt x="4381855" y="3223175"/>
                  <a:pt x="4381855" y="3223175"/>
                </a:cubicBezTo>
                <a:cubicBezTo>
                  <a:pt x="4392021" y="3223175"/>
                  <a:pt x="4392021" y="3223175"/>
                  <a:pt x="4392021" y="3223175"/>
                </a:cubicBezTo>
                <a:cubicBezTo>
                  <a:pt x="4402188" y="3233341"/>
                  <a:pt x="4402188" y="3243507"/>
                  <a:pt x="4402188" y="3253674"/>
                </a:cubicBezTo>
                <a:cubicBezTo>
                  <a:pt x="4402188" y="3284173"/>
                  <a:pt x="4381855" y="3304505"/>
                  <a:pt x="4361522" y="3324838"/>
                </a:cubicBezTo>
                <a:cubicBezTo>
                  <a:pt x="4351356" y="3335004"/>
                  <a:pt x="4341189" y="3345171"/>
                  <a:pt x="4331023" y="3355337"/>
                </a:cubicBezTo>
                <a:cubicBezTo>
                  <a:pt x="4331023" y="3365503"/>
                  <a:pt x="4331023" y="3365503"/>
                  <a:pt x="4331023" y="3365503"/>
                </a:cubicBezTo>
                <a:cubicBezTo>
                  <a:pt x="4249691" y="3314672"/>
                  <a:pt x="4229359" y="3213009"/>
                  <a:pt x="4209026" y="3101179"/>
                </a:cubicBezTo>
                <a:cubicBezTo>
                  <a:pt x="4188693" y="3040181"/>
                  <a:pt x="4178526" y="2979183"/>
                  <a:pt x="4158194" y="2928352"/>
                </a:cubicBezTo>
                <a:cubicBezTo>
                  <a:pt x="4148027" y="2908019"/>
                  <a:pt x="4137861" y="2887687"/>
                  <a:pt x="4127694" y="2867354"/>
                </a:cubicBezTo>
                <a:cubicBezTo>
                  <a:pt x="4107362" y="2857188"/>
                  <a:pt x="4097195" y="2847021"/>
                  <a:pt x="4097195" y="2826689"/>
                </a:cubicBezTo>
                <a:cubicBezTo>
                  <a:pt x="4076862" y="2806356"/>
                  <a:pt x="4076862" y="2786023"/>
                  <a:pt x="4066696" y="2765691"/>
                </a:cubicBezTo>
                <a:cubicBezTo>
                  <a:pt x="4066696" y="2745358"/>
                  <a:pt x="4056529" y="2725026"/>
                  <a:pt x="4046363" y="2714859"/>
                </a:cubicBezTo>
                <a:cubicBezTo>
                  <a:pt x="4046363" y="2714859"/>
                  <a:pt x="4046363" y="2704693"/>
                  <a:pt x="4036197" y="2704693"/>
                </a:cubicBezTo>
                <a:cubicBezTo>
                  <a:pt x="4036197" y="2704693"/>
                  <a:pt x="4026030" y="2704693"/>
                  <a:pt x="4026030" y="2694527"/>
                </a:cubicBezTo>
                <a:cubicBezTo>
                  <a:pt x="4026030" y="2694527"/>
                  <a:pt x="4026030" y="2694527"/>
                  <a:pt x="4026030" y="2684360"/>
                </a:cubicBezTo>
                <a:cubicBezTo>
                  <a:pt x="4015864" y="2674194"/>
                  <a:pt x="4005697" y="2664028"/>
                  <a:pt x="3985365" y="2664028"/>
                </a:cubicBezTo>
                <a:cubicBezTo>
                  <a:pt x="3944699" y="2653861"/>
                  <a:pt x="3873534" y="2694527"/>
                  <a:pt x="3832868" y="2714859"/>
                </a:cubicBezTo>
                <a:cubicBezTo>
                  <a:pt x="3832868" y="2714859"/>
                  <a:pt x="3832868" y="2714859"/>
                  <a:pt x="3822702" y="2725026"/>
                </a:cubicBezTo>
                <a:cubicBezTo>
                  <a:pt x="3782036" y="2725026"/>
                  <a:pt x="3751537" y="2725026"/>
                  <a:pt x="3721038" y="2735192"/>
                </a:cubicBezTo>
                <a:cubicBezTo>
                  <a:pt x="3690539" y="2745358"/>
                  <a:pt x="3660039" y="2755524"/>
                  <a:pt x="3619374" y="2755524"/>
                </a:cubicBezTo>
                <a:cubicBezTo>
                  <a:pt x="3609207" y="2735192"/>
                  <a:pt x="3599041" y="2725026"/>
                  <a:pt x="3599041" y="2714859"/>
                </a:cubicBezTo>
                <a:cubicBezTo>
                  <a:pt x="3578708" y="2674194"/>
                  <a:pt x="3558375" y="2643695"/>
                  <a:pt x="3558375" y="2603030"/>
                </a:cubicBezTo>
                <a:cubicBezTo>
                  <a:pt x="3558375" y="2552198"/>
                  <a:pt x="3568542" y="2491200"/>
                  <a:pt x="3588874" y="2440369"/>
                </a:cubicBezTo>
                <a:cubicBezTo>
                  <a:pt x="3609207" y="2389537"/>
                  <a:pt x="3629540" y="2328539"/>
                  <a:pt x="3619374" y="2277708"/>
                </a:cubicBezTo>
                <a:cubicBezTo>
                  <a:pt x="3680372" y="2237043"/>
                  <a:pt x="3700705" y="2226876"/>
                  <a:pt x="3782036" y="2226876"/>
                </a:cubicBezTo>
                <a:cubicBezTo>
                  <a:pt x="3782036" y="2226876"/>
                  <a:pt x="3782036" y="2226876"/>
                  <a:pt x="3802369" y="2226876"/>
                </a:cubicBezTo>
                <a:cubicBezTo>
                  <a:pt x="3812535" y="2226876"/>
                  <a:pt x="3822702" y="2216710"/>
                  <a:pt x="3832868" y="2206544"/>
                </a:cubicBezTo>
                <a:cubicBezTo>
                  <a:pt x="3832868" y="2206544"/>
                  <a:pt x="3843035" y="2196377"/>
                  <a:pt x="3853201" y="2196377"/>
                </a:cubicBezTo>
                <a:cubicBezTo>
                  <a:pt x="3853201" y="2196377"/>
                  <a:pt x="3853201" y="2196377"/>
                  <a:pt x="3944699" y="2196377"/>
                </a:cubicBezTo>
                <a:cubicBezTo>
                  <a:pt x="3965032" y="2165878"/>
                  <a:pt x="3975198" y="2135379"/>
                  <a:pt x="3975198" y="2104881"/>
                </a:cubicBezTo>
                <a:cubicBezTo>
                  <a:pt x="3985365" y="2084548"/>
                  <a:pt x="3985365" y="2064215"/>
                  <a:pt x="3995531" y="2033716"/>
                </a:cubicBezTo>
                <a:cubicBezTo>
                  <a:pt x="4005697" y="2023550"/>
                  <a:pt x="4026030" y="2013384"/>
                  <a:pt x="4036197" y="2013384"/>
                </a:cubicBezTo>
                <a:cubicBezTo>
                  <a:pt x="4046363" y="2003217"/>
                  <a:pt x="4056529" y="2003217"/>
                  <a:pt x="4066696" y="1993051"/>
                </a:cubicBezTo>
                <a:cubicBezTo>
                  <a:pt x="4076862" y="1982885"/>
                  <a:pt x="4097195" y="1962552"/>
                  <a:pt x="4107362" y="1952386"/>
                </a:cubicBezTo>
                <a:cubicBezTo>
                  <a:pt x="4117528" y="1942220"/>
                  <a:pt x="4127694" y="1921887"/>
                  <a:pt x="4148027" y="1911721"/>
                </a:cubicBezTo>
                <a:cubicBezTo>
                  <a:pt x="4148027" y="1921887"/>
                  <a:pt x="4158194" y="1921887"/>
                  <a:pt x="4168360" y="1921887"/>
                </a:cubicBezTo>
                <a:cubicBezTo>
                  <a:pt x="4209026" y="1921887"/>
                  <a:pt x="4249691" y="1891388"/>
                  <a:pt x="4259858" y="1871055"/>
                </a:cubicBezTo>
                <a:cubicBezTo>
                  <a:pt x="4259858" y="1871055"/>
                  <a:pt x="4259858" y="1871055"/>
                  <a:pt x="4249691" y="1871055"/>
                </a:cubicBezTo>
                <a:cubicBezTo>
                  <a:pt x="4249691" y="1881222"/>
                  <a:pt x="4229359" y="1881222"/>
                  <a:pt x="4229359" y="1871055"/>
                </a:cubicBezTo>
                <a:cubicBezTo>
                  <a:pt x="4239525" y="1840556"/>
                  <a:pt x="4249691" y="1830390"/>
                  <a:pt x="4270024" y="1830390"/>
                </a:cubicBezTo>
                <a:close/>
                <a:moveTo>
                  <a:pt x="1302052" y="1535115"/>
                </a:moveTo>
                <a:cubicBezTo>
                  <a:pt x="1281706" y="1575801"/>
                  <a:pt x="1261360" y="1616486"/>
                  <a:pt x="1241014" y="1657171"/>
                </a:cubicBezTo>
                <a:cubicBezTo>
                  <a:pt x="1190149" y="1738542"/>
                  <a:pt x="1129111" y="1830084"/>
                  <a:pt x="1098592" y="1921626"/>
                </a:cubicBezTo>
                <a:cubicBezTo>
                  <a:pt x="1088420" y="1962312"/>
                  <a:pt x="1078247" y="2002997"/>
                  <a:pt x="1068074" y="2043682"/>
                </a:cubicBezTo>
                <a:cubicBezTo>
                  <a:pt x="1057901" y="2074196"/>
                  <a:pt x="1047728" y="2104710"/>
                  <a:pt x="1037555" y="2135224"/>
                </a:cubicBezTo>
                <a:cubicBezTo>
                  <a:pt x="1037555" y="2155567"/>
                  <a:pt x="1027382" y="2175910"/>
                  <a:pt x="1027382" y="2196252"/>
                </a:cubicBezTo>
                <a:cubicBezTo>
                  <a:pt x="986690" y="2318309"/>
                  <a:pt x="935825" y="2481050"/>
                  <a:pt x="945998" y="2633620"/>
                </a:cubicBezTo>
                <a:cubicBezTo>
                  <a:pt x="945998" y="2643792"/>
                  <a:pt x="956171" y="2704820"/>
                  <a:pt x="956171" y="2714991"/>
                </a:cubicBezTo>
                <a:cubicBezTo>
                  <a:pt x="976517" y="2776019"/>
                  <a:pt x="1057901" y="2867561"/>
                  <a:pt x="1098592" y="2918418"/>
                </a:cubicBezTo>
                <a:cubicBezTo>
                  <a:pt x="1098592" y="2918418"/>
                  <a:pt x="1108765" y="2918418"/>
                  <a:pt x="1108765" y="2928589"/>
                </a:cubicBezTo>
                <a:cubicBezTo>
                  <a:pt x="1118938" y="2938761"/>
                  <a:pt x="1129111" y="2959103"/>
                  <a:pt x="1139284" y="2959103"/>
                </a:cubicBezTo>
                <a:cubicBezTo>
                  <a:pt x="1139284" y="2959103"/>
                  <a:pt x="1139284" y="2959103"/>
                  <a:pt x="1139284" y="2948932"/>
                </a:cubicBezTo>
                <a:cubicBezTo>
                  <a:pt x="1139284" y="2877732"/>
                  <a:pt x="1169803" y="2826876"/>
                  <a:pt x="1190149" y="2786190"/>
                </a:cubicBezTo>
                <a:cubicBezTo>
                  <a:pt x="1210495" y="2755676"/>
                  <a:pt x="1230841" y="2725162"/>
                  <a:pt x="1230841" y="2694648"/>
                </a:cubicBezTo>
                <a:cubicBezTo>
                  <a:pt x="1241014" y="2684477"/>
                  <a:pt x="1230841" y="2653963"/>
                  <a:pt x="1230841" y="2633620"/>
                </a:cubicBezTo>
                <a:cubicBezTo>
                  <a:pt x="1230841" y="2623449"/>
                  <a:pt x="1230841" y="2613278"/>
                  <a:pt x="1230841" y="2603106"/>
                </a:cubicBezTo>
                <a:cubicBezTo>
                  <a:pt x="1230841" y="2592935"/>
                  <a:pt x="1230841" y="2582763"/>
                  <a:pt x="1230841" y="2572592"/>
                </a:cubicBezTo>
                <a:cubicBezTo>
                  <a:pt x="1220668" y="2552249"/>
                  <a:pt x="1220668" y="2531907"/>
                  <a:pt x="1220668" y="2521735"/>
                </a:cubicBezTo>
                <a:cubicBezTo>
                  <a:pt x="1220668" y="2511564"/>
                  <a:pt x="1210495" y="2501393"/>
                  <a:pt x="1210495" y="2491221"/>
                </a:cubicBezTo>
                <a:cubicBezTo>
                  <a:pt x="1200322" y="2481050"/>
                  <a:pt x="1190149" y="2460707"/>
                  <a:pt x="1190149" y="2450536"/>
                </a:cubicBezTo>
                <a:cubicBezTo>
                  <a:pt x="1190149" y="2420022"/>
                  <a:pt x="1190149" y="2369165"/>
                  <a:pt x="1200322" y="2348823"/>
                </a:cubicBezTo>
                <a:cubicBezTo>
                  <a:pt x="1210495" y="2297966"/>
                  <a:pt x="1241014" y="2267452"/>
                  <a:pt x="1271533" y="2226766"/>
                </a:cubicBezTo>
                <a:cubicBezTo>
                  <a:pt x="1281706" y="2206424"/>
                  <a:pt x="1291879" y="2186081"/>
                  <a:pt x="1302052" y="2175910"/>
                </a:cubicBezTo>
                <a:cubicBezTo>
                  <a:pt x="1302052" y="2165738"/>
                  <a:pt x="1312225" y="2145396"/>
                  <a:pt x="1322398" y="2135224"/>
                </a:cubicBezTo>
                <a:cubicBezTo>
                  <a:pt x="1332571" y="2114882"/>
                  <a:pt x="1342744" y="2094539"/>
                  <a:pt x="1352916" y="2084368"/>
                </a:cubicBezTo>
                <a:cubicBezTo>
                  <a:pt x="1352916" y="2074196"/>
                  <a:pt x="1373262" y="2053854"/>
                  <a:pt x="1383435" y="2043682"/>
                </a:cubicBezTo>
                <a:cubicBezTo>
                  <a:pt x="1393608" y="2033511"/>
                  <a:pt x="1403781" y="2013168"/>
                  <a:pt x="1413954" y="2002997"/>
                </a:cubicBezTo>
                <a:cubicBezTo>
                  <a:pt x="1434300" y="1952140"/>
                  <a:pt x="1434300" y="1870769"/>
                  <a:pt x="1424127" y="1799570"/>
                </a:cubicBezTo>
                <a:cubicBezTo>
                  <a:pt x="1424127" y="1738542"/>
                  <a:pt x="1413954" y="1687685"/>
                  <a:pt x="1393608" y="1647000"/>
                </a:cubicBezTo>
                <a:cubicBezTo>
                  <a:pt x="1383435" y="1657171"/>
                  <a:pt x="1383435" y="1677514"/>
                  <a:pt x="1373262" y="1687685"/>
                </a:cubicBezTo>
                <a:cubicBezTo>
                  <a:pt x="1363089" y="1718199"/>
                  <a:pt x="1363089" y="1748713"/>
                  <a:pt x="1322398" y="1748713"/>
                </a:cubicBezTo>
                <a:cubicBezTo>
                  <a:pt x="1281706" y="1718199"/>
                  <a:pt x="1291879" y="1647000"/>
                  <a:pt x="1302052" y="1596143"/>
                </a:cubicBezTo>
                <a:cubicBezTo>
                  <a:pt x="1302052" y="1575801"/>
                  <a:pt x="1302052" y="1555458"/>
                  <a:pt x="1302052" y="1535115"/>
                </a:cubicBezTo>
                <a:close/>
                <a:moveTo>
                  <a:pt x="3210916" y="1423915"/>
                </a:moveTo>
                <a:cubicBezTo>
                  <a:pt x="3200166" y="1444391"/>
                  <a:pt x="3210916" y="1475105"/>
                  <a:pt x="3221666" y="1495581"/>
                </a:cubicBezTo>
                <a:cubicBezTo>
                  <a:pt x="3232416" y="1475105"/>
                  <a:pt x="3232416" y="1454629"/>
                  <a:pt x="3232416" y="1434153"/>
                </a:cubicBezTo>
                <a:cubicBezTo>
                  <a:pt x="3221666" y="1434153"/>
                  <a:pt x="3221666" y="1423915"/>
                  <a:pt x="3221666" y="1423915"/>
                </a:cubicBezTo>
                <a:cubicBezTo>
                  <a:pt x="3221666" y="1423915"/>
                  <a:pt x="3221666" y="1423915"/>
                  <a:pt x="3210916" y="1423915"/>
                </a:cubicBezTo>
                <a:close/>
                <a:moveTo>
                  <a:pt x="3351944" y="1353144"/>
                </a:moveTo>
                <a:cubicBezTo>
                  <a:pt x="3319311" y="1454484"/>
                  <a:pt x="3297555" y="1515289"/>
                  <a:pt x="3254043" y="1596361"/>
                </a:cubicBezTo>
                <a:cubicBezTo>
                  <a:pt x="3254043" y="1596361"/>
                  <a:pt x="3254043" y="1596361"/>
                  <a:pt x="3243166" y="1626763"/>
                </a:cubicBezTo>
                <a:cubicBezTo>
                  <a:pt x="3254043" y="1636897"/>
                  <a:pt x="3264921" y="1647031"/>
                  <a:pt x="3275799" y="1657165"/>
                </a:cubicBezTo>
                <a:cubicBezTo>
                  <a:pt x="3286677" y="1657165"/>
                  <a:pt x="3297555" y="1667298"/>
                  <a:pt x="3308433" y="1677433"/>
                </a:cubicBezTo>
                <a:cubicBezTo>
                  <a:pt x="3319311" y="1657165"/>
                  <a:pt x="3319311" y="1626763"/>
                  <a:pt x="3319311" y="1596361"/>
                </a:cubicBezTo>
                <a:cubicBezTo>
                  <a:pt x="3319311" y="1576093"/>
                  <a:pt x="3319311" y="1545690"/>
                  <a:pt x="3330188" y="1535557"/>
                </a:cubicBezTo>
                <a:cubicBezTo>
                  <a:pt x="3330188" y="1535557"/>
                  <a:pt x="3341066" y="1535557"/>
                  <a:pt x="3341066" y="1545690"/>
                </a:cubicBezTo>
                <a:cubicBezTo>
                  <a:pt x="3341066" y="1545690"/>
                  <a:pt x="3341066" y="1545690"/>
                  <a:pt x="3341066" y="1555825"/>
                </a:cubicBezTo>
                <a:cubicBezTo>
                  <a:pt x="3373699" y="1505155"/>
                  <a:pt x="3395455" y="1403814"/>
                  <a:pt x="3351944" y="1353144"/>
                </a:cubicBezTo>
                <a:close/>
                <a:moveTo>
                  <a:pt x="3177950" y="1353144"/>
                </a:moveTo>
                <a:cubicBezTo>
                  <a:pt x="3177950" y="1353144"/>
                  <a:pt x="3188789" y="1353144"/>
                  <a:pt x="3188789" y="1353144"/>
                </a:cubicBezTo>
                <a:cubicBezTo>
                  <a:pt x="3210468" y="1353144"/>
                  <a:pt x="3221307" y="1363281"/>
                  <a:pt x="3232147" y="1373418"/>
                </a:cubicBezTo>
                <a:cubicBezTo>
                  <a:pt x="3232147" y="1383555"/>
                  <a:pt x="3242986" y="1393692"/>
                  <a:pt x="3264665" y="1393692"/>
                </a:cubicBezTo>
                <a:cubicBezTo>
                  <a:pt x="3264665" y="1403829"/>
                  <a:pt x="3264665" y="1403829"/>
                  <a:pt x="3264665" y="1413966"/>
                </a:cubicBezTo>
                <a:cubicBezTo>
                  <a:pt x="3264665" y="1464651"/>
                  <a:pt x="3253826" y="1525473"/>
                  <a:pt x="3210468" y="1545747"/>
                </a:cubicBezTo>
                <a:cubicBezTo>
                  <a:pt x="3156270" y="1525473"/>
                  <a:pt x="3177950" y="1424103"/>
                  <a:pt x="3177950" y="1373418"/>
                </a:cubicBezTo>
                <a:cubicBezTo>
                  <a:pt x="3177950" y="1373418"/>
                  <a:pt x="3177950" y="1373418"/>
                  <a:pt x="3177950" y="1353144"/>
                </a:cubicBezTo>
                <a:close/>
                <a:moveTo>
                  <a:pt x="3352375" y="1292228"/>
                </a:moveTo>
                <a:cubicBezTo>
                  <a:pt x="3384991" y="1302374"/>
                  <a:pt x="3384991" y="1322667"/>
                  <a:pt x="3395863" y="1353105"/>
                </a:cubicBezTo>
                <a:cubicBezTo>
                  <a:pt x="3395863" y="1363251"/>
                  <a:pt x="3406735" y="1383544"/>
                  <a:pt x="3417607" y="1393690"/>
                </a:cubicBezTo>
                <a:cubicBezTo>
                  <a:pt x="3439351" y="1454567"/>
                  <a:pt x="3417607" y="1495152"/>
                  <a:pt x="3395863" y="1535737"/>
                </a:cubicBezTo>
                <a:cubicBezTo>
                  <a:pt x="3384991" y="1556030"/>
                  <a:pt x="3374119" y="1576322"/>
                  <a:pt x="3363247" y="1606760"/>
                </a:cubicBezTo>
                <a:cubicBezTo>
                  <a:pt x="3363247" y="1616907"/>
                  <a:pt x="3363247" y="1627053"/>
                  <a:pt x="3363247" y="1647345"/>
                </a:cubicBezTo>
                <a:cubicBezTo>
                  <a:pt x="3352375" y="1698076"/>
                  <a:pt x="3341503" y="1748807"/>
                  <a:pt x="3319759" y="1758953"/>
                </a:cubicBezTo>
                <a:cubicBezTo>
                  <a:pt x="3298015" y="1758953"/>
                  <a:pt x="3276271" y="1728515"/>
                  <a:pt x="3254527" y="1698076"/>
                </a:cubicBezTo>
                <a:cubicBezTo>
                  <a:pt x="3232782" y="1667637"/>
                  <a:pt x="3211038" y="1637199"/>
                  <a:pt x="3200166" y="1637199"/>
                </a:cubicBezTo>
                <a:cubicBezTo>
                  <a:pt x="3211038" y="1606760"/>
                  <a:pt x="3221910" y="1586468"/>
                  <a:pt x="3232782" y="1566176"/>
                </a:cubicBezTo>
                <a:cubicBezTo>
                  <a:pt x="3254527" y="1505298"/>
                  <a:pt x="3287142" y="1444421"/>
                  <a:pt x="3308886" y="1383544"/>
                </a:cubicBezTo>
                <a:cubicBezTo>
                  <a:pt x="3308886" y="1373398"/>
                  <a:pt x="3308886" y="1363251"/>
                  <a:pt x="3308886" y="1363251"/>
                </a:cubicBezTo>
                <a:cubicBezTo>
                  <a:pt x="3319759" y="1332813"/>
                  <a:pt x="3330631" y="1312520"/>
                  <a:pt x="3352375" y="1292228"/>
                </a:cubicBezTo>
                <a:close/>
                <a:moveTo>
                  <a:pt x="1545176" y="1230314"/>
                </a:moveTo>
                <a:cubicBezTo>
                  <a:pt x="1514669" y="1260814"/>
                  <a:pt x="1494331" y="1291313"/>
                  <a:pt x="1473993" y="1321813"/>
                </a:cubicBezTo>
                <a:cubicBezTo>
                  <a:pt x="1463824" y="1331979"/>
                  <a:pt x="1453655" y="1342146"/>
                  <a:pt x="1443487" y="1362479"/>
                </a:cubicBezTo>
                <a:cubicBezTo>
                  <a:pt x="1433318" y="1372645"/>
                  <a:pt x="1423149" y="1382812"/>
                  <a:pt x="1412980" y="1403145"/>
                </a:cubicBezTo>
                <a:cubicBezTo>
                  <a:pt x="1382473" y="1423478"/>
                  <a:pt x="1362135" y="1453978"/>
                  <a:pt x="1351966" y="1484477"/>
                </a:cubicBezTo>
                <a:cubicBezTo>
                  <a:pt x="1351966" y="1484477"/>
                  <a:pt x="1351966" y="1484477"/>
                  <a:pt x="1351966" y="1494644"/>
                </a:cubicBezTo>
                <a:cubicBezTo>
                  <a:pt x="1351966" y="1514977"/>
                  <a:pt x="1351966" y="1535310"/>
                  <a:pt x="1341797" y="1555643"/>
                </a:cubicBezTo>
                <a:cubicBezTo>
                  <a:pt x="1331628" y="1606475"/>
                  <a:pt x="1321459" y="1647142"/>
                  <a:pt x="1331628" y="1687808"/>
                </a:cubicBezTo>
                <a:cubicBezTo>
                  <a:pt x="1351966" y="1636975"/>
                  <a:pt x="1372304" y="1596309"/>
                  <a:pt x="1423149" y="1575976"/>
                </a:cubicBezTo>
                <a:cubicBezTo>
                  <a:pt x="1423149" y="1575976"/>
                  <a:pt x="1423149" y="1575976"/>
                  <a:pt x="1433318" y="1606475"/>
                </a:cubicBezTo>
                <a:cubicBezTo>
                  <a:pt x="1463824" y="1779306"/>
                  <a:pt x="1514669" y="2013136"/>
                  <a:pt x="1382473" y="2094469"/>
                </a:cubicBezTo>
                <a:cubicBezTo>
                  <a:pt x="1362135" y="2145301"/>
                  <a:pt x="1341797" y="2185967"/>
                  <a:pt x="1311290" y="2226634"/>
                </a:cubicBezTo>
                <a:cubicBezTo>
                  <a:pt x="1270615" y="2287633"/>
                  <a:pt x="1240108" y="2338465"/>
                  <a:pt x="1229939" y="2429964"/>
                </a:cubicBezTo>
                <a:cubicBezTo>
                  <a:pt x="1240108" y="2460464"/>
                  <a:pt x="1250277" y="2511296"/>
                  <a:pt x="1260446" y="2551962"/>
                </a:cubicBezTo>
                <a:cubicBezTo>
                  <a:pt x="1260446" y="2551962"/>
                  <a:pt x="1260446" y="2551962"/>
                  <a:pt x="1260446" y="2582462"/>
                </a:cubicBezTo>
                <a:cubicBezTo>
                  <a:pt x="1270615" y="2623128"/>
                  <a:pt x="1280784" y="2673961"/>
                  <a:pt x="1270615" y="2704460"/>
                </a:cubicBezTo>
                <a:cubicBezTo>
                  <a:pt x="1270615" y="2734960"/>
                  <a:pt x="1250277" y="2765459"/>
                  <a:pt x="1229939" y="2795959"/>
                </a:cubicBezTo>
                <a:cubicBezTo>
                  <a:pt x="1219770" y="2816292"/>
                  <a:pt x="1199432" y="2836625"/>
                  <a:pt x="1199432" y="2856958"/>
                </a:cubicBezTo>
                <a:cubicBezTo>
                  <a:pt x="1168926" y="2958623"/>
                  <a:pt x="1189263" y="3029789"/>
                  <a:pt x="1270615" y="3100955"/>
                </a:cubicBezTo>
                <a:cubicBezTo>
                  <a:pt x="1301122" y="3121288"/>
                  <a:pt x="1341797" y="3151787"/>
                  <a:pt x="1382473" y="3172120"/>
                </a:cubicBezTo>
                <a:cubicBezTo>
                  <a:pt x="1423149" y="3202620"/>
                  <a:pt x="1473993" y="3233119"/>
                  <a:pt x="1504500" y="3273786"/>
                </a:cubicBezTo>
                <a:cubicBezTo>
                  <a:pt x="1524838" y="3263619"/>
                  <a:pt x="1565513" y="3273786"/>
                  <a:pt x="1565513" y="3294119"/>
                </a:cubicBezTo>
                <a:cubicBezTo>
                  <a:pt x="1565513" y="3304285"/>
                  <a:pt x="1575683" y="3314452"/>
                  <a:pt x="1555345" y="3334785"/>
                </a:cubicBezTo>
                <a:cubicBezTo>
                  <a:pt x="1555345" y="3334785"/>
                  <a:pt x="1545176" y="3334785"/>
                  <a:pt x="1545176" y="3334785"/>
                </a:cubicBezTo>
                <a:cubicBezTo>
                  <a:pt x="1524838" y="3304285"/>
                  <a:pt x="1494331" y="3294119"/>
                  <a:pt x="1433318" y="3273786"/>
                </a:cubicBezTo>
                <a:cubicBezTo>
                  <a:pt x="1402811" y="3233119"/>
                  <a:pt x="1351966" y="3202620"/>
                  <a:pt x="1311290" y="3182287"/>
                </a:cubicBezTo>
                <a:cubicBezTo>
                  <a:pt x="1280784" y="3161954"/>
                  <a:pt x="1250277" y="3141621"/>
                  <a:pt x="1229939" y="3121288"/>
                </a:cubicBezTo>
                <a:cubicBezTo>
                  <a:pt x="1219770" y="3111121"/>
                  <a:pt x="1209601" y="3090788"/>
                  <a:pt x="1199432" y="3080622"/>
                </a:cubicBezTo>
                <a:cubicBezTo>
                  <a:pt x="1189263" y="3070455"/>
                  <a:pt x="1179094" y="3060289"/>
                  <a:pt x="1168926" y="3050122"/>
                </a:cubicBezTo>
                <a:cubicBezTo>
                  <a:pt x="1158757" y="3039955"/>
                  <a:pt x="1148588" y="3029789"/>
                  <a:pt x="1138419" y="3019622"/>
                </a:cubicBezTo>
                <a:cubicBezTo>
                  <a:pt x="1128250" y="3009456"/>
                  <a:pt x="1107912" y="2999289"/>
                  <a:pt x="1097743" y="2978956"/>
                </a:cubicBezTo>
                <a:cubicBezTo>
                  <a:pt x="1006223" y="2877291"/>
                  <a:pt x="945209" y="2765459"/>
                  <a:pt x="884196" y="2643461"/>
                </a:cubicBezTo>
                <a:cubicBezTo>
                  <a:pt x="853689" y="2592628"/>
                  <a:pt x="823182" y="2531629"/>
                  <a:pt x="792675" y="2480797"/>
                </a:cubicBezTo>
                <a:cubicBezTo>
                  <a:pt x="792675" y="2501130"/>
                  <a:pt x="782506" y="2501130"/>
                  <a:pt x="772337" y="2490963"/>
                </a:cubicBezTo>
                <a:cubicBezTo>
                  <a:pt x="772337" y="2490963"/>
                  <a:pt x="772337" y="2490963"/>
                  <a:pt x="762169" y="2490963"/>
                </a:cubicBezTo>
                <a:cubicBezTo>
                  <a:pt x="752000" y="2511296"/>
                  <a:pt x="741831" y="2562129"/>
                  <a:pt x="741831" y="2602795"/>
                </a:cubicBezTo>
                <a:cubicBezTo>
                  <a:pt x="731662" y="2663794"/>
                  <a:pt x="731662" y="2724793"/>
                  <a:pt x="701155" y="2765459"/>
                </a:cubicBezTo>
                <a:cubicBezTo>
                  <a:pt x="701155" y="2765459"/>
                  <a:pt x="690986" y="2765459"/>
                  <a:pt x="690986" y="2765459"/>
                </a:cubicBezTo>
                <a:cubicBezTo>
                  <a:pt x="690986" y="2745126"/>
                  <a:pt x="690986" y="2745126"/>
                  <a:pt x="690986" y="2745126"/>
                </a:cubicBezTo>
                <a:cubicBezTo>
                  <a:pt x="680817" y="2745126"/>
                  <a:pt x="680817" y="2745126"/>
                  <a:pt x="680817" y="2745126"/>
                </a:cubicBezTo>
                <a:cubicBezTo>
                  <a:pt x="680817" y="2745126"/>
                  <a:pt x="670648" y="2745126"/>
                  <a:pt x="660479" y="2745126"/>
                </a:cubicBezTo>
                <a:cubicBezTo>
                  <a:pt x="629973" y="2724793"/>
                  <a:pt x="609635" y="2694294"/>
                  <a:pt x="589297" y="2663794"/>
                </a:cubicBezTo>
                <a:cubicBezTo>
                  <a:pt x="579128" y="2653628"/>
                  <a:pt x="579128" y="2643461"/>
                  <a:pt x="589297" y="2643461"/>
                </a:cubicBezTo>
                <a:cubicBezTo>
                  <a:pt x="589297" y="2643461"/>
                  <a:pt x="589297" y="2633294"/>
                  <a:pt x="579128" y="2623128"/>
                </a:cubicBezTo>
                <a:cubicBezTo>
                  <a:pt x="579128" y="2633294"/>
                  <a:pt x="568959" y="2633294"/>
                  <a:pt x="568959" y="2633294"/>
                </a:cubicBezTo>
                <a:cubicBezTo>
                  <a:pt x="568959" y="2633294"/>
                  <a:pt x="568959" y="2633294"/>
                  <a:pt x="558790" y="2623128"/>
                </a:cubicBezTo>
                <a:cubicBezTo>
                  <a:pt x="538452" y="2562129"/>
                  <a:pt x="497777" y="2521463"/>
                  <a:pt x="457101" y="2480797"/>
                </a:cubicBezTo>
                <a:cubicBezTo>
                  <a:pt x="457101" y="2470630"/>
                  <a:pt x="446932" y="2460464"/>
                  <a:pt x="436763" y="2460464"/>
                </a:cubicBezTo>
                <a:cubicBezTo>
                  <a:pt x="426594" y="2450297"/>
                  <a:pt x="416425" y="2450297"/>
                  <a:pt x="416425" y="2440131"/>
                </a:cubicBezTo>
                <a:cubicBezTo>
                  <a:pt x="406256" y="2429964"/>
                  <a:pt x="406256" y="2419797"/>
                  <a:pt x="396087" y="2409631"/>
                </a:cubicBezTo>
                <a:cubicBezTo>
                  <a:pt x="385918" y="2389298"/>
                  <a:pt x="385918" y="2368965"/>
                  <a:pt x="365581" y="2358798"/>
                </a:cubicBezTo>
                <a:cubicBezTo>
                  <a:pt x="365581" y="2358798"/>
                  <a:pt x="365581" y="2358798"/>
                  <a:pt x="345243" y="2307966"/>
                </a:cubicBezTo>
                <a:cubicBezTo>
                  <a:pt x="284229" y="2175801"/>
                  <a:pt x="223216" y="2013136"/>
                  <a:pt x="202878" y="1840306"/>
                </a:cubicBezTo>
                <a:cubicBezTo>
                  <a:pt x="192709" y="1667475"/>
                  <a:pt x="202878" y="1494644"/>
                  <a:pt x="213047" y="1342146"/>
                </a:cubicBezTo>
                <a:cubicBezTo>
                  <a:pt x="111357" y="1545476"/>
                  <a:pt x="50344" y="1819972"/>
                  <a:pt x="30006" y="2094469"/>
                </a:cubicBezTo>
                <a:cubicBezTo>
                  <a:pt x="19837" y="2287633"/>
                  <a:pt x="91020" y="2460464"/>
                  <a:pt x="152033" y="2623128"/>
                </a:cubicBezTo>
                <a:cubicBezTo>
                  <a:pt x="172371" y="2684127"/>
                  <a:pt x="192709" y="2745126"/>
                  <a:pt x="202878" y="2795959"/>
                </a:cubicBezTo>
                <a:cubicBezTo>
                  <a:pt x="233384" y="2836625"/>
                  <a:pt x="263891" y="2887458"/>
                  <a:pt x="284229" y="2938290"/>
                </a:cubicBezTo>
                <a:cubicBezTo>
                  <a:pt x="304567" y="2978956"/>
                  <a:pt x="324905" y="3009456"/>
                  <a:pt x="345243" y="3039955"/>
                </a:cubicBezTo>
                <a:cubicBezTo>
                  <a:pt x="365581" y="3080622"/>
                  <a:pt x="385918" y="3121288"/>
                  <a:pt x="406256" y="3151787"/>
                </a:cubicBezTo>
                <a:cubicBezTo>
                  <a:pt x="436763" y="3202620"/>
                  <a:pt x="457101" y="3243286"/>
                  <a:pt x="487608" y="3283952"/>
                </a:cubicBezTo>
                <a:cubicBezTo>
                  <a:pt x="507945" y="3304285"/>
                  <a:pt x="528283" y="3324618"/>
                  <a:pt x="548621" y="3344951"/>
                </a:cubicBezTo>
                <a:cubicBezTo>
                  <a:pt x="579128" y="3375451"/>
                  <a:pt x="609635" y="3405950"/>
                  <a:pt x="640141" y="3446616"/>
                </a:cubicBezTo>
                <a:cubicBezTo>
                  <a:pt x="609635" y="3507615"/>
                  <a:pt x="599466" y="3599114"/>
                  <a:pt x="619804" y="3721112"/>
                </a:cubicBezTo>
                <a:cubicBezTo>
                  <a:pt x="660479" y="3731279"/>
                  <a:pt x="701155" y="3731279"/>
                  <a:pt x="741831" y="3731279"/>
                </a:cubicBezTo>
                <a:cubicBezTo>
                  <a:pt x="802844" y="3731279"/>
                  <a:pt x="853689" y="3731279"/>
                  <a:pt x="904533" y="3721112"/>
                </a:cubicBezTo>
                <a:cubicBezTo>
                  <a:pt x="924871" y="3721112"/>
                  <a:pt x="945209" y="3710946"/>
                  <a:pt x="955378" y="3710946"/>
                </a:cubicBezTo>
                <a:cubicBezTo>
                  <a:pt x="1077405" y="3700779"/>
                  <a:pt x="1168926" y="3629614"/>
                  <a:pt x="1240108" y="3578781"/>
                </a:cubicBezTo>
                <a:cubicBezTo>
                  <a:pt x="1270615" y="3558448"/>
                  <a:pt x="1290953" y="3538115"/>
                  <a:pt x="1311290" y="3527949"/>
                </a:cubicBezTo>
                <a:cubicBezTo>
                  <a:pt x="1331628" y="3517782"/>
                  <a:pt x="1351966" y="3507615"/>
                  <a:pt x="1362135" y="3497449"/>
                </a:cubicBezTo>
                <a:cubicBezTo>
                  <a:pt x="1392642" y="3477116"/>
                  <a:pt x="1423149" y="3466949"/>
                  <a:pt x="1443487" y="3446616"/>
                </a:cubicBezTo>
                <a:cubicBezTo>
                  <a:pt x="1463824" y="3436450"/>
                  <a:pt x="1473993" y="3426283"/>
                  <a:pt x="1494331" y="3405950"/>
                </a:cubicBezTo>
                <a:cubicBezTo>
                  <a:pt x="1514669" y="3385617"/>
                  <a:pt x="1535007" y="3375451"/>
                  <a:pt x="1555345" y="3355118"/>
                </a:cubicBezTo>
                <a:cubicBezTo>
                  <a:pt x="1555345" y="3334785"/>
                  <a:pt x="1575683" y="3304285"/>
                  <a:pt x="1606189" y="3304285"/>
                </a:cubicBezTo>
                <a:cubicBezTo>
                  <a:pt x="1606189" y="3304285"/>
                  <a:pt x="1616358" y="3304285"/>
                  <a:pt x="1616358" y="3304285"/>
                </a:cubicBezTo>
                <a:cubicBezTo>
                  <a:pt x="1596020" y="3416117"/>
                  <a:pt x="1504500" y="3466949"/>
                  <a:pt x="1433318" y="3507615"/>
                </a:cubicBezTo>
                <a:cubicBezTo>
                  <a:pt x="1402811" y="3527949"/>
                  <a:pt x="1372304" y="3548282"/>
                  <a:pt x="1351966" y="3558448"/>
                </a:cubicBezTo>
                <a:cubicBezTo>
                  <a:pt x="1382473" y="3568615"/>
                  <a:pt x="1382473" y="3599114"/>
                  <a:pt x="1382473" y="3619447"/>
                </a:cubicBezTo>
                <a:cubicBezTo>
                  <a:pt x="1382473" y="3629614"/>
                  <a:pt x="1382473" y="3639780"/>
                  <a:pt x="1392642" y="3649947"/>
                </a:cubicBezTo>
                <a:cubicBezTo>
                  <a:pt x="1392642" y="3660113"/>
                  <a:pt x="1402811" y="3670280"/>
                  <a:pt x="1412980" y="3680446"/>
                </a:cubicBezTo>
                <a:cubicBezTo>
                  <a:pt x="1423149" y="3690613"/>
                  <a:pt x="1433318" y="3710946"/>
                  <a:pt x="1443487" y="3721112"/>
                </a:cubicBezTo>
                <a:cubicBezTo>
                  <a:pt x="1473993" y="3782112"/>
                  <a:pt x="1494331" y="3812611"/>
                  <a:pt x="1535007" y="3863444"/>
                </a:cubicBezTo>
                <a:cubicBezTo>
                  <a:pt x="1535007" y="3873610"/>
                  <a:pt x="1545176" y="3883777"/>
                  <a:pt x="1555345" y="3893943"/>
                </a:cubicBezTo>
                <a:cubicBezTo>
                  <a:pt x="1565513" y="3904110"/>
                  <a:pt x="1585851" y="3914276"/>
                  <a:pt x="1596020" y="3934610"/>
                </a:cubicBezTo>
                <a:cubicBezTo>
                  <a:pt x="1606189" y="3954943"/>
                  <a:pt x="1626527" y="3975276"/>
                  <a:pt x="1636696" y="3995609"/>
                </a:cubicBezTo>
                <a:cubicBezTo>
                  <a:pt x="1667203" y="4036275"/>
                  <a:pt x="1697709" y="4087107"/>
                  <a:pt x="1728216" y="4117607"/>
                </a:cubicBezTo>
                <a:cubicBezTo>
                  <a:pt x="1738385" y="4127773"/>
                  <a:pt x="1738385" y="4137940"/>
                  <a:pt x="1748554" y="4137940"/>
                </a:cubicBezTo>
                <a:cubicBezTo>
                  <a:pt x="1768892" y="4168440"/>
                  <a:pt x="1779061" y="4188773"/>
                  <a:pt x="1809568" y="4198939"/>
                </a:cubicBezTo>
                <a:cubicBezTo>
                  <a:pt x="1789230" y="4127773"/>
                  <a:pt x="1768892" y="4066774"/>
                  <a:pt x="1758723" y="3995609"/>
                </a:cubicBezTo>
                <a:cubicBezTo>
                  <a:pt x="1748554" y="3975276"/>
                  <a:pt x="1748554" y="3954943"/>
                  <a:pt x="1738385" y="3934610"/>
                </a:cubicBezTo>
                <a:cubicBezTo>
                  <a:pt x="1728216" y="3883777"/>
                  <a:pt x="1707879" y="3822778"/>
                  <a:pt x="1707879" y="3761779"/>
                </a:cubicBezTo>
                <a:cubicBezTo>
                  <a:pt x="1707879" y="3751612"/>
                  <a:pt x="1718047" y="3741446"/>
                  <a:pt x="1718047" y="3721112"/>
                </a:cubicBezTo>
                <a:cubicBezTo>
                  <a:pt x="1728216" y="3710946"/>
                  <a:pt x="1728216" y="3700779"/>
                  <a:pt x="1728216" y="3690613"/>
                </a:cubicBezTo>
                <a:cubicBezTo>
                  <a:pt x="1738385" y="3629614"/>
                  <a:pt x="1738385" y="3558448"/>
                  <a:pt x="1738385" y="3487282"/>
                </a:cubicBezTo>
                <a:cubicBezTo>
                  <a:pt x="1728216" y="3426283"/>
                  <a:pt x="1728216" y="3355118"/>
                  <a:pt x="1738385" y="3283952"/>
                </a:cubicBezTo>
                <a:cubicBezTo>
                  <a:pt x="1779061" y="3243286"/>
                  <a:pt x="1880750" y="3151787"/>
                  <a:pt x="1870581" y="3050122"/>
                </a:cubicBezTo>
                <a:cubicBezTo>
                  <a:pt x="1840074" y="3050122"/>
                  <a:pt x="1819737" y="3050122"/>
                  <a:pt x="1789230" y="3050122"/>
                </a:cubicBezTo>
                <a:cubicBezTo>
                  <a:pt x="1768892" y="3050122"/>
                  <a:pt x="1758723" y="3050122"/>
                  <a:pt x="1738385" y="3050122"/>
                </a:cubicBezTo>
                <a:cubicBezTo>
                  <a:pt x="1738385" y="3050122"/>
                  <a:pt x="1738385" y="3050122"/>
                  <a:pt x="1728216" y="3050122"/>
                </a:cubicBezTo>
                <a:cubicBezTo>
                  <a:pt x="1707879" y="3039955"/>
                  <a:pt x="1697709" y="3029789"/>
                  <a:pt x="1677372" y="3019622"/>
                </a:cubicBezTo>
                <a:cubicBezTo>
                  <a:pt x="1636696" y="2989123"/>
                  <a:pt x="1596020" y="2968790"/>
                  <a:pt x="1575683" y="2917957"/>
                </a:cubicBezTo>
                <a:cubicBezTo>
                  <a:pt x="1565513" y="2917957"/>
                  <a:pt x="1555345" y="2907791"/>
                  <a:pt x="1545176" y="2907791"/>
                </a:cubicBezTo>
                <a:cubicBezTo>
                  <a:pt x="1535007" y="2907791"/>
                  <a:pt x="1535007" y="2907791"/>
                  <a:pt x="1524838" y="2907791"/>
                </a:cubicBezTo>
                <a:cubicBezTo>
                  <a:pt x="1453655" y="2887458"/>
                  <a:pt x="1362135" y="2826458"/>
                  <a:pt x="1331628" y="2765459"/>
                </a:cubicBezTo>
                <a:cubicBezTo>
                  <a:pt x="1301122" y="2724793"/>
                  <a:pt x="1301122" y="2673961"/>
                  <a:pt x="1290953" y="2623128"/>
                </a:cubicBezTo>
                <a:cubicBezTo>
                  <a:pt x="1290953" y="2572295"/>
                  <a:pt x="1280784" y="2531629"/>
                  <a:pt x="1270615" y="2490963"/>
                </a:cubicBezTo>
                <a:cubicBezTo>
                  <a:pt x="1290953" y="2460464"/>
                  <a:pt x="1311290" y="2429964"/>
                  <a:pt x="1331628" y="2399464"/>
                </a:cubicBezTo>
                <a:cubicBezTo>
                  <a:pt x="1351966" y="2358798"/>
                  <a:pt x="1382473" y="2318132"/>
                  <a:pt x="1423149" y="2287633"/>
                </a:cubicBezTo>
                <a:cubicBezTo>
                  <a:pt x="1453655" y="2297799"/>
                  <a:pt x="1463824" y="2318132"/>
                  <a:pt x="1484162" y="2338465"/>
                </a:cubicBezTo>
                <a:cubicBezTo>
                  <a:pt x="1494331" y="2348632"/>
                  <a:pt x="1514669" y="2368965"/>
                  <a:pt x="1535007" y="2379131"/>
                </a:cubicBezTo>
                <a:cubicBezTo>
                  <a:pt x="1535007" y="2379131"/>
                  <a:pt x="1545176" y="2379131"/>
                  <a:pt x="1555345" y="2379131"/>
                </a:cubicBezTo>
                <a:cubicBezTo>
                  <a:pt x="1565513" y="2379131"/>
                  <a:pt x="1585851" y="2379131"/>
                  <a:pt x="1596020" y="2368965"/>
                </a:cubicBezTo>
                <a:cubicBezTo>
                  <a:pt x="1606189" y="2368965"/>
                  <a:pt x="1616358" y="2368965"/>
                  <a:pt x="1636696" y="2368965"/>
                </a:cubicBezTo>
                <a:cubicBezTo>
                  <a:pt x="1707879" y="2399464"/>
                  <a:pt x="1718047" y="2490963"/>
                  <a:pt x="1718047" y="2551962"/>
                </a:cubicBezTo>
                <a:cubicBezTo>
                  <a:pt x="1738385" y="2480797"/>
                  <a:pt x="1789230" y="2440131"/>
                  <a:pt x="1829906" y="2399464"/>
                </a:cubicBezTo>
                <a:cubicBezTo>
                  <a:pt x="1860412" y="2368965"/>
                  <a:pt x="1890919" y="2338465"/>
                  <a:pt x="1921426" y="2297799"/>
                </a:cubicBezTo>
                <a:cubicBezTo>
                  <a:pt x="1880750" y="2216467"/>
                  <a:pt x="1911257" y="2175801"/>
                  <a:pt x="1931595" y="2124968"/>
                </a:cubicBezTo>
                <a:cubicBezTo>
                  <a:pt x="1941764" y="2114802"/>
                  <a:pt x="1951933" y="2104635"/>
                  <a:pt x="1951933" y="2084302"/>
                </a:cubicBezTo>
                <a:cubicBezTo>
                  <a:pt x="1962102" y="2084302"/>
                  <a:pt x="1962102" y="2074136"/>
                  <a:pt x="1962102" y="2063969"/>
                </a:cubicBezTo>
                <a:cubicBezTo>
                  <a:pt x="1962102" y="2053803"/>
                  <a:pt x="1962102" y="2053803"/>
                  <a:pt x="1962102" y="2043636"/>
                </a:cubicBezTo>
                <a:cubicBezTo>
                  <a:pt x="2002777" y="1972470"/>
                  <a:pt x="2084129" y="1901305"/>
                  <a:pt x="2165480" y="1850472"/>
                </a:cubicBezTo>
                <a:cubicBezTo>
                  <a:pt x="2206156" y="1809806"/>
                  <a:pt x="2246831" y="1779306"/>
                  <a:pt x="2277338" y="1748807"/>
                </a:cubicBezTo>
                <a:cubicBezTo>
                  <a:pt x="2277338" y="1748807"/>
                  <a:pt x="2277338" y="1738640"/>
                  <a:pt x="2277338" y="1738640"/>
                </a:cubicBezTo>
                <a:cubicBezTo>
                  <a:pt x="2287507" y="1708141"/>
                  <a:pt x="2297676" y="1687808"/>
                  <a:pt x="2307845" y="1677641"/>
                </a:cubicBezTo>
                <a:cubicBezTo>
                  <a:pt x="2318014" y="1677641"/>
                  <a:pt x="2328183" y="1677641"/>
                  <a:pt x="2338352" y="1677641"/>
                </a:cubicBezTo>
                <a:cubicBezTo>
                  <a:pt x="2368858" y="1677641"/>
                  <a:pt x="2389196" y="1667475"/>
                  <a:pt x="2409534" y="1657308"/>
                </a:cubicBezTo>
                <a:cubicBezTo>
                  <a:pt x="2419703" y="1657308"/>
                  <a:pt x="2429872" y="1647142"/>
                  <a:pt x="2440041" y="1647142"/>
                </a:cubicBezTo>
                <a:cubicBezTo>
                  <a:pt x="2460379" y="1647142"/>
                  <a:pt x="2480717" y="1657308"/>
                  <a:pt x="2490886" y="1667475"/>
                </a:cubicBezTo>
                <a:cubicBezTo>
                  <a:pt x="2501055" y="1667475"/>
                  <a:pt x="2511223" y="1677641"/>
                  <a:pt x="2531561" y="1677641"/>
                </a:cubicBezTo>
                <a:cubicBezTo>
                  <a:pt x="2531561" y="1677641"/>
                  <a:pt x="2531561" y="1667475"/>
                  <a:pt x="2531561" y="1667475"/>
                </a:cubicBezTo>
                <a:cubicBezTo>
                  <a:pt x="2531561" y="1657308"/>
                  <a:pt x="2531561" y="1657308"/>
                  <a:pt x="2541730" y="1657308"/>
                </a:cubicBezTo>
                <a:cubicBezTo>
                  <a:pt x="2541730" y="1657308"/>
                  <a:pt x="2541730" y="1657308"/>
                  <a:pt x="2541730" y="1667475"/>
                </a:cubicBezTo>
                <a:cubicBezTo>
                  <a:pt x="2551899" y="1667475"/>
                  <a:pt x="2551899" y="1667475"/>
                  <a:pt x="2551899" y="1667475"/>
                </a:cubicBezTo>
                <a:cubicBezTo>
                  <a:pt x="2551899" y="1657308"/>
                  <a:pt x="2541730" y="1636975"/>
                  <a:pt x="2531561" y="1636975"/>
                </a:cubicBezTo>
                <a:cubicBezTo>
                  <a:pt x="2541730" y="1606475"/>
                  <a:pt x="2531561" y="1596309"/>
                  <a:pt x="2521392" y="1575976"/>
                </a:cubicBezTo>
                <a:cubicBezTo>
                  <a:pt x="2511223" y="1565809"/>
                  <a:pt x="2501055" y="1545476"/>
                  <a:pt x="2501055" y="1525143"/>
                </a:cubicBezTo>
                <a:cubicBezTo>
                  <a:pt x="2470548" y="1525143"/>
                  <a:pt x="2450210" y="1535310"/>
                  <a:pt x="2419703" y="1545476"/>
                </a:cubicBezTo>
                <a:cubicBezTo>
                  <a:pt x="2389196" y="1545476"/>
                  <a:pt x="2358690" y="1555643"/>
                  <a:pt x="2318014" y="1555643"/>
                </a:cubicBezTo>
                <a:cubicBezTo>
                  <a:pt x="2307845" y="1555643"/>
                  <a:pt x="2287507" y="1555643"/>
                  <a:pt x="2267169" y="1555643"/>
                </a:cubicBezTo>
                <a:cubicBezTo>
                  <a:pt x="2246831" y="1545476"/>
                  <a:pt x="2236662" y="1535310"/>
                  <a:pt x="2226494" y="1525143"/>
                </a:cubicBezTo>
                <a:cubicBezTo>
                  <a:pt x="2185818" y="1494644"/>
                  <a:pt x="2155311" y="1474311"/>
                  <a:pt x="2145142" y="1413312"/>
                </a:cubicBezTo>
                <a:cubicBezTo>
                  <a:pt x="2124804" y="1403145"/>
                  <a:pt x="2114635" y="1392978"/>
                  <a:pt x="2104467" y="1382812"/>
                </a:cubicBezTo>
                <a:cubicBezTo>
                  <a:pt x="2094298" y="1372645"/>
                  <a:pt x="2094298" y="1362479"/>
                  <a:pt x="2073960" y="1362479"/>
                </a:cubicBezTo>
                <a:cubicBezTo>
                  <a:pt x="2063791" y="1372645"/>
                  <a:pt x="2033284" y="1372645"/>
                  <a:pt x="2002777" y="1372645"/>
                </a:cubicBezTo>
                <a:cubicBezTo>
                  <a:pt x="1972270" y="1372645"/>
                  <a:pt x="1931595" y="1362479"/>
                  <a:pt x="1901088" y="1362479"/>
                </a:cubicBezTo>
                <a:cubicBezTo>
                  <a:pt x="1880750" y="1270980"/>
                  <a:pt x="1819737" y="1260814"/>
                  <a:pt x="1738385" y="1260814"/>
                </a:cubicBezTo>
                <a:cubicBezTo>
                  <a:pt x="1738385" y="1260814"/>
                  <a:pt x="1738385" y="1260814"/>
                  <a:pt x="1707879" y="1260814"/>
                </a:cubicBezTo>
                <a:cubicBezTo>
                  <a:pt x="1646865" y="1260814"/>
                  <a:pt x="1585851" y="1260814"/>
                  <a:pt x="1545176" y="1230314"/>
                </a:cubicBezTo>
                <a:close/>
                <a:moveTo>
                  <a:pt x="3385991" y="41275"/>
                </a:moveTo>
                <a:cubicBezTo>
                  <a:pt x="3284337" y="41275"/>
                  <a:pt x="3142020" y="51440"/>
                  <a:pt x="3040366" y="71771"/>
                </a:cubicBezTo>
                <a:cubicBezTo>
                  <a:pt x="2898050" y="112432"/>
                  <a:pt x="2786230" y="183590"/>
                  <a:pt x="2664244" y="244582"/>
                </a:cubicBezTo>
                <a:cubicBezTo>
                  <a:pt x="2623582" y="275078"/>
                  <a:pt x="2582921" y="295409"/>
                  <a:pt x="2532093" y="315739"/>
                </a:cubicBezTo>
                <a:cubicBezTo>
                  <a:pt x="2481266" y="254747"/>
                  <a:pt x="2410108" y="203920"/>
                  <a:pt x="2338950" y="153094"/>
                </a:cubicBezTo>
                <a:cubicBezTo>
                  <a:pt x="2328784" y="193755"/>
                  <a:pt x="2318619" y="234416"/>
                  <a:pt x="2298288" y="275078"/>
                </a:cubicBezTo>
                <a:cubicBezTo>
                  <a:pt x="2267792" y="336070"/>
                  <a:pt x="2237295" y="407227"/>
                  <a:pt x="2227130" y="478385"/>
                </a:cubicBezTo>
                <a:cubicBezTo>
                  <a:pt x="2166137" y="712187"/>
                  <a:pt x="2176303" y="996817"/>
                  <a:pt x="2257626" y="1250950"/>
                </a:cubicBezTo>
                <a:cubicBezTo>
                  <a:pt x="2257626" y="1240785"/>
                  <a:pt x="2267792" y="1230620"/>
                  <a:pt x="2277957" y="1220454"/>
                </a:cubicBezTo>
                <a:cubicBezTo>
                  <a:pt x="2288123" y="1220454"/>
                  <a:pt x="2288123" y="1210289"/>
                  <a:pt x="2298288" y="1200124"/>
                </a:cubicBezTo>
                <a:cubicBezTo>
                  <a:pt x="2328784" y="1189958"/>
                  <a:pt x="2349115" y="1169627"/>
                  <a:pt x="2369446" y="1149297"/>
                </a:cubicBezTo>
                <a:cubicBezTo>
                  <a:pt x="2389777" y="1139131"/>
                  <a:pt x="2399942" y="1118801"/>
                  <a:pt x="2430439" y="1108635"/>
                </a:cubicBezTo>
                <a:cubicBezTo>
                  <a:pt x="2460935" y="1088305"/>
                  <a:pt x="2511762" y="1078139"/>
                  <a:pt x="2552424" y="1057809"/>
                </a:cubicBezTo>
                <a:cubicBezTo>
                  <a:pt x="2552424" y="1057809"/>
                  <a:pt x="2552424" y="1057809"/>
                  <a:pt x="2582921" y="1047643"/>
                </a:cubicBezTo>
                <a:cubicBezTo>
                  <a:pt x="2847222" y="945990"/>
                  <a:pt x="3070862" y="895163"/>
                  <a:pt x="3304668" y="884998"/>
                </a:cubicBezTo>
                <a:cubicBezTo>
                  <a:pt x="3284337" y="803675"/>
                  <a:pt x="3253840" y="742683"/>
                  <a:pt x="3172517" y="732518"/>
                </a:cubicBezTo>
                <a:cubicBezTo>
                  <a:pt x="3172517" y="722353"/>
                  <a:pt x="3182682" y="722353"/>
                  <a:pt x="3182682" y="722353"/>
                </a:cubicBezTo>
                <a:cubicBezTo>
                  <a:pt x="3182682" y="712187"/>
                  <a:pt x="3192848" y="702022"/>
                  <a:pt x="3182682" y="691857"/>
                </a:cubicBezTo>
                <a:cubicBezTo>
                  <a:pt x="3172517" y="691857"/>
                  <a:pt x="3172517" y="691857"/>
                  <a:pt x="3162351" y="691857"/>
                </a:cubicBezTo>
                <a:cubicBezTo>
                  <a:pt x="3162351" y="691857"/>
                  <a:pt x="3162351" y="691857"/>
                  <a:pt x="3152186" y="691857"/>
                </a:cubicBezTo>
                <a:cubicBezTo>
                  <a:pt x="3142020" y="691857"/>
                  <a:pt x="3131855" y="691857"/>
                  <a:pt x="3121690" y="671526"/>
                </a:cubicBezTo>
                <a:cubicBezTo>
                  <a:pt x="3192848" y="549542"/>
                  <a:pt x="3335164" y="529211"/>
                  <a:pt x="3477480" y="498715"/>
                </a:cubicBezTo>
                <a:cubicBezTo>
                  <a:pt x="3477480" y="498715"/>
                  <a:pt x="3477480" y="498715"/>
                  <a:pt x="3558804" y="478385"/>
                </a:cubicBezTo>
                <a:cubicBezTo>
                  <a:pt x="3751947" y="437723"/>
                  <a:pt x="3945091" y="407227"/>
                  <a:pt x="4117904" y="407227"/>
                </a:cubicBezTo>
                <a:cubicBezTo>
                  <a:pt x="4260220" y="407227"/>
                  <a:pt x="4372040" y="427558"/>
                  <a:pt x="4463529" y="478385"/>
                </a:cubicBezTo>
                <a:cubicBezTo>
                  <a:pt x="4473694" y="478385"/>
                  <a:pt x="4483860" y="488550"/>
                  <a:pt x="4494025" y="488550"/>
                </a:cubicBezTo>
                <a:cubicBezTo>
                  <a:pt x="4504191" y="508881"/>
                  <a:pt x="4534687" y="519046"/>
                  <a:pt x="4534687" y="508881"/>
                </a:cubicBezTo>
                <a:cubicBezTo>
                  <a:pt x="4524522" y="488550"/>
                  <a:pt x="4504191" y="468219"/>
                  <a:pt x="4483860" y="458054"/>
                </a:cubicBezTo>
                <a:cubicBezTo>
                  <a:pt x="4463529" y="447889"/>
                  <a:pt x="4453364" y="437723"/>
                  <a:pt x="4453364" y="427558"/>
                </a:cubicBezTo>
                <a:cubicBezTo>
                  <a:pt x="4453364" y="417393"/>
                  <a:pt x="4453364" y="417393"/>
                  <a:pt x="4453364" y="417393"/>
                </a:cubicBezTo>
                <a:cubicBezTo>
                  <a:pt x="4473694" y="427558"/>
                  <a:pt x="4494025" y="437723"/>
                  <a:pt x="4504191" y="447889"/>
                </a:cubicBezTo>
                <a:cubicBezTo>
                  <a:pt x="4514356" y="447889"/>
                  <a:pt x="4514356" y="458054"/>
                  <a:pt x="4524522" y="458054"/>
                </a:cubicBezTo>
                <a:cubicBezTo>
                  <a:pt x="4290716" y="112432"/>
                  <a:pt x="3772278" y="41275"/>
                  <a:pt x="3385991" y="41275"/>
                </a:cubicBezTo>
                <a:close/>
                <a:moveTo>
                  <a:pt x="3334882" y="0"/>
                </a:moveTo>
                <a:cubicBezTo>
                  <a:pt x="3355214" y="0"/>
                  <a:pt x="3385711" y="0"/>
                  <a:pt x="3416209" y="10166"/>
                </a:cubicBezTo>
                <a:cubicBezTo>
                  <a:pt x="3467038" y="10166"/>
                  <a:pt x="3507702" y="10166"/>
                  <a:pt x="3548365" y="10166"/>
                </a:cubicBezTo>
                <a:cubicBezTo>
                  <a:pt x="3599194" y="10166"/>
                  <a:pt x="3660189" y="10166"/>
                  <a:pt x="3711019" y="20331"/>
                </a:cubicBezTo>
                <a:cubicBezTo>
                  <a:pt x="3853341" y="40662"/>
                  <a:pt x="3985497" y="81325"/>
                  <a:pt x="4107487" y="121987"/>
                </a:cubicBezTo>
                <a:cubicBezTo>
                  <a:pt x="4219312" y="162649"/>
                  <a:pt x="4331136" y="213477"/>
                  <a:pt x="4432795" y="294802"/>
                </a:cubicBezTo>
                <a:cubicBezTo>
                  <a:pt x="4463292" y="345630"/>
                  <a:pt x="4503956" y="386292"/>
                  <a:pt x="4554785" y="426954"/>
                </a:cubicBezTo>
                <a:cubicBezTo>
                  <a:pt x="4554785" y="447285"/>
                  <a:pt x="4554785" y="457451"/>
                  <a:pt x="4544619" y="467616"/>
                </a:cubicBezTo>
                <a:cubicBezTo>
                  <a:pt x="4554785" y="467616"/>
                  <a:pt x="4554785" y="467616"/>
                  <a:pt x="4554785" y="467616"/>
                </a:cubicBezTo>
                <a:cubicBezTo>
                  <a:pt x="4554785" y="457451"/>
                  <a:pt x="4564951" y="447285"/>
                  <a:pt x="4575116" y="457451"/>
                </a:cubicBezTo>
                <a:cubicBezTo>
                  <a:pt x="4585282" y="498113"/>
                  <a:pt x="4585282" y="518444"/>
                  <a:pt x="4585282" y="548941"/>
                </a:cubicBezTo>
                <a:cubicBezTo>
                  <a:pt x="4524287" y="559107"/>
                  <a:pt x="4493790" y="538775"/>
                  <a:pt x="4453126" y="508279"/>
                </a:cubicBezTo>
                <a:cubicBezTo>
                  <a:pt x="4432795" y="487948"/>
                  <a:pt x="4402297" y="477782"/>
                  <a:pt x="4381965" y="467616"/>
                </a:cubicBezTo>
                <a:cubicBezTo>
                  <a:pt x="4320970" y="447285"/>
                  <a:pt x="4229477" y="437120"/>
                  <a:pt x="4117653" y="437120"/>
                </a:cubicBezTo>
                <a:cubicBezTo>
                  <a:pt x="4076989" y="437120"/>
                  <a:pt x="4026160" y="437120"/>
                  <a:pt x="3965165" y="437120"/>
                </a:cubicBezTo>
                <a:cubicBezTo>
                  <a:pt x="3873672" y="447285"/>
                  <a:pt x="3772014" y="467616"/>
                  <a:pt x="3650024" y="498113"/>
                </a:cubicBezTo>
                <a:cubicBezTo>
                  <a:pt x="3609360" y="508279"/>
                  <a:pt x="3558531" y="518444"/>
                  <a:pt x="3517867" y="528610"/>
                </a:cubicBezTo>
                <a:cubicBezTo>
                  <a:pt x="3375546" y="548941"/>
                  <a:pt x="3263721" y="569272"/>
                  <a:pt x="3182394" y="660762"/>
                </a:cubicBezTo>
                <a:cubicBezTo>
                  <a:pt x="3192560" y="660762"/>
                  <a:pt x="3192560" y="670928"/>
                  <a:pt x="3202726" y="670928"/>
                </a:cubicBezTo>
                <a:cubicBezTo>
                  <a:pt x="3212892" y="681093"/>
                  <a:pt x="3223058" y="691259"/>
                  <a:pt x="3223058" y="701425"/>
                </a:cubicBezTo>
                <a:cubicBezTo>
                  <a:pt x="3243389" y="701425"/>
                  <a:pt x="3263721" y="701425"/>
                  <a:pt x="3284053" y="701425"/>
                </a:cubicBezTo>
                <a:cubicBezTo>
                  <a:pt x="3446707" y="701425"/>
                  <a:pt x="3599194" y="792915"/>
                  <a:pt x="3721185" y="864074"/>
                </a:cubicBezTo>
                <a:cubicBezTo>
                  <a:pt x="3721185" y="864074"/>
                  <a:pt x="3721185" y="864074"/>
                  <a:pt x="3741516" y="874239"/>
                </a:cubicBezTo>
                <a:cubicBezTo>
                  <a:pt x="3761848" y="884405"/>
                  <a:pt x="3772014" y="894570"/>
                  <a:pt x="3792346" y="904736"/>
                </a:cubicBezTo>
                <a:cubicBezTo>
                  <a:pt x="3843175" y="935233"/>
                  <a:pt x="3883838" y="955564"/>
                  <a:pt x="3914336" y="986060"/>
                </a:cubicBezTo>
                <a:cubicBezTo>
                  <a:pt x="3914336" y="986060"/>
                  <a:pt x="3924502" y="996226"/>
                  <a:pt x="3924502" y="1006392"/>
                </a:cubicBezTo>
                <a:cubicBezTo>
                  <a:pt x="3934668" y="1016557"/>
                  <a:pt x="3934668" y="1016557"/>
                  <a:pt x="3944833" y="1026723"/>
                </a:cubicBezTo>
                <a:cubicBezTo>
                  <a:pt x="3944833" y="1026723"/>
                  <a:pt x="3954999" y="1036888"/>
                  <a:pt x="3965165" y="1036888"/>
                </a:cubicBezTo>
                <a:cubicBezTo>
                  <a:pt x="3965165" y="1036888"/>
                  <a:pt x="3975331" y="1036888"/>
                  <a:pt x="3985497" y="1047054"/>
                </a:cubicBezTo>
                <a:cubicBezTo>
                  <a:pt x="4046492" y="1097882"/>
                  <a:pt x="4087155" y="1148710"/>
                  <a:pt x="4148150" y="1219869"/>
                </a:cubicBezTo>
                <a:cubicBezTo>
                  <a:pt x="4158316" y="1240200"/>
                  <a:pt x="4178648" y="1260531"/>
                  <a:pt x="4209146" y="1291028"/>
                </a:cubicBezTo>
                <a:cubicBezTo>
                  <a:pt x="4300638" y="1402849"/>
                  <a:pt x="4442960" y="1585829"/>
                  <a:pt x="4554785" y="1778975"/>
                </a:cubicBezTo>
                <a:cubicBezTo>
                  <a:pt x="4575116" y="1809472"/>
                  <a:pt x="4595448" y="1839968"/>
                  <a:pt x="4605614" y="1880631"/>
                </a:cubicBezTo>
                <a:cubicBezTo>
                  <a:pt x="4625946" y="1900962"/>
                  <a:pt x="4636112" y="1931459"/>
                  <a:pt x="4646277" y="1951790"/>
                </a:cubicBezTo>
                <a:cubicBezTo>
                  <a:pt x="4717438" y="2083942"/>
                  <a:pt x="4758102" y="2195763"/>
                  <a:pt x="4798765" y="2358413"/>
                </a:cubicBezTo>
                <a:cubicBezTo>
                  <a:pt x="4798765" y="2388909"/>
                  <a:pt x="4808931" y="2409240"/>
                  <a:pt x="4819097" y="2439737"/>
                </a:cubicBezTo>
                <a:cubicBezTo>
                  <a:pt x="4839429" y="2510896"/>
                  <a:pt x="4859760" y="2582055"/>
                  <a:pt x="4859760" y="2683711"/>
                </a:cubicBezTo>
                <a:cubicBezTo>
                  <a:pt x="4869926" y="2958181"/>
                  <a:pt x="4819097" y="3161493"/>
                  <a:pt x="4768268" y="3344473"/>
                </a:cubicBezTo>
                <a:cubicBezTo>
                  <a:pt x="4747936" y="3405466"/>
                  <a:pt x="4727604" y="3456294"/>
                  <a:pt x="4707273" y="3517288"/>
                </a:cubicBezTo>
                <a:cubicBezTo>
                  <a:pt x="4686941" y="3568116"/>
                  <a:pt x="4666609" y="3618943"/>
                  <a:pt x="4656443" y="3679937"/>
                </a:cubicBezTo>
                <a:cubicBezTo>
                  <a:pt x="4656443" y="3679937"/>
                  <a:pt x="4656443" y="3679937"/>
                  <a:pt x="4646277" y="3679937"/>
                </a:cubicBezTo>
                <a:cubicBezTo>
                  <a:pt x="4625946" y="3679937"/>
                  <a:pt x="4615780" y="3679937"/>
                  <a:pt x="4605614" y="3690102"/>
                </a:cubicBezTo>
                <a:cubicBezTo>
                  <a:pt x="4605614" y="3690102"/>
                  <a:pt x="4605614" y="3690102"/>
                  <a:pt x="4595448" y="3690102"/>
                </a:cubicBezTo>
                <a:cubicBezTo>
                  <a:pt x="4595448" y="3690102"/>
                  <a:pt x="4595448" y="3690102"/>
                  <a:pt x="4595448" y="3679937"/>
                </a:cubicBezTo>
                <a:cubicBezTo>
                  <a:pt x="4737770" y="3374970"/>
                  <a:pt x="4880092" y="2998844"/>
                  <a:pt x="4808931" y="2571890"/>
                </a:cubicBezTo>
                <a:cubicBezTo>
                  <a:pt x="4808931" y="2571890"/>
                  <a:pt x="4808931" y="2571890"/>
                  <a:pt x="4808931" y="2551558"/>
                </a:cubicBezTo>
                <a:cubicBezTo>
                  <a:pt x="4808931" y="2541393"/>
                  <a:pt x="4808931" y="2531227"/>
                  <a:pt x="4808931" y="2521062"/>
                </a:cubicBezTo>
                <a:cubicBezTo>
                  <a:pt x="4798765" y="2490565"/>
                  <a:pt x="4788599" y="2460068"/>
                  <a:pt x="4778434" y="2429572"/>
                </a:cubicBezTo>
                <a:cubicBezTo>
                  <a:pt x="4747936" y="2317750"/>
                  <a:pt x="4727604" y="2205929"/>
                  <a:pt x="4686941" y="2104273"/>
                </a:cubicBezTo>
                <a:cubicBezTo>
                  <a:pt x="4656443" y="2033114"/>
                  <a:pt x="4625946" y="1972121"/>
                  <a:pt x="4595448" y="1911128"/>
                </a:cubicBezTo>
                <a:cubicBezTo>
                  <a:pt x="4554785" y="1860300"/>
                  <a:pt x="4524287" y="1799306"/>
                  <a:pt x="4503956" y="1748478"/>
                </a:cubicBezTo>
                <a:cubicBezTo>
                  <a:pt x="4483624" y="1748478"/>
                  <a:pt x="4473458" y="1748478"/>
                  <a:pt x="4453126" y="1758644"/>
                </a:cubicBezTo>
                <a:cubicBezTo>
                  <a:pt x="4412463" y="1768810"/>
                  <a:pt x="4361634" y="1778975"/>
                  <a:pt x="4320970" y="1768810"/>
                </a:cubicBezTo>
                <a:cubicBezTo>
                  <a:pt x="4300638" y="1758644"/>
                  <a:pt x="4290473" y="1738313"/>
                  <a:pt x="4280307" y="1717982"/>
                </a:cubicBezTo>
                <a:cubicBezTo>
                  <a:pt x="4259975" y="1697650"/>
                  <a:pt x="4249809" y="1687485"/>
                  <a:pt x="4229477" y="1677319"/>
                </a:cubicBezTo>
                <a:cubicBezTo>
                  <a:pt x="4219312" y="1677319"/>
                  <a:pt x="4209146" y="1687485"/>
                  <a:pt x="4209146" y="1707816"/>
                </a:cubicBezTo>
                <a:cubicBezTo>
                  <a:pt x="4209146" y="1717982"/>
                  <a:pt x="4198980" y="1738313"/>
                  <a:pt x="4178648" y="1738313"/>
                </a:cubicBezTo>
                <a:cubicBezTo>
                  <a:pt x="4158316" y="1728147"/>
                  <a:pt x="4137985" y="1717982"/>
                  <a:pt x="4117653" y="1707816"/>
                </a:cubicBezTo>
                <a:cubicBezTo>
                  <a:pt x="4087155" y="1697650"/>
                  <a:pt x="4066824" y="1687485"/>
                  <a:pt x="4056658" y="1677319"/>
                </a:cubicBezTo>
                <a:cubicBezTo>
                  <a:pt x="4026160" y="1677319"/>
                  <a:pt x="4026160" y="1697650"/>
                  <a:pt x="4015994" y="1728147"/>
                </a:cubicBezTo>
                <a:cubicBezTo>
                  <a:pt x="4005829" y="1748478"/>
                  <a:pt x="4005829" y="1768810"/>
                  <a:pt x="3985497" y="1778975"/>
                </a:cubicBezTo>
                <a:cubicBezTo>
                  <a:pt x="3975331" y="1778975"/>
                  <a:pt x="3975331" y="1778975"/>
                  <a:pt x="3975331" y="1778975"/>
                </a:cubicBezTo>
                <a:cubicBezTo>
                  <a:pt x="3944833" y="1778975"/>
                  <a:pt x="3934668" y="1768810"/>
                  <a:pt x="3924502" y="1758644"/>
                </a:cubicBezTo>
                <a:cubicBezTo>
                  <a:pt x="3914336" y="1748478"/>
                  <a:pt x="3904170" y="1738313"/>
                  <a:pt x="3883838" y="1738313"/>
                </a:cubicBezTo>
                <a:cubicBezTo>
                  <a:pt x="3853341" y="1789141"/>
                  <a:pt x="3883838" y="1819637"/>
                  <a:pt x="3914336" y="1860300"/>
                </a:cubicBezTo>
                <a:cubicBezTo>
                  <a:pt x="3934668" y="1890796"/>
                  <a:pt x="3954999" y="1921293"/>
                  <a:pt x="3965165" y="1972121"/>
                </a:cubicBezTo>
                <a:cubicBezTo>
                  <a:pt x="3954999" y="1982286"/>
                  <a:pt x="3934668" y="1982286"/>
                  <a:pt x="3924502" y="1982286"/>
                </a:cubicBezTo>
                <a:cubicBezTo>
                  <a:pt x="3914336" y="1972121"/>
                  <a:pt x="3904170" y="1972121"/>
                  <a:pt x="3894004" y="1982286"/>
                </a:cubicBezTo>
                <a:cubicBezTo>
                  <a:pt x="3894004" y="1982286"/>
                  <a:pt x="3894004" y="1992452"/>
                  <a:pt x="3894004" y="2002618"/>
                </a:cubicBezTo>
                <a:cubicBezTo>
                  <a:pt x="3904170" y="2022949"/>
                  <a:pt x="3904170" y="2033114"/>
                  <a:pt x="3883838" y="2063611"/>
                </a:cubicBezTo>
                <a:cubicBezTo>
                  <a:pt x="3863507" y="2094108"/>
                  <a:pt x="3833009" y="2104273"/>
                  <a:pt x="3802511" y="2124604"/>
                </a:cubicBezTo>
                <a:cubicBezTo>
                  <a:pt x="3802511" y="2124604"/>
                  <a:pt x="3802511" y="2124604"/>
                  <a:pt x="3792346" y="2124604"/>
                </a:cubicBezTo>
                <a:cubicBezTo>
                  <a:pt x="3782180" y="2124604"/>
                  <a:pt x="3782180" y="2124604"/>
                  <a:pt x="3782180" y="2124604"/>
                </a:cubicBezTo>
                <a:cubicBezTo>
                  <a:pt x="3782180" y="2104273"/>
                  <a:pt x="3792346" y="2083942"/>
                  <a:pt x="3802511" y="2063611"/>
                </a:cubicBezTo>
                <a:cubicBezTo>
                  <a:pt x="3812677" y="2053446"/>
                  <a:pt x="3822843" y="2033114"/>
                  <a:pt x="3822843" y="2002618"/>
                </a:cubicBezTo>
                <a:cubicBezTo>
                  <a:pt x="3822843" y="1951790"/>
                  <a:pt x="3812677" y="1880631"/>
                  <a:pt x="3782180" y="1799306"/>
                </a:cubicBezTo>
                <a:cubicBezTo>
                  <a:pt x="3772014" y="1799306"/>
                  <a:pt x="3761848" y="1799306"/>
                  <a:pt x="3751682" y="1809472"/>
                </a:cubicBezTo>
                <a:cubicBezTo>
                  <a:pt x="3731350" y="1809472"/>
                  <a:pt x="3711019" y="1819637"/>
                  <a:pt x="3690687" y="1819637"/>
                </a:cubicBezTo>
                <a:cubicBezTo>
                  <a:pt x="3690687" y="1819637"/>
                  <a:pt x="3690687" y="1819637"/>
                  <a:pt x="3690687" y="1829803"/>
                </a:cubicBezTo>
                <a:cubicBezTo>
                  <a:pt x="3690687" y="1850134"/>
                  <a:pt x="3690687" y="1870465"/>
                  <a:pt x="3680521" y="1890796"/>
                </a:cubicBezTo>
                <a:cubicBezTo>
                  <a:pt x="3639858" y="1900962"/>
                  <a:pt x="3629692" y="1931459"/>
                  <a:pt x="3619526" y="1951790"/>
                </a:cubicBezTo>
                <a:cubicBezTo>
                  <a:pt x="3599194" y="1982286"/>
                  <a:pt x="3589028" y="2002618"/>
                  <a:pt x="3548365" y="2012783"/>
                </a:cubicBezTo>
                <a:cubicBezTo>
                  <a:pt x="3548365" y="2033114"/>
                  <a:pt x="3538199" y="2043280"/>
                  <a:pt x="3538199" y="2063611"/>
                </a:cubicBezTo>
                <a:cubicBezTo>
                  <a:pt x="3538199" y="2094108"/>
                  <a:pt x="3528033" y="2124604"/>
                  <a:pt x="3517867" y="2144936"/>
                </a:cubicBezTo>
                <a:cubicBezTo>
                  <a:pt x="3487370" y="2165267"/>
                  <a:pt x="3456872" y="2155101"/>
                  <a:pt x="3426375" y="2144936"/>
                </a:cubicBezTo>
                <a:cubicBezTo>
                  <a:pt x="3416209" y="2144936"/>
                  <a:pt x="3395877" y="2134770"/>
                  <a:pt x="3375546" y="2134770"/>
                </a:cubicBezTo>
                <a:cubicBezTo>
                  <a:pt x="3355214" y="2134770"/>
                  <a:pt x="3345048" y="2134770"/>
                  <a:pt x="3324716" y="2144936"/>
                </a:cubicBezTo>
                <a:cubicBezTo>
                  <a:pt x="3314550" y="2144936"/>
                  <a:pt x="3304385" y="2144936"/>
                  <a:pt x="3284053" y="2144936"/>
                </a:cubicBezTo>
                <a:cubicBezTo>
                  <a:pt x="3263721" y="2144936"/>
                  <a:pt x="3253555" y="2144936"/>
                  <a:pt x="3233224" y="2124604"/>
                </a:cubicBezTo>
                <a:cubicBezTo>
                  <a:pt x="3233224" y="2094108"/>
                  <a:pt x="3223058" y="2063611"/>
                  <a:pt x="3212892" y="2033114"/>
                </a:cubicBezTo>
                <a:cubicBezTo>
                  <a:pt x="3192560" y="1941624"/>
                  <a:pt x="3162063" y="1860300"/>
                  <a:pt x="3223058" y="1799306"/>
                </a:cubicBezTo>
                <a:cubicBezTo>
                  <a:pt x="3243389" y="1799306"/>
                  <a:pt x="3253555" y="1809472"/>
                  <a:pt x="3263721" y="1819637"/>
                </a:cubicBezTo>
                <a:cubicBezTo>
                  <a:pt x="3273887" y="1829803"/>
                  <a:pt x="3294219" y="1839968"/>
                  <a:pt x="3304385" y="1850134"/>
                </a:cubicBezTo>
                <a:cubicBezTo>
                  <a:pt x="3324716" y="1850134"/>
                  <a:pt x="3334882" y="1839968"/>
                  <a:pt x="3355214" y="1829803"/>
                </a:cubicBezTo>
                <a:cubicBezTo>
                  <a:pt x="3375546" y="1829803"/>
                  <a:pt x="3385711" y="1819637"/>
                  <a:pt x="3406043" y="1819637"/>
                </a:cubicBezTo>
                <a:cubicBezTo>
                  <a:pt x="3416209" y="1819637"/>
                  <a:pt x="3416209" y="1809472"/>
                  <a:pt x="3416209" y="1799306"/>
                </a:cubicBezTo>
                <a:cubicBezTo>
                  <a:pt x="3426375" y="1789141"/>
                  <a:pt x="3426375" y="1778975"/>
                  <a:pt x="3446707" y="1789141"/>
                </a:cubicBezTo>
                <a:cubicBezTo>
                  <a:pt x="3446707" y="1778975"/>
                  <a:pt x="3446707" y="1778975"/>
                  <a:pt x="3436541" y="1768810"/>
                </a:cubicBezTo>
                <a:cubicBezTo>
                  <a:pt x="3436541" y="1768810"/>
                  <a:pt x="3436541" y="1758644"/>
                  <a:pt x="3436541" y="1758644"/>
                </a:cubicBezTo>
                <a:cubicBezTo>
                  <a:pt x="3436541" y="1748478"/>
                  <a:pt x="3436541" y="1748478"/>
                  <a:pt x="3436541" y="1738313"/>
                </a:cubicBezTo>
                <a:cubicBezTo>
                  <a:pt x="3436541" y="1738313"/>
                  <a:pt x="3436541" y="1738313"/>
                  <a:pt x="3446707" y="1738313"/>
                </a:cubicBezTo>
                <a:cubicBezTo>
                  <a:pt x="3456872" y="1738313"/>
                  <a:pt x="3456872" y="1748478"/>
                  <a:pt x="3456872" y="1748478"/>
                </a:cubicBezTo>
                <a:cubicBezTo>
                  <a:pt x="3456872" y="1748478"/>
                  <a:pt x="3456872" y="1738313"/>
                  <a:pt x="3456872" y="1738313"/>
                </a:cubicBezTo>
                <a:cubicBezTo>
                  <a:pt x="3456872" y="1738313"/>
                  <a:pt x="3456872" y="1738313"/>
                  <a:pt x="3456872" y="1728147"/>
                </a:cubicBezTo>
                <a:cubicBezTo>
                  <a:pt x="3456872" y="1717982"/>
                  <a:pt x="3456872" y="1717982"/>
                  <a:pt x="3456872" y="1707816"/>
                </a:cubicBezTo>
                <a:cubicBezTo>
                  <a:pt x="3446707" y="1707816"/>
                  <a:pt x="3436541" y="1707816"/>
                  <a:pt x="3446707" y="1728147"/>
                </a:cubicBezTo>
                <a:cubicBezTo>
                  <a:pt x="3446707" y="1728147"/>
                  <a:pt x="3446707" y="1728147"/>
                  <a:pt x="3436541" y="1728147"/>
                </a:cubicBezTo>
                <a:cubicBezTo>
                  <a:pt x="3426375" y="1717982"/>
                  <a:pt x="3426375" y="1697650"/>
                  <a:pt x="3416209" y="1677319"/>
                </a:cubicBezTo>
                <a:cubicBezTo>
                  <a:pt x="3436541" y="1656988"/>
                  <a:pt x="3467038" y="1636657"/>
                  <a:pt x="3497536" y="1626492"/>
                </a:cubicBezTo>
                <a:cubicBezTo>
                  <a:pt x="3528033" y="1616326"/>
                  <a:pt x="3548365" y="1606160"/>
                  <a:pt x="3568697" y="1585829"/>
                </a:cubicBezTo>
                <a:cubicBezTo>
                  <a:pt x="3568697" y="1575664"/>
                  <a:pt x="3568697" y="1565498"/>
                  <a:pt x="3568697" y="1555332"/>
                </a:cubicBezTo>
                <a:cubicBezTo>
                  <a:pt x="3568697" y="1545167"/>
                  <a:pt x="3568697" y="1524836"/>
                  <a:pt x="3568697" y="1504505"/>
                </a:cubicBezTo>
                <a:cubicBezTo>
                  <a:pt x="3589028" y="1484174"/>
                  <a:pt x="3619526" y="1474008"/>
                  <a:pt x="3650024" y="1474008"/>
                </a:cubicBezTo>
                <a:cubicBezTo>
                  <a:pt x="3670355" y="1463842"/>
                  <a:pt x="3690687" y="1463842"/>
                  <a:pt x="3711019" y="1453677"/>
                </a:cubicBezTo>
                <a:cubicBezTo>
                  <a:pt x="3731350" y="1443511"/>
                  <a:pt x="3751682" y="1413015"/>
                  <a:pt x="3772014" y="1392683"/>
                </a:cubicBezTo>
                <a:cubicBezTo>
                  <a:pt x="3802511" y="1372352"/>
                  <a:pt x="3822843" y="1341856"/>
                  <a:pt x="3853341" y="1331690"/>
                </a:cubicBezTo>
                <a:cubicBezTo>
                  <a:pt x="3863507" y="1331690"/>
                  <a:pt x="3863507" y="1331690"/>
                  <a:pt x="3873672" y="1331690"/>
                </a:cubicBezTo>
                <a:cubicBezTo>
                  <a:pt x="3904170" y="1331690"/>
                  <a:pt x="3944833" y="1321524"/>
                  <a:pt x="3954999" y="1301193"/>
                </a:cubicBezTo>
                <a:cubicBezTo>
                  <a:pt x="3954999" y="1280862"/>
                  <a:pt x="3934668" y="1260531"/>
                  <a:pt x="3914336" y="1240200"/>
                </a:cubicBezTo>
                <a:cubicBezTo>
                  <a:pt x="3904170" y="1230034"/>
                  <a:pt x="3883838" y="1219869"/>
                  <a:pt x="3883838" y="1199538"/>
                </a:cubicBezTo>
                <a:cubicBezTo>
                  <a:pt x="3873672" y="1199538"/>
                  <a:pt x="3873672" y="1209703"/>
                  <a:pt x="3863507" y="1209703"/>
                </a:cubicBezTo>
                <a:cubicBezTo>
                  <a:pt x="3822843" y="1209703"/>
                  <a:pt x="3751682" y="1138544"/>
                  <a:pt x="3741516" y="1097882"/>
                </a:cubicBezTo>
                <a:cubicBezTo>
                  <a:pt x="3741516" y="1067385"/>
                  <a:pt x="3751682" y="1047054"/>
                  <a:pt x="3761848" y="1016557"/>
                </a:cubicBezTo>
                <a:cubicBezTo>
                  <a:pt x="3772014" y="986060"/>
                  <a:pt x="3782180" y="965729"/>
                  <a:pt x="3772014" y="945398"/>
                </a:cubicBezTo>
                <a:cubicBezTo>
                  <a:pt x="3772014" y="945398"/>
                  <a:pt x="3772014" y="945398"/>
                  <a:pt x="3772014" y="935233"/>
                </a:cubicBezTo>
                <a:cubicBezTo>
                  <a:pt x="3792346" y="945398"/>
                  <a:pt x="3802511" y="955564"/>
                  <a:pt x="3802511" y="965729"/>
                </a:cubicBezTo>
                <a:cubicBezTo>
                  <a:pt x="3812677" y="975895"/>
                  <a:pt x="3802511" y="1006392"/>
                  <a:pt x="3792346" y="1026723"/>
                </a:cubicBezTo>
                <a:cubicBezTo>
                  <a:pt x="3782180" y="1036888"/>
                  <a:pt x="3782180" y="1057220"/>
                  <a:pt x="3782180" y="1067385"/>
                </a:cubicBezTo>
                <a:cubicBezTo>
                  <a:pt x="3782180" y="1128379"/>
                  <a:pt x="3822843" y="1169041"/>
                  <a:pt x="3914336" y="1179206"/>
                </a:cubicBezTo>
                <a:cubicBezTo>
                  <a:pt x="3924502" y="1199538"/>
                  <a:pt x="3934668" y="1209703"/>
                  <a:pt x="3944833" y="1219869"/>
                </a:cubicBezTo>
                <a:cubicBezTo>
                  <a:pt x="3975331" y="1250365"/>
                  <a:pt x="4005829" y="1291028"/>
                  <a:pt x="3985497" y="1352021"/>
                </a:cubicBezTo>
                <a:cubicBezTo>
                  <a:pt x="3883838" y="1352021"/>
                  <a:pt x="3833009" y="1392683"/>
                  <a:pt x="3792346" y="1433346"/>
                </a:cubicBezTo>
                <a:cubicBezTo>
                  <a:pt x="3741516" y="1474008"/>
                  <a:pt x="3700853" y="1514670"/>
                  <a:pt x="3609360" y="1514670"/>
                </a:cubicBezTo>
                <a:cubicBezTo>
                  <a:pt x="3599194" y="1545167"/>
                  <a:pt x="3599194" y="1585829"/>
                  <a:pt x="3599194" y="1616326"/>
                </a:cubicBezTo>
                <a:cubicBezTo>
                  <a:pt x="3578863" y="1636657"/>
                  <a:pt x="3558531" y="1646823"/>
                  <a:pt x="3538199" y="1646823"/>
                </a:cubicBezTo>
                <a:cubicBezTo>
                  <a:pt x="3517867" y="1656988"/>
                  <a:pt x="3497536" y="1656988"/>
                  <a:pt x="3487370" y="1667154"/>
                </a:cubicBezTo>
                <a:cubicBezTo>
                  <a:pt x="3477204" y="1687485"/>
                  <a:pt x="3487370" y="1697650"/>
                  <a:pt x="3497536" y="1697650"/>
                </a:cubicBezTo>
                <a:cubicBezTo>
                  <a:pt x="3497536" y="1707816"/>
                  <a:pt x="3507702" y="1717982"/>
                  <a:pt x="3507702" y="1728147"/>
                </a:cubicBezTo>
                <a:cubicBezTo>
                  <a:pt x="3497536" y="1738313"/>
                  <a:pt x="3497536" y="1748478"/>
                  <a:pt x="3497536" y="1758644"/>
                </a:cubicBezTo>
                <a:cubicBezTo>
                  <a:pt x="3497536" y="1768810"/>
                  <a:pt x="3487370" y="1789141"/>
                  <a:pt x="3487370" y="1799306"/>
                </a:cubicBezTo>
                <a:cubicBezTo>
                  <a:pt x="3456872" y="1850134"/>
                  <a:pt x="3375546" y="1890796"/>
                  <a:pt x="3314550" y="1890796"/>
                </a:cubicBezTo>
                <a:cubicBezTo>
                  <a:pt x="3273887" y="1890796"/>
                  <a:pt x="3253555" y="1880631"/>
                  <a:pt x="3233224" y="1850134"/>
                </a:cubicBezTo>
                <a:cubicBezTo>
                  <a:pt x="3223058" y="1880631"/>
                  <a:pt x="3223058" y="1921293"/>
                  <a:pt x="3233224" y="1961955"/>
                </a:cubicBezTo>
                <a:cubicBezTo>
                  <a:pt x="3243389" y="2012783"/>
                  <a:pt x="3263721" y="2073777"/>
                  <a:pt x="3284053" y="2104273"/>
                </a:cubicBezTo>
                <a:cubicBezTo>
                  <a:pt x="3304385" y="2104273"/>
                  <a:pt x="3304385" y="2104273"/>
                  <a:pt x="3314550" y="2094108"/>
                </a:cubicBezTo>
                <a:cubicBezTo>
                  <a:pt x="3324716" y="2083942"/>
                  <a:pt x="3324716" y="2083942"/>
                  <a:pt x="3345048" y="2083942"/>
                </a:cubicBezTo>
                <a:cubicBezTo>
                  <a:pt x="3375546" y="2083942"/>
                  <a:pt x="3385711" y="2083942"/>
                  <a:pt x="3406043" y="2094108"/>
                </a:cubicBezTo>
                <a:cubicBezTo>
                  <a:pt x="3426375" y="2094108"/>
                  <a:pt x="3446707" y="2104273"/>
                  <a:pt x="3487370" y="2104273"/>
                </a:cubicBezTo>
                <a:cubicBezTo>
                  <a:pt x="3497536" y="2094108"/>
                  <a:pt x="3507702" y="2063611"/>
                  <a:pt x="3507702" y="2033114"/>
                </a:cubicBezTo>
                <a:cubicBezTo>
                  <a:pt x="3507702" y="2012783"/>
                  <a:pt x="3517867" y="1992452"/>
                  <a:pt x="3517867" y="1982286"/>
                </a:cubicBezTo>
                <a:cubicBezTo>
                  <a:pt x="3528033" y="1972121"/>
                  <a:pt x="3548365" y="1972121"/>
                  <a:pt x="3558531" y="1961955"/>
                </a:cubicBezTo>
                <a:cubicBezTo>
                  <a:pt x="3568697" y="1961955"/>
                  <a:pt x="3578863" y="1951790"/>
                  <a:pt x="3589028" y="1941624"/>
                </a:cubicBezTo>
                <a:cubicBezTo>
                  <a:pt x="3589028" y="1931459"/>
                  <a:pt x="3589028" y="1931459"/>
                  <a:pt x="3589028" y="1921293"/>
                </a:cubicBezTo>
                <a:cubicBezTo>
                  <a:pt x="3578863" y="1911128"/>
                  <a:pt x="3578863" y="1900962"/>
                  <a:pt x="3589028" y="1890796"/>
                </a:cubicBezTo>
                <a:cubicBezTo>
                  <a:pt x="3599194" y="1880631"/>
                  <a:pt x="3609360" y="1880631"/>
                  <a:pt x="3619526" y="1870465"/>
                </a:cubicBezTo>
                <a:cubicBezTo>
                  <a:pt x="3629692" y="1870465"/>
                  <a:pt x="3650024" y="1860300"/>
                  <a:pt x="3660189" y="1850134"/>
                </a:cubicBezTo>
                <a:cubicBezTo>
                  <a:pt x="3660189" y="1819637"/>
                  <a:pt x="3660189" y="1799306"/>
                  <a:pt x="3650024" y="1789141"/>
                </a:cubicBezTo>
                <a:cubicBezTo>
                  <a:pt x="3639858" y="1768810"/>
                  <a:pt x="3629692" y="1758644"/>
                  <a:pt x="3639858" y="1728147"/>
                </a:cubicBezTo>
                <a:cubicBezTo>
                  <a:pt x="3639858" y="1728147"/>
                  <a:pt x="3650024" y="1728147"/>
                  <a:pt x="3650024" y="1728147"/>
                </a:cubicBezTo>
                <a:cubicBezTo>
                  <a:pt x="3670355" y="1728147"/>
                  <a:pt x="3680521" y="1738313"/>
                  <a:pt x="3680521" y="1748478"/>
                </a:cubicBezTo>
                <a:cubicBezTo>
                  <a:pt x="3690687" y="1758644"/>
                  <a:pt x="3700853" y="1768810"/>
                  <a:pt x="3711019" y="1768810"/>
                </a:cubicBezTo>
                <a:cubicBezTo>
                  <a:pt x="3741516" y="1758644"/>
                  <a:pt x="3772014" y="1758644"/>
                  <a:pt x="3812677" y="1768810"/>
                </a:cubicBezTo>
                <a:cubicBezTo>
                  <a:pt x="3833009" y="1860300"/>
                  <a:pt x="3863507" y="1961955"/>
                  <a:pt x="3853341" y="2043280"/>
                </a:cubicBezTo>
                <a:cubicBezTo>
                  <a:pt x="3873672" y="2022949"/>
                  <a:pt x="3873672" y="1992452"/>
                  <a:pt x="3873672" y="1951790"/>
                </a:cubicBezTo>
                <a:cubicBezTo>
                  <a:pt x="3873672" y="1941624"/>
                  <a:pt x="3873672" y="1931459"/>
                  <a:pt x="3873672" y="1921293"/>
                </a:cubicBezTo>
                <a:cubicBezTo>
                  <a:pt x="3883838" y="1911128"/>
                  <a:pt x="3894004" y="1911128"/>
                  <a:pt x="3904170" y="1921293"/>
                </a:cubicBezTo>
                <a:cubicBezTo>
                  <a:pt x="3873672" y="1870465"/>
                  <a:pt x="3812677" y="1778975"/>
                  <a:pt x="3843175" y="1687485"/>
                </a:cubicBezTo>
                <a:cubicBezTo>
                  <a:pt x="3843175" y="1687485"/>
                  <a:pt x="3853341" y="1687485"/>
                  <a:pt x="3853341" y="1687485"/>
                </a:cubicBezTo>
                <a:cubicBezTo>
                  <a:pt x="3873672" y="1687485"/>
                  <a:pt x="3894004" y="1697650"/>
                  <a:pt x="3914336" y="1707816"/>
                </a:cubicBezTo>
                <a:cubicBezTo>
                  <a:pt x="3934668" y="1717982"/>
                  <a:pt x="3954999" y="1738313"/>
                  <a:pt x="3965165" y="1728147"/>
                </a:cubicBezTo>
                <a:cubicBezTo>
                  <a:pt x="3985497" y="1728147"/>
                  <a:pt x="3995663" y="1707816"/>
                  <a:pt x="3995663" y="1687485"/>
                </a:cubicBezTo>
                <a:cubicBezTo>
                  <a:pt x="4005829" y="1667154"/>
                  <a:pt x="4015994" y="1646823"/>
                  <a:pt x="4026160" y="1636657"/>
                </a:cubicBezTo>
                <a:cubicBezTo>
                  <a:pt x="4046492" y="1646823"/>
                  <a:pt x="4066824" y="1646823"/>
                  <a:pt x="4087155" y="1656988"/>
                </a:cubicBezTo>
                <a:cubicBezTo>
                  <a:pt x="4117653" y="1667154"/>
                  <a:pt x="4148150" y="1677319"/>
                  <a:pt x="4168482" y="1697650"/>
                </a:cubicBezTo>
                <a:cubicBezTo>
                  <a:pt x="4168482" y="1687485"/>
                  <a:pt x="4178648" y="1677319"/>
                  <a:pt x="4178648" y="1677319"/>
                </a:cubicBezTo>
                <a:cubicBezTo>
                  <a:pt x="4188814" y="1656988"/>
                  <a:pt x="4198980" y="1646823"/>
                  <a:pt x="4219312" y="1636657"/>
                </a:cubicBezTo>
                <a:cubicBezTo>
                  <a:pt x="4259975" y="1636657"/>
                  <a:pt x="4280307" y="1667154"/>
                  <a:pt x="4300638" y="1687485"/>
                </a:cubicBezTo>
                <a:cubicBezTo>
                  <a:pt x="4310804" y="1697650"/>
                  <a:pt x="4320970" y="1717982"/>
                  <a:pt x="4341302" y="1728147"/>
                </a:cubicBezTo>
                <a:cubicBezTo>
                  <a:pt x="4351468" y="1728147"/>
                  <a:pt x="4351468" y="1738313"/>
                  <a:pt x="4361634" y="1738313"/>
                </a:cubicBezTo>
                <a:cubicBezTo>
                  <a:pt x="4392131" y="1738313"/>
                  <a:pt x="4412463" y="1728147"/>
                  <a:pt x="4432795" y="1717982"/>
                </a:cubicBezTo>
                <a:cubicBezTo>
                  <a:pt x="4442960" y="1707816"/>
                  <a:pt x="4463292" y="1707816"/>
                  <a:pt x="4473458" y="1707816"/>
                </a:cubicBezTo>
                <a:cubicBezTo>
                  <a:pt x="4371799" y="1545167"/>
                  <a:pt x="4239643" y="1382518"/>
                  <a:pt x="4097321" y="1230034"/>
                </a:cubicBezTo>
                <a:cubicBezTo>
                  <a:pt x="4097321" y="1230034"/>
                  <a:pt x="4097321" y="1230034"/>
                  <a:pt x="4046492" y="1169041"/>
                </a:cubicBezTo>
                <a:cubicBezTo>
                  <a:pt x="3985497" y="1087716"/>
                  <a:pt x="3883838" y="1006392"/>
                  <a:pt x="3792346" y="935233"/>
                </a:cubicBezTo>
                <a:cubicBezTo>
                  <a:pt x="3772014" y="914902"/>
                  <a:pt x="3731350" y="904736"/>
                  <a:pt x="3700853" y="884405"/>
                </a:cubicBezTo>
                <a:cubicBezTo>
                  <a:pt x="3680521" y="874239"/>
                  <a:pt x="3660189" y="864074"/>
                  <a:pt x="3639858" y="853908"/>
                </a:cubicBezTo>
                <a:cubicBezTo>
                  <a:pt x="3619526" y="843742"/>
                  <a:pt x="3609360" y="833577"/>
                  <a:pt x="3589028" y="823411"/>
                </a:cubicBezTo>
                <a:cubicBezTo>
                  <a:pt x="3548365" y="803080"/>
                  <a:pt x="3517867" y="772584"/>
                  <a:pt x="3477204" y="762418"/>
                </a:cubicBezTo>
                <a:cubicBezTo>
                  <a:pt x="3467038" y="762418"/>
                  <a:pt x="3456872" y="762418"/>
                  <a:pt x="3446707" y="762418"/>
                </a:cubicBezTo>
                <a:cubicBezTo>
                  <a:pt x="3436541" y="762418"/>
                  <a:pt x="3426375" y="762418"/>
                  <a:pt x="3406043" y="762418"/>
                </a:cubicBezTo>
                <a:cubicBezTo>
                  <a:pt x="3395877" y="762418"/>
                  <a:pt x="3385711" y="752252"/>
                  <a:pt x="3375546" y="752252"/>
                </a:cubicBezTo>
                <a:cubicBezTo>
                  <a:pt x="3355214" y="742087"/>
                  <a:pt x="3314550" y="731921"/>
                  <a:pt x="3273887" y="731921"/>
                </a:cubicBezTo>
                <a:cubicBezTo>
                  <a:pt x="3284053" y="742087"/>
                  <a:pt x="3294219" y="762418"/>
                  <a:pt x="3304385" y="782749"/>
                </a:cubicBezTo>
                <a:cubicBezTo>
                  <a:pt x="3334882" y="833577"/>
                  <a:pt x="3375546" y="894570"/>
                  <a:pt x="3324716" y="935233"/>
                </a:cubicBezTo>
                <a:cubicBezTo>
                  <a:pt x="3314550" y="935233"/>
                  <a:pt x="3314550" y="935233"/>
                  <a:pt x="3314550" y="925067"/>
                </a:cubicBezTo>
                <a:cubicBezTo>
                  <a:pt x="3314550" y="925067"/>
                  <a:pt x="3314550" y="914902"/>
                  <a:pt x="3294219" y="914902"/>
                </a:cubicBezTo>
                <a:cubicBezTo>
                  <a:pt x="3172228" y="925067"/>
                  <a:pt x="3070570" y="945398"/>
                  <a:pt x="2938414" y="975895"/>
                </a:cubicBezTo>
                <a:cubicBezTo>
                  <a:pt x="2958745" y="1026723"/>
                  <a:pt x="3009575" y="1067385"/>
                  <a:pt x="3050238" y="1077551"/>
                </a:cubicBezTo>
                <a:cubicBezTo>
                  <a:pt x="3060404" y="1077551"/>
                  <a:pt x="3060404" y="1077551"/>
                  <a:pt x="3060404" y="1077551"/>
                </a:cubicBezTo>
                <a:cubicBezTo>
                  <a:pt x="3060404" y="1097882"/>
                  <a:pt x="3070570" y="1108047"/>
                  <a:pt x="3070570" y="1128379"/>
                </a:cubicBezTo>
                <a:cubicBezTo>
                  <a:pt x="3080736" y="1158875"/>
                  <a:pt x="3090902" y="1179206"/>
                  <a:pt x="3101067" y="1199538"/>
                </a:cubicBezTo>
                <a:cubicBezTo>
                  <a:pt x="3090902" y="1250365"/>
                  <a:pt x="3050238" y="1270697"/>
                  <a:pt x="3019741" y="1291028"/>
                </a:cubicBezTo>
                <a:cubicBezTo>
                  <a:pt x="2989243" y="1301193"/>
                  <a:pt x="2968911" y="1321524"/>
                  <a:pt x="2948580" y="1341856"/>
                </a:cubicBezTo>
                <a:cubicBezTo>
                  <a:pt x="2948580" y="1352021"/>
                  <a:pt x="2938414" y="1362187"/>
                  <a:pt x="2938414" y="1382518"/>
                </a:cubicBezTo>
                <a:cubicBezTo>
                  <a:pt x="2938414" y="1392683"/>
                  <a:pt x="2938414" y="1402849"/>
                  <a:pt x="2928248" y="1413015"/>
                </a:cubicBezTo>
                <a:cubicBezTo>
                  <a:pt x="2918082" y="1433346"/>
                  <a:pt x="2907916" y="1443511"/>
                  <a:pt x="2887585" y="1453677"/>
                </a:cubicBezTo>
                <a:cubicBezTo>
                  <a:pt x="2877419" y="1463842"/>
                  <a:pt x="2867253" y="1474008"/>
                  <a:pt x="2857087" y="1494339"/>
                </a:cubicBezTo>
                <a:cubicBezTo>
                  <a:pt x="2857087" y="1494339"/>
                  <a:pt x="2857087" y="1494339"/>
                  <a:pt x="2796092" y="1494339"/>
                </a:cubicBezTo>
                <a:cubicBezTo>
                  <a:pt x="2765594" y="1504505"/>
                  <a:pt x="2775760" y="1555332"/>
                  <a:pt x="2775760" y="1555332"/>
                </a:cubicBezTo>
                <a:cubicBezTo>
                  <a:pt x="2775760" y="1555332"/>
                  <a:pt x="2775760" y="1565498"/>
                  <a:pt x="2775760" y="1565498"/>
                </a:cubicBezTo>
                <a:cubicBezTo>
                  <a:pt x="2775760" y="1585829"/>
                  <a:pt x="2765594" y="1606160"/>
                  <a:pt x="2724931" y="1626492"/>
                </a:cubicBezTo>
                <a:cubicBezTo>
                  <a:pt x="2724931" y="1616326"/>
                  <a:pt x="2724931" y="1616326"/>
                  <a:pt x="2724931" y="1616326"/>
                </a:cubicBezTo>
                <a:cubicBezTo>
                  <a:pt x="2724931" y="1575664"/>
                  <a:pt x="2735097" y="1545167"/>
                  <a:pt x="2745263" y="1514670"/>
                </a:cubicBezTo>
                <a:cubicBezTo>
                  <a:pt x="2755428" y="1494339"/>
                  <a:pt x="2755428" y="1484174"/>
                  <a:pt x="2755428" y="1463842"/>
                </a:cubicBezTo>
                <a:cubicBezTo>
                  <a:pt x="2755428" y="1463842"/>
                  <a:pt x="2765594" y="1463842"/>
                  <a:pt x="2765594" y="1463842"/>
                </a:cubicBezTo>
                <a:cubicBezTo>
                  <a:pt x="2826589" y="1463842"/>
                  <a:pt x="2877419" y="1433346"/>
                  <a:pt x="2897750" y="1382518"/>
                </a:cubicBezTo>
                <a:cubicBezTo>
                  <a:pt x="2907916" y="1372352"/>
                  <a:pt x="2907916" y="1362187"/>
                  <a:pt x="2907916" y="1352021"/>
                </a:cubicBezTo>
                <a:cubicBezTo>
                  <a:pt x="2918082" y="1331690"/>
                  <a:pt x="2918082" y="1321524"/>
                  <a:pt x="2928248" y="1301193"/>
                </a:cubicBezTo>
                <a:cubicBezTo>
                  <a:pt x="2948580" y="1291028"/>
                  <a:pt x="2968911" y="1270697"/>
                  <a:pt x="2989243" y="1260531"/>
                </a:cubicBezTo>
                <a:cubicBezTo>
                  <a:pt x="3019741" y="1250365"/>
                  <a:pt x="3050238" y="1230034"/>
                  <a:pt x="3060404" y="1199538"/>
                </a:cubicBezTo>
                <a:cubicBezTo>
                  <a:pt x="3060404" y="1179206"/>
                  <a:pt x="3050238" y="1179206"/>
                  <a:pt x="3050238" y="1169041"/>
                </a:cubicBezTo>
                <a:cubicBezTo>
                  <a:pt x="3040072" y="1158875"/>
                  <a:pt x="3040072" y="1158875"/>
                  <a:pt x="3040072" y="1158875"/>
                </a:cubicBezTo>
                <a:cubicBezTo>
                  <a:pt x="3029906" y="1148710"/>
                  <a:pt x="3029906" y="1138544"/>
                  <a:pt x="3029906" y="1128379"/>
                </a:cubicBezTo>
                <a:cubicBezTo>
                  <a:pt x="3029906" y="1118213"/>
                  <a:pt x="3029906" y="1108047"/>
                  <a:pt x="3029906" y="1097882"/>
                </a:cubicBezTo>
                <a:cubicBezTo>
                  <a:pt x="2989243" y="1097882"/>
                  <a:pt x="2928248" y="1036888"/>
                  <a:pt x="2907916" y="986060"/>
                </a:cubicBezTo>
                <a:cubicBezTo>
                  <a:pt x="2765594" y="1026723"/>
                  <a:pt x="2602941" y="1067385"/>
                  <a:pt x="2480950" y="1128379"/>
                </a:cubicBezTo>
                <a:cubicBezTo>
                  <a:pt x="2480950" y="1128379"/>
                  <a:pt x="2480950" y="1128379"/>
                  <a:pt x="2501282" y="1128379"/>
                </a:cubicBezTo>
                <a:cubicBezTo>
                  <a:pt x="2501282" y="1128379"/>
                  <a:pt x="2501282" y="1128379"/>
                  <a:pt x="2501282" y="1138544"/>
                </a:cubicBezTo>
                <a:cubicBezTo>
                  <a:pt x="2511448" y="1169041"/>
                  <a:pt x="2521614" y="1209703"/>
                  <a:pt x="2531780" y="1250365"/>
                </a:cubicBezTo>
                <a:cubicBezTo>
                  <a:pt x="2541945" y="1352021"/>
                  <a:pt x="2552111" y="1443511"/>
                  <a:pt x="2653770" y="1463842"/>
                </a:cubicBezTo>
                <a:cubicBezTo>
                  <a:pt x="2674102" y="1494339"/>
                  <a:pt x="2684267" y="1514670"/>
                  <a:pt x="2694433" y="1535001"/>
                </a:cubicBezTo>
                <a:cubicBezTo>
                  <a:pt x="2704599" y="1555332"/>
                  <a:pt x="2714765" y="1575664"/>
                  <a:pt x="2724931" y="1595995"/>
                </a:cubicBezTo>
                <a:cubicBezTo>
                  <a:pt x="2714765" y="1616326"/>
                  <a:pt x="2714765" y="1636657"/>
                  <a:pt x="2714765" y="1646823"/>
                </a:cubicBezTo>
                <a:cubicBezTo>
                  <a:pt x="2714765" y="1656988"/>
                  <a:pt x="2714765" y="1667154"/>
                  <a:pt x="2704599" y="1677319"/>
                </a:cubicBezTo>
                <a:cubicBezTo>
                  <a:pt x="2704599" y="1677319"/>
                  <a:pt x="2694433" y="1677319"/>
                  <a:pt x="2694433" y="1677319"/>
                </a:cubicBezTo>
                <a:cubicBezTo>
                  <a:pt x="2684267" y="1677319"/>
                  <a:pt x="2684267" y="1677319"/>
                  <a:pt x="2684267" y="1677319"/>
                </a:cubicBezTo>
                <a:cubicBezTo>
                  <a:pt x="2674102" y="1667154"/>
                  <a:pt x="2684267" y="1646823"/>
                  <a:pt x="2694433" y="1646823"/>
                </a:cubicBezTo>
                <a:cubicBezTo>
                  <a:pt x="2694433" y="1636657"/>
                  <a:pt x="2694433" y="1636657"/>
                  <a:pt x="2694433" y="1636657"/>
                </a:cubicBezTo>
                <a:cubicBezTo>
                  <a:pt x="2684267" y="1585829"/>
                  <a:pt x="2643604" y="1524836"/>
                  <a:pt x="2613106" y="1484174"/>
                </a:cubicBezTo>
                <a:cubicBezTo>
                  <a:pt x="2602941" y="1484174"/>
                  <a:pt x="2592775" y="1474008"/>
                  <a:pt x="2572443" y="1474008"/>
                </a:cubicBezTo>
                <a:cubicBezTo>
                  <a:pt x="2572443" y="1463842"/>
                  <a:pt x="2562277" y="1463842"/>
                  <a:pt x="2552111" y="1453677"/>
                </a:cubicBezTo>
                <a:cubicBezTo>
                  <a:pt x="2491116" y="1372352"/>
                  <a:pt x="2480950" y="1230034"/>
                  <a:pt x="2470784" y="1138544"/>
                </a:cubicBezTo>
                <a:cubicBezTo>
                  <a:pt x="2409789" y="1169041"/>
                  <a:pt x="2338628" y="1219869"/>
                  <a:pt x="2297965" y="1270697"/>
                </a:cubicBezTo>
                <a:cubicBezTo>
                  <a:pt x="2287799" y="1270697"/>
                  <a:pt x="2287799" y="1270697"/>
                  <a:pt x="2287799" y="1270697"/>
                </a:cubicBezTo>
                <a:cubicBezTo>
                  <a:pt x="2277633" y="1270697"/>
                  <a:pt x="2277633" y="1270697"/>
                  <a:pt x="2267467" y="1270697"/>
                </a:cubicBezTo>
                <a:cubicBezTo>
                  <a:pt x="2267467" y="1270697"/>
                  <a:pt x="2257302" y="1270697"/>
                  <a:pt x="2257302" y="1270697"/>
                </a:cubicBezTo>
                <a:cubicBezTo>
                  <a:pt x="2257302" y="1270697"/>
                  <a:pt x="2267467" y="1280862"/>
                  <a:pt x="2267467" y="1280862"/>
                </a:cubicBezTo>
                <a:cubicBezTo>
                  <a:pt x="2267467" y="1291028"/>
                  <a:pt x="2277633" y="1301193"/>
                  <a:pt x="2267467" y="1311359"/>
                </a:cubicBezTo>
                <a:cubicBezTo>
                  <a:pt x="2267467" y="1311359"/>
                  <a:pt x="2267467" y="1311359"/>
                  <a:pt x="2257302" y="1311359"/>
                </a:cubicBezTo>
                <a:cubicBezTo>
                  <a:pt x="2226804" y="1311359"/>
                  <a:pt x="2216638" y="1280862"/>
                  <a:pt x="2206472" y="1250365"/>
                </a:cubicBezTo>
                <a:cubicBezTo>
                  <a:pt x="2206472" y="1250365"/>
                  <a:pt x="2206472" y="1240200"/>
                  <a:pt x="2206472" y="1240200"/>
                </a:cubicBezTo>
                <a:cubicBezTo>
                  <a:pt x="2165809" y="1118213"/>
                  <a:pt x="2155643" y="996226"/>
                  <a:pt x="2145477" y="853908"/>
                </a:cubicBezTo>
                <a:cubicBezTo>
                  <a:pt x="2145477" y="853908"/>
                  <a:pt x="2145477" y="853908"/>
                  <a:pt x="2145477" y="833577"/>
                </a:cubicBezTo>
                <a:cubicBezTo>
                  <a:pt x="2135311" y="823411"/>
                  <a:pt x="2125145" y="823411"/>
                  <a:pt x="2114979" y="803080"/>
                </a:cubicBezTo>
                <a:cubicBezTo>
                  <a:pt x="2064150" y="823411"/>
                  <a:pt x="2013321" y="864074"/>
                  <a:pt x="1972658" y="894570"/>
                </a:cubicBezTo>
                <a:cubicBezTo>
                  <a:pt x="1962492" y="904736"/>
                  <a:pt x="1952326" y="914902"/>
                  <a:pt x="1942160" y="925067"/>
                </a:cubicBezTo>
                <a:cubicBezTo>
                  <a:pt x="1921828" y="935233"/>
                  <a:pt x="1901497" y="945398"/>
                  <a:pt x="1881165" y="955564"/>
                </a:cubicBezTo>
                <a:cubicBezTo>
                  <a:pt x="1870999" y="965729"/>
                  <a:pt x="1860833" y="975895"/>
                  <a:pt x="1840501" y="975895"/>
                </a:cubicBezTo>
                <a:cubicBezTo>
                  <a:pt x="1830335" y="986060"/>
                  <a:pt x="1810004" y="1006392"/>
                  <a:pt x="1799838" y="1016557"/>
                </a:cubicBezTo>
                <a:cubicBezTo>
                  <a:pt x="1789672" y="1026723"/>
                  <a:pt x="1779506" y="1036888"/>
                  <a:pt x="1769340" y="1047054"/>
                </a:cubicBezTo>
                <a:cubicBezTo>
                  <a:pt x="1749009" y="1067385"/>
                  <a:pt x="1718511" y="1077551"/>
                  <a:pt x="1698179" y="1097882"/>
                </a:cubicBezTo>
                <a:cubicBezTo>
                  <a:pt x="1647350" y="1128379"/>
                  <a:pt x="1606687" y="1158875"/>
                  <a:pt x="1566023" y="1199538"/>
                </a:cubicBezTo>
                <a:cubicBezTo>
                  <a:pt x="1616853" y="1219869"/>
                  <a:pt x="1667682" y="1219869"/>
                  <a:pt x="1718511" y="1219869"/>
                </a:cubicBezTo>
                <a:cubicBezTo>
                  <a:pt x="1810004" y="1230034"/>
                  <a:pt x="1891331" y="1230034"/>
                  <a:pt x="1921828" y="1321524"/>
                </a:cubicBezTo>
                <a:cubicBezTo>
                  <a:pt x="1921828" y="1321524"/>
                  <a:pt x="1921828" y="1321524"/>
                  <a:pt x="1931994" y="1321524"/>
                </a:cubicBezTo>
                <a:cubicBezTo>
                  <a:pt x="1952326" y="1331690"/>
                  <a:pt x="1982823" y="1331690"/>
                  <a:pt x="2013321" y="1331690"/>
                </a:cubicBezTo>
                <a:cubicBezTo>
                  <a:pt x="2043819" y="1331690"/>
                  <a:pt x="2064150" y="1331690"/>
                  <a:pt x="2084482" y="1321524"/>
                </a:cubicBezTo>
                <a:cubicBezTo>
                  <a:pt x="2104813" y="1321524"/>
                  <a:pt x="2125145" y="1341856"/>
                  <a:pt x="2135311" y="1362187"/>
                </a:cubicBezTo>
                <a:cubicBezTo>
                  <a:pt x="2145477" y="1372352"/>
                  <a:pt x="2155643" y="1382518"/>
                  <a:pt x="2175975" y="1392683"/>
                </a:cubicBezTo>
                <a:cubicBezTo>
                  <a:pt x="2196306" y="1484174"/>
                  <a:pt x="2277633" y="1535001"/>
                  <a:pt x="2379292" y="1514670"/>
                </a:cubicBezTo>
                <a:cubicBezTo>
                  <a:pt x="2389458" y="1514670"/>
                  <a:pt x="2409789" y="1504505"/>
                  <a:pt x="2430121" y="1494339"/>
                </a:cubicBezTo>
                <a:cubicBezTo>
                  <a:pt x="2450453" y="1484174"/>
                  <a:pt x="2470784" y="1474008"/>
                  <a:pt x="2501282" y="1484174"/>
                </a:cubicBezTo>
                <a:cubicBezTo>
                  <a:pt x="2501282" y="1484174"/>
                  <a:pt x="2501282" y="1474008"/>
                  <a:pt x="2511448" y="1474008"/>
                </a:cubicBezTo>
                <a:cubicBezTo>
                  <a:pt x="2511448" y="1474008"/>
                  <a:pt x="2511448" y="1474008"/>
                  <a:pt x="2521614" y="1474008"/>
                </a:cubicBezTo>
                <a:cubicBezTo>
                  <a:pt x="2521614" y="1463842"/>
                  <a:pt x="2521614" y="1463842"/>
                  <a:pt x="2521614" y="1463842"/>
                </a:cubicBezTo>
                <a:cubicBezTo>
                  <a:pt x="2521614" y="1463842"/>
                  <a:pt x="2531780" y="1463842"/>
                  <a:pt x="2531780" y="1463842"/>
                </a:cubicBezTo>
                <a:cubicBezTo>
                  <a:pt x="2572443" y="1474008"/>
                  <a:pt x="2602941" y="1565498"/>
                  <a:pt x="2602941" y="1636657"/>
                </a:cubicBezTo>
                <a:cubicBezTo>
                  <a:pt x="2592775" y="1687485"/>
                  <a:pt x="2572443" y="1728147"/>
                  <a:pt x="2541945" y="1728147"/>
                </a:cubicBezTo>
                <a:cubicBezTo>
                  <a:pt x="2521614" y="1728147"/>
                  <a:pt x="2501282" y="1717982"/>
                  <a:pt x="2491116" y="1707816"/>
                </a:cubicBezTo>
                <a:cubicBezTo>
                  <a:pt x="2480950" y="1697650"/>
                  <a:pt x="2460619" y="1687485"/>
                  <a:pt x="2450453" y="1687485"/>
                </a:cubicBezTo>
                <a:cubicBezTo>
                  <a:pt x="2450453" y="1687485"/>
                  <a:pt x="2450453" y="1687485"/>
                  <a:pt x="2440287" y="1687485"/>
                </a:cubicBezTo>
                <a:cubicBezTo>
                  <a:pt x="2419955" y="1707816"/>
                  <a:pt x="2389458" y="1717982"/>
                  <a:pt x="2338628" y="1717982"/>
                </a:cubicBezTo>
                <a:cubicBezTo>
                  <a:pt x="2308131" y="1789141"/>
                  <a:pt x="2247136" y="1839968"/>
                  <a:pt x="2186141" y="1890796"/>
                </a:cubicBezTo>
                <a:cubicBezTo>
                  <a:pt x="2155643" y="1911128"/>
                  <a:pt x="2135311" y="1931459"/>
                  <a:pt x="2104813" y="1951790"/>
                </a:cubicBezTo>
                <a:cubicBezTo>
                  <a:pt x="2033653" y="2022949"/>
                  <a:pt x="1982823" y="2094108"/>
                  <a:pt x="1952326" y="2165267"/>
                </a:cubicBezTo>
                <a:cubicBezTo>
                  <a:pt x="1942160" y="2185598"/>
                  <a:pt x="1952326" y="2216095"/>
                  <a:pt x="1952326" y="2236426"/>
                </a:cubicBezTo>
                <a:cubicBezTo>
                  <a:pt x="1962492" y="2256757"/>
                  <a:pt x="1962492" y="2277088"/>
                  <a:pt x="1962492" y="2307585"/>
                </a:cubicBezTo>
                <a:cubicBezTo>
                  <a:pt x="1952326" y="2327916"/>
                  <a:pt x="1942160" y="2338081"/>
                  <a:pt x="1931994" y="2358413"/>
                </a:cubicBezTo>
                <a:cubicBezTo>
                  <a:pt x="1911662" y="2368578"/>
                  <a:pt x="1901497" y="2388909"/>
                  <a:pt x="1891331" y="2409240"/>
                </a:cubicBezTo>
                <a:cubicBezTo>
                  <a:pt x="1870999" y="2409240"/>
                  <a:pt x="1860833" y="2419406"/>
                  <a:pt x="1840501" y="2439737"/>
                </a:cubicBezTo>
                <a:cubicBezTo>
                  <a:pt x="1840501" y="2449903"/>
                  <a:pt x="1830335" y="2460068"/>
                  <a:pt x="1820170" y="2470234"/>
                </a:cubicBezTo>
                <a:cubicBezTo>
                  <a:pt x="1799838" y="2490565"/>
                  <a:pt x="1779506" y="2510896"/>
                  <a:pt x="1779506" y="2521062"/>
                </a:cubicBezTo>
                <a:cubicBezTo>
                  <a:pt x="1769340" y="2531227"/>
                  <a:pt x="1769340" y="2541393"/>
                  <a:pt x="1759174" y="2561724"/>
                </a:cubicBezTo>
                <a:cubicBezTo>
                  <a:pt x="1759174" y="2582055"/>
                  <a:pt x="1759174" y="2592221"/>
                  <a:pt x="1749009" y="2602386"/>
                </a:cubicBezTo>
                <a:cubicBezTo>
                  <a:pt x="1738843" y="2622717"/>
                  <a:pt x="1708345" y="2653214"/>
                  <a:pt x="1688014" y="2653214"/>
                </a:cubicBezTo>
                <a:cubicBezTo>
                  <a:pt x="1657516" y="2632883"/>
                  <a:pt x="1667682" y="2602386"/>
                  <a:pt x="1677848" y="2561724"/>
                </a:cubicBezTo>
                <a:cubicBezTo>
                  <a:pt x="1677848" y="2531227"/>
                  <a:pt x="1677848" y="2510896"/>
                  <a:pt x="1677848" y="2480399"/>
                </a:cubicBezTo>
                <a:cubicBezTo>
                  <a:pt x="1667682" y="2460068"/>
                  <a:pt x="1657516" y="2439737"/>
                  <a:pt x="1647350" y="2419406"/>
                </a:cubicBezTo>
                <a:cubicBezTo>
                  <a:pt x="1637184" y="2419406"/>
                  <a:pt x="1637184" y="2409240"/>
                  <a:pt x="1627018" y="2409240"/>
                </a:cubicBezTo>
                <a:cubicBezTo>
                  <a:pt x="1606687" y="2419406"/>
                  <a:pt x="1586355" y="2419406"/>
                  <a:pt x="1545692" y="2419406"/>
                </a:cubicBezTo>
                <a:cubicBezTo>
                  <a:pt x="1535526" y="2419406"/>
                  <a:pt x="1525360" y="2419406"/>
                  <a:pt x="1515194" y="2419406"/>
                </a:cubicBezTo>
                <a:cubicBezTo>
                  <a:pt x="1484697" y="2399075"/>
                  <a:pt x="1454199" y="2368578"/>
                  <a:pt x="1433867" y="2338081"/>
                </a:cubicBezTo>
                <a:cubicBezTo>
                  <a:pt x="1403370" y="2348247"/>
                  <a:pt x="1403370" y="2368578"/>
                  <a:pt x="1393204" y="2388909"/>
                </a:cubicBezTo>
                <a:cubicBezTo>
                  <a:pt x="1393204" y="2409240"/>
                  <a:pt x="1383038" y="2419406"/>
                  <a:pt x="1372872" y="2429572"/>
                </a:cubicBezTo>
                <a:cubicBezTo>
                  <a:pt x="1362706" y="2449903"/>
                  <a:pt x="1352540" y="2449903"/>
                  <a:pt x="1352540" y="2460068"/>
                </a:cubicBezTo>
                <a:cubicBezTo>
                  <a:pt x="1332209" y="2470234"/>
                  <a:pt x="1322043" y="2480399"/>
                  <a:pt x="1322043" y="2500731"/>
                </a:cubicBezTo>
                <a:cubicBezTo>
                  <a:pt x="1311877" y="2531227"/>
                  <a:pt x="1322043" y="2602386"/>
                  <a:pt x="1332209" y="2643049"/>
                </a:cubicBezTo>
                <a:cubicBezTo>
                  <a:pt x="1332209" y="2643049"/>
                  <a:pt x="1332209" y="2643049"/>
                  <a:pt x="1342374" y="2663380"/>
                </a:cubicBezTo>
                <a:cubicBezTo>
                  <a:pt x="1352540" y="2724373"/>
                  <a:pt x="1362706" y="2744704"/>
                  <a:pt x="1403370" y="2785367"/>
                </a:cubicBezTo>
                <a:cubicBezTo>
                  <a:pt x="1413536" y="2795532"/>
                  <a:pt x="1413536" y="2795532"/>
                  <a:pt x="1423701" y="2805698"/>
                </a:cubicBezTo>
                <a:cubicBezTo>
                  <a:pt x="1423701" y="2815863"/>
                  <a:pt x="1433867" y="2826029"/>
                  <a:pt x="1433867" y="2826029"/>
                </a:cubicBezTo>
                <a:cubicBezTo>
                  <a:pt x="1464365" y="2846360"/>
                  <a:pt x="1484697" y="2846360"/>
                  <a:pt x="1515194" y="2856526"/>
                </a:cubicBezTo>
                <a:cubicBezTo>
                  <a:pt x="1545692" y="2856526"/>
                  <a:pt x="1566023" y="2866691"/>
                  <a:pt x="1586355" y="2876857"/>
                </a:cubicBezTo>
                <a:cubicBezTo>
                  <a:pt x="1606687" y="2887022"/>
                  <a:pt x="1627018" y="2917519"/>
                  <a:pt x="1637184" y="2937850"/>
                </a:cubicBezTo>
                <a:cubicBezTo>
                  <a:pt x="1647350" y="2948016"/>
                  <a:pt x="1657516" y="2958181"/>
                  <a:pt x="1657516" y="2968347"/>
                </a:cubicBezTo>
                <a:cubicBezTo>
                  <a:pt x="1657516" y="2968347"/>
                  <a:pt x="1657516" y="2968347"/>
                  <a:pt x="1667682" y="2968347"/>
                </a:cubicBezTo>
                <a:cubicBezTo>
                  <a:pt x="1688014" y="2968347"/>
                  <a:pt x="1708345" y="2978512"/>
                  <a:pt x="1718511" y="2998844"/>
                </a:cubicBezTo>
                <a:cubicBezTo>
                  <a:pt x="1728677" y="2998844"/>
                  <a:pt x="1728677" y="2998844"/>
                  <a:pt x="1738843" y="3009009"/>
                </a:cubicBezTo>
                <a:cubicBezTo>
                  <a:pt x="1779506" y="3009009"/>
                  <a:pt x="1820170" y="3009009"/>
                  <a:pt x="1850667" y="3009009"/>
                </a:cubicBezTo>
                <a:cubicBezTo>
                  <a:pt x="1860833" y="3009009"/>
                  <a:pt x="1870999" y="3009009"/>
                  <a:pt x="1881165" y="3009009"/>
                </a:cubicBezTo>
                <a:cubicBezTo>
                  <a:pt x="1891331" y="3009009"/>
                  <a:pt x="1891331" y="3009009"/>
                  <a:pt x="1891331" y="3009009"/>
                </a:cubicBezTo>
                <a:cubicBezTo>
                  <a:pt x="1921828" y="3070003"/>
                  <a:pt x="1911662" y="3120830"/>
                  <a:pt x="1891331" y="3171658"/>
                </a:cubicBezTo>
                <a:cubicBezTo>
                  <a:pt x="1870999" y="3202155"/>
                  <a:pt x="1850667" y="3222486"/>
                  <a:pt x="1830335" y="3252983"/>
                </a:cubicBezTo>
                <a:cubicBezTo>
                  <a:pt x="1799838" y="3273314"/>
                  <a:pt x="1779506" y="3293645"/>
                  <a:pt x="1779506" y="3313976"/>
                </a:cubicBezTo>
                <a:cubicBezTo>
                  <a:pt x="1769340" y="3344473"/>
                  <a:pt x="1769340" y="3385135"/>
                  <a:pt x="1769340" y="3425798"/>
                </a:cubicBezTo>
                <a:cubicBezTo>
                  <a:pt x="1769340" y="3446129"/>
                  <a:pt x="1779506" y="3466460"/>
                  <a:pt x="1779506" y="3496957"/>
                </a:cubicBezTo>
                <a:cubicBezTo>
                  <a:pt x="1779506" y="3517288"/>
                  <a:pt x="1779506" y="3537619"/>
                  <a:pt x="1779506" y="3568116"/>
                </a:cubicBezTo>
                <a:cubicBezTo>
                  <a:pt x="1779506" y="3608778"/>
                  <a:pt x="1779506" y="3659606"/>
                  <a:pt x="1779506" y="3690102"/>
                </a:cubicBezTo>
                <a:cubicBezTo>
                  <a:pt x="1769340" y="3700268"/>
                  <a:pt x="1769340" y="3720599"/>
                  <a:pt x="1759174" y="3730765"/>
                </a:cubicBezTo>
                <a:cubicBezTo>
                  <a:pt x="1759174" y="3740930"/>
                  <a:pt x="1759174" y="3751096"/>
                  <a:pt x="1749009" y="3761261"/>
                </a:cubicBezTo>
                <a:cubicBezTo>
                  <a:pt x="1749009" y="3781593"/>
                  <a:pt x="1759174" y="3822255"/>
                  <a:pt x="1759174" y="3852752"/>
                </a:cubicBezTo>
                <a:cubicBezTo>
                  <a:pt x="1779506" y="3954407"/>
                  <a:pt x="1820170" y="4096725"/>
                  <a:pt x="1850667" y="4167884"/>
                </a:cubicBezTo>
                <a:cubicBezTo>
                  <a:pt x="1850667" y="4178050"/>
                  <a:pt x="1860833" y="4188215"/>
                  <a:pt x="1860833" y="4198381"/>
                </a:cubicBezTo>
                <a:cubicBezTo>
                  <a:pt x="1881165" y="4218712"/>
                  <a:pt x="1891331" y="4239043"/>
                  <a:pt x="1881165" y="4259375"/>
                </a:cubicBezTo>
                <a:cubicBezTo>
                  <a:pt x="1881165" y="4269540"/>
                  <a:pt x="1881165" y="4269540"/>
                  <a:pt x="1881165" y="4269540"/>
                </a:cubicBezTo>
                <a:cubicBezTo>
                  <a:pt x="1749009" y="4228878"/>
                  <a:pt x="1677848" y="4127222"/>
                  <a:pt x="1606687" y="4015401"/>
                </a:cubicBezTo>
                <a:cubicBezTo>
                  <a:pt x="1576189" y="3974738"/>
                  <a:pt x="1545692" y="3934076"/>
                  <a:pt x="1515194" y="3893414"/>
                </a:cubicBezTo>
                <a:cubicBezTo>
                  <a:pt x="1505028" y="3883248"/>
                  <a:pt x="1484697" y="3862917"/>
                  <a:pt x="1474531" y="3852752"/>
                </a:cubicBezTo>
                <a:cubicBezTo>
                  <a:pt x="1454199" y="3842586"/>
                  <a:pt x="1433867" y="3822255"/>
                  <a:pt x="1423701" y="3812089"/>
                </a:cubicBezTo>
                <a:cubicBezTo>
                  <a:pt x="1423701" y="3801924"/>
                  <a:pt x="1413536" y="3781593"/>
                  <a:pt x="1413536" y="3771427"/>
                </a:cubicBezTo>
                <a:cubicBezTo>
                  <a:pt x="1413536" y="3761261"/>
                  <a:pt x="1413536" y="3751096"/>
                  <a:pt x="1403370" y="3740930"/>
                </a:cubicBezTo>
                <a:cubicBezTo>
                  <a:pt x="1393204" y="3730765"/>
                  <a:pt x="1393204" y="3710434"/>
                  <a:pt x="1383038" y="3700268"/>
                </a:cubicBezTo>
                <a:cubicBezTo>
                  <a:pt x="1352540" y="3659606"/>
                  <a:pt x="1332209" y="3629109"/>
                  <a:pt x="1332209" y="3578281"/>
                </a:cubicBezTo>
                <a:cubicBezTo>
                  <a:pt x="1301711" y="3588447"/>
                  <a:pt x="1281379" y="3608778"/>
                  <a:pt x="1250882" y="3629109"/>
                </a:cubicBezTo>
                <a:cubicBezTo>
                  <a:pt x="1189887" y="3669771"/>
                  <a:pt x="1128892" y="3710434"/>
                  <a:pt x="1067896" y="3730765"/>
                </a:cubicBezTo>
                <a:cubicBezTo>
                  <a:pt x="1108560" y="3852752"/>
                  <a:pt x="1210218" y="3974738"/>
                  <a:pt x="1291545" y="4066229"/>
                </a:cubicBezTo>
                <a:cubicBezTo>
                  <a:pt x="1291545" y="4066229"/>
                  <a:pt x="1291545" y="4066229"/>
                  <a:pt x="1311877" y="4086560"/>
                </a:cubicBezTo>
                <a:cubicBezTo>
                  <a:pt x="1352540" y="4137388"/>
                  <a:pt x="1383038" y="4167884"/>
                  <a:pt x="1444033" y="4228878"/>
                </a:cubicBezTo>
                <a:cubicBezTo>
                  <a:pt x="1454199" y="4239043"/>
                  <a:pt x="1474531" y="4249209"/>
                  <a:pt x="1484697" y="4259375"/>
                </a:cubicBezTo>
                <a:cubicBezTo>
                  <a:pt x="1505028" y="4279706"/>
                  <a:pt x="1535526" y="4300037"/>
                  <a:pt x="1555858" y="4320368"/>
                </a:cubicBezTo>
                <a:cubicBezTo>
                  <a:pt x="1576189" y="4330534"/>
                  <a:pt x="1596521" y="4340699"/>
                  <a:pt x="1627018" y="4350865"/>
                </a:cubicBezTo>
                <a:cubicBezTo>
                  <a:pt x="1647350" y="4361030"/>
                  <a:pt x="1667682" y="4371196"/>
                  <a:pt x="1698179" y="4391527"/>
                </a:cubicBezTo>
                <a:cubicBezTo>
                  <a:pt x="1698179" y="4391527"/>
                  <a:pt x="1698179" y="4391527"/>
                  <a:pt x="1708345" y="4391527"/>
                </a:cubicBezTo>
                <a:cubicBezTo>
                  <a:pt x="1789672" y="4442355"/>
                  <a:pt x="1870999" y="4493183"/>
                  <a:pt x="1982823" y="4533845"/>
                </a:cubicBezTo>
                <a:cubicBezTo>
                  <a:pt x="1982823" y="4533845"/>
                  <a:pt x="1982823" y="4533845"/>
                  <a:pt x="2003155" y="4544011"/>
                </a:cubicBezTo>
                <a:cubicBezTo>
                  <a:pt x="2084482" y="4584673"/>
                  <a:pt x="2135311" y="4605004"/>
                  <a:pt x="2247136" y="4625335"/>
                </a:cubicBezTo>
                <a:cubicBezTo>
                  <a:pt x="2338628" y="4645666"/>
                  <a:pt x="2419955" y="4645666"/>
                  <a:pt x="2531780" y="4655832"/>
                </a:cubicBezTo>
                <a:cubicBezTo>
                  <a:pt x="2552111" y="4655832"/>
                  <a:pt x="2572443" y="4655832"/>
                  <a:pt x="2592775" y="4655832"/>
                </a:cubicBezTo>
                <a:cubicBezTo>
                  <a:pt x="2613106" y="4655832"/>
                  <a:pt x="2643604" y="4655832"/>
                  <a:pt x="2663936" y="4655832"/>
                </a:cubicBezTo>
                <a:cubicBezTo>
                  <a:pt x="2684267" y="4655832"/>
                  <a:pt x="2704599" y="4655832"/>
                  <a:pt x="2714765" y="4655832"/>
                </a:cubicBezTo>
                <a:cubicBezTo>
                  <a:pt x="2724931" y="4655832"/>
                  <a:pt x="2735097" y="4645666"/>
                  <a:pt x="2735097" y="4645666"/>
                </a:cubicBezTo>
                <a:cubicBezTo>
                  <a:pt x="2735097" y="4635501"/>
                  <a:pt x="2735097" y="4635501"/>
                  <a:pt x="2745263" y="4635501"/>
                </a:cubicBezTo>
                <a:cubicBezTo>
                  <a:pt x="2745263" y="4645666"/>
                  <a:pt x="2745263" y="4645666"/>
                  <a:pt x="2745263" y="4645666"/>
                </a:cubicBezTo>
                <a:cubicBezTo>
                  <a:pt x="2745263" y="4645666"/>
                  <a:pt x="2745263" y="4655832"/>
                  <a:pt x="2745263" y="4655832"/>
                </a:cubicBezTo>
                <a:cubicBezTo>
                  <a:pt x="2755428" y="4655832"/>
                  <a:pt x="2755428" y="4655832"/>
                  <a:pt x="2765594" y="4655832"/>
                </a:cubicBezTo>
                <a:cubicBezTo>
                  <a:pt x="2775760" y="4655832"/>
                  <a:pt x="2796092" y="4655832"/>
                  <a:pt x="2796092" y="4655832"/>
                </a:cubicBezTo>
                <a:cubicBezTo>
                  <a:pt x="2897750" y="4655832"/>
                  <a:pt x="3040072" y="4625335"/>
                  <a:pt x="3162063" y="4584673"/>
                </a:cubicBezTo>
                <a:cubicBezTo>
                  <a:pt x="3334882" y="4533845"/>
                  <a:pt x="3507702" y="4472852"/>
                  <a:pt x="3680521" y="4401693"/>
                </a:cubicBezTo>
                <a:cubicBezTo>
                  <a:pt x="3690687" y="4401693"/>
                  <a:pt x="3690687" y="4391527"/>
                  <a:pt x="3700853" y="4381361"/>
                </a:cubicBezTo>
                <a:cubicBezTo>
                  <a:pt x="3700853" y="4381361"/>
                  <a:pt x="3711019" y="4371196"/>
                  <a:pt x="3721185" y="4371196"/>
                </a:cubicBezTo>
                <a:cubicBezTo>
                  <a:pt x="3731350" y="4371196"/>
                  <a:pt x="3731350" y="4371196"/>
                  <a:pt x="3741516" y="4371196"/>
                </a:cubicBezTo>
                <a:cubicBezTo>
                  <a:pt x="3741516" y="4381361"/>
                  <a:pt x="3741516" y="4381361"/>
                  <a:pt x="3741516" y="4391527"/>
                </a:cubicBezTo>
                <a:cubicBezTo>
                  <a:pt x="3751682" y="4391527"/>
                  <a:pt x="3751682" y="4381361"/>
                  <a:pt x="3761848" y="4381361"/>
                </a:cubicBezTo>
                <a:cubicBezTo>
                  <a:pt x="3772014" y="4361030"/>
                  <a:pt x="3792346" y="4350865"/>
                  <a:pt x="3802511" y="4320368"/>
                </a:cubicBezTo>
                <a:cubicBezTo>
                  <a:pt x="3792346" y="4330534"/>
                  <a:pt x="3782180" y="4330534"/>
                  <a:pt x="3772014" y="4330534"/>
                </a:cubicBezTo>
                <a:cubicBezTo>
                  <a:pt x="3711019" y="4340699"/>
                  <a:pt x="3650024" y="4350865"/>
                  <a:pt x="3599194" y="4350865"/>
                </a:cubicBezTo>
                <a:cubicBezTo>
                  <a:pt x="3568697" y="4350865"/>
                  <a:pt x="3538199" y="4350865"/>
                  <a:pt x="3517867" y="4340699"/>
                </a:cubicBezTo>
                <a:cubicBezTo>
                  <a:pt x="3507702" y="4330534"/>
                  <a:pt x="3517867" y="4310202"/>
                  <a:pt x="3517867" y="4300037"/>
                </a:cubicBezTo>
                <a:cubicBezTo>
                  <a:pt x="3528033" y="4289871"/>
                  <a:pt x="3528033" y="4279706"/>
                  <a:pt x="3528033" y="4269540"/>
                </a:cubicBezTo>
                <a:cubicBezTo>
                  <a:pt x="3548365" y="4259375"/>
                  <a:pt x="3558531" y="4269540"/>
                  <a:pt x="3568697" y="4279706"/>
                </a:cubicBezTo>
                <a:cubicBezTo>
                  <a:pt x="3568697" y="4269540"/>
                  <a:pt x="3578863" y="4259375"/>
                  <a:pt x="3578863" y="4249209"/>
                </a:cubicBezTo>
                <a:cubicBezTo>
                  <a:pt x="3589028" y="4249209"/>
                  <a:pt x="3599194" y="4239043"/>
                  <a:pt x="3589028" y="4228878"/>
                </a:cubicBezTo>
                <a:cubicBezTo>
                  <a:pt x="3792346" y="4066229"/>
                  <a:pt x="3883838" y="3791758"/>
                  <a:pt x="3944833" y="3557950"/>
                </a:cubicBezTo>
                <a:cubicBezTo>
                  <a:pt x="3934668" y="3527453"/>
                  <a:pt x="3924502" y="3496957"/>
                  <a:pt x="3924502" y="3446129"/>
                </a:cubicBezTo>
                <a:cubicBezTo>
                  <a:pt x="3944833" y="3456294"/>
                  <a:pt x="3944833" y="3476625"/>
                  <a:pt x="3944833" y="3496957"/>
                </a:cubicBezTo>
                <a:cubicBezTo>
                  <a:pt x="3944833" y="3507122"/>
                  <a:pt x="3944833" y="3517288"/>
                  <a:pt x="3954999" y="3527453"/>
                </a:cubicBezTo>
                <a:cubicBezTo>
                  <a:pt x="3954999" y="3496957"/>
                  <a:pt x="3954999" y="3435963"/>
                  <a:pt x="3934668" y="3405466"/>
                </a:cubicBezTo>
                <a:cubicBezTo>
                  <a:pt x="3934668" y="3405466"/>
                  <a:pt x="3934668" y="3405466"/>
                  <a:pt x="3924502" y="3405466"/>
                </a:cubicBezTo>
                <a:cubicBezTo>
                  <a:pt x="3924502" y="3405466"/>
                  <a:pt x="3924502" y="3415632"/>
                  <a:pt x="3924502" y="3415632"/>
                </a:cubicBezTo>
                <a:cubicBezTo>
                  <a:pt x="3914336" y="3415632"/>
                  <a:pt x="3914336" y="3425798"/>
                  <a:pt x="3904170" y="3425798"/>
                </a:cubicBezTo>
                <a:cubicBezTo>
                  <a:pt x="3904170" y="3395301"/>
                  <a:pt x="3904170" y="3374970"/>
                  <a:pt x="3914336" y="3364804"/>
                </a:cubicBezTo>
                <a:cubicBezTo>
                  <a:pt x="3914336" y="3364804"/>
                  <a:pt x="3914336" y="3364804"/>
                  <a:pt x="3914336" y="3354639"/>
                </a:cubicBezTo>
                <a:cubicBezTo>
                  <a:pt x="3924502" y="3354639"/>
                  <a:pt x="3924502" y="3364804"/>
                  <a:pt x="3924502" y="3364804"/>
                </a:cubicBezTo>
                <a:cubicBezTo>
                  <a:pt x="3934668" y="3364804"/>
                  <a:pt x="3934668" y="3374970"/>
                  <a:pt x="3944833" y="3374970"/>
                </a:cubicBezTo>
                <a:cubicBezTo>
                  <a:pt x="3944833" y="3364804"/>
                  <a:pt x="3934668" y="3354639"/>
                  <a:pt x="3934668" y="3344473"/>
                </a:cubicBezTo>
                <a:cubicBezTo>
                  <a:pt x="3934668" y="3313976"/>
                  <a:pt x="3924502" y="3293645"/>
                  <a:pt x="3934668" y="3273314"/>
                </a:cubicBezTo>
                <a:cubicBezTo>
                  <a:pt x="4036326" y="3293645"/>
                  <a:pt x="4117653" y="3334307"/>
                  <a:pt x="4168482" y="3364804"/>
                </a:cubicBezTo>
                <a:cubicBezTo>
                  <a:pt x="4239643" y="3415632"/>
                  <a:pt x="4300638" y="3466460"/>
                  <a:pt x="4351468" y="3517288"/>
                </a:cubicBezTo>
                <a:cubicBezTo>
                  <a:pt x="4381965" y="3517288"/>
                  <a:pt x="4412463" y="3537619"/>
                  <a:pt x="4442960" y="3568116"/>
                </a:cubicBezTo>
                <a:cubicBezTo>
                  <a:pt x="4473458" y="3588447"/>
                  <a:pt x="4493790" y="3608778"/>
                  <a:pt x="4514121" y="3618943"/>
                </a:cubicBezTo>
                <a:cubicBezTo>
                  <a:pt x="4524287" y="3639275"/>
                  <a:pt x="4534453" y="3649440"/>
                  <a:pt x="4544619" y="3659606"/>
                </a:cubicBezTo>
                <a:cubicBezTo>
                  <a:pt x="4554785" y="3659606"/>
                  <a:pt x="4564951" y="3669771"/>
                  <a:pt x="4575116" y="3690102"/>
                </a:cubicBezTo>
                <a:cubicBezTo>
                  <a:pt x="4575116" y="3700268"/>
                  <a:pt x="4585282" y="3700268"/>
                  <a:pt x="4595448" y="3700268"/>
                </a:cubicBezTo>
                <a:cubicBezTo>
                  <a:pt x="4605614" y="3700268"/>
                  <a:pt x="4615780" y="3700268"/>
                  <a:pt x="4615780" y="3710434"/>
                </a:cubicBezTo>
                <a:cubicBezTo>
                  <a:pt x="4625946" y="3720599"/>
                  <a:pt x="4625946" y="3730765"/>
                  <a:pt x="4625946" y="3740930"/>
                </a:cubicBezTo>
                <a:cubicBezTo>
                  <a:pt x="4625946" y="3740930"/>
                  <a:pt x="4636112" y="3751096"/>
                  <a:pt x="4636112" y="3751096"/>
                </a:cubicBezTo>
                <a:cubicBezTo>
                  <a:pt x="4646277" y="3751096"/>
                  <a:pt x="4666609" y="3761261"/>
                  <a:pt x="4676775" y="3781593"/>
                </a:cubicBezTo>
                <a:cubicBezTo>
                  <a:pt x="4676775" y="3781593"/>
                  <a:pt x="4676775" y="3791758"/>
                  <a:pt x="4676775" y="3791758"/>
                </a:cubicBezTo>
                <a:cubicBezTo>
                  <a:pt x="4676775" y="3791758"/>
                  <a:pt x="4676775" y="3791758"/>
                  <a:pt x="4686941" y="3801924"/>
                </a:cubicBezTo>
                <a:cubicBezTo>
                  <a:pt x="4778434" y="3913745"/>
                  <a:pt x="4839429" y="4035732"/>
                  <a:pt x="4900424" y="4188215"/>
                </a:cubicBezTo>
                <a:cubicBezTo>
                  <a:pt x="4910590" y="4188215"/>
                  <a:pt x="4910590" y="4198381"/>
                  <a:pt x="4910590" y="4198381"/>
                </a:cubicBezTo>
                <a:cubicBezTo>
                  <a:pt x="4920756" y="4228878"/>
                  <a:pt x="4941087" y="4269540"/>
                  <a:pt x="4930921" y="4310202"/>
                </a:cubicBezTo>
                <a:cubicBezTo>
                  <a:pt x="4920756" y="4310202"/>
                  <a:pt x="4910590" y="4300037"/>
                  <a:pt x="4900424" y="4289871"/>
                </a:cubicBezTo>
                <a:cubicBezTo>
                  <a:pt x="4900424" y="4269540"/>
                  <a:pt x="4900424" y="4259375"/>
                  <a:pt x="4900424" y="4249209"/>
                </a:cubicBezTo>
                <a:cubicBezTo>
                  <a:pt x="4869926" y="4188215"/>
                  <a:pt x="4839429" y="4127222"/>
                  <a:pt x="4808931" y="4066229"/>
                </a:cubicBezTo>
                <a:cubicBezTo>
                  <a:pt x="4778434" y="4015401"/>
                  <a:pt x="4758102" y="3974738"/>
                  <a:pt x="4727604" y="3923911"/>
                </a:cubicBezTo>
                <a:cubicBezTo>
                  <a:pt x="4686941" y="3852752"/>
                  <a:pt x="4636112" y="3801924"/>
                  <a:pt x="4585282" y="3751096"/>
                </a:cubicBezTo>
                <a:cubicBezTo>
                  <a:pt x="4554785" y="3720599"/>
                  <a:pt x="4524287" y="3690102"/>
                  <a:pt x="4503956" y="3649440"/>
                </a:cubicBezTo>
                <a:cubicBezTo>
                  <a:pt x="4442960" y="3618943"/>
                  <a:pt x="4381965" y="3568116"/>
                  <a:pt x="4320970" y="3527453"/>
                </a:cubicBezTo>
                <a:cubicBezTo>
                  <a:pt x="4219312" y="3446129"/>
                  <a:pt x="4117653" y="3364804"/>
                  <a:pt x="3975331" y="3324142"/>
                </a:cubicBezTo>
                <a:cubicBezTo>
                  <a:pt x="4015994" y="3456294"/>
                  <a:pt x="3975331" y="3608778"/>
                  <a:pt x="3954999" y="3720599"/>
                </a:cubicBezTo>
                <a:cubicBezTo>
                  <a:pt x="3944833" y="3740930"/>
                  <a:pt x="3934668" y="3771427"/>
                  <a:pt x="3934668" y="3781593"/>
                </a:cubicBezTo>
                <a:cubicBezTo>
                  <a:pt x="3904170" y="3822255"/>
                  <a:pt x="3883838" y="3862917"/>
                  <a:pt x="3873672" y="3903579"/>
                </a:cubicBezTo>
                <a:cubicBezTo>
                  <a:pt x="3863507" y="3913745"/>
                  <a:pt x="3853341" y="3934076"/>
                  <a:pt x="3853341" y="3954407"/>
                </a:cubicBezTo>
                <a:cubicBezTo>
                  <a:pt x="3843175" y="3964573"/>
                  <a:pt x="3833009" y="3974738"/>
                  <a:pt x="3833009" y="3984904"/>
                </a:cubicBezTo>
                <a:cubicBezTo>
                  <a:pt x="3812677" y="4035732"/>
                  <a:pt x="3782180" y="4086560"/>
                  <a:pt x="3751682" y="4127222"/>
                </a:cubicBezTo>
                <a:cubicBezTo>
                  <a:pt x="3731350" y="4147553"/>
                  <a:pt x="3711019" y="4167884"/>
                  <a:pt x="3680521" y="4188215"/>
                </a:cubicBezTo>
                <a:cubicBezTo>
                  <a:pt x="3650024" y="4218712"/>
                  <a:pt x="3609360" y="4259375"/>
                  <a:pt x="3589028" y="4310202"/>
                </a:cubicBezTo>
                <a:cubicBezTo>
                  <a:pt x="3599194" y="4310202"/>
                  <a:pt x="3609360" y="4310202"/>
                  <a:pt x="3619526" y="4310202"/>
                </a:cubicBezTo>
                <a:cubicBezTo>
                  <a:pt x="3650024" y="4310202"/>
                  <a:pt x="3680521" y="4310202"/>
                  <a:pt x="3721185" y="4300037"/>
                </a:cubicBezTo>
                <a:cubicBezTo>
                  <a:pt x="3782180" y="4289871"/>
                  <a:pt x="3843175" y="4279706"/>
                  <a:pt x="3894004" y="4300037"/>
                </a:cubicBezTo>
                <a:cubicBezTo>
                  <a:pt x="3883838" y="4310202"/>
                  <a:pt x="3873672" y="4320368"/>
                  <a:pt x="3843175" y="4320368"/>
                </a:cubicBezTo>
                <a:cubicBezTo>
                  <a:pt x="3721185" y="4483017"/>
                  <a:pt x="3558531" y="4615170"/>
                  <a:pt x="3416209" y="4726991"/>
                </a:cubicBezTo>
                <a:cubicBezTo>
                  <a:pt x="3284053" y="4838812"/>
                  <a:pt x="3111233" y="4930302"/>
                  <a:pt x="2887585" y="5031958"/>
                </a:cubicBezTo>
                <a:cubicBezTo>
                  <a:pt x="2785926" y="5072620"/>
                  <a:pt x="2684267" y="5113283"/>
                  <a:pt x="2582609" y="5133614"/>
                </a:cubicBezTo>
                <a:cubicBezTo>
                  <a:pt x="2582609" y="5133614"/>
                  <a:pt x="2582609" y="5133614"/>
                  <a:pt x="2582609" y="5143779"/>
                </a:cubicBezTo>
                <a:cubicBezTo>
                  <a:pt x="2582609" y="5143779"/>
                  <a:pt x="2582609" y="5143779"/>
                  <a:pt x="2582609" y="5153945"/>
                </a:cubicBezTo>
                <a:cubicBezTo>
                  <a:pt x="2582609" y="5153945"/>
                  <a:pt x="2582609" y="5153945"/>
                  <a:pt x="2572443" y="5153945"/>
                </a:cubicBezTo>
                <a:cubicBezTo>
                  <a:pt x="2572443" y="5153945"/>
                  <a:pt x="2572443" y="5153945"/>
                  <a:pt x="2562277" y="5153945"/>
                </a:cubicBezTo>
                <a:cubicBezTo>
                  <a:pt x="2562277" y="5153945"/>
                  <a:pt x="2562277" y="5153945"/>
                  <a:pt x="2562277" y="5143779"/>
                </a:cubicBezTo>
                <a:cubicBezTo>
                  <a:pt x="2531780" y="5143779"/>
                  <a:pt x="2501282" y="5153945"/>
                  <a:pt x="2480950" y="5153945"/>
                </a:cubicBezTo>
                <a:cubicBezTo>
                  <a:pt x="2491116" y="5174276"/>
                  <a:pt x="2511448" y="5184442"/>
                  <a:pt x="2552111" y="5184442"/>
                </a:cubicBezTo>
                <a:cubicBezTo>
                  <a:pt x="2562277" y="5184442"/>
                  <a:pt x="2582609" y="5174276"/>
                  <a:pt x="2613106" y="5174276"/>
                </a:cubicBezTo>
                <a:cubicBezTo>
                  <a:pt x="2613106" y="5174276"/>
                  <a:pt x="2613106" y="5174276"/>
                  <a:pt x="2633438" y="5174276"/>
                </a:cubicBezTo>
                <a:cubicBezTo>
                  <a:pt x="2663936" y="5174276"/>
                  <a:pt x="2684267" y="5174276"/>
                  <a:pt x="2714765" y="5174276"/>
                </a:cubicBezTo>
                <a:cubicBezTo>
                  <a:pt x="2735097" y="5174276"/>
                  <a:pt x="2745263" y="5174276"/>
                  <a:pt x="2765594" y="5174276"/>
                </a:cubicBezTo>
                <a:cubicBezTo>
                  <a:pt x="2918082" y="5164110"/>
                  <a:pt x="3050238" y="5133614"/>
                  <a:pt x="3182394" y="5103117"/>
                </a:cubicBezTo>
                <a:cubicBezTo>
                  <a:pt x="3273887" y="5072620"/>
                  <a:pt x="3355214" y="5052289"/>
                  <a:pt x="3436541" y="5042124"/>
                </a:cubicBezTo>
                <a:cubicBezTo>
                  <a:pt x="3446707" y="5042124"/>
                  <a:pt x="3456872" y="5031958"/>
                  <a:pt x="3456872" y="5021792"/>
                </a:cubicBezTo>
                <a:cubicBezTo>
                  <a:pt x="3873672" y="4909971"/>
                  <a:pt x="4158316" y="4655832"/>
                  <a:pt x="4331136" y="4462686"/>
                </a:cubicBezTo>
                <a:cubicBezTo>
                  <a:pt x="4381965" y="4442355"/>
                  <a:pt x="4422629" y="4401693"/>
                  <a:pt x="4463292" y="4361030"/>
                </a:cubicBezTo>
                <a:cubicBezTo>
                  <a:pt x="4473458" y="4350865"/>
                  <a:pt x="4473458" y="4350865"/>
                  <a:pt x="4483624" y="4340699"/>
                </a:cubicBezTo>
                <a:cubicBezTo>
                  <a:pt x="4493790" y="4330534"/>
                  <a:pt x="4503956" y="4340699"/>
                  <a:pt x="4503956" y="4340699"/>
                </a:cubicBezTo>
                <a:cubicBezTo>
                  <a:pt x="4514121" y="4340699"/>
                  <a:pt x="4514121" y="4340699"/>
                  <a:pt x="4514121" y="4340699"/>
                </a:cubicBezTo>
                <a:cubicBezTo>
                  <a:pt x="4503956" y="4330534"/>
                  <a:pt x="4503956" y="4330534"/>
                  <a:pt x="4514121" y="4310202"/>
                </a:cubicBezTo>
                <a:cubicBezTo>
                  <a:pt x="4514121" y="4310202"/>
                  <a:pt x="4514121" y="4300037"/>
                  <a:pt x="4524287" y="4300037"/>
                </a:cubicBezTo>
                <a:cubicBezTo>
                  <a:pt x="4514121" y="4300037"/>
                  <a:pt x="4514121" y="4300037"/>
                  <a:pt x="4514121" y="4300037"/>
                </a:cubicBezTo>
                <a:cubicBezTo>
                  <a:pt x="4514121" y="4300037"/>
                  <a:pt x="4514121" y="4300037"/>
                  <a:pt x="4503956" y="4300037"/>
                </a:cubicBezTo>
                <a:cubicBezTo>
                  <a:pt x="4503956" y="4300037"/>
                  <a:pt x="4493790" y="4300037"/>
                  <a:pt x="4483624" y="4289871"/>
                </a:cubicBezTo>
                <a:cubicBezTo>
                  <a:pt x="4503956" y="4269540"/>
                  <a:pt x="4524287" y="4269540"/>
                  <a:pt x="4554785" y="4269540"/>
                </a:cubicBezTo>
                <a:cubicBezTo>
                  <a:pt x="4575116" y="4269540"/>
                  <a:pt x="4595448" y="4269540"/>
                  <a:pt x="4625946" y="4279706"/>
                </a:cubicBezTo>
                <a:cubicBezTo>
                  <a:pt x="4656443" y="4279706"/>
                  <a:pt x="4686941" y="4289871"/>
                  <a:pt x="4717438" y="4289871"/>
                </a:cubicBezTo>
                <a:cubicBezTo>
                  <a:pt x="4737770" y="4289871"/>
                  <a:pt x="4747936" y="4279706"/>
                  <a:pt x="4768268" y="4279706"/>
                </a:cubicBezTo>
                <a:cubicBezTo>
                  <a:pt x="4798765" y="4269540"/>
                  <a:pt x="4829263" y="4259375"/>
                  <a:pt x="4859760" y="4269540"/>
                </a:cubicBezTo>
                <a:cubicBezTo>
                  <a:pt x="4859760" y="4269540"/>
                  <a:pt x="4859760" y="4279706"/>
                  <a:pt x="4859760" y="4279706"/>
                </a:cubicBezTo>
                <a:cubicBezTo>
                  <a:pt x="4849595" y="4300037"/>
                  <a:pt x="4819097" y="4310202"/>
                  <a:pt x="4798765" y="4310202"/>
                </a:cubicBezTo>
                <a:cubicBezTo>
                  <a:pt x="4798765" y="4310202"/>
                  <a:pt x="4798765" y="4310202"/>
                  <a:pt x="4798765" y="4320368"/>
                </a:cubicBezTo>
                <a:cubicBezTo>
                  <a:pt x="4768268" y="4320368"/>
                  <a:pt x="4737770" y="4330534"/>
                  <a:pt x="4697107" y="4330534"/>
                </a:cubicBezTo>
                <a:cubicBezTo>
                  <a:pt x="4666609" y="4330534"/>
                  <a:pt x="4625946" y="4320368"/>
                  <a:pt x="4585282" y="4320368"/>
                </a:cubicBezTo>
                <a:cubicBezTo>
                  <a:pt x="4585282" y="4320368"/>
                  <a:pt x="4585282" y="4320368"/>
                  <a:pt x="4575116" y="4320368"/>
                </a:cubicBezTo>
                <a:cubicBezTo>
                  <a:pt x="4453126" y="4411858"/>
                  <a:pt x="4341302" y="4523679"/>
                  <a:pt x="4239643" y="4625335"/>
                </a:cubicBezTo>
                <a:cubicBezTo>
                  <a:pt x="4188814" y="4665997"/>
                  <a:pt x="4148150" y="4706660"/>
                  <a:pt x="4107487" y="4747322"/>
                </a:cubicBezTo>
                <a:cubicBezTo>
                  <a:pt x="4056658" y="4767653"/>
                  <a:pt x="4015994" y="4798150"/>
                  <a:pt x="3975331" y="4828647"/>
                </a:cubicBezTo>
                <a:cubicBezTo>
                  <a:pt x="3954999" y="4838812"/>
                  <a:pt x="3934668" y="4848978"/>
                  <a:pt x="3914336" y="4869309"/>
                </a:cubicBezTo>
                <a:cubicBezTo>
                  <a:pt x="3894004" y="4879474"/>
                  <a:pt x="3873672" y="4889640"/>
                  <a:pt x="3853341" y="4899806"/>
                </a:cubicBezTo>
                <a:cubicBezTo>
                  <a:pt x="3812677" y="4930302"/>
                  <a:pt x="3772014" y="4960799"/>
                  <a:pt x="3721185" y="4981130"/>
                </a:cubicBezTo>
                <a:cubicBezTo>
                  <a:pt x="3711019" y="4981130"/>
                  <a:pt x="3700853" y="4981130"/>
                  <a:pt x="3690687" y="4981130"/>
                </a:cubicBezTo>
                <a:cubicBezTo>
                  <a:pt x="3680521" y="4991296"/>
                  <a:pt x="3670355" y="4991296"/>
                  <a:pt x="3660189" y="4991296"/>
                </a:cubicBezTo>
                <a:cubicBezTo>
                  <a:pt x="3650024" y="5001461"/>
                  <a:pt x="3639858" y="5001461"/>
                  <a:pt x="3619526" y="5011627"/>
                </a:cubicBezTo>
                <a:cubicBezTo>
                  <a:pt x="3578863" y="5021792"/>
                  <a:pt x="3538199" y="5042124"/>
                  <a:pt x="3487370" y="5052289"/>
                </a:cubicBezTo>
                <a:cubicBezTo>
                  <a:pt x="3426375" y="5082786"/>
                  <a:pt x="3355214" y="5092951"/>
                  <a:pt x="3284053" y="5113283"/>
                </a:cubicBezTo>
                <a:cubicBezTo>
                  <a:pt x="3284053" y="5113283"/>
                  <a:pt x="3284053" y="5113283"/>
                  <a:pt x="3243389" y="5123448"/>
                </a:cubicBezTo>
                <a:cubicBezTo>
                  <a:pt x="3202726" y="5133614"/>
                  <a:pt x="3172228" y="5133614"/>
                  <a:pt x="3131565" y="5143779"/>
                </a:cubicBezTo>
                <a:cubicBezTo>
                  <a:pt x="3009575" y="5184442"/>
                  <a:pt x="2877419" y="5214938"/>
                  <a:pt x="2745263" y="5214938"/>
                </a:cubicBezTo>
                <a:cubicBezTo>
                  <a:pt x="2745263" y="5214938"/>
                  <a:pt x="2745263" y="5214938"/>
                  <a:pt x="2735097" y="5214938"/>
                </a:cubicBezTo>
                <a:cubicBezTo>
                  <a:pt x="2724931" y="5214938"/>
                  <a:pt x="2714765" y="5214938"/>
                  <a:pt x="2714765" y="5214938"/>
                </a:cubicBezTo>
                <a:cubicBezTo>
                  <a:pt x="2694433" y="5214938"/>
                  <a:pt x="2674102" y="5214938"/>
                  <a:pt x="2653770" y="5214938"/>
                </a:cubicBezTo>
                <a:cubicBezTo>
                  <a:pt x="2633438" y="5214938"/>
                  <a:pt x="2613106" y="5214938"/>
                  <a:pt x="2592775" y="5214938"/>
                </a:cubicBezTo>
                <a:cubicBezTo>
                  <a:pt x="2511448" y="5214938"/>
                  <a:pt x="2440287" y="5194607"/>
                  <a:pt x="2358960" y="5174276"/>
                </a:cubicBezTo>
                <a:cubicBezTo>
                  <a:pt x="2358960" y="5174276"/>
                  <a:pt x="2358960" y="5174276"/>
                  <a:pt x="2358960" y="5164110"/>
                </a:cubicBezTo>
                <a:cubicBezTo>
                  <a:pt x="2369126" y="5153945"/>
                  <a:pt x="2369126" y="5143779"/>
                  <a:pt x="2369126" y="5133614"/>
                </a:cubicBezTo>
                <a:cubicBezTo>
                  <a:pt x="2379292" y="5113283"/>
                  <a:pt x="2379292" y="5092951"/>
                  <a:pt x="2409789" y="5082786"/>
                </a:cubicBezTo>
                <a:cubicBezTo>
                  <a:pt x="2409789" y="5082786"/>
                  <a:pt x="2409789" y="5082786"/>
                  <a:pt x="2419955" y="5082786"/>
                </a:cubicBezTo>
                <a:cubicBezTo>
                  <a:pt x="2419955" y="5092951"/>
                  <a:pt x="2419955" y="5092951"/>
                  <a:pt x="2419955" y="5092951"/>
                </a:cubicBezTo>
                <a:cubicBezTo>
                  <a:pt x="2419955" y="5103117"/>
                  <a:pt x="2409789" y="5103117"/>
                  <a:pt x="2399623" y="5113283"/>
                </a:cubicBezTo>
                <a:cubicBezTo>
                  <a:pt x="2399623" y="5113283"/>
                  <a:pt x="2389458" y="5123448"/>
                  <a:pt x="2389458" y="5133614"/>
                </a:cubicBezTo>
                <a:cubicBezTo>
                  <a:pt x="2572443" y="5113283"/>
                  <a:pt x="2755428" y="5052289"/>
                  <a:pt x="2948580" y="4950633"/>
                </a:cubicBezTo>
                <a:cubicBezTo>
                  <a:pt x="2979077" y="4940468"/>
                  <a:pt x="3009575" y="4920137"/>
                  <a:pt x="3040072" y="4909971"/>
                </a:cubicBezTo>
                <a:cubicBezTo>
                  <a:pt x="3080736" y="4889640"/>
                  <a:pt x="3121399" y="4869309"/>
                  <a:pt x="3162063" y="4848978"/>
                </a:cubicBezTo>
                <a:cubicBezTo>
                  <a:pt x="3355214" y="4726991"/>
                  <a:pt x="3548365" y="4605004"/>
                  <a:pt x="3690687" y="4442355"/>
                </a:cubicBezTo>
                <a:cubicBezTo>
                  <a:pt x="3639858" y="4472852"/>
                  <a:pt x="3578863" y="4493183"/>
                  <a:pt x="3517867" y="4513514"/>
                </a:cubicBezTo>
                <a:cubicBezTo>
                  <a:pt x="3487370" y="4523679"/>
                  <a:pt x="3446707" y="4533845"/>
                  <a:pt x="3416209" y="4544011"/>
                </a:cubicBezTo>
                <a:cubicBezTo>
                  <a:pt x="3406043" y="4544011"/>
                  <a:pt x="3406043" y="4554176"/>
                  <a:pt x="3406043" y="4554176"/>
                </a:cubicBezTo>
                <a:cubicBezTo>
                  <a:pt x="3345048" y="4574507"/>
                  <a:pt x="3284053" y="4584673"/>
                  <a:pt x="3223058" y="4605004"/>
                </a:cubicBezTo>
                <a:cubicBezTo>
                  <a:pt x="3121399" y="4645666"/>
                  <a:pt x="3019741" y="4676163"/>
                  <a:pt x="2897750" y="4686329"/>
                </a:cubicBezTo>
                <a:cubicBezTo>
                  <a:pt x="2867253" y="4686329"/>
                  <a:pt x="2846921" y="4686329"/>
                  <a:pt x="2816424" y="4686329"/>
                </a:cubicBezTo>
                <a:cubicBezTo>
                  <a:pt x="2796092" y="4686329"/>
                  <a:pt x="2775760" y="4686329"/>
                  <a:pt x="2755428" y="4686329"/>
                </a:cubicBezTo>
                <a:cubicBezTo>
                  <a:pt x="2694433" y="4686329"/>
                  <a:pt x="2643604" y="4686329"/>
                  <a:pt x="2602941" y="4686329"/>
                </a:cubicBezTo>
                <a:cubicBezTo>
                  <a:pt x="2419955" y="4686329"/>
                  <a:pt x="2267467" y="4676163"/>
                  <a:pt x="2125145" y="4635501"/>
                </a:cubicBezTo>
                <a:cubicBezTo>
                  <a:pt x="1942160" y="4584673"/>
                  <a:pt x="1759174" y="4483017"/>
                  <a:pt x="1606687" y="4391527"/>
                </a:cubicBezTo>
                <a:cubicBezTo>
                  <a:pt x="1606687" y="4391527"/>
                  <a:pt x="1606687" y="4391527"/>
                  <a:pt x="1545692" y="4361030"/>
                </a:cubicBezTo>
                <a:cubicBezTo>
                  <a:pt x="1433867" y="4289871"/>
                  <a:pt x="1352540" y="4198381"/>
                  <a:pt x="1271213" y="4096725"/>
                </a:cubicBezTo>
                <a:cubicBezTo>
                  <a:pt x="1271213" y="4096725"/>
                  <a:pt x="1271213" y="4096725"/>
                  <a:pt x="1250882" y="4076394"/>
                </a:cubicBezTo>
                <a:cubicBezTo>
                  <a:pt x="1149223" y="3974738"/>
                  <a:pt x="1078062" y="3852752"/>
                  <a:pt x="1017067" y="3740930"/>
                </a:cubicBezTo>
                <a:cubicBezTo>
                  <a:pt x="1006901" y="3740930"/>
                  <a:pt x="986570" y="3751096"/>
                  <a:pt x="976404" y="3761261"/>
                </a:cubicBezTo>
                <a:cubicBezTo>
                  <a:pt x="966238" y="3761261"/>
                  <a:pt x="956072" y="3761261"/>
                  <a:pt x="945906" y="3771427"/>
                </a:cubicBezTo>
                <a:cubicBezTo>
                  <a:pt x="935740" y="3771427"/>
                  <a:pt x="925574" y="3771427"/>
                  <a:pt x="915409" y="3771427"/>
                </a:cubicBezTo>
                <a:cubicBezTo>
                  <a:pt x="895077" y="3771427"/>
                  <a:pt x="874745" y="3771427"/>
                  <a:pt x="864579" y="3791758"/>
                </a:cubicBezTo>
                <a:cubicBezTo>
                  <a:pt x="854414" y="3791758"/>
                  <a:pt x="854414" y="3791758"/>
                  <a:pt x="854414" y="3791758"/>
                </a:cubicBezTo>
                <a:cubicBezTo>
                  <a:pt x="844248" y="3791758"/>
                  <a:pt x="844248" y="3781593"/>
                  <a:pt x="844248" y="3781593"/>
                </a:cubicBezTo>
                <a:cubicBezTo>
                  <a:pt x="844248" y="3771427"/>
                  <a:pt x="844248" y="3771427"/>
                  <a:pt x="834082" y="3771427"/>
                </a:cubicBezTo>
                <a:cubicBezTo>
                  <a:pt x="803584" y="3781593"/>
                  <a:pt x="742589" y="3771427"/>
                  <a:pt x="701926" y="3771427"/>
                </a:cubicBezTo>
                <a:cubicBezTo>
                  <a:pt x="661262" y="3761261"/>
                  <a:pt x="630765" y="3761261"/>
                  <a:pt x="600267" y="3761261"/>
                </a:cubicBezTo>
                <a:cubicBezTo>
                  <a:pt x="600267" y="3751096"/>
                  <a:pt x="590101" y="3740930"/>
                  <a:pt x="579935" y="3730765"/>
                </a:cubicBezTo>
                <a:cubicBezTo>
                  <a:pt x="569770" y="3720599"/>
                  <a:pt x="559604" y="3710434"/>
                  <a:pt x="559604" y="3700268"/>
                </a:cubicBezTo>
                <a:cubicBezTo>
                  <a:pt x="559604" y="3700268"/>
                  <a:pt x="559604" y="3700268"/>
                  <a:pt x="559604" y="3690102"/>
                </a:cubicBezTo>
                <a:cubicBezTo>
                  <a:pt x="569770" y="3679937"/>
                  <a:pt x="569770" y="3659606"/>
                  <a:pt x="569770" y="3659606"/>
                </a:cubicBezTo>
                <a:cubicBezTo>
                  <a:pt x="579935" y="3629109"/>
                  <a:pt x="569770" y="3598612"/>
                  <a:pt x="569770" y="3578281"/>
                </a:cubicBezTo>
                <a:cubicBezTo>
                  <a:pt x="569770" y="3527453"/>
                  <a:pt x="569770" y="3486791"/>
                  <a:pt x="590101" y="3446129"/>
                </a:cubicBezTo>
                <a:cubicBezTo>
                  <a:pt x="386784" y="3273314"/>
                  <a:pt x="234296" y="2948016"/>
                  <a:pt x="132638" y="2693876"/>
                </a:cubicBezTo>
                <a:cubicBezTo>
                  <a:pt x="71643" y="2551558"/>
                  <a:pt x="30979" y="2449903"/>
                  <a:pt x="10647" y="2287254"/>
                </a:cubicBezTo>
                <a:cubicBezTo>
                  <a:pt x="-19850" y="2094108"/>
                  <a:pt x="20813" y="1860300"/>
                  <a:pt x="61477" y="1707816"/>
                </a:cubicBezTo>
                <a:cubicBezTo>
                  <a:pt x="61477" y="1677319"/>
                  <a:pt x="71643" y="1646823"/>
                  <a:pt x="81809" y="1626492"/>
                </a:cubicBezTo>
                <a:cubicBezTo>
                  <a:pt x="102140" y="1535001"/>
                  <a:pt x="112306" y="1463842"/>
                  <a:pt x="152970" y="1392683"/>
                </a:cubicBezTo>
                <a:cubicBezTo>
                  <a:pt x="152970" y="1392683"/>
                  <a:pt x="152970" y="1392683"/>
                  <a:pt x="163135" y="1372352"/>
                </a:cubicBezTo>
                <a:cubicBezTo>
                  <a:pt x="173301" y="1341856"/>
                  <a:pt x="193633" y="1301193"/>
                  <a:pt x="234296" y="1291028"/>
                </a:cubicBezTo>
                <a:cubicBezTo>
                  <a:pt x="244462" y="1291028"/>
                  <a:pt x="254628" y="1301193"/>
                  <a:pt x="254628" y="1301193"/>
                </a:cubicBezTo>
                <a:cubicBezTo>
                  <a:pt x="254628" y="1311359"/>
                  <a:pt x="264794" y="1321524"/>
                  <a:pt x="264794" y="1321524"/>
                </a:cubicBezTo>
                <a:cubicBezTo>
                  <a:pt x="264794" y="1321524"/>
                  <a:pt x="274960" y="1321524"/>
                  <a:pt x="274960" y="1321524"/>
                </a:cubicBezTo>
                <a:cubicBezTo>
                  <a:pt x="193633" y="1738313"/>
                  <a:pt x="274960" y="2155101"/>
                  <a:pt x="468111" y="2439737"/>
                </a:cubicBezTo>
                <a:cubicBezTo>
                  <a:pt x="478277" y="2439737"/>
                  <a:pt x="478277" y="2449903"/>
                  <a:pt x="488443" y="2460068"/>
                </a:cubicBezTo>
                <a:cubicBezTo>
                  <a:pt x="498609" y="2470234"/>
                  <a:pt x="508774" y="2470234"/>
                  <a:pt x="508774" y="2490565"/>
                </a:cubicBezTo>
                <a:cubicBezTo>
                  <a:pt x="518940" y="2500731"/>
                  <a:pt x="529106" y="2500731"/>
                  <a:pt x="539272" y="2500731"/>
                </a:cubicBezTo>
                <a:cubicBezTo>
                  <a:pt x="549438" y="2500731"/>
                  <a:pt x="559604" y="2500731"/>
                  <a:pt x="569770" y="2510896"/>
                </a:cubicBezTo>
                <a:cubicBezTo>
                  <a:pt x="569770" y="2510896"/>
                  <a:pt x="569770" y="2521062"/>
                  <a:pt x="569770" y="2521062"/>
                </a:cubicBezTo>
                <a:cubicBezTo>
                  <a:pt x="569770" y="2531227"/>
                  <a:pt x="559604" y="2531227"/>
                  <a:pt x="549438" y="2531227"/>
                </a:cubicBezTo>
                <a:cubicBezTo>
                  <a:pt x="569770" y="2561724"/>
                  <a:pt x="600267" y="2592221"/>
                  <a:pt x="630765" y="2622717"/>
                </a:cubicBezTo>
                <a:cubicBezTo>
                  <a:pt x="651096" y="2643049"/>
                  <a:pt x="661262" y="2663380"/>
                  <a:pt x="681594" y="2683711"/>
                </a:cubicBezTo>
                <a:cubicBezTo>
                  <a:pt x="701926" y="2622717"/>
                  <a:pt x="712091" y="2541393"/>
                  <a:pt x="712091" y="2500731"/>
                </a:cubicBezTo>
                <a:cubicBezTo>
                  <a:pt x="722257" y="2480399"/>
                  <a:pt x="732423" y="2460068"/>
                  <a:pt x="732423" y="2439737"/>
                </a:cubicBezTo>
                <a:cubicBezTo>
                  <a:pt x="742589" y="2409240"/>
                  <a:pt x="752755" y="2388909"/>
                  <a:pt x="773087" y="2368578"/>
                </a:cubicBezTo>
                <a:cubicBezTo>
                  <a:pt x="803584" y="2388909"/>
                  <a:pt x="823916" y="2419406"/>
                  <a:pt x="834082" y="2449903"/>
                </a:cubicBezTo>
                <a:cubicBezTo>
                  <a:pt x="844248" y="2460068"/>
                  <a:pt x="844248" y="2470234"/>
                  <a:pt x="844248" y="2470234"/>
                </a:cubicBezTo>
                <a:cubicBezTo>
                  <a:pt x="844248" y="2470234"/>
                  <a:pt x="844248" y="2470234"/>
                  <a:pt x="854414" y="2490565"/>
                </a:cubicBezTo>
                <a:cubicBezTo>
                  <a:pt x="874745" y="2510896"/>
                  <a:pt x="884911" y="2551558"/>
                  <a:pt x="895077" y="2582055"/>
                </a:cubicBezTo>
                <a:cubicBezTo>
                  <a:pt x="905243" y="2561724"/>
                  <a:pt x="905243" y="2541393"/>
                  <a:pt x="905243" y="2521062"/>
                </a:cubicBezTo>
                <a:cubicBezTo>
                  <a:pt x="905243" y="2510896"/>
                  <a:pt x="905243" y="2500731"/>
                  <a:pt x="905243" y="2490565"/>
                </a:cubicBezTo>
                <a:cubicBezTo>
                  <a:pt x="915409" y="2388909"/>
                  <a:pt x="945906" y="2287254"/>
                  <a:pt x="976404" y="2195763"/>
                </a:cubicBezTo>
                <a:cubicBezTo>
                  <a:pt x="986570" y="2175432"/>
                  <a:pt x="986570" y="2155101"/>
                  <a:pt x="996735" y="2134770"/>
                </a:cubicBezTo>
                <a:cubicBezTo>
                  <a:pt x="996735" y="2104273"/>
                  <a:pt x="1006901" y="2083942"/>
                  <a:pt x="1017067" y="2053446"/>
                </a:cubicBezTo>
                <a:cubicBezTo>
                  <a:pt x="1037399" y="1961955"/>
                  <a:pt x="1057731" y="1890796"/>
                  <a:pt x="1088228" y="1819637"/>
                </a:cubicBezTo>
                <a:cubicBezTo>
                  <a:pt x="1108560" y="1778975"/>
                  <a:pt x="1128892" y="1748478"/>
                  <a:pt x="1149223" y="1717982"/>
                </a:cubicBezTo>
                <a:cubicBezTo>
                  <a:pt x="1169555" y="1687485"/>
                  <a:pt x="1179721" y="1656988"/>
                  <a:pt x="1200053" y="1636657"/>
                </a:cubicBezTo>
                <a:cubicBezTo>
                  <a:pt x="1261048" y="1514670"/>
                  <a:pt x="1342374" y="1413015"/>
                  <a:pt x="1423701" y="1311359"/>
                </a:cubicBezTo>
                <a:cubicBezTo>
                  <a:pt x="1474531" y="1250365"/>
                  <a:pt x="1525360" y="1199538"/>
                  <a:pt x="1566023" y="1128379"/>
                </a:cubicBezTo>
                <a:cubicBezTo>
                  <a:pt x="1596521" y="1118213"/>
                  <a:pt x="1616853" y="1097882"/>
                  <a:pt x="1647350" y="1087716"/>
                </a:cubicBezTo>
                <a:cubicBezTo>
                  <a:pt x="1667682" y="1067385"/>
                  <a:pt x="1698179" y="1047054"/>
                  <a:pt x="1718511" y="1036888"/>
                </a:cubicBezTo>
                <a:cubicBezTo>
                  <a:pt x="1728677" y="1026723"/>
                  <a:pt x="1738843" y="1016557"/>
                  <a:pt x="1749009" y="1006392"/>
                </a:cubicBezTo>
                <a:cubicBezTo>
                  <a:pt x="1759174" y="996226"/>
                  <a:pt x="1769340" y="986060"/>
                  <a:pt x="1779506" y="975895"/>
                </a:cubicBezTo>
                <a:cubicBezTo>
                  <a:pt x="1789672" y="965729"/>
                  <a:pt x="1810004" y="955564"/>
                  <a:pt x="1820170" y="955564"/>
                </a:cubicBezTo>
                <a:cubicBezTo>
                  <a:pt x="1840501" y="945398"/>
                  <a:pt x="1850667" y="945398"/>
                  <a:pt x="1860833" y="935233"/>
                </a:cubicBezTo>
                <a:cubicBezTo>
                  <a:pt x="1891331" y="914902"/>
                  <a:pt x="1921828" y="884405"/>
                  <a:pt x="1952326" y="864074"/>
                </a:cubicBezTo>
                <a:cubicBezTo>
                  <a:pt x="2013321" y="823411"/>
                  <a:pt x="2064150" y="772584"/>
                  <a:pt x="2145477" y="752252"/>
                </a:cubicBezTo>
                <a:cubicBezTo>
                  <a:pt x="2155643" y="518444"/>
                  <a:pt x="2226804" y="345630"/>
                  <a:pt x="2297965" y="172815"/>
                </a:cubicBezTo>
                <a:cubicBezTo>
                  <a:pt x="2287799" y="121987"/>
                  <a:pt x="2308131" y="101656"/>
                  <a:pt x="2328463" y="91490"/>
                </a:cubicBezTo>
                <a:cubicBezTo>
                  <a:pt x="2328463" y="91490"/>
                  <a:pt x="2328463" y="91490"/>
                  <a:pt x="2348794" y="111821"/>
                </a:cubicBezTo>
                <a:cubicBezTo>
                  <a:pt x="2379292" y="132152"/>
                  <a:pt x="2399623" y="162649"/>
                  <a:pt x="2440287" y="182980"/>
                </a:cubicBezTo>
                <a:cubicBezTo>
                  <a:pt x="2450453" y="193146"/>
                  <a:pt x="2460619" y="203312"/>
                  <a:pt x="2470784" y="203312"/>
                </a:cubicBezTo>
                <a:cubicBezTo>
                  <a:pt x="2501282" y="223643"/>
                  <a:pt x="2531780" y="243974"/>
                  <a:pt x="2541945" y="284636"/>
                </a:cubicBezTo>
                <a:cubicBezTo>
                  <a:pt x="2745263" y="152484"/>
                  <a:pt x="3019741" y="0"/>
                  <a:pt x="3334882" y="0"/>
                </a:cubicBezTo>
                <a:close/>
              </a:path>
            </a:pathLst>
          </a:custGeom>
          <a:gradFill flip="none" rotWithShape="1">
            <a:gsLst>
              <a:gs pos="0">
                <a:schemeClr val="tx1">
                  <a:lumMod val="75000"/>
                  <a:lumOff val="25000"/>
                </a:schemeClr>
              </a:gs>
              <a:gs pos="19000">
                <a:schemeClr val="tx1">
                  <a:lumMod val="65000"/>
                  <a:lumOff val="35000"/>
                </a:schemeClr>
              </a:gs>
              <a:gs pos="45000">
                <a:schemeClr val="tx1">
                  <a:lumMod val="85000"/>
                  <a:lumOff val="15000"/>
                </a:schemeClr>
              </a:gs>
            </a:gsLst>
            <a:lin ang="0" scaled="1"/>
            <a:tileRect/>
          </a:gradFill>
          <a:ln>
            <a:noFill/>
          </a:ln>
        </p:spPr>
        <p:txBody>
          <a:bodyPr vert="horz" wrap="square" lIns="91440" tIns="45720" rIns="91440" bIns="45720" numCol="1" anchor="t" anchorCtr="0" compatLnSpc="1">
            <a:prstTxWarp prst="textNoShape">
              <a:avLst/>
            </a:prstTxWarp>
            <a:noAutofit/>
          </a:bodyPr>
          <a:lstStyle/>
          <a:p>
            <a:endParaRPr lang="zh-CN" altLang="en-US"/>
          </a:p>
        </p:txBody>
      </p:sp>
      <p:pic>
        <p:nvPicPr>
          <p:cNvPr id="32" name="图片 3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68538" y="5373216"/>
            <a:ext cx="6313966" cy="2133273"/>
          </a:xfrm>
          <a:prstGeom prst="rect">
            <a:avLst/>
          </a:prstGeom>
          <a:effectLst>
            <a:outerShdw blurRad="254000" dist="393700" dir="6000000" algn="tl" rotWithShape="0">
              <a:prstClr val="black">
                <a:alpha val="40000"/>
              </a:prstClr>
            </a:outerShdw>
          </a:effectLst>
        </p:spPr>
      </p:pic>
      <p:sp>
        <p:nvSpPr>
          <p:cNvPr id="33" name="矩形 32"/>
          <p:cNvSpPr/>
          <p:nvPr/>
        </p:nvSpPr>
        <p:spPr>
          <a:xfrm>
            <a:off x="7758773" y="1504228"/>
            <a:ext cx="1210570"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itchFamily="34" charset="-122"/>
                <a:ea typeface="微软雅黑" pitchFamily="34" charset="-122"/>
              </a:rPr>
              <a:t>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34" name="矩形 47"/>
          <p:cNvSpPr>
            <a:spLocks noChangeArrowheads="1"/>
          </p:cNvSpPr>
          <p:nvPr/>
        </p:nvSpPr>
        <p:spPr bwMode="auto">
          <a:xfrm>
            <a:off x="7758777" y="1856929"/>
            <a:ext cx="315290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35" name="矩形 34"/>
          <p:cNvSpPr/>
          <p:nvPr/>
        </p:nvSpPr>
        <p:spPr>
          <a:xfrm>
            <a:off x="3087018" y="2204864"/>
            <a:ext cx="1210570" cy="400101"/>
          </a:xfrm>
          <a:prstGeom prst="rect">
            <a:avLst/>
          </a:prstGeom>
        </p:spPr>
        <p:txBody>
          <a:bodyPr wrap="none" lIns="91431" tIns="45716" rIns="91431" bIns="45716">
            <a:spAutoFit/>
          </a:bodyPr>
          <a:lstStyle/>
          <a:p>
            <a:pPr algn="r"/>
            <a:r>
              <a:rPr lang="zh-CN" altLang="en-US" sz="2000" b="1" dirty="0">
                <a:solidFill>
                  <a:schemeClr val="tx1">
                    <a:lumMod val="75000"/>
                    <a:lumOff val="25000"/>
                  </a:schemeClr>
                </a:solidFill>
                <a:latin typeface="微软雅黑" pitchFamily="34" charset="-122"/>
                <a:ea typeface="微软雅黑" pitchFamily="34" charset="-122"/>
              </a:rPr>
              <a:t>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36" name="矩形 47"/>
          <p:cNvSpPr>
            <a:spLocks noChangeArrowheads="1"/>
          </p:cNvSpPr>
          <p:nvPr/>
        </p:nvSpPr>
        <p:spPr bwMode="auto">
          <a:xfrm>
            <a:off x="1144685" y="2557565"/>
            <a:ext cx="315290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37" name="矩形 36"/>
          <p:cNvSpPr/>
          <p:nvPr/>
        </p:nvSpPr>
        <p:spPr>
          <a:xfrm>
            <a:off x="4801324" y="4473116"/>
            <a:ext cx="1210570" cy="400101"/>
          </a:xfrm>
          <a:prstGeom prst="rect">
            <a:avLst/>
          </a:prstGeom>
        </p:spPr>
        <p:txBody>
          <a:bodyPr wrap="none" lIns="91431" tIns="45716" rIns="91431" bIns="45716">
            <a:spAutoFit/>
          </a:bodyPr>
          <a:lstStyle/>
          <a:p>
            <a:pPr algn="ctr"/>
            <a:r>
              <a:rPr lang="zh-CN" altLang="en-US" sz="2000" b="1" dirty="0">
                <a:solidFill>
                  <a:schemeClr val="tx1">
                    <a:lumMod val="75000"/>
                    <a:lumOff val="25000"/>
                  </a:schemeClr>
                </a:solidFill>
                <a:latin typeface="微软雅黑" pitchFamily="34" charset="-122"/>
                <a:ea typeface="微软雅黑" pitchFamily="34" charset="-122"/>
              </a:rPr>
              <a:t>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38" name="矩形 47"/>
          <p:cNvSpPr>
            <a:spLocks noChangeArrowheads="1"/>
          </p:cNvSpPr>
          <p:nvPr/>
        </p:nvSpPr>
        <p:spPr bwMode="auto">
          <a:xfrm>
            <a:off x="3540148" y="4836044"/>
            <a:ext cx="5111704" cy="561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3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39" name="文本框 38"/>
          <p:cNvSpPr txBox="1"/>
          <p:nvPr/>
        </p:nvSpPr>
        <p:spPr>
          <a:xfrm>
            <a:off x="5057896" y="478413"/>
            <a:ext cx="2076209" cy="646331"/>
          </a:xfrm>
          <a:prstGeom prst="rect">
            <a:avLst/>
          </a:prstGeom>
          <a:noFill/>
        </p:spPr>
        <p:txBody>
          <a:bodyPr wrap="none" rtlCol="0" anchor="ctr">
            <a:spAutoFit/>
          </a:bodyPr>
          <a:lstStyle/>
          <a:p>
            <a:pPr algn="ctr"/>
            <a:r>
              <a:rPr lang="zh-CN" altLang="en-US" sz="3600" b="1" dirty="0">
                <a:solidFill>
                  <a:schemeClr val="tx1">
                    <a:lumMod val="75000"/>
                    <a:lumOff val="25000"/>
                  </a:schemeClr>
                </a:solidFill>
                <a:latin typeface="雅痞-简" pitchFamily="2" charset="-122"/>
                <a:ea typeface="雅痞-简" pitchFamily="2" charset="-122"/>
              </a:rPr>
              <a:t>全球策略</a:t>
            </a:r>
          </a:p>
        </p:txBody>
      </p:sp>
    </p:spTree>
    <p:extLst>
      <p:ext uri="{BB962C8B-B14F-4D97-AF65-F5344CB8AC3E}">
        <p14:creationId xmlns:p14="http://schemas.microsoft.com/office/powerpoint/2010/main" val="31011992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750"/>
                                        <p:tgtEl>
                                          <p:spTgt spid="32"/>
                                        </p:tgtEl>
                                      </p:cBhvr>
                                    </p:animEffect>
                                    <p:anim calcmode="lin" valueType="num">
                                      <p:cBhvr>
                                        <p:cTn id="14" dur="750" fill="hold"/>
                                        <p:tgtEl>
                                          <p:spTgt spid="32"/>
                                        </p:tgtEl>
                                        <p:attrNameLst>
                                          <p:attrName>ppt_x</p:attrName>
                                        </p:attrNameLst>
                                      </p:cBhvr>
                                      <p:tavLst>
                                        <p:tav tm="0">
                                          <p:val>
                                            <p:strVal val="#ppt_x"/>
                                          </p:val>
                                        </p:tav>
                                        <p:tav tm="100000">
                                          <p:val>
                                            <p:strVal val="#ppt_x"/>
                                          </p:val>
                                        </p:tav>
                                      </p:tavLst>
                                    </p:anim>
                                    <p:anim calcmode="lin" valueType="num">
                                      <p:cBhvr>
                                        <p:cTn id="15" dur="750" fill="hold"/>
                                        <p:tgtEl>
                                          <p:spTgt spid="3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anim calcmode="lin" valueType="num">
                                      <p:cBhvr>
                                        <p:cTn id="19" dur="1000" fill="hold"/>
                                        <p:tgtEl>
                                          <p:spTgt spid="30"/>
                                        </p:tgtEl>
                                        <p:attrNameLst>
                                          <p:attrName>ppt_x</p:attrName>
                                        </p:attrNameLst>
                                      </p:cBhvr>
                                      <p:tavLst>
                                        <p:tav tm="0">
                                          <p:val>
                                            <p:strVal val="#ppt_x"/>
                                          </p:val>
                                        </p:tav>
                                        <p:tav tm="100000">
                                          <p:val>
                                            <p:strVal val="#ppt_x"/>
                                          </p:val>
                                        </p:tav>
                                      </p:tavLst>
                                    </p:anim>
                                    <p:anim calcmode="lin" valueType="num">
                                      <p:cBhvr>
                                        <p:cTn id="20" dur="1000" fill="hold"/>
                                        <p:tgtEl>
                                          <p:spTgt spid="30"/>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8" presetClass="emph" presetSubtype="0" fill="hold" grpId="1" nodeType="afterEffect">
                                  <p:stCondLst>
                                    <p:cond delay="0"/>
                                  </p:stCondLst>
                                  <p:childTnLst>
                                    <p:animRot by="21600000">
                                      <p:cBhvr>
                                        <p:cTn id="23" dur="1000" fill="hold"/>
                                        <p:tgtEl>
                                          <p:spTgt spid="30"/>
                                        </p:tgtEl>
                                        <p:attrNameLst>
                                          <p:attrName>r</p:attrName>
                                        </p:attrNameLst>
                                      </p:cBhvr>
                                    </p:animRo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right)">
                                      <p:cBhvr>
                                        <p:cTn id="33" dur="500"/>
                                        <p:tgtEl>
                                          <p:spTgt spid="35"/>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ipe(right)">
                                      <p:cBhvr>
                                        <p:cTn id="36" dur="500"/>
                                        <p:tgtEl>
                                          <p:spTgt spid="36"/>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500"/>
                                        <p:tgtEl>
                                          <p:spTgt spid="37"/>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3" grpId="0"/>
      <p:bldP spid="34" grpId="0"/>
      <p:bldP spid="35" grpId="0"/>
      <p:bldP spid="36" grpId="0"/>
      <p:bldP spid="37" grpId="0"/>
      <p:bldP spid="38"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816671" y="109665"/>
            <a:ext cx="3020594" cy="3751383"/>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2151078" flipH="1">
            <a:off x="7393624" y="2089600"/>
            <a:ext cx="6528831" cy="5436604"/>
          </a:xfrm>
          <a:prstGeom prst="rect">
            <a:avLst/>
          </a:prstGeom>
          <a:effectLst>
            <a:outerShdw blurRad="330200" dist="292100" dir="7200000" algn="tl" rotWithShape="0">
              <a:prstClr val="black">
                <a:alpha val="40000"/>
              </a:prstClr>
            </a:outerShdw>
          </a:effectLst>
        </p:spPr>
      </p:pic>
      <p:sp>
        <p:nvSpPr>
          <p:cNvPr id="4" name="文本框 3"/>
          <p:cNvSpPr txBox="1"/>
          <p:nvPr/>
        </p:nvSpPr>
        <p:spPr>
          <a:xfrm>
            <a:off x="921197" y="551381"/>
            <a:ext cx="2076209" cy="646331"/>
          </a:xfrm>
          <a:prstGeom prst="rect">
            <a:avLst/>
          </a:prstGeom>
          <a:noFill/>
        </p:spPr>
        <p:txBody>
          <a:bodyPr wrap="none" rtlCol="0">
            <a:spAutoFit/>
          </a:bodyPr>
          <a:lstStyle/>
          <a:p>
            <a:r>
              <a:rPr lang="zh-CN" altLang="en-US" sz="3600" b="1" dirty="0" smtClean="0">
                <a:solidFill>
                  <a:schemeClr val="tx1">
                    <a:lumMod val="75000"/>
                    <a:lumOff val="25000"/>
                  </a:schemeClr>
                </a:solidFill>
                <a:latin typeface="雅痞-简" pitchFamily="2" charset="-122"/>
                <a:ea typeface="雅痞-简" pitchFamily="2" charset="-122"/>
              </a:rPr>
              <a:t>分支机构</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5" name="矩形 47"/>
          <p:cNvSpPr>
            <a:spLocks noChangeArrowheads="1"/>
          </p:cNvSpPr>
          <p:nvPr/>
        </p:nvSpPr>
        <p:spPr bwMode="auto">
          <a:xfrm>
            <a:off x="983432" y="1963963"/>
            <a:ext cx="6508274"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在此录入上述图表的综合描述说明，在此录入上述图表的综合描述说明，在此录入上述图表的描述说明。在此录入上述图表的综合描述说明，在此录入上述图表的综合描述说明，在此录入上述图表的描述说明</a:t>
            </a:r>
            <a:r>
              <a:rPr lang="zh-CN" altLang="en-US" sz="1400" dirty="0" smtClean="0">
                <a:solidFill>
                  <a:schemeClr val="tx1">
                    <a:lumMod val="65000"/>
                    <a:lumOff val="35000"/>
                  </a:schemeClr>
                </a:solidFill>
                <a:sym typeface="微软雅黑" pitchFamily="34" charset="-122"/>
              </a:rPr>
              <a:t>。</a:t>
            </a:r>
            <a:endParaRPr lang="zh-CN" altLang="en-US" sz="1400" dirty="0">
              <a:solidFill>
                <a:schemeClr val="tx1">
                  <a:lumMod val="65000"/>
                  <a:lumOff val="35000"/>
                </a:schemeClr>
              </a:solidFill>
              <a:sym typeface="微软雅黑" pitchFamily="34" charset="-122"/>
            </a:endParaRPr>
          </a:p>
        </p:txBody>
      </p:sp>
      <p:grpSp>
        <p:nvGrpSpPr>
          <p:cNvPr id="65" name="组合 64"/>
          <p:cNvGrpSpPr/>
          <p:nvPr/>
        </p:nvGrpSpPr>
        <p:grpSpPr>
          <a:xfrm>
            <a:off x="991990" y="3955494"/>
            <a:ext cx="1740618" cy="1237702"/>
            <a:chOff x="991990" y="3955494"/>
            <a:chExt cx="1740618" cy="1237702"/>
          </a:xfrm>
        </p:grpSpPr>
        <p:sp>
          <p:nvSpPr>
            <p:cNvPr id="62" name="椭圆 61"/>
            <p:cNvSpPr/>
            <p:nvPr/>
          </p:nvSpPr>
          <p:spPr>
            <a:xfrm>
              <a:off x="1046831" y="4905164"/>
              <a:ext cx="1556781" cy="288032"/>
            </a:xfrm>
            <a:prstGeom prst="ellipse">
              <a:avLst/>
            </a:prstGeom>
            <a:gradFill flip="none" rotWithShape="1">
              <a:gsLst>
                <a:gs pos="0">
                  <a:schemeClr val="tx1">
                    <a:alpha val="4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1179"/>
            <p:cNvSpPr>
              <a:spLocks/>
            </p:cNvSpPr>
            <p:nvPr/>
          </p:nvSpPr>
          <p:spPr bwMode="auto">
            <a:xfrm>
              <a:off x="991990" y="3955494"/>
              <a:ext cx="1740618" cy="977936"/>
            </a:xfrm>
            <a:custGeom>
              <a:avLst/>
              <a:gdLst>
                <a:gd name="T0" fmla="*/ 2 w 98"/>
                <a:gd name="T1" fmla="*/ 43 h 53"/>
                <a:gd name="T2" fmla="*/ 30 w 98"/>
                <a:gd name="T3" fmla="*/ 48 h 53"/>
                <a:gd name="T4" fmla="*/ 71 w 98"/>
                <a:gd name="T5" fmla="*/ 51 h 53"/>
                <a:gd name="T6" fmla="*/ 93 w 98"/>
                <a:gd name="T7" fmla="*/ 49 h 53"/>
                <a:gd name="T8" fmla="*/ 96 w 98"/>
                <a:gd name="T9" fmla="*/ 35 h 53"/>
                <a:gd name="T10" fmla="*/ 76 w 98"/>
                <a:gd name="T11" fmla="*/ 2 h 53"/>
                <a:gd name="T12" fmla="*/ 52 w 98"/>
                <a:gd name="T13" fmla="*/ 0 h 53"/>
                <a:gd name="T14" fmla="*/ 14 w 98"/>
                <a:gd name="T15" fmla="*/ 1 h 53"/>
                <a:gd name="T16" fmla="*/ 8 w 98"/>
                <a:gd name="T17" fmla="*/ 17 h 53"/>
                <a:gd name="T18" fmla="*/ 10 w 98"/>
                <a:gd name="T19" fmla="*/ 46 h 53"/>
                <a:gd name="T20" fmla="*/ 28 w 98"/>
                <a:gd name="T21" fmla="*/ 47 h 53"/>
                <a:gd name="T22" fmla="*/ 69 w 98"/>
                <a:gd name="T23" fmla="*/ 49 h 53"/>
                <a:gd name="T24" fmla="*/ 93 w 98"/>
                <a:gd name="T25" fmla="*/ 49 h 53"/>
                <a:gd name="T26" fmla="*/ 93 w 98"/>
                <a:gd name="T27" fmla="*/ 32 h 53"/>
                <a:gd name="T28" fmla="*/ 71 w 98"/>
                <a:gd name="T29" fmla="*/ 6 h 53"/>
                <a:gd name="T30" fmla="*/ 12 w 98"/>
                <a:gd name="T31" fmla="*/ 6 h 53"/>
                <a:gd name="T32" fmla="*/ 14 w 98"/>
                <a:gd name="T33" fmla="*/ 41 h 53"/>
                <a:gd name="T34" fmla="*/ 55 w 98"/>
                <a:gd name="T35" fmla="*/ 47 h 53"/>
                <a:gd name="T36" fmla="*/ 79 w 98"/>
                <a:gd name="T37" fmla="*/ 52 h 53"/>
                <a:gd name="T38" fmla="*/ 98 w 98"/>
                <a:gd name="T39" fmla="*/ 30 h 53"/>
                <a:gd name="T40" fmla="*/ 74 w 98"/>
                <a:gd name="T41" fmla="*/ 10 h 53"/>
                <a:gd name="T42" fmla="*/ 42 w 98"/>
                <a:gd name="T43" fmla="*/ 13 h 53"/>
                <a:gd name="T44" fmla="*/ 65 w 98"/>
                <a:gd name="T45" fmla="*/ 12 h 53"/>
                <a:gd name="T46" fmla="*/ 96 w 98"/>
                <a:gd name="T47" fmla="*/ 25 h 53"/>
                <a:gd name="T48" fmla="*/ 81 w 98"/>
                <a:gd name="T49" fmla="*/ 51 h 53"/>
                <a:gd name="T50" fmla="*/ 59 w 98"/>
                <a:gd name="T51" fmla="*/ 46 h 53"/>
                <a:gd name="T52" fmla="*/ 16 w 98"/>
                <a:gd name="T53" fmla="*/ 40 h 53"/>
                <a:gd name="T54" fmla="*/ 14 w 98"/>
                <a:gd name="T55" fmla="*/ 5 h 53"/>
                <a:gd name="T56" fmla="*/ 65 w 98"/>
                <a:gd name="T57" fmla="*/ 7 h 53"/>
                <a:gd name="T58" fmla="*/ 85 w 98"/>
                <a:gd name="T59" fmla="*/ 15 h 53"/>
                <a:gd name="T60" fmla="*/ 92 w 98"/>
                <a:gd name="T61" fmla="*/ 31 h 53"/>
                <a:gd name="T62" fmla="*/ 90 w 98"/>
                <a:gd name="T63" fmla="*/ 49 h 53"/>
                <a:gd name="T64" fmla="*/ 73 w 98"/>
                <a:gd name="T65" fmla="*/ 48 h 53"/>
                <a:gd name="T66" fmla="*/ 22 w 98"/>
                <a:gd name="T67" fmla="*/ 45 h 53"/>
                <a:gd name="T68" fmla="*/ 7 w 98"/>
                <a:gd name="T69" fmla="*/ 29 h 53"/>
                <a:gd name="T70" fmla="*/ 11 w 98"/>
                <a:gd name="T71" fmla="*/ 7 h 53"/>
                <a:gd name="T72" fmla="*/ 30 w 98"/>
                <a:gd name="T73" fmla="*/ 1 h 53"/>
                <a:gd name="T74" fmla="*/ 70 w 98"/>
                <a:gd name="T75" fmla="*/ 3 h 53"/>
                <a:gd name="T76" fmla="*/ 94 w 98"/>
                <a:gd name="T77" fmla="*/ 34 h 53"/>
                <a:gd name="T78" fmla="*/ 91 w 98"/>
                <a:gd name="T79" fmla="*/ 49 h 53"/>
                <a:gd name="T80" fmla="*/ 66 w 98"/>
                <a:gd name="T81" fmla="*/ 49 h 53"/>
                <a:gd name="T82" fmla="*/ 24 w 98"/>
                <a:gd name="T83" fmla="*/ 47 h 53"/>
                <a:gd name="T84" fmla="*/ 4 w 98"/>
                <a:gd name="T85" fmla="*/ 44 h 53"/>
                <a:gd name="T86" fmla="*/ 4 w 98"/>
                <a:gd name="T87" fmla="*/ 25 h 53"/>
                <a:gd name="connsiteX0" fmla="*/ 190 w 9884"/>
                <a:gd name="connsiteY0" fmla="*/ 4717 h 9859"/>
                <a:gd name="connsiteX1" fmla="*/ 88 w 9884"/>
                <a:gd name="connsiteY1" fmla="*/ 8113 h 9859"/>
                <a:gd name="connsiteX2" fmla="*/ 1619 w 9884"/>
                <a:gd name="connsiteY2" fmla="*/ 9245 h 9859"/>
                <a:gd name="connsiteX3" fmla="*/ 2945 w 9884"/>
                <a:gd name="connsiteY3" fmla="*/ 9057 h 9859"/>
                <a:gd name="connsiteX4" fmla="*/ 4374 w 9884"/>
                <a:gd name="connsiteY4" fmla="*/ 9057 h 9859"/>
                <a:gd name="connsiteX5" fmla="*/ 7129 w 9884"/>
                <a:gd name="connsiteY5" fmla="*/ 9623 h 9859"/>
                <a:gd name="connsiteX6" fmla="*/ 8455 w 9884"/>
                <a:gd name="connsiteY6" fmla="*/ 9623 h 9859"/>
                <a:gd name="connsiteX7" fmla="*/ 9374 w 9884"/>
                <a:gd name="connsiteY7" fmla="*/ 9245 h 9859"/>
                <a:gd name="connsiteX8" fmla="*/ 9680 w 9884"/>
                <a:gd name="connsiteY8" fmla="*/ 8302 h 9859"/>
                <a:gd name="connsiteX9" fmla="*/ 9680 w 9884"/>
                <a:gd name="connsiteY9" fmla="*/ 6604 h 9859"/>
                <a:gd name="connsiteX10" fmla="*/ 9272 w 9884"/>
                <a:gd name="connsiteY10" fmla="*/ 2453 h 9859"/>
                <a:gd name="connsiteX11" fmla="*/ 7639 w 9884"/>
                <a:gd name="connsiteY11" fmla="*/ 377 h 9859"/>
                <a:gd name="connsiteX12" fmla="*/ 6517 w 9884"/>
                <a:gd name="connsiteY12" fmla="*/ 189 h 9859"/>
                <a:gd name="connsiteX13" fmla="*/ 5190 w 9884"/>
                <a:gd name="connsiteY13" fmla="*/ 0 h 9859"/>
                <a:gd name="connsiteX14" fmla="*/ 2231 w 9884"/>
                <a:gd name="connsiteY14" fmla="*/ 0 h 9859"/>
                <a:gd name="connsiteX15" fmla="*/ 1313 w 9884"/>
                <a:gd name="connsiteY15" fmla="*/ 189 h 9859"/>
                <a:gd name="connsiteX16" fmla="*/ 904 w 9884"/>
                <a:gd name="connsiteY16" fmla="*/ 1321 h 9859"/>
                <a:gd name="connsiteX17" fmla="*/ 700 w 9884"/>
                <a:gd name="connsiteY17" fmla="*/ 3208 h 9859"/>
                <a:gd name="connsiteX18" fmla="*/ 496 w 9884"/>
                <a:gd name="connsiteY18" fmla="*/ 5472 h 9859"/>
                <a:gd name="connsiteX19" fmla="*/ 904 w 9884"/>
                <a:gd name="connsiteY19" fmla="*/ 8679 h 9859"/>
                <a:gd name="connsiteX20" fmla="*/ 1619 w 9884"/>
                <a:gd name="connsiteY20" fmla="*/ 8868 h 9859"/>
                <a:gd name="connsiteX21" fmla="*/ 2741 w 9884"/>
                <a:gd name="connsiteY21" fmla="*/ 8868 h 9859"/>
                <a:gd name="connsiteX22" fmla="*/ 5598 w 9884"/>
                <a:gd name="connsiteY22" fmla="*/ 8868 h 9859"/>
                <a:gd name="connsiteX23" fmla="*/ 6925 w 9884"/>
                <a:gd name="connsiteY23" fmla="*/ 9245 h 9859"/>
                <a:gd name="connsiteX24" fmla="*/ 7741 w 9884"/>
                <a:gd name="connsiteY24" fmla="*/ 9623 h 9859"/>
                <a:gd name="connsiteX25" fmla="*/ 9374 w 9884"/>
                <a:gd name="connsiteY25" fmla="*/ 9245 h 9859"/>
                <a:gd name="connsiteX26" fmla="*/ 9476 w 9884"/>
                <a:gd name="connsiteY26" fmla="*/ 7925 h 9859"/>
                <a:gd name="connsiteX27" fmla="*/ 9374 w 9884"/>
                <a:gd name="connsiteY27" fmla="*/ 6038 h 9859"/>
                <a:gd name="connsiteX28" fmla="*/ 8762 w 9884"/>
                <a:gd name="connsiteY28" fmla="*/ 2830 h 9859"/>
                <a:gd name="connsiteX29" fmla="*/ 7129 w 9884"/>
                <a:gd name="connsiteY29" fmla="*/ 1132 h 9859"/>
                <a:gd name="connsiteX30" fmla="*/ 1211 w 9884"/>
                <a:gd name="connsiteY30" fmla="*/ 943 h 9859"/>
                <a:gd name="connsiteX31" fmla="*/ 1108 w 9884"/>
                <a:gd name="connsiteY31" fmla="*/ 1132 h 9859"/>
                <a:gd name="connsiteX32" fmla="*/ 1108 w 9884"/>
                <a:gd name="connsiteY32" fmla="*/ 4528 h 9859"/>
                <a:gd name="connsiteX33" fmla="*/ 1313 w 9884"/>
                <a:gd name="connsiteY33" fmla="*/ 7736 h 9859"/>
                <a:gd name="connsiteX34" fmla="*/ 3047 w 9884"/>
                <a:gd name="connsiteY34" fmla="*/ 8679 h 9859"/>
                <a:gd name="connsiteX35" fmla="*/ 5496 w 9884"/>
                <a:gd name="connsiteY35" fmla="*/ 8868 h 9859"/>
                <a:gd name="connsiteX36" fmla="*/ 6925 w 9884"/>
                <a:gd name="connsiteY36" fmla="*/ 9434 h 9859"/>
                <a:gd name="connsiteX37" fmla="*/ 7945 w 9884"/>
                <a:gd name="connsiteY37" fmla="*/ 9811 h 9859"/>
                <a:gd name="connsiteX38" fmla="*/ 9272 w 9884"/>
                <a:gd name="connsiteY38" fmla="*/ 8868 h 9859"/>
                <a:gd name="connsiteX39" fmla="*/ 9884 w 9884"/>
                <a:gd name="connsiteY39" fmla="*/ 5660 h 9859"/>
                <a:gd name="connsiteX40" fmla="*/ 9578 w 9884"/>
                <a:gd name="connsiteY40" fmla="*/ 3585 h 9859"/>
                <a:gd name="connsiteX41" fmla="*/ 7435 w 9884"/>
                <a:gd name="connsiteY41" fmla="*/ 1887 h 9859"/>
                <a:gd name="connsiteX42" fmla="*/ 4782 w 9884"/>
                <a:gd name="connsiteY42" fmla="*/ 2264 h 9859"/>
                <a:gd name="connsiteX43" fmla="*/ 4170 w 9884"/>
                <a:gd name="connsiteY43" fmla="*/ 2830 h 9859"/>
                <a:gd name="connsiteX44" fmla="*/ 6517 w 9884"/>
                <a:gd name="connsiteY44" fmla="*/ 2264 h 9859"/>
                <a:gd name="connsiteX45" fmla="*/ 9068 w 9884"/>
                <a:gd name="connsiteY45" fmla="*/ 3019 h 9859"/>
                <a:gd name="connsiteX46" fmla="*/ 9680 w 9884"/>
                <a:gd name="connsiteY46" fmla="*/ 4717 h 9859"/>
                <a:gd name="connsiteX47" fmla="*/ 9476 w 9884"/>
                <a:gd name="connsiteY47" fmla="*/ 7736 h 9859"/>
                <a:gd name="connsiteX48" fmla="*/ 8149 w 9884"/>
                <a:gd name="connsiteY48" fmla="*/ 9623 h 9859"/>
                <a:gd name="connsiteX49" fmla="*/ 7333 w 9884"/>
                <a:gd name="connsiteY49" fmla="*/ 9245 h 9859"/>
                <a:gd name="connsiteX50" fmla="*/ 5904 w 9884"/>
                <a:gd name="connsiteY50" fmla="*/ 8679 h 9859"/>
                <a:gd name="connsiteX51" fmla="*/ 3353 w 9884"/>
                <a:gd name="connsiteY51" fmla="*/ 8302 h 9859"/>
                <a:gd name="connsiteX52" fmla="*/ 1517 w 9884"/>
                <a:gd name="connsiteY52" fmla="*/ 7547 h 9859"/>
                <a:gd name="connsiteX53" fmla="*/ 1313 w 9884"/>
                <a:gd name="connsiteY53" fmla="*/ 4151 h 9859"/>
                <a:gd name="connsiteX54" fmla="*/ 1313 w 9884"/>
                <a:gd name="connsiteY54" fmla="*/ 943 h 9859"/>
                <a:gd name="connsiteX55" fmla="*/ 1211 w 9884"/>
                <a:gd name="connsiteY55" fmla="*/ 1132 h 9859"/>
                <a:gd name="connsiteX56" fmla="*/ 6517 w 9884"/>
                <a:gd name="connsiteY56" fmla="*/ 1321 h 9859"/>
                <a:gd name="connsiteX57" fmla="*/ 7843 w 9884"/>
                <a:gd name="connsiteY57" fmla="*/ 1887 h 9859"/>
                <a:gd name="connsiteX58" fmla="*/ 8557 w 9884"/>
                <a:gd name="connsiteY58" fmla="*/ 2830 h 9859"/>
                <a:gd name="connsiteX59" fmla="*/ 8966 w 9884"/>
                <a:gd name="connsiteY59" fmla="*/ 4340 h 9859"/>
                <a:gd name="connsiteX60" fmla="*/ 9272 w 9884"/>
                <a:gd name="connsiteY60" fmla="*/ 5849 h 9859"/>
                <a:gd name="connsiteX61" fmla="*/ 9374 w 9884"/>
                <a:gd name="connsiteY61" fmla="*/ 7925 h 9859"/>
                <a:gd name="connsiteX62" fmla="*/ 9068 w 9884"/>
                <a:gd name="connsiteY62" fmla="*/ 9245 h 9859"/>
                <a:gd name="connsiteX63" fmla="*/ 8251 w 9884"/>
                <a:gd name="connsiteY63" fmla="*/ 9434 h 9859"/>
                <a:gd name="connsiteX64" fmla="*/ 7333 w 9884"/>
                <a:gd name="connsiteY64" fmla="*/ 9057 h 9859"/>
                <a:gd name="connsiteX65" fmla="*/ 4884 w 9884"/>
                <a:gd name="connsiteY65" fmla="*/ 8491 h 9859"/>
                <a:gd name="connsiteX66" fmla="*/ 2129 w 9884"/>
                <a:gd name="connsiteY66" fmla="*/ 8491 h 9859"/>
                <a:gd name="connsiteX67" fmla="*/ 598 w 9884"/>
                <a:gd name="connsiteY67" fmla="*/ 7736 h 9859"/>
                <a:gd name="connsiteX68" fmla="*/ 598 w 9884"/>
                <a:gd name="connsiteY68" fmla="*/ 5472 h 9859"/>
                <a:gd name="connsiteX69" fmla="*/ 802 w 9884"/>
                <a:gd name="connsiteY69" fmla="*/ 3208 h 9859"/>
                <a:gd name="connsiteX70" fmla="*/ 1006 w 9884"/>
                <a:gd name="connsiteY70" fmla="*/ 1321 h 9859"/>
                <a:gd name="connsiteX71" fmla="*/ 1721 w 9884"/>
                <a:gd name="connsiteY71" fmla="*/ 377 h 9859"/>
                <a:gd name="connsiteX72" fmla="*/ 2945 w 9884"/>
                <a:gd name="connsiteY72" fmla="*/ 189 h 9859"/>
                <a:gd name="connsiteX73" fmla="*/ 4374 w 9884"/>
                <a:gd name="connsiteY73" fmla="*/ 377 h 9859"/>
                <a:gd name="connsiteX74" fmla="*/ 7027 w 9884"/>
                <a:gd name="connsiteY74" fmla="*/ 566 h 9859"/>
                <a:gd name="connsiteX75" fmla="*/ 8966 w 9884"/>
                <a:gd name="connsiteY75" fmla="*/ 2075 h 9859"/>
                <a:gd name="connsiteX76" fmla="*/ 9476 w 9884"/>
                <a:gd name="connsiteY76" fmla="*/ 6415 h 9859"/>
                <a:gd name="connsiteX77" fmla="*/ 9476 w 9884"/>
                <a:gd name="connsiteY77" fmla="*/ 8302 h 9859"/>
                <a:gd name="connsiteX78" fmla="*/ 9170 w 9884"/>
                <a:gd name="connsiteY78" fmla="*/ 9245 h 9859"/>
                <a:gd name="connsiteX79" fmla="*/ 7945 w 9884"/>
                <a:gd name="connsiteY79" fmla="*/ 9434 h 9859"/>
                <a:gd name="connsiteX80" fmla="*/ 6619 w 9884"/>
                <a:gd name="connsiteY80" fmla="*/ 9245 h 9859"/>
                <a:gd name="connsiteX81" fmla="*/ 3762 w 9884"/>
                <a:gd name="connsiteY81" fmla="*/ 8679 h 9859"/>
                <a:gd name="connsiteX82" fmla="*/ 2333 w 9884"/>
                <a:gd name="connsiteY82" fmla="*/ 8868 h 9859"/>
                <a:gd name="connsiteX83" fmla="*/ 1108 w 9884"/>
                <a:gd name="connsiteY83" fmla="*/ 9057 h 9859"/>
                <a:gd name="connsiteX84" fmla="*/ 292 w 9884"/>
                <a:gd name="connsiteY84" fmla="*/ 8302 h 9859"/>
                <a:gd name="connsiteX85" fmla="*/ 190 w 9884"/>
                <a:gd name="connsiteY85" fmla="*/ 6604 h 9859"/>
                <a:gd name="connsiteX86" fmla="*/ 292 w 9884"/>
                <a:gd name="connsiteY86" fmla="*/ 4717 h 9859"/>
                <a:gd name="connsiteX87" fmla="*/ 190 w 9884"/>
                <a:gd name="connsiteY87" fmla="*/ 4717 h 9859"/>
                <a:gd name="connsiteX0" fmla="*/ 192 w 10000"/>
                <a:gd name="connsiteY0" fmla="*/ 4784 h 10000"/>
                <a:gd name="connsiteX1" fmla="*/ 89 w 10000"/>
                <a:gd name="connsiteY1" fmla="*/ 8229 h 10000"/>
                <a:gd name="connsiteX2" fmla="*/ 1638 w 10000"/>
                <a:gd name="connsiteY2" fmla="*/ 9377 h 10000"/>
                <a:gd name="connsiteX3" fmla="*/ 2980 w 10000"/>
                <a:gd name="connsiteY3" fmla="*/ 9187 h 10000"/>
                <a:gd name="connsiteX4" fmla="*/ 4425 w 10000"/>
                <a:gd name="connsiteY4" fmla="*/ 9187 h 10000"/>
                <a:gd name="connsiteX5" fmla="*/ 7213 w 10000"/>
                <a:gd name="connsiteY5" fmla="*/ 9761 h 10000"/>
                <a:gd name="connsiteX6" fmla="*/ 8554 w 10000"/>
                <a:gd name="connsiteY6" fmla="*/ 9761 h 10000"/>
                <a:gd name="connsiteX7" fmla="*/ 9484 w 10000"/>
                <a:gd name="connsiteY7" fmla="*/ 9377 h 10000"/>
                <a:gd name="connsiteX8" fmla="*/ 9794 w 10000"/>
                <a:gd name="connsiteY8" fmla="*/ 8421 h 10000"/>
                <a:gd name="connsiteX9" fmla="*/ 9794 w 10000"/>
                <a:gd name="connsiteY9" fmla="*/ 6698 h 10000"/>
                <a:gd name="connsiteX10" fmla="*/ 9381 w 10000"/>
                <a:gd name="connsiteY10" fmla="*/ 2488 h 10000"/>
                <a:gd name="connsiteX11" fmla="*/ 7729 w 10000"/>
                <a:gd name="connsiteY11" fmla="*/ 382 h 10000"/>
                <a:gd name="connsiteX12" fmla="*/ 6593 w 10000"/>
                <a:gd name="connsiteY12" fmla="*/ 192 h 10000"/>
                <a:gd name="connsiteX13" fmla="*/ 5251 w 10000"/>
                <a:gd name="connsiteY13" fmla="*/ 0 h 10000"/>
                <a:gd name="connsiteX14" fmla="*/ 2257 w 10000"/>
                <a:gd name="connsiteY14" fmla="*/ 0 h 10000"/>
                <a:gd name="connsiteX15" fmla="*/ 1328 w 10000"/>
                <a:gd name="connsiteY15" fmla="*/ 192 h 10000"/>
                <a:gd name="connsiteX16" fmla="*/ 915 w 10000"/>
                <a:gd name="connsiteY16" fmla="*/ 1340 h 10000"/>
                <a:gd name="connsiteX17" fmla="*/ 708 w 10000"/>
                <a:gd name="connsiteY17" fmla="*/ 3254 h 10000"/>
                <a:gd name="connsiteX18" fmla="*/ 502 w 10000"/>
                <a:gd name="connsiteY18" fmla="*/ 5550 h 10000"/>
                <a:gd name="connsiteX19" fmla="*/ 915 w 10000"/>
                <a:gd name="connsiteY19" fmla="*/ 8803 h 10000"/>
                <a:gd name="connsiteX20" fmla="*/ 1638 w 10000"/>
                <a:gd name="connsiteY20" fmla="*/ 8995 h 10000"/>
                <a:gd name="connsiteX21" fmla="*/ 2773 w 10000"/>
                <a:gd name="connsiteY21" fmla="*/ 8995 h 10000"/>
                <a:gd name="connsiteX22" fmla="*/ 5664 w 10000"/>
                <a:gd name="connsiteY22" fmla="*/ 8995 h 10000"/>
                <a:gd name="connsiteX23" fmla="*/ 7006 w 10000"/>
                <a:gd name="connsiteY23" fmla="*/ 9377 h 10000"/>
                <a:gd name="connsiteX24" fmla="*/ 7832 w 10000"/>
                <a:gd name="connsiteY24" fmla="*/ 9761 h 10000"/>
                <a:gd name="connsiteX25" fmla="*/ 9484 w 10000"/>
                <a:gd name="connsiteY25" fmla="*/ 9377 h 10000"/>
                <a:gd name="connsiteX26" fmla="*/ 9587 w 10000"/>
                <a:gd name="connsiteY26" fmla="*/ 8038 h 10000"/>
                <a:gd name="connsiteX27" fmla="*/ 9484 w 10000"/>
                <a:gd name="connsiteY27" fmla="*/ 6124 h 10000"/>
                <a:gd name="connsiteX28" fmla="*/ 8865 w 10000"/>
                <a:gd name="connsiteY28" fmla="*/ 2870 h 10000"/>
                <a:gd name="connsiteX29" fmla="*/ 7213 w 10000"/>
                <a:gd name="connsiteY29" fmla="*/ 1148 h 10000"/>
                <a:gd name="connsiteX30" fmla="*/ 1225 w 10000"/>
                <a:gd name="connsiteY30" fmla="*/ 956 h 10000"/>
                <a:gd name="connsiteX31" fmla="*/ 1121 w 10000"/>
                <a:gd name="connsiteY31" fmla="*/ 1148 h 10000"/>
                <a:gd name="connsiteX32" fmla="*/ 1121 w 10000"/>
                <a:gd name="connsiteY32" fmla="*/ 4593 h 10000"/>
                <a:gd name="connsiteX33" fmla="*/ 1328 w 10000"/>
                <a:gd name="connsiteY33" fmla="*/ 7847 h 10000"/>
                <a:gd name="connsiteX34" fmla="*/ 3083 w 10000"/>
                <a:gd name="connsiteY34" fmla="*/ 8803 h 10000"/>
                <a:gd name="connsiteX35" fmla="*/ 5561 w 10000"/>
                <a:gd name="connsiteY35" fmla="*/ 8995 h 10000"/>
                <a:gd name="connsiteX36" fmla="*/ 7006 w 10000"/>
                <a:gd name="connsiteY36" fmla="*/ 9569 h 10000"/>
                <a:gd name="connsiteX37" fmla="*/ 8038 w 10000"/>
                <a:gd name="connsiteY37" fmla="*/ 9951 h 10000"/>
                <a:gd name="connsiteX38" fmla="*/ 9381 w 10000"/>
                <a:gd name="connsiteY38" fmla="*/ 8995 h 10000"/>
                <a:gd name="connsiteX39" fmla="*/ 10000 w 10000"/>
                <a:gd name="connsiteY39" fmla="*/ 5741 h 10000"/>
                <a:gd name="connsiteX40" fmla="*/ 9690 w 10000"/>
                <a:gd name="connsiteY40" fmla="*/ 3636 h 10000"/>
                <a:gd name="connsiteX41" fmla="*/ 7522 w 10000"/>
                <a:gd name="connsiteY41" fmla="*/ 1914 h 10000"/>
                <a:gd name="connsiteX42" fmla="*/ 4838 w 10000"/>
                <a:gd name="connsiteY42" fmla="*/ 2296 h 10000"/>
                <a:gd name="connsiteX43" fmla="*/ 6593 w 10000"/>
                <a:gd name="connsiteY43" fmla="*/ 2296 h 10000"/>
                <a:gd name="connsiteX44" fmla="*/ 9174 w 10000"/>
                <a:gd name="connsiteY44" fmla="*/ 3062 h 10000"/>
                <a:gd name="connsiteX45" fmla="*/ 9794 w 10000"/>
                <a:gd name="connsiteY45" fmla="*/ 4784 h 10000"/>
                <a:gd name="connsiteX46" fmla="*/ 9587 w 10000"/>
                <a:gd name="connsiteY46" fmla="*/ 7847 h 10000"/>
                <a:gd name="connsiteX47" fmla="*/ 8245 w 10000"/>
                <a:gd name="connsiteY47" fmla="*/ 9761 h 10000"/>
                <a:gd name="connsiteX48" fmla="*/ 7419 w 10000"/>
                <a:gd name="connsiteY48" fmla="*/ 9377 h 10000"/>
                <a:gd name="connsiteX49" fmla="*/ 5973 w 10000"/>
                <a:gd name="connsiteY49" fmla="*/ 8803 h 10000"/>
                <a:gd name="connsiteX50" fmla="*/ 3392 w 10000"/>
                <a:gd name="connsiteY50" fmla="*/ 8421 h 10000"/>
                <a:gd name="connsiteX51" fmla="*/ 1535 w 10000"/>
                <a:gd name="connsiteY51" fmla="*/ 7655 h 10000"/>
                <a:gd name="connsiteX52" fmla="*/ 1328 w 10000"/>
                <a:gd name="connsiteY52" fmla="*/ 4210 h 10000"/>
                <a:gd name="connsiteX53" fmla="*/ 1328 w 10000"/>
                <a:gd name="connsiteY53" fmla="*/ 956 h 10000"/>
                <a:gd name="connsiteX54" fmla="*/ 1225 w 10000"/>
                <a:gd name="connsiteY54" fmla="*/ 1148 h 10000"/>
                <a:gd name="connsiteX55" fmla="*/ 6593 w 10000"/>
                <a:gd name="connsiteY55" fmla="*/ 1340 h 10000"/>
                <a:gd name="connsiteX56" fmla="*/ 7935 w 10000"/>
                <a:gd name="connsiteY56" fmla="*/ 1914 h 10000"/>
                <a:gd name="connsiteX57" fmla="*/ 8657 w 10000"/>
                <a:gd name="connsiteY57" fmla="*/ 2870 h 10000"/>
                <a:gd name="connsiteX58" fmla="*/ 9071 w 10000"/>
                <a:gd name="connsiteY58" fmla="*/ 4402 h 10000"/>
                <a:gd name="connsiteX59" fmla="*/ 9381 w 10000"/>
                <a:gd name="connsiteY59" fmla="*/ 5933 h 10000"/>
                <a:gd name="connsiteX60" fmla="*/ 9484 w 10000"/>
                <a:gd name="connsiteY60" fmla="*/ 8038 h 10000"/>
                <a:gd name="connsiteX61" fmla="*/ 9174 w 10000"/>
                <a:gd name="connsiteY61" fmla="*/ 9377 h 10000"/>
                <a:gd name="connsiteX62" fmla="*/ 8348 w 10000"/>
                <a:gd name="connsiteY62" fmla="*/ 9569 h 10000"/>
                <a:gd name="connsiteX63" fmla="*/ 7419 w 10000"/>
                <a:gd name="connsiteY63" fmla="*/ 9187 h 10000"/>
                <a:gd name="connsiteX64" fmla="*/ 4941 w 10000"/>
                <a:gd name="connsiteY64" fmla="*/ 8612 h 10000"/>
                <a:gd name="connsiteX65" fmla="*/ 2154 w 10000"/>
                <a:gd name="connsiteY65" fmla="*/ 8612 h 10000"/>
                <a:gd name="connsiteX66" fmla="*/ 605 w 10000"/>
                <a:gd name="connsiteY66" fmla="*/ 7847 h 10000"/>
                <a:gd name="connsiteX67" fmla="*/ 605 w 10000"/>
                <a:gd name="connsiteY67" fmla="*/ 5550 h 10000"/>
                <a:gd name="connsiteX68" fmla="*/ 811 w 10000"/>
                <a:gd name="connsiteY68" fmla="*/ 3254 h 10000"/>
                <a:gd name="connsiteX69" fmla="*/ 1018 w 10000"/>
                <a:gd name="connsiteY69" fmla="*/ 1340 h 10000"/>
                <a:gd name="connsiteX70" fmla="*/ 1741 w 10000"/>
                <a:gd name="connsiteY70" fmla="*/ 382 h 10000"/>
                <a:gd name="connsiteX71" fmla="*/ 2980 w 10000"/>
                <a:gd name="connsiteY71" fmla="*/ 192 h 10000"/>
                <a:gd name="connsiteX72" fmla="*/ 4425 w 10000"/>
                <a:gd name="connsiteY72" fmla="*/ 382 h 10000"/>
                <a:gd name="connsiteX73" fmla="*/ 7109 w 10000"/>
                <a:gd name="connsiteY73" fmla="*/ 574 h 10000"/>
                <a:gd name="connsiteX74" fmla="*/ 9071 w 10000"/>
                <a:gd name="connsiteY74" fmla="*/ 2105 h 10000"/>
                <a:gd name="connsiteX75" fmla="*/ 9587 w 10000"/>
                <a:gd name="connsiteY75" fmla="*/ 6507 h 10000"/>
                <a:gd name="connsiteX76" fmla="*/ 9587 w 10000"/>
                <a:gd name="connsiteY76" fmla="*/ 8421 h 10000"/>
                <a:gd name="connsiteX77" fmla="*/ 9278 w 10000"/>
                <a:gd name="connsiteY77" fmla="*/ 9377 h 10000"/>
                <a:gd name="connsiteX78" fmla="*/ 8038 w 10000"/>
                <a:gd name="connsiteY78" fmla="*/ 9569 h 10000"/>
                <a:gd name="connsiteX79" fmla="*/ 6697 w 10000"/>
                <a:gd name="connsiteY79" fmla="*/ 9377 h 10000"/>
                <a:gd name="connsiteX80" fmla="*/ 3806 w 10000"/>
                <a:gd name="connsiteY80" fmla="*/ 8803 h 10000"/>
                <a:gd name="connsiteX81" fmla="*/ 2360 w 10000"/>
                <a:gd name="connsiteY81" fmla="*/ 8995 h 10000"/>
                <a:gd name="connsiteX82" fmla="*/ 1121 w 10000"/>
                <a:gd name="connsiteY82" fmla="*/ 9187 h 10000"/>
                <a:gd name="connsiteX83" fmla="*/ 295 w 10000"/>
                <a:gd name="connsiteY83" fmla="*/ 8421 h 10000"/>
                <a:gd name="connsiteX84" fmla="*/ 192 w 10000"/>
                <a:gd name="connsiteY84" fmla="*/ 6698 h 10000"/>
                <a:gd name="connsiteX85" fmla="*/ 295 w 10000"/>
                <a:gd name="connsiteY85" fmla="*/ 4784 h 10000"/>
                <a:gd name="connsiteX86" fmla="*/ 192 w 10000"/>
                <a:gd name="connsiteY86" fmla="*/ 4784 h 10000"/>
                <a:gd name="connsiteX0" fmla="*/ 192 w 10000"/>
                <a:gd name="connsiteY0" fmla="*/ 4784 h 10000"/>
                <a:gd name="connsiteX1" fmla="*/ 89 w 10000"/>
                <a:gd name="connsiteY1" fmla="*/ 8229 h 10000"/>
                <a:gd name="connsiteX2" fmla="*/ 1638 w 10000"/>
                <a:gd name="connsiteY2" fmla="*/ 9377 h 10000"/>
                <a:gd name="connsiteX3" fmla="*/ 2980 w 10000"/>
                <a:gd name="connsiteY3" fmla="*/ 9187 h 10000"/>
                <a:gd name="connsiteX4" fmla="*/ 4425 w 10000"/>
                <a:gd name="connsiteY4" fmla="*/ 9187 h 10000"/>
                <a:gd name="connsiteX5" fmla="*/ 7213 w 10000"/>
                <a:gd name="connsiteY5" fmla="*/ 9761 h 10000"/>
                <a:gd name="connsiteX6" fmla="*/ 8554 w 10000"/>
                <a:gd name="connsiteY6" fmla="*/ 9761 h 10000"/>
                <a:gd name="connsiteX7" fmla="*/ 9484 w 10000"/>
                <a:gd name="connsiteY7" fmla="*/ 9377 h 10000"/>
                <a:gd name="connsiteX8" fmla="*/ 9794 w 10000"/>
                <a:gd name="connsiteY8" fmla="*/ 8421 h 10000"/>
                <a:gd name="connsiteX9" fmla="*/ 9794 w 10000"/>
                <a:gd name="connsiteY9" fmla="*/ 6698 h 10000"/>
                <a:gd name="connsiteX10" fmla="*/ 9381 w 10000"/>
                <a:gd name="connsiteY10" fmla="*/ 2488 h 10000"/>
                <a:gd name="connsiteX11" fmla="*/ 7729 w 10000"/>
                <a:gd name="connsiteY11" fmla="*/ 382 h 10000"/>
                <a:gd name="connsiteX12" fmla="*/ 6593 w 10000"/>
                <a:gd name="connsiteY12" fmla="*/ 192 h 10000"/>
                <a:gd name="connsiteX13" fmla="*/ 5251 w 10000"/>
                <a:gd name="connsiteY13" fmla="*/ 0 h 10000"/>
                <a:gd name="connsiteX14" fmla="*/ 2257 w 10000"/>
                <a:gd name="connsiteY14" fmla="*/ 0 h 10000"/>
                <a:gd name="connsiteX15" fmla="*/ 1328 w 10000"/>
                <a:gd name="connsiteY15" fmla="*/ 192 h 10000"/>
                <a:gd name="connsiteX16" fmla="*/ 915 w 10000"/>
                <a:gd name="connsiteY16" fmla="*/ 1340 h 10000"/>
                <a:gd name="connsiteX17" fmla="*/ 708 w 10000"/>
                <a:gd name="connsiteY17" fmla="*/ 3254 h 10000"/>
                <a:gd name="connsiteX18" fmla="*/ 502 w 10000"/>
                <a:gd name="connsiteY18" fmla="*/ 5550 h 10000"/>
                <a:gd name="connsiteX19" fmla="*/ 915 w 10000"/>
                <a:gd name="connsiteY19" fmla="*/ 8803 h 10000"/>
                <a:gd name="connsiteX20" fmla="*/ 1638 w 10000"/>
                <a:gd name="connsiteY20" fmla="*/ 8995 h 10000"/>
                <a:gd name="connsiteX21" fmla="*/ 2773 w 10000"/>
                <a:gd name="connsiteY21" fmla="*/ 8995 h 10000"/>
                <a:gd name="connsiteX22" fmla="*/ 5664 w 10000"/>
                <a:gd name="connsiteY22" fmla="*/ 8995 h 10000"/>
                <a:gd name="connsiteX23" fmla="*/ 7006 w 10000"/>
                <a:gd name="connsiteY23" fmla="*/ 9377 h 10000"/>
                <a:gd name="connsiteX24" fmla="*/ 7832 w 10000"/>
                <a:gd name="connsiteY24" fmla="*/ 9761 h 10000"/>
                <a:gd name="connsiteX25" fmla="*/ 9484 w 10000"/>
                <a:gd name="connsiteY25" fmla="*/ 9377 h 10000"/>
                <a:gd name="connsiteX26" fmla="*/ 9587 w 10000"/>
                <a:gd name="connsiteY26" fmla="*/ 8038 h 10000"/>
                <a:gd name="connsiteX27" fmla="*/ 9484 w 10000"/>
                <a:gd name="connsiteY27" fmla="*/ 6124 h 10000"/>
                <a:gd name="connsiteX28" fmla="*/ 8865 w 10000"/>
                <a:gd name="connsiteY28" fmla="*/ 2870 h 10000"/>
                <a:gd name="connsiteX29" fmla="*/ 7213 w 10000"/>
                <a:gd name="connsiteY29" fmla="*/ 1148 h 10000"/>
                <a:gd name="connsiteX30" fmla="*/ 1225 w 10000"/>
                <a:gd name="connsiteY30" fmla="*/ 956 h 10000"/>
                <a:gd name="connsiteX31" fmla="*/ 1121 w 10000"/>
                <a:gd name="connsiteY31" fmla="*/ 1148 h 10000"/>
                <a:gd name="connsiteX32" fmla="*/ 1121 w 10000"/>
                <a:gd name="connsiteY32" fmla="*/ 4593 h 10000"/>
                <a:gd name="connsiteX33" fmla="*/ 1328 w 10000"/>
                <a:gd name="connsiteY33" fmla="*/ 7847 h 10000"/>
                <a:gd name="connsiteX34" fmla="*/ 3083 w 10000"/>
                <a:gd name="connsiteY34" fmla="*/ 8803 h 10000"/>
                <a:gd name="connsiteX35" fmla="*/ 5561 w 10000"/>
                <a:gd name="connsiteY35" fmla="*/ 8995 h 10000"/>
                <a:gd name="connsiteX36" fmla="*/ 7006 w 10000"/>
                <a:gd name="connsiteY36" fmla="*/ 9569 h 10000"/>
                <a:gd name="connsiteX37" fmla="*/ 8038 w 10000"/>
                <a:gd name="connsiteY37" fmla="*/ 9951 h 10000"/>
                <a:gd name="connsiteX38" fmla="*/ 9381 w 10000"/>
                <a:gd name="connsiteY38" fmla="*/ 8995 h 10000"/>
                <a:gd name="connsiteX39" fmla="*/ 10000 w 10000"/>
                <a:gd name="connsiteY39" fmla="*/ 5741 h 10000"/>
                <a:gd name="connsiteX40" fmla="*/ 9690 w 10000"/>
                <a:gd name="connsiteY40" fmla="*/ 3636 h 10000"/>
                <a:gd name="connsiteX41" fmla="*/ 7522 w 10000"/>
                <a:gd name="connsiteY41" fmla="*/ 1914 h 10000"/>
                <a:gd name="connsiteX42" fmla="*/ 4838 w 10000"/>
                <a:gd name="connsiteY42" fmla="*/ 2296 h 10000"/>
                <a:gd name="connsiteX43" fmla="*/ 5146 w 10000"/>
                <a:gd name="connsiteY43" fmla="*/ 1663 h 10000"/>
                <a:gd name="connsiteX44" fmla="*/ 6593 w 10000"/>
                <a:gd name="connsiteY44" fmla="*/ 2296 h 10000"/>
                <a:gd name="connsiteX45" fmla="*/ 9174 w 10000"/>
                <a:gd name="connsiteY45" fmla="*/ 3062 h 10000"/>
                <a:gd name="connsiteX46" fmla="*/ 9794 w 10000"/>
                <a:gd name="connsiteY46" fmla="*/ 4784 h 10000"/>
                <a:gd name="connsiteX47" fmla="*/ 9587 w 10000"/>
                <a:gd name="connsiteY47" fmla="*/ 7847 h 10000"/>
                <a:gd name="connsiteX48" fmla="*/ 8245 w 10000"/>
                <a:gd name="connsiteY48" fmla="*/ 9761 h 10000"/>
                <a:gd name="connsiteX49" fmla="*/ 7419 w 10000"/>
                <a:gd name="connsiteY49" fmla="*/ 9377 h 10000"/>
                <a:gd name="connsiteX50" fmla="*/ 5973 w 10000"/>
                <a:gd name="connsiteY50" fmla="*/ 8803 h 10000"/>
                <a:gd name="connsiteX51" fmla="*/ 3392 w 10000"/>
                <a:gd name="connsiteY51" fmla="*/ 8421 h 10000"/>
                <a:gd name="connsiteX52" fmla="*/ 1535 w 10000"/>
                <a:gd name="connsiteY52" fmla="*/ 7655 h 10000"/>
                <a:gd name="connsiteX53" fmla="*/ 1328 w 10000"/>
                <a:gd name="connsiteY53" fmla="*/ 4210 h 10000"/>
                <a:gd name="connsiteX54" fmla="*/ 1328 w 10000"/>
                <a:gd name="connsiteY54" fmla="*/ 956 h 10000"/>
                <a:gd name="connsiteX55" fmla="*/ 1225 w 10000"/>
                <a:gd name="connsiteY55" fmla="*/ 1148 h 10000"/>
                <a:gd name="connsiteX56" fmla="*/ 6593 w 10000"/>
                <a:gd name="connsiteY56" fmla="*/ 1340 h 10000"/>
                <a:gd name="connsiteX57" fmla="*/ 7935 w 10000"/>
                <a:gd name="connsiteY57" fmla="*/ 1914 h 10000"/>
                <a:gd name="connsiteX58" fmla="*/ 8657 w 10000"/>
                <a:gd name="connsiteY58" fmla="*/ 2870 h 10000"/>
                <a:gd name="connsiteX59" fmla="*/ 9071 w 10000"/>
                <a:gd name="connsiteY59" fmla="*/ 4402 h 10000"/>
                <a:gd name="connsiteX60" fmla="*/ 9381 w 10000"/>
                <a:gd name="connsiteY60" fmla="*/ 5933 h 10000"/>
                <a:gd name="connsiteX61" fmla="*/ 9484 w 10000"/>
                <a:gd name="connsiteY61" fmla="*/ 8038 h 10000"/>
                <a:gd name="connsiteX62" fmla="*/ 9174 w 10000"/>
                <a:gd name="connsiteY62" fmla="*/ 9377 h 10000"/>
                <a:gd name="connsiteX63" fmla="*/ 8348 w 10000"/>
                <a:gd name="connsiteY63" fmla="*/ 9569 h 10000"/>
                <a:gd name="connsiteX64" fmla="*/ 7419 w 10000"/>
                <a:gd name="connsiteY64" fmla="*/ 9187 h 10000"/>
                <a:gd name="connsiteX65" fmla="*/ 4941 w 10000"/>
                <a:gd name="connsiteY65" fmla="*/ 8612 h 10000"/>
                <a:gd name="connsiteX66" fmla="*/ 2154 w 10000"/>
                <a:gd name="connsiteY66" fmla="*/ 8612 h 10000"/>
                <a:gd name="connsiteX67" fmla="*/ 605 w 10000"/>
                <a:gd name="connsiteY67" fmla="*/ 7847 h 10000"/>
                <a:gd name="connsiteX68" fmla="*/ 605 w 10000"/>
                <a:gd name="connsiteY68" fmla="*/ 5550 h 10000"/>
                <a:gd name="connsiteX69" fmla="*/ 811 w 10000"/>
                <a:gd name="connsiteY69" fmla="*/ 3254 h 10000"/>
                <a:gd name="connsiteX70" fmla="*/ 1018 w 10000"/>
                <a:gd name="connsiteY70" fmla="*/ 1340 h 10000"/>
                <a:gd name="connsiteX71" fmla="*/ 1741 w 10000"/>
                <a:gd name="connsiteY71" fmla="*/ 382 h 10000"/>
                <a:gd name="connsiteX72" fmla="*/ 2980 w 10000"/>
                <a:gd name="connsiteY72" fmla="*/ 192 h 10000"/>
                <a:gd name="connsiteX73" fmla="*/ 4425 w 10000"/>
                <a:gd name="connsiteY73" fmla="*/ 382 h 10000"/>
                <a:gd name="connsiteX74" fmla="*/ 7109 w 10000"/>
                <a:gd name="connsiteY74" fmla="*/ 574 h 10000"/>
                <a:gd name="connsiteX75" fmla="*/ 9071 w 10000"/>
                <a:gd name="connsiteY75" fmla="*/ 2105 h 10000"/>
                <a:gd name="connsiteX76" fmla="*/ 9587 w 10000"/>
                <a:gd name="connsiteY76" fmla="*/ 6507 h 10000"/>
                <a:gd name="connsiteX77" fmla="*/ 9587 w 10000"/>
                <a:gd name="connsiteY77" fmla="*/ 8421 h 10000"/>
                <a:gd name="connsiteX78" fmla="*/ 9278 w 10000"/>
                <a:gd name="connsiteY78" fmla="*/ 9377 h 10000"/>
                <a:gd name="connsiteX79" fmla="*/ 8038 w 10000"/>
                <a:gd name="connsiteY79" fmla="*/ 9569 h 10000"/>
                <a:gd name="connsiteX80" fmla="*/ 6697 w 10000"/>
                <a:gd name="connsiteY80" fmla="*/ 9377 h 10000"/>
                <a:gd name="connsiteX81" fmla="*/ 3806 w 10000"/>
                <a:gd name="connsiteY81" fmla="*/ 8803 h 10000"/>
                <a:gd name="connsiteX82" fmla="*/ 2360 w 10000"/>
                <a:gd name="connsiteY82" fmla="*/ 8995 h 10000"/>
                <a:gd name="connsiteX83" fmla="*/ 1121 w 10000"/>
                <a:gd name="connsiteY83" fmla="*/ 9187 h 10000"/>
                <a:gd name="connsiteX84" fmla="*/ 295 w 10000"/>
                <a:gd name="connsiteY84" fmla="*/ 8421 h 10000"/>
                <a:gd name="connsiteX85" fmla="*/ 192 w 10000"/>
                <a:gd name="connsiteY85" fmla="*/ 6698 h 10000"/>
                <a:gd name="connsiteX86" fmla="*/ 295 w 10000"/>
                <a:gd name="connsiteY86" fmla="*/ 4784 h 10000"/>
                <a:gd name="connsiteX87" fmla="*/ 192 w 10000"/>
                <a:gd name="connsiteY87" fmla="*/ 4784 h 10000"/>
                <a:gd name="connsiteX0" fmla="*/ 192 w 10000"/>
                <a:gd name="connsiteY0" fmla="*/ 4784 h 10000"/>
                <a:gd name="connsiteX1" fmla="*/ 89 w 10000"/>
                <a:gd name="connsiteY1" fmla="*/ 8229 h 10000"/>
                <a:gd name="connsiteX2" fmla="*/ 1638 w 10000"/>
                <a:gd name="connsiteY2" fmla="*/ 9377 h 10000"/>
                <a:gd name="connsiteX3" fmla="*/ 2980 w 10000"/>
                <a:gd name="connsiteY3" fmla="*/ 9187 h 10000"/>
                <a:gd name="connsiteX4" fmla="*/ 4425 w 10000"/>
                <a:gd name="connsiteY4" fmla="*/ 9187 h 10000"/>
                <a:gd name="connsiteX5" fmla="*/ 7213 w 10000"/>
                <a:gd name="connsiteY5" fmla="*/ 9761 h 10000"/>
                <a:gd name="connsiteX6" fmla="*/ 8554 w 10000"/>
                <a:gd name="connsiteY6" fmla="*/ 9761 h 10000"/>
                <a:gd name="connsiteX7" fmla="*/ 9484 w 10000"/>
                <a:gd name="connsiteY7" fmla="*/ 9377 h 10000"/>
                <a:gd name="connsiteX8" fmla="*/ 9794 w 10000"/>
                <a:gd name="connsiteY8" fmla="*/ 8421 h 10000"/>
                <a:gd name="connsiteX9" fmla="*/ 9794 w 10000"/>
                <a:gd name="connsiteY9" fmla="*/ 6698 h 10000"/>
                <a:gd name="connsiteX10" fmla="*/ 9381 w 10000"/>
                <a:gd name="connsiteY10" fmla="*/ 2488 h 10000"/>
                <a:gd name="connsiteX11" fmla="*/ 7729 w 10000"/>
                <a:gd name="connsiteY11" fmla="*/ 382 h 10000"/>
                <a:gd name="connsiteX12" fmla="*/ 6593 w 10000"/>
                <a:gd name="connsiteY12" fmla="*/ 192 h 10000"/>
                <a:gd name="connsiteX13" fmla="*/ 5251 w 10000"/>
                <a:gd name="connsiteY13" fmla="*/ 0 h 10000"/>
                <a:gd name="connsiteX14" fmla="*/ 2257 w 10000"/>
                <a:gd name="connsiteY14" fmla="*/ 0 h 10000"/>
                <a:gd name="connsiteX15" fmla="*/ 1328 w 10000"/>
                <a:gd name="connsiteY15" fmla="*/ 192 h 10000"/>
                <a:gd name="connsiteX16" fmla="*/ 915 w 10000"/>
                <a:gd name="connsiteY16" fmla="*/ 1340 h 10000"/>
                <a:gd name="connsiteX17" fmla="*/ 708 w 10000"/>
                <a:gd name="connsiteY17" fmla="*/ 3254 h 10000"/>
                <a:gd name="connsiteX18" fmla="*/ 502 w 10000"/>
                <a:gd name="connsiteY18" fmla="*/ 5550 h 10000"/>
                <a:gd name="connsiteX19" fmla="*/ 915 w 10000"/>
                <a:gd name="connsiteY19" fmla="*/ 8803 h 10000"/>
                <a:gd name="connsiteX20" fmla="*/ 1638 w 10000"/>
                <a:gd name="connsiteY20" fmla="*/ 8995 h 10000"/>
                <a:gd name="connsiteX21" fmla="*/ 2773 w 10000"/>
                <a:gd name="connsiteY21" fmla="*/ 8995 h 10000"/>
                <a:gd name="connsiteX22" fmla="*/ 5664 w 10000"/>
                <a:gd name="connsiteY22" fmla="*/ 8995 h 10000"/>
                <a:gd name="connsiteX23" fmla="*/ 7006 w 10000"/>
                <a:gd name="connsiteY23" fmla="*/ 9377 h 10000"/>
                <a:gd name="connsiteX24" fmla="*/ 7832 w 10000"/>
                <a:gd name="connsiteY24" fmla="*/ 9761 h 10000"/>
                <a:gd name="connsiteX25" fmla="*/ 9484 w 10000"/>
                <a:gd name="connsiteY25" fmla="*/ 9377 h 10000"/>
                <a:gd name="connsiteX26" fmla="*/ 9587 w 10000"/>
                <a:gd name="connsiteY26" fmla="*/ 8038 h 10000"/>
                <a:gd name="connsiteX27" fmla="*/ 9484 w 10000"/>
                <a:gd name="connsiteY27" fmla="*/ 6124 h 10000"/>
                <a:gd name="connsiteX28" fmla="*/ 8865 w 10000"/>
                <a:gd name="connsiteY28" fmla="*/ 2870 h 10000"/>
                <a:gd name="connsiteX29" fmla="*/ 7213 w 10000"/>
                <a:gd name="connsiteY29" fmla="*/ 1148 h 10000"/>
                <a:gd name="connsiteX30" fmla="*/ 1225 w 10000"/>
                <a:gd name="connsiteY30" fmla="*/ 956 h 10000"/>
                <a:gd name="connsiteX31" fmla="*/ 1121 w 10000"/>
                <a:gd name="connsiteY31" fmla="*/ 1148 h 10000"/>
                <a:gd name="connsiteX32" fmla="*/ 1121 w 10000"/>
                <a:gd name="connsiteY32" fmla="*/ 4593 h 10000"/>
                <a:gd name="connsiteX33" fmla="*/ 1328 w 10000"/>
                <a:gd name="connsiteY33" fmla="*/ 7847 h 10000"/>
                <a:gd name="connsiteX34" fmla="*/ 3083 w 10000"/>
                <a:gd name="connsiteY34" fmla="*/ 8803 h 10000"/>
                <a:gd name="connsiteX35" fmla="*/ 5561 w 10000"/>
                <a:gd name="connsiteY35" fmla="*/ 8995 h 10000"/>
                <a:gd name="connsiteX36" fmla="*/ 7006 w 10000"/>
                <a:gd name="connsiteY36" fmla="*/ 9569 h 10000"/>
                <a:gd name="connsiteX37" fmla="*/ 8038 w 10000"/>
                <a:gd name="connsiteY37" fmla="*/ 9951 h 10000"/>
                <a:gd name="connsiteX38" fmla="*/ 9381 w 10000"/>
                <a:gd name="connsiteY38" fmla="*/ 8995 h 10000"/>
                <a:gd name="connsiteX39" fmla="*/ 10000 w 10000"/>
                <a:gd name="connsiteY39" fmla="*/ 5741 h 10000"/>
                <a:gd name="connsiteX40" fmla="*/ 9690 w 10000"/>
                <a:gd name="connsiteY40" fmla="*/ 3636 h 10000"/>
                <a:gd name="connsiteX41" fmla="*/ 7522 w 10000"/>
                <a:gd name="connsiteY41" fmla="*/ 1914 h 10000"/>
                <a:gd name="connsiteX42" fmla="*/ 4838 w 10000"/>
                <a:gd name="connsiteY42" fmla="*/ 2296 h 10000"/>
                <a:gd name="connsiteX43" fmla="*/ 6593 w 10000"/>
                <a:gd name="connsiteY43" fmla="*/ 2296 h 10000"/>
                <a:gd name="connsiteX44" fmla="*/ 9174 w 10000"/>
                <a:gd name="connsiteY44" fmla="*/ 3062 h 10000"/>
                <a:gd name="connsiteX45" fmla="*/ 9794 w 10000"/>
                <a:gd name="connsiteY45" fmla="*/ 4784 h 10000"/>
                <a:gd name="connsiteX46" fmla="*/ 9587 w 10000"/>
                <a:gd name="connsiteY46" fmla="*/ 7847 h 10000"/>
                <a:gd name="connsiteX47" fmla="*/ 8245 w 10000"/>
                <a:gd name="connsiteY47" fmla="*/ 9761 h 10000"/>
                <a:gd name="connsiteX48" fmla="*/ 7419 w 10000"/>
                <a:gd name="connsiteY48" fmla="*/ 9377 h 10000"/>
                <a:gd name="connsiteX49" fmla="*/ 5973 w 10000"/>
                <a:gd name="connsiteY49" fmla="*/ 8803 h 10000"/>
                <a:gd name="connsiteX50" fmla="*/ 3392 w 10000"/>
                <a:gd name="connsiteY50" fmla="*/ 8421 h 10000"/>
                <a:gd name="connsiteX51" fmla="*/ 1535 w 10000"/>
                <a:gd name="connsiteY51" fmla="*/ 7655 h 10000"/>
                <a:gd name="connsiteX52" fmla="*/ 1328 w 10000"/>
                <a:gd name="connsiteY52" fmla="*/ 4210 h 10000"/>
                <a:gd name="connsiteX53" fmla="*/ 1328 w 10000"/>
                <a:gd name="connsiteY53" fmla="*/ 956 h 10000"/>
                <a:gd name="connsiteX54" fmla="*/ 1225 w 10000"/>
                <a:gd name="connsiteY54" fmla="*/ 1148 h 10000"/>
                <a:gd name="connsiteX55" fmla="*/ 6593 w 10000"/>
                <a:gd name="connsiteY55" fmla="*/ 1340 h 10000"/>
                <a:gd name="connsiteX56" fmla="*/ 7935 w 10000"/>
                <a:gd name="connsiteY56" fmla="*/ 1914 h 10000"/>
                <a:gd name="connsiteX57" fmla="*/ 8657 w 10000"/>
                <a:gd name="connsiteY57" fmla="*/ 2870 h 10000"/>
                <a:gd name="connsiteX58" fmla="*/ 9071 w 10000"/>
                <a:gd name="connsiteY58" fmla="*/ 4402 h 10000"/>
                <a:gd name="connsiteX59" fmla="*/ 9381 w 10000"/>
                <a:gd name="connsiteY59" fmla="*/ 5933 h 10000"/>
                <a:gd name="connsiteX60" fmla="*/ 9484 w 10000"/>
                <a:gd name="connsiteY60" fmla="*/ 8038 h 10000"/>
                <a:gd name="connsiteX61" fmla="*/ 9174 w 10000"/>
                <a:gd name="connsiteY61" fmla="*/ 9377 h 10000"/>
                <a:gd name="connsiteX62" fmla="*/ 8348 w 10000"/>
                <a:gd name="connsiteY62" fmla="*/ 9569 h 10000"/>
                <a:gd name="connsiteX63" fmla="*/ 7419 w 10000"/>
                <a:gd name="connsiteY63" fmla="*/ 9187 h 10000"/>
                <a:gd name="connsiteX64" fmla="*/ 4941 w 10000"/>
                <a:gd name="connsiteY64" fmla="*/ 8612 h 10000"/>
                <a:gd name="connsiteX65" fmla="*/ 2154 w 10000"/>
                <a:gd name="connsiteY65" fmla="*/ 8612 h 10000"/>
                <a:gd name="connsiteX66" fmla="*/ 605 w 10000"/>
                <a:gd name="connsiteY66" fmla="*/ 7847 h 10000"/>
                <a:gd name="connsiteX67" fmla="*/ 605 w 10000"/>
                <a:gd name="connsiteY67" fmla="*/ 5550 h 10000"/>
                <a:gd name="connsiteX68" fmla="*/ 811 w 10000"/>
                <a:gd name="connsiteY68" fmla="*/ 3254 h 10000"/>
                <a:gd name="connsiteX69" fmla="*/ 1018 w 10000"/>
                <a:gd name="connsiteY69" fmla="*/ 1340 h 10000"/>
                <a:gd name="connsiteX70" fmla="*/ 1741 w 10000"/>
                <a:gd name="connsiteY70" fmla="*/ 382 h 10000"/>
                <a:gd name="connsiteX71" fmla="*/ 2980 w 10000"/>
                <a:gd name="connsiteY71" fmla="*/ 192 h 10000"/>
                <a:gd name="connsiteX72" fmla="*/ 4425 w 10000"/>
                <a:gd name="connsiteY72" fmla="*/ 382 h 10000"/>
                <a:gd name="connsiteX73" fmla="*/ 7109 w 10000"/>
                <a:gd name="connsiteY73" fmla="*/ 574 h 10000"/>
                <a:gd name="connsiteX74" fmla="*/ 9071 w 10000"/>
                <a:gd name="connsiteY74" fmla="*/ 2105 h 10000"/>
                <a:gd name="connsiteX75" fmla="*/ 9587 w 10000"/>
                <a:gd name="connsiteY75" fmla="*/ 6507 h 10000"/>
                <a:gd name="connsiteX76" fmla="*/ 9587 w 10000"/>
                <a:gd name="connsiteY76" fmla="*/ 8421 h 10000"/>
                <a:gd name="connsiteX77" fmla="*/ 9278 w 10000"/>
                <a:gd name="connsiteY77" fmla="*/ 9377 h 10000"/>
                <a:gd name="connsiteX78" fmla="*/ 8038 w 10000"/>
                <a:gd name="connsiteY78" fmla="*/ 9569 h 10000"/>
                <a:gd name="connsiteX79" fmla="*/ 6697 w 10000"/>
                <a:gd name="connsiteY79" fmla="*/ 9377 h 10000"/>
                <a:gd name="connsiteX80" fmla="*/ 3806 w 10000"/>
                <a:gd name="connsiteY80" fmla="*/ 8803 h 10000"/>
                <a:gd name="connsiteX81" fmla="*/ 2360 w 10000"/>
                <a:gd name="connsiteY81" fmla="*/ 8995 h 10000"/>
                <a:gd name="connsiteX82" fmla="*/ 1121 w 10000"/>
                <a:gd name="connsiteY82" fmla="*/ 9187 h 10000"/>
                <a:gd name="connsiteX83" fmla="*/ 295 w 10000"/>
                <a:gd name="connsiteY83" fmla="*/ 8421 h 10000"/>
                <a:gd name="connsiteX84" fmla="*/ 192 w 10000"/>
                <a:gd name="connsiteY84" fmla="*/ 6698 h 10000"/>
                <a:gd name="connsiteX85" fmla="*/ 295 w 10000"/>
                <a:gd name="connsiteY85" fmla="*/ 4784 h 10000"/>
                <a:gd name="connsiteX86" fmla="*/ 192 w 10000"/>
                <a:gd name="connsiteY86" fmla="*/ 4784 h 10000"/>
                <a:gd name="connsiteX0" fmla="*/ 192 w 10000"/>
                <a:gd name="connsiteY0" fmla="*/ 4784 h 10000"/>
                <a:gd name="connsiteX1" fmla="*/ 89 w 10000"/>
                <a:gd name="connsiteY1" fmla="*/ 8229 h 10000"/>
                <a:gd name="connsiteX2" fmla="*/ 1638 w 10000"/>
                <a:gd name="connsiteY2" fmla="*/ 9377 h 10000"/>
                <a:gd name="connsiteX3" fmla="*/ 2980 w 10000"/>
                <a:gd name="connsiteY3" fmla="*/ 9187 h 10000"/>
                <a:gd name="connsiteX4" fmla="*/ 4425 w 10000"/>
                <a:gd name="connsiteY4" fmla="*/ 9187 h 10000"/>
                <a:gd name="connsiteX5" fmla="*/ 7213 w 10000"/>
                <a:gd name="connsiteY5" fmla="*/ 9761 h 10000"/>
                <a:gd name="connsiteX6" fmla="*/ 8554 w 10000"/>
                <a:gd name="connsiteY6" fmla="*/ 9761 h 10000"/>
                <a:gd name="connsiteX7" fmla="*/ 9484 w 10000"/>
                <a:gd name="connsiteY7" fmla="*/ 9377 h 10000"/>
                <a:gd name="connsiteX8" fmla="*/ 9794 w 10000"/>
                <a:gd name="connsiteY8" fmla="*/ 8421 h 10000"/>
                <a:gd name="connsiteX9" fmla="*/ 9794 w 10000"/>
                <a:gd name="connsiteY9" fmla="*/ 6698 h 10000"/>
                <a:gd name="connsiteX10" fmla="*/ 9381 w 10000"/>
                <a:gd name="connsiteY10" fmla="*/ 2488 h 10000"/>
                <a:gd name="connsiteX11" fmla="*/ 7729 w 10000"/>
                <a:gd name="connsiteY11" fmla="*/ 382 h 10000"/>
                <a:gd name="connsiteX12" fmla="*/ 6593 w 10000"/>
                <a:gd name="connsiteY12" fmla="*/ 192 h 10000"/>
                <a:gd name="connsiteX13" fmla="*/ 5251 w 10000"/>
                <a:gd name="connsiteY13" fmla="*/ 0 h 10000"/>
                <a:gd name="connsiteX14" fmla="*/ 2257 w 10000"/>
                <a:gd name="connsiteY14" fmla="*/ 0 h 10000"/>
                <a:gd name="connsiteX15" fmla="*/ 1328 w 10000"/>
                <a:gd name="connsiteY15" fmla="*/ 192 h 10000"/>
                <a:gd name="connsiteX16" fmla="*/ 915 w 10000"/>
                <a:gd name="connsiteY16" fmla="*/ 1340 h 10000"/>
                <a:gd name="connsiteX17" fmla="*/ 708 w 10000"/>
                <a:gd name="connsiteY17" fmla="*/ 3254 h 10000"/>
                <a:gd name="connsiteX18" fmla="*/ 502 w 10000"/>
                <a:gd name="connsiteY18" fmla="*/ 5550 h 10000"/>
                <a:gd name="connsiteX19" fmla="*/ 915 w 10000"/>
                <a:gd name="connsiteY19" fmla="*/ 8803 h 10000"/>
                <a:gd name="connsiteX20" fmla="*/ 1638 w 10000"/>
                <a:gd name="connsiteY20" fmla="*/ 8995 h 10000"/>
                <a:gd name="connsiteX21" fmla="*/ 2773 w 10000"/>
                <a:gd name="connsiteY21" fmla="*/ 8995 h 10000"/>
                <a:gd name="connsiteX22" fmla="*/ 5664 w 10000"/>
                <a:gd name="connsiteY22" fmla="*/ 8995 h 10000"/>
                <a:gd name="connsiteX23" fmla="*/ 7006 w 10000"/>
                <a:gd name="connsiteY23" fmla="*/ 9377 h 10000"/>
                <a:gd name="connsiteX24" fmla="*/ 7832 w 10000"/>
                <a:gd name="connsiteY24" fmla="*/ 9761 h 10000"/>
                <a:gd name="connsiteX25" fmla="*/ 9484 w 10000"/>
                <a:gd name="connsiteY25" fmla="*/ 9377 h 10000"/>
                <a:gd name="connsiteX26" fmla="*/ 9587 w 10000"/>
                <a:gd name="connsiteY26" fmla="*/ 8038 h 10000"/>
                <a:gd name="connsiteX27" fmla="*/ 9484 w 10000"/>
                <a:gd name="connsiteY27" fmla="*/ 6124 h 10000"/>
                <a:gd name="connsiteX28" fmla="*/ 8865 w 10000"/>
                <a:gd name="connsiteY28" fmla="*/ 2870 h 10000"/>
                <a:gd name="connsiteX29" fmla="*/ 7213 w 10000"/>
                <a:gd name="connsiteY29" fmla="*/ 1148 h 10000"/>
                <a:gd name="connsiteX30" fmla="*/ 1225 w 10000"/>
                <a:gd name="connsiteY30" fmla="*/ 956 h 10000"/>
                <a:gd name="connsiteX31" fmla="*/ 1121 w 10000"/>
                <a:gd name="connsiteY31" fmla="*/ 1148 h 10000"/>
                <a:gd name="connsiteX32" fmla="*/ 1121 w 10000"/>
                <a:gd name="connsiteY32" fmla="*/ 4593 h 10000"/>
                <a:gd name="connsiteX33" fmla="*/ 1328 w 10000"/>
                <a:gd name="connsiteY33" fmla="*/ 7847 h 10000"/>
                <a:gd name="connsiteX34" fmla="*/ 3083 w 10000"/>
                <a:gd name="connsiteY34" fmla="*/ 8803 h 10000"/>
                <a:gd name="connsiteX35" fmla="*/ 5561 w 10000"/>
                <a:gd name="connsiteY35" fmla="*/ 8995 h 10000"/>
                <a:gd name="connsiteX36" fmla="*/ 7006 w 10000"/>
                <a:gd name="connsiteY36" fmla="*/ 9569 h 10000"/>
                <a:gd name="connsiteX37" fmla="*/ 8038 w 10000"/>
                <a:gd name="connsiteY37" fmla="*/ 9951 h 10000"/>
                <a:gd name="connsiteX38" fmla="*/ 9381 w 10000"/>
                <a:gd name="connsiteY38" fmla="*/ 8995 h 10000"/>
                <a:gd name="connsiteX39" fmla="*/ 10000 w 10000"/>
                <a:gd name="connsiteY39" fmla="*/ 5741 h 10000"/>
                <a:gd name="connsiteX40" fmla="*/ 9690 w 10000"/>
                <a:gd name="connsiteY40" fmla="*/ 3636 h 10000"/>
                <a:gd name="connsiteX41" fmla="*/ 7522 w 10000"/>
                <a:gd name="connsiteY41" fmla="*/ 1914 h 10000"/>
                <a:gd name="connsiteX42" fmla="*/ 6593 w 10000"/>
                <a:gd name="connsiteY42" fmla="*/ 2296 h 10000"/>
                <a:gd name="connsiteX43" fmla="*/ 9174 w 10000"/>
                <a:gd name="connsiteY43" fmla="*/ 3062 h 10000"/>
                <a:gd name="connsiteX44" fmla="*/ 9794 w 10000"/>
                <a:gd name="connsiteY44" fmla="*/ 4784 h 10000"/>
                <a:gd name="connsiteX45" fmla="*/ 9587 w 10000"/>
                <a:gd name="connsiteY45" fmla="*/ 7847 h 10000"/>
                <a:gd name="connsiteX46" fmla="*/ 8245 w 10000"/>
                <a:gd name="connsiteY46" fmla="*/ 9761 h 10000"/>
                <a:gd name="connsiteX47" fmla="*/ 7419 w 10000"/>
                <a:gd name="connsiteY47" fmla="*/ 9377 h 10000"/>
                <a:gd name="connsiteX48" fmla="*/ 5973 w 10000"/>
                <a:gd name="connsiteY48" fmla="*/ 8803 h 10000"/>
                <a:gd name="connsiteX49" fmla="*/ 3392 w 10000"/>
                <a:gd name="connsiteY49" fmla="*/ 8421 h 10000"/>
                <a:gd name="connsiteX50" fmla="*/ 1535 w 10000"/>
                <a:gd name="connsiteY50" fmla="*/ 7655 h 10000"/>
                <a:gd name="connsiteX51" fmla="*/ 1328 w 10000"/>
                <a:gd name="connsiteY51" fmla="*/ 4210 h 10000"/>
                <a:gd name="connsiteX52" fmla="*/ 1328 w 10000"/>
                <a:gd name="connsiteY52" fmla="*/ 956 h 10000"/>
                <a:gd name="connsiteX53" fmla="*/ 1225 w 10000"/>
                <a:gd name="connsiteY53" fmla="*/ 1148 h 10000"/>
                <a:gd name="connsiteX54" fmla="*/ 6593 w 10000"/>
                <a:gd name="connsiteY54" fmla="*/ 1340 h 10000"/>
                <a:gd name="connsiteX55" fmla="*/ 7935 w 10000"/>
                <a:gd name="connsiteY55" fmla="*/ 1914 h 10000"/>
                <a:gd name="connsiteX56" fmla="*/ 8657 w 10000"/>
                <a:gd name="connsiteY56" fmla="*/ 2870 h 10000"/>
                <a:gd name="connsiteX57" fmla="*/ 9071 w 10000"/>
                <a:gd name="connsiteY57" fmla="*/ 4402 h 10000"/>
                <a:gd name="connsiteX58" fmla="*/ 9381 w 10000"/>
                <a:gd name="connsiteY58" fmla="*/ 5933 h 10000"/>
                <a:gd name="connsiteX59" fmla="*/ 9484 w 10000"/>
                <a:gd name="connsiteY59" fmla="*/ 8038 h 10000"/>
                <a:gd name="connsiteX60" fmla="*/ 9174 w 10000"/>
                <a:gd name="connsiteY60" fmla="*/ 9377 h 10000"/>
                <a:gd name="connsiteX61" fmla="*/ 8348 w 10000"/>
                <a:gd name="connsiteY61" fmla="*/ 9569 h 10000"/>
                <a:gd name="connsiteX62" fmla="*/ 7419 w 10000"/>
                <a:gd name="connsiteY62" fmla="*/ 9187 h 10000"/>
                <a:gd name="connsiteX63" fmla="*/ 4941 w 10000"/>
                <a:gd name="connsiteY63" fmla="*/ 8612 h 10000"/>
                <a:gd name="connsiteX64" fmla="*/ 2154 w 10000"/>
                <a:gd name="connsiteY64" fmla="*/ 8612 h 10000"/>
                <a:gd name="connsiteX65" fmla="*/ 605 w 10000"/>
                <a:gd name="connsiteY65" fmla="*/ 7847 h 10000"/>
                <a:gd name="connsiteX66" fmla="*/ 605 w 10000"/>
                <a:gd name="connsiteY66" fmla="*/ 5550 h 10000"/>
                <a:gd name="connsiteX67" fmla="*/ 811 w 10000"/>
                <a:gd name="connsiteY67" fmla="*/ 3254 h 10000"/>
                <a:gd name="connsiteX68" fmla="*/ 1018 w 10000"/>
                <a:gd name="connsiteY68" fmla="*/ 1340 h 10000"/>
                <a:gd name="connsiteX69" fmla="*/ 1741 w 10000"/>
                <a:gd name="connsiteY69" fmla="*/ 382 h 10000"/>
                <a:gd name="connsiteX70" fmla="*/ 2980 w 10000"/>
                <a:gd name="connsiteY70" fmla="*/ 192 h 10000"/>
                <a:gd name="connsiteX71" fmla="*/ 4425 w 10000"/>
                <a:gd name="connsiteY71" fmla="*/ 382 h 10000"/>
                <a:gd name="connsiteX72" fmla="*/ 7109 w 10000"/>
                <a:gd name="connsiteY72" fmla="*/ 574 h 10000"/>
                <a:gd name="connsiteX73" fmla="*/ 9071 w 10000"/>
                <a:gd name="connsiteY73" fmla="*/ 2105 h 10000"/>
                <a:gd name="connsiteX74" fmla="*/ 9587 w 10000"/>
                <a:gd name="connsiteY74" fmla="*/ 6507 h 10000"/>
                <a:gd name="connsiteX75" fmla="*/ 9587 w 10000"/>
                <a:gd name="connsiteY75" fmla="*/ 8421 h 10000"/>
                <a:gd name="connsiteX76" fmla="*/ 9278 w 10000"/>
                <a:gd name="connsiteY76" fmla="*/ 9377 h 10000"/>
                <a:gd name="connsiteX77" fmla="*/ 8038 w 10000"/>
                <a:gd name="connsiteY77" fmla="*/ 9569 h 10000"/>
                <a:gd name="connsiteX78" fmla="*/ 6697 w 10000"/>
                <a:gd name="connsiteY78" fmla="*/ 9377 h 10000"/>
                <a:gd name="connsiteX79" fmla="*/ 3806 w 10000"/>
                <a:gd name="connsiteY79" fmla="*/ 8803 h 10000"/>
                <a:gd name="connsiteX80" fmla="*/ 2360 w 10000"/>
                <a:gd name="connsiteY80" fmla="*/ 8995 h 10000"/>
                <a:gd name="connsiteX81" fmla="*/ 1121 w 10000"/>
                <a:gd name="connsiteY81" fmla="*/ 9187 h 10000"/>
                <a:gd name="connsiteX82" fmla="*/ 295 w 10000"/>
                <a:gd name="connsiteY82" fmla="*/ 8421 h 10000"/>
                <a:gd name="connsiteX83" fmla="*/ 192 w 10000"/>
                <a:gd name="connsiteY83" fmla="*/ 6698 h 10000"/>
                <a:gd name="connsiteX84" fmla="*/ 295 w 10000"/>
                <a:gd name="connsiteY84" fmla="*/ 4784 h 10000"/>
                <a:gd name="connsiteX85" fmla="*/ 192 w 10000"/>
                <a:gd name="connsiteY85" fmla="*/ 4784 h 10000"/>
                <a:gd name="connsiteX0" fmla="*/ 192 w 10000"/>
                <a:gd name="connsiteY0" fmla="*/ 4784 h 10000"/>
                <a:gd name="connsiteX1" fmla="*/ 89 w 10000"/>
                <a:gd name="connsiteY1" fmla="*/ 8229 h 10000"/>
                <a:gd name="connsiteX2" fmla="*/ 1638 w 10000"/>
                <a:gd name="connsiteY2" fmla="*/ 9377 h 10000"/>
                <a:gd name="connsiteX3" fmla="*/ 2980 w 10000"/>
                <a:gd name="connsiteY3" fmla="*/ 9187 h 10000"/>
                <a:gd name="connsiteX4" fmla="*/ 4425 w 10000"/>
                <a:gd name="connsiteY4" fmla="*/ 9187 h 10000"/>
                <a:gd name="connsiteX5" fmla="*/ 7213 w 10000"/>
                <a:gd name="connsiteY5" fmla="*/ 9761 h 10000"/>
                <a:gd name="connsiteX6" fmla="*/ 8554 w 10000"/>
                <a:gd name="connsiteY6" fmla="*/ 9761 h 10000"/>
                <a:gd name="connsiteX7" fmla="*/ 9484 w 10000"/>
                <a:gd name="connsiteY7" fmla="*/ 9377 h 10000"/>
                <a:gd name="connsiteX8" fmla="*/ 9794 w 10000"/>
                <a:gd name="connsiteY8" fmla="*/ 8421 h 10000"/>
                <a:gd name="connsiteX9" fmla="*/ 9794 w 10000"/>
                <a:gd name="connsiteY9" fmla="*/ 6698 h 10000"/>
                <a:gd name="connsiteX10" fmla="*/ 9381 w 10000"/>
                <a:gd name="connsiteY10" fmla="*/ 2488 h 10000"/>
                <a:gd name="connsiteX11" fmla="*/ 7729 w 10000"/>
                <a:gd name="connsiteY11" fmla="*/ 382 h 10000"/>
                <a:gd name="connsiteX12" fmla="*/ 6593 w 10000"/>
                <a:gd name="connsiteY12" fmla="*/ 192 h 10000"/>
                <a:gd name="connsiteX13" fmla="*/ 5251 w 10000"/>
                <a:gd name="connsiteY13" fmla="*/ 0 h 10000"/>
                <a:gd name="connsiteX14" fmla="*/ 2257 w 10000"/>
                <a:gd name="connsiteY14" fmla="*/ 0 h 10000"/>
                <a:gd name="connsiteX15" fmla="*/ 1328 w 10000"/>
                <a:gd name="connsiteY15" fmla="*/ 192 h 10000"/>
                <a:gd name="connsiteX16" fmla="*/ 915 w 10000"/>
                <a:gd name="connsiteY16" fmla="*/ 1340 h 10000"/>
                <a:gd name="connsiteX17" fmla="*/ 708 w 10000"/>
                <a:gd name="connsiteY17" fmla="*/ 3254 h 10000"/>
                <a:gd name="connsiteX18" fmla="*/ 502 w 10000"/>
                <a:gd name="connsiteY18" fmla="*/ 5550 h 10000"/>
                <a:gd name="connsiteX19" fmla="*/ 915 w 10000"/>
                <a:gd name="connsiteY19" fmla="*/ 8803 h 10000"/>
                <a:gd name="connsiteX20" fmla="*/ 1638 w 10000"/>
                <a:gd name="connsiteY20" fmla="*/ 8995 h 10000"/>
                <a:gd name="connsiteX21" fmla="*/ 2773 w 10000"/>
                <a:gd name="connsiteY21" fmla="*/ 8995 h 10000"/>
                <a:gd name="connsiteX22" fmla="*/ 5664 w 10000"/>
                <a:gd name="connsiteY22" fmla="*/ 8995 h 10000"/>
                <a:gd name="connsiteX23" fmla="*/ 7006 w 10000"/>
                <a:gd name="connsiteY23" fmla="*/ 9377 h 10000"/>
                <a:gd name="connsiteX24" fmla="*/ 7832 w 10000"/>
                <a:gd name="connsiteY24" fmla="*/ 9761 h 10000"/>
                <a:gd name="connsiteX25" fmla="*/ 9484 w 10000"/>
                <a:gd name="connsiteY25" fmla="*/ 9377 h 10000"/>
                <a:gd name="connsiteX26" fmla="*/ 9587 w 10000"/>
                <a:gd name="connsiteY26" fmla="*/ 8038 h 10000"/>
                <a:gd name="connsiteX27" fmla="*/ 9484 w 10000"/>
                <a:gd name="connsiteY27" fmla="*/ 6124 h 10000"/>
                <a:gd name="connsiteX28" fmla="*/ 8865 w 10000"/>
                <a:gd name="connsiteY28" fmla="*/ 2870 h 10000"/>
                <a:gd name="connsiteX29" fmla="*/ 7213 w 10000"/>
                <a:gd name="connsiteY29" fmla="*/ 1148 h 10000"/>
                <a:gd name="connsiteX30" fmla="*/ 1225 w 10000"/>
                <a:gd name="connsiteY30" fmla="*/ 956 h 10000"/>
                <a:gd name="connsiteX31" fmla="*/ 1121 w 10000"/>
                <a:gd name="connsiteY31" fmla="*/ 1148 h 10000"/>
                <a:gd name="connsiteX32" fmla="*/ 1121 w 10000"/>
                <a:gd name="connsiteY32" fmla="*/ 4593 h 10000"/>
                <a:gd name="connsiteX33" fmla="*/ 1328 w 10000"/>
                <a:gd name="connsiteY33" fmla="*/ 7847 h 10000"/>
                <a:gd name="connsiteX34" fmla="*/ 3083 w 10000"/>
                <a:gd name="connsiteY34" fmla="*/ 8803 h 10000"/>
                <a:gd name="connsiteX35" fmla="*/ 5561 w 10000"/>
                <a:gd name="connsiteY35" fmla="*/ 8995 h 10000"/>
                <a:gd name="connsiteX36" fmla="*/ 7006 w 10000"/>
                <a:gd name="connsiteY36" fmla="*/ 9569 h 10000"/>
                <a:gd name="connsiteX37" fmla="*/ 8038 w 10000"/>
                <a:gd name="connsiteY37" fmla="*/ 9951 h 10000"/>
                <a:gd name="connsiteX38" fmla="*/ 9381 w 10000"/>
                <a:gd name="connsiteY38" fmla="*/ 8995 h 10000"/>
                <a:gd name="connsiteX39" fmla="*/ 10000 w 10000"/>
                <a:gd name="connsiteY39" fmla="*/ 5741 h 10000"/>
                <a:gd name="connsiteX40" fmla="*/ 9690 w 10000"/>
                <a:gd name="connsiteY40" fmla="*/ 3636 h 10000"/>
                <a:gd name="connsiteX41" fmla="*/ 7522 w 10000"/>
                <a:gd name="connsiteY41" fmla="*/ 1914 h 10000"/>
                <a:gd name="connsiteX42" fmla="*/ 6644 w 10000"/>
                <a:gd name="connsiteY42" fmla="*/ 2022 h 10000"/>
                <a:gd name="connsiteX43" fmla="*/ 9174 w 10000"/>
                <a:gd name="connsiteY43" fmla="*/ 3062 h 10000"/>
                <a:gd name="connsiteX44" fmla="*/ 9794 w 10000"/>
                <a:gd name="connsiteY44" fmla="*/ 4784 h 10000"/>
                <a:gd name="connsiteX45" fmla="*/ 9587 w 10000"/>
                <a:gd name="connsiteY45" fmla="*/ 7847 h 10000"/>
                <a:gd name="connsiteX46" fmla="*/ 8245 w 10000"/>
                <a:gd name="connsiteY46" fmla="*/ 9761 h 10000"/>
                <a:gd name="connsiteX47" fmla="*/ 7419 w 10000"/>
                <a:gd name="connsiteY47" fmla="*/ 9377 h 10000"/>
                <a:gd name="connsiteX48" fmla="*/ 5973 w 10000"/>
                <a:gd name="connsiteY48" fmla="*/ 8803 h 10000"/>
                <a:gd name="connsiteX49" fmla="*/ 3392 w 10000"/>
                <a:gd name="connsiteY49" fmla="*/ 8421 h 10000"/>
                <a:gd name="connsiteX50" fmla="*/ 1535 w 10000"/>
                <a:gd name="connsiteY50" fmla="*/ 7655 h 10000"/>
                <a:gd name="connsiteX51" fmla="*/ 1328 w 10000"/>
                <a:gd name="connsiteY51" fmla="*/ 4210 h 10000"/>
                <a:gd name="connsiteX52" fmla="*/ 1328 w 10000"/>
                <a:gd name="connsiteY52" fmla="*/ 956 h 10000"/>
                <a:gd name="connsiteX53" fmla="*/ 1225 w 10000"/>
                <a:gd name="connsiteY53" fmla="*/ 1148 h 10000"/>
                <a:gd name="connsiteX54" fmla="*/ 6593 w 10000"/>
                <a:gd name="connsiteY54" fmla="*/ 1340 h 10000"/>
                <a:gd name="connsiteX55" fmla="*/ 7935 w 10000"/>
                <a:gd name="connsiteY55" fmla="*/ 1914 h 10000"/>
                <a:gd name="connsiteX56" fmla="*/ 8657 w 10000"/>
                <a:gd name="connsiteY56" fmla="*/ 2870 h 10000"/>
                <a:gd name="connsiteX57" fmla="*/ 9071 w 10000"/>
                <a:gd name="connsiteY57" fmla="*/ 4402 h 10000"/>
                <a:gd name="connsiteX58" fmla="*/ 9381 w 10000"/>
                <a:gd name="connsiteY58" fmla="*/ 5933 h 10000"/>
                <a:gd name="connsiteX59" fmla="*/ 9484 w 10000"/>
                <a:gd name="connsiteY59" fmla="*/ 8038 h 10000"/>
                <a:gd name="connsiteX60" fmla="*/ 9174 w 10000"/>
                <a:gd name="connsiteY60" fmla="*/ 9377 h 10000"/>
                <a:gd name="connsiteX61" fmla="*/ 8348 w 10000"/>
                <a:gd name="connsiteY61" fmla="*/ 9569 h 10000"/>
                <a:gd name="connsiteX62" fmla="*/ 7419 w 10000"/>
                <a:gd name="connsiteY62" fmla="*/ 9187 h 10000"/>
                <a:gd name="connsiteX63" fmla="*/ 4941 w 10000"/>
                <a:gd name="connsiteY63" fmla="*/ 8612 h 10000"/>
                <a:gd name="connsiteX64" fmla="*/ 2154 w 10000"/>
                <a:gd name="connsiteY64" fmla="*/ 8612 h 10000"/>
                <a:gd name="connsiteX65" fmla="*/ 605 w 10000"/>
                <a:gd name="connsiteY65" fmla="*/ 7847 h 10000"/>
                <a:gd name="connsiteX66" fmla="*/ 605 w 10000"/>
                <a:gd name="connsiteY66" fmla="*/ 5550 h 10000"/>
                <a:gd name="connsiteX67" fmla="*/ 811 w 10000"/>
                <a:gd name="connsiteY67" fmla="*/ 3254 h 10000"/>
                <a:gd name="connsiteX68" fmla="*/ 1018 w 10000"/>
                <a:gd name="connsiteY68" fmla="*/ 1340 h 10000"/>
                <a:gd name="connsiteX69" fmla="*/ 1741 w 10000"/>
                <a:gd name="connsiteY69" fmla="*/ 382 h 10000"/>
                <a:gd name="connsiteX70" fmla="*/ 2980 w 10000"/>
                <a:gd name="connsiteY70" fmla="*/ 192 h 10000"/>
                <a:gd name="connsiteX71" fmla="*/ 4425 w 10000"/>
                <a:gd name="connsiteY71" fmla="*/ 382 h 10000"/>
                <a:gd name="connsiteX72" fmla="*/ 7109 w 10000"/>
                <a:gd name="connsiteY72" fmla="*/ 574 h 10000"/>
                <a:gd name="connsiteX73" fmla="*/ 9071 w 10000"/>
                <a:gd name="connsiteY73" fmla="*/ 2105 h 10000"/>
                <a:gd name="connsiteX74" fmla="*/ 9587 w 10000"/>
                <a:gd name="connsiteY74" fmla="*/ 6507 h 10000"/>
                <a:gd name="connsiteX75" fmla="*/ 9587 w 10000"/>
                <a:gd name="connsiteY75" fmla="*/ 8421 h 10000"/>
                <a:gd name="connsiteX76" fmla="*/ 9278 w 10000"/>
                <a:gd name="connsiteY76" fmla="*/ 9377 h 10000"/>
                <a:gd name="connsiteX77" fmla="*/ 8038 w 10000"/>
                <a:gd name="connsiteY77" fmla="*/ 9569 h 10000"/>
                <a:gd name="connsiteX78" fmla="*/ 6697 w 10000"/>
                <a:gd name="connsiteY78" fmla="*/ 9377 h 10000"/>
                <a:gd name="connsiteX79" fmla="*/ 3806 w 10000"/>
                <a:gd name="connsiteY79" fmla="*/ 8803 h 10000"/>
                <a:gd name="connsiteX80" fmla="*/ 2360 w 10000"/>
                <a:gd name="connsiteY80" fmla="*/ 8995 h 10000"/>
                <a:gd name="connsiteX81" fmla="*/ 1121 w 10000"/>
                <a:gd name="connsiteY81" fmla="*/ 9187 h 10000"/>
                <a:gd name="connsiteX82" fmla="*/ 295 w 10000"/>
                <a:gd name="connsiteY82" fmla="*/ 8421 h 10000"/>
                <a:gd name="connsiteX83" fmla="*/ 192 w 10000"/>
                <a:gd name="connsiteY83" fmla="*/ 6698 h 10000"/>
                <a:gd name="connsiteX84" fmla="*/ 295 w 10000"/>
                <a:gd name="connsiteY84" fmla="*/ 4784 h 10000"/>
                <a:gd name="connsiteX85" fmla="*/ 192 w 10000"/>
                <a:gd name="connsiteY85" fmla="*/ 478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0000" h="10000">
                  <a:moveTo>
                    <a:pt x="192" y="4784"/>
                  </a:moveTo>
                  <a:cubicBezTo>
                    <a:pt x="89" y="5933"/>
                    <a:pt x="-117" y="7081"/>
                    <a:pt x="89" y="8229"/>
                  </a:cubicBezTo>
                  <a:cubicBezTo>
                    <a:pt x="192" y="9569"/>
                    <a:pt x="1121" y="9377"/>
                    <a:pt x="1638" y="9377"/>
                  </a:cubicBezTo>
                  <a:cubicBezTo>
                    <a:pt x="2051" y="9187"/>
                    <a:pt x="2567" y="9187"/>
                    <a:pt x="2980" y="9187"/>
                  </a:cubicBezTo>
                  <a:lnTo>
                    <a:pt x="4425" y="9187"/>
                  </a:lnTo>
                  <a:lnTo>
                    <a:pt x="7213" y="9761"/>
                  </a:lnTo>
                  <a:cubicBezTo>
                    <a:pt x="7729" y="9761"/>
                    <a:pt x="8141" y="9951"/>
                    <a:pt x="8554" y="9761"/>
                  </a:cubicBezTo>
                  <a:cubicBezTo>
                    <a:pt x="8865" y="9761"/>
                    <a:pt x="9278" y="9761"/>
                    <a:pt x="9484" y="9377"/>
                  </a:cubicBezTo>
                  <a:cubicBezTo>
                    <a:pt x="9690" y="9187"/>
                    <a:pt x="9794" y="8803"/>
                    <a:pt x="9794" y="8421"/>
                  </a:cubicBezTo>
                  <a:lnTo>
                    <a:pt x="9794" y="6698"/>
                  </a:lnTo>
                  <a:cubicBezTo>
                    <a:pt x="9794" y="5359"/>
                    <a:pt x="9690" y="3828"/>
                    <a:pt x="9381" y="2488"/>
                  </a:cubicBezTo>
                  <a:cubicBezTo>
                    <a:pt x="9071" y="1148"/>
                    <a:pt x="8348" y="574"/>
                    <a:pt x="7729" y="382"/>
                  </a:cubicBezTo>
                  <a:cubicBezTo>
                    <a:pt x="7316" y="382"/>
                    <a:pt x="7006" y="192"/>
                    <a:pt x="6593" y="192"/>
                  </a:cubicBezTo>
                  <a:cubicBezTo>
                    <a:pt x="6180" y="192"/>
                    <a:pt x="5664" y="192"/>
                    <a:pt x="5251" y="0"/>
                  </a:cubicBezTo>
                  <a:lnTo>
                    <a:pt x="2257" y="0"/>
                  </a:lnTo>
                  <a:cubicBezTo>
                    <a:pt x="1948" y="0"/>
                    <a:pt x="1638" y="0"/>
                    <a:pt x="1328" y="192"/>
                  </a:cubicBezTo>
                  <a:cubicBezTo>
                    <a:pt x="1121" y="192"/>
                    <a:pt x="915" y="766"/>
                    <a:pt x="915" y="1340"/>
                  </a:cubicBezTo>
                  <a:cubicBezTo>
                    <a:pt x="811" y="1914"/>
                    <a:pt x="708" y="2680"/>
                    <a:pt x="708" y="3254"/>
                  </a:cubicBezTo>
                  <a:cubicBezTo>
                    <a:pt x="708" y="4019"/>
                    <a:pt x="605" y="4784"/>
                    <a:pt x="502" y="5550"/>
                  </a:cubicBezTo>
                  <a:cubicBezTo>
                    <a:pt x="399" y="6698"/>
                    <a:pt x="295" y="8229"/>
                    <a:pt x="915" y="8803"/>
                  </a:cubicBezTo>
                  <a:cubicBezTo>
                    <a:pt x="1121" y="8995"/>
                    <a:pt x="1432" y="8995"/>
                    <a:pt x="1638" y="8995"/>
                  </a:cubicBezTo>
                  <a:lnTo>
                    <a:pt x="2773" y="8995"/>
                  </a:lnTo>
                  <a:cubicBezTo>
                    <a:pt x="3703" y="8803"/>
                    <a:pt x="4735" y="8803"/>
                    <a:pt x="5664" y="8995"/>
                  </a:cubicBezTo>
                  <a:cubicBezTo>
                    <a:pt x="6076" y="9187"/>
                    <a:pt x="6593" y="9187"/>
                    <a:pt x="7006" y="9377"/>
                  </a:cubicBezTo>
                  <a:cubicBezTo>
                    <a:pt x="7316" y="9569"/>
                    <a:pt x="7625" y="9761"/>
                    <a:pt x="7832" y="9761"/>
                  </a:cubicBezTo>
                  <a:cubicBezTo>
                    <a:pt x="8348" y="9951"/>
                    <a:pt x="9071" y="10143"/>
                    <a:pt x="9484" y="9377"/>
                  </a:cubicBezTo>
                  <a:cubicBezTo>
                    <a:pt x="9587" y="8995"/>
                    <a:pt x="9587" y="8421"/>
                    <a:pt x="9587" y="8038"/>
                  </a:cubicBezTo>
                  <a:cubicBezTo>
                    <a:pt x="9587" y="7273"/>
                    <a:pt x="9587" y="6698"/>
                    <a:pt x="9484" y="6124"/>
                  </a:cubicBezTo>
                  <a:cubicBezTo>
                    <a:pt x="9381" y="4976"/>
                    <a:pt x="9278" y="3828"/>
                    <a:pt x="8865" y="2870"/>
                  </a:cubicBezTo>
                  <a:cubicBezTo>
                    <a:pt x="8554" y="1722"/>
                    <a:pt x="7832" y="1531"/>
                    <a:pt x="7213" y="1148"/>
                  </a:cubicBezTo>
                  <a:cubicBezTo>
                    <a:pt x="5251" y="574"/>
                    <a:pt x="3186" y="1722"/>
                    <a:pt x="1225" y="956"/>
                  </a:cubicBezTo>
                  <a:cubicBezTo>
                    <a:pt x="1225" y="956"/>
                    <a:pt x="1121" y="956"/>
                    <a:pt x="1121" y="1148"/>
                  </a:cubicBezTo>
                  <a:cubicBezTo>
                    <a:pt x="1535" y="2105"/>
                    <a:pt x="1328" y="3445"/>
                    <a:pt x="1121" y="4593"/>
                  </a:cubicBezTo>
                  <a:cubicBezTo>
                    <a:pt x="1018" y="5550"/>
                    <a:pt x="915" y="6889"/>
                    <a:pt x="1328" y="7847"/>
                  </a:cubicBezTo>
                  <a:cubicBezTo>
                    <a:pt x="1741" y="8803"/>
                    <a:pt x="2464" y="8803"/>
                    <a:pt x="3083" y="8803"/>
                  </a:cubicBezTo>
                  <a:cubicBezTo>
                    <a:pt x="3909" y="8803"/>
                    <a:pt x="4735" y="8995"/>
                    <a:pt x="5561" y="8995"/>
                  </a:cubicBezTo>
                  <a:cubicBezTo>
                    <a:pt x="6076" y="9187"/>
                    <a:pt x="6593" y="9377"/>
                    <a:pt x="7006" y="9569"/>
                  </a:cubicBezTo>
                  <a:cubicBezTo>
                    <a:pt x="7316" y="9761"/>
                    <a:pt x="7625" y="9951"/>
                    <a:pt x="8038" y="9951"/>
                  </a:cubicBezTo>
                  <a:cubicBezTo>
                    <a:pt x="8554" y="10143"/>
                    <a:pt x="9071" y="9761"/>
                    <a:pt x="9381" y="8995"/>
                  </a:cubicBezTo>
                  <a:cubicBezTo>
                    <a:pt x="9794" y="8038"/>
                    <a:pt x="10000" y="6889"/>
                    <a:pt x="10000" y="5741"/>
                  </a:cubicBezTo>
                  <a:cubicBezTo>
                    <a:pt x="10000" y="4976"/>
                    <a:pt x="10000" y="4210"/>
                    <a:pt x="9690" y="3636"/>
                  </a:cubicBezTo>
                  <a:cubicBezTo>
                    <a:pt x="9278" y="2296"/>
                    <a:pt x="8348" y="2105"/>
                    <a:pt x="7522" y="1914"/>
                  </a:cubicBezTo>
                  <a:cubicBezTo>
                    <a:pt x="7006" y="1691"/>
                    <a:pt x="6369" y="1831"/>
                    <a:pt x="6644" y="2022"/>
                  </a:cubicBezTo>
                  <a:cubicBezTo>
                    <a:pt x="7573" y="1831"/>
                    <a:pt x="8451" y="2105"/>
                    <a:pt x="9174" y="3062"/>
                  </a:cubicBezTo>
                  <a:cubicBezTo>
                    <a:pt x="9484" y="3445"/>
                    <a:pt x="9794" y="4019"/>
                    <a:pt x="9794" y="4784"/>
                  </a:cubicBezTo>
                  <a:cubicBezTo>
                    <a:pt x="9897" y="5741"/>
                    <a:pt x="9794" y="6889"/>
                    <a:pt x="9587" y="7847"/>
                  </a:cubicBezTo>
                  <a:cubicBezTo>
                    <a:pt x="9278" y="8995"/>
                    <a:pt x="8865" y="9569"/>
                    <a:pt x="8245" y="9761"/>
                  </a:cubicBezTo>
                  <a:cubicBezTo>
                    <a:pt x="7935" y="9761"/>
                    <a:pt x="7625" y="9569"/>
                    <a:pt x="7419" y="9377"/>
                  </a:cubicBezTo>
                  <a:cubicBezTo>
                    <a:pt x="6903" y="9187"/>
                    <a:pt x="6490" y="8995"/>
                    <a:pt x="5973" y="8803"/>
                  </a:cubicBezTo>
                  <a:cubicBezTo>
                    <a:pt x="5148" y="8612"/>
                    <a:pt x="4219" y="8612"/>
                    <a:pt x="3392" y="8421"/>
                  </a:cubicBezTo>
                  <a:cubicBezTo>
                    <a:pt x="2773" y="8421"/>
                    <a:pt x="1948" y="8612"/>
                    <a:pt x="1535" y="7655"/>
                  </a:cubicBezTo>
                  <a:cubicBezTo>
                    <a:pt x="1018" y="6698"/>
                    <a:pt x="1225" y="5359"/>
                    <a:pt x="1328" y="4210"/>
                  </a:cubicBezTo>
                  <a:cubicBezTo>
                    <a:pt x="1535" y="3062"/>
                    <a:pt x="1638" y="1914"/>
                    <a:pt x="1328" y="956"/>
                  </a:cubicBezTo>
                  <a:cubicBezTo>
                    <a:pt x="1225" y="956"/>
                    <a:pt x="1225" y="1148"/>
                    <a:pt x="1225" y="1148"/>
                  </a:cubicBezTo>
                  <a:cubicBezTo>
                    <a:pt x="2980" y="1914"/>
                    <a:pt x="4838" y="1148"/>
                    <a:pt x="6593" y="1340"/>
                  </a:cubicBezTo>
                  <a:cubicBezTo>
                    <a:pt x="7006" y="1531"/>
                    <a:pt x="7419" y="1531"/>
                    <a:pt x="7935" y="1914"/>
                  </a:cubicBezTo>
                  <a:cubicBezTo>
                    <a:pt x="8141" y="2105"/>
                    <a:pt x="8451" y="2296"/>
                    <a:pt x="8657" y="2870"/>
                  </a:cubicBezTo>
                  <a:cubicBezTo>
                    <a:pt x="8865" y="3254"/>
                    <a:pt x="8968" y="3828"/>
                    <a:pt x="9071" y="4402"/>
                  </a:cubicBezTo>
                  <a:cubicBezTo>
                    <a:pt x="9174" y="4976"/>
                    <a:pt x="9278" y="5550"/>
                    <a:pt x="9381" y="5933"/>
                  </a:cubicBezTo>
                  <a:cubicBezTo>
                    <a:pt x="9381" y="6698"/>
                    <a:pt x="9484" y="7273"/>
                    <a:pt x="9484" y="8038"/>
                  </a:cubicBezTo>
                  <a:cubicBezTo>
                    <a:pt x="9484" y="8421"/>
                    <a:pt x="9381" y="8995"/>
                    <a:pt x="9174" y="9377"/>
                  </a:cubicBezTo>
                  <a:cubicBezTo>
                    <a:pt x="8968" y="9761"/>
                    <a:pt x="8554" y="9761"/>
                    <a:pt x="8348" y="9569"/>
                  </a:cubicBezTo>
                  <a:cubicBezTo>
                    <a:pt x="8038" y="9569"/>
                    <a:pt x="7729" y="9377"/>
                    <a:pt x="7419" y="9187"/>
                  </a:cubicBezTo>
                  <a:lnTo>
                    <a:pt x="4941" y="8612"/>
                  </a:lnTo>
                  <a:lnTo>
                    <a:pt x="2154" y="8612"/>
                  </a:lnTo>
                  <a:cubicBezTo>
                    <a:pt x="1638" y="8803"/>
                    <a:pt x="915" y="8995"/>
                    <a:pt x="605" y="7847"/>
                  </a:cubicBezTo>
                  <a:cubicBezTo>
                    <a:pt x="502" y="7273"/>
                    <a:pt x="605" y="6315"/>
                    <a:pt x="605" y="5550"/>
                  </a:cubicBezTo>
                  <a:cubicBezTo>
                    <a:pt x="708" y="4784"/>
                    <a:pt x="811" y="4019"/>
                    <a:pt x="811" y="3254"/>
                  </a:cubicBezTo>
                  <a:cubicBezTo>
                    <a:pt x="915" y="2680"/>
                    <a:pt x="915" y="1914"/>
                    <a:pt x="1018" y="1340"/>
                  </a:cubicBezTo>
                  <a:cubicBezTo>
                    <a:pt x="1121" y="574"/>
                    <a:pt x="1432" y="382"/>
                    <a:pt x="1741" y="382"/>
                  </a:cubicBezTo>
                  <a:cubicBezTo>
                    <a:pt x="2154" y="382"/>
                    <a:pt x="2567" y="382"/>
                    <a:pt x="2980" y="192"/>
                  </a:cubicBezTo>
                  <a:cubicBezTo>
                    <a:pt x="3392" y="192"/>
                    <a:pt x="3909" y="192"/>
                    <a:pt x="4425" y="382"/>
                  </a:cubicBezTo>
                  <a:cubicBezTo>
                    <a:pt x="5251" y="382"/>
                    <a:pt x="6180" y="574"/>
                    <a:pt x="7109" y="574"/>
                  </a:cubicBezTo>
                  <a:cubicBezTo>
                    <a:pt x="7832" y="574"/>
                    <a:pt x="8554" y="956"/>
                    <a:pt x="9071" y="2105"/>
                  </a:cubicBezTo>
                  <a:cubicBezTo>
                    <a:pt x="9587" y="3254"/>
                    <a:pt x="9587" y="4976"/>
                    <a:pt x="9587" y="6507"/>
                  </a:cubicBezTo>
                  <a:lnTo>
                    <a:pt x="9587" y="8421"/>
                  </a:lnTo>
                  <a:cubicBezTo>
                    <a:pt x="9587" y="8803"/>
                    <a:pt x="9484" y="9187"/>
                    <a:pt x="9278" y="9377"/>
                  </a:cubicBezTo>
                  <a:cubicBezTo>
                    <a:pt x="8865" y="9569"/>
                    <a:pt x="8451" y="9569"/>
                    <a:pt x="8038" y="9569"/>
                  </a:cubicBezTo>
                  <a:cubicBezTo>
                    <a:pt x="7625" y="9569"/>
                    <a:pt x="7109" y="9377"/>
                    <a:pt x="6697" y="9377"/>
                  </a:cubicBezTo>
                  <a:cubicBezTo>
                    <a:pt x="5767" y="8995"/>
                    <a:pt x="4838" y="8995"/>
                    <a:pt x="3806" y="8803"/>
                  </a:cubicBezTo>
                  <a:cubicBezTo>
                    <a:pt x="3392" y="8803"/>
                    <a:pt x="2876" y="8803"/>
                    <a:pt x="2360" y="8995"/>
                  </a:cubicBezTo>
                  <a:cubicBezTo>
                    <a:pt x="1948" y="8995"/>
                    <a:pt x="1535" y="9187"/>
                    <a:pt x="1121" y="9187"/>
                  </a:cubicBezTo>
                  <a:cubicBezTo>
                    <a:pt x="811" y="9187"/>
                    <a:pt x="399" y="8995"/>
                    <a:pt x="295" y="8421"/>
                  </a:cubicBezTo>
                  <a:cubicBezTo>
                    <a:pt x="89" y="7847"/>
                    <a:pt x="89" y="7273"/>
                    <a:pt x="192" y="6698"/>
                  </a:cubicBezTo>
                  <a:cubicBezTo>
                    <a:pt x="192" y="6124"/>
                    <a:pt x="295" y="5550"/>
                    <a:pt x="295" y="4784"/>
                  </a:cubicBezTo>
                  <a:cubicBezTo>
                    <a:pt x="295" y="4593"/>
                    <a:pt x="192" y="4593"/>
                    <a:pt x="192" y="4784"/>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文本框 58"/>
            <p:cNvSpPr txBox="1"/>
            <p:nvPr/>
          </p:nvSpPr>
          <p:spPr>
            <a:xfrm>
              <a:off x="1334356" y="4106718"/>
              <a:ext cx="1107997" cy="646331"/>
            </a:xfrm>
            <a:prstGeom prst="rect">
              <a:avLst/>
            </a:prstGeom>
            <a:noFill/>
          </p:spPr>
          <p:txBody>
            <a:bodyPr wrap="none" rtlCol="0">
              <a:spAutoFit/>
            </a:bodyPr>
            <a:lstStyle/>
            <a:p>
              <a:pPr algn="ctr"/>
              <a:r>
                <a:rPr lang="zh-CN" altLang="en-US" dirty="0" smtClean="0">
                  <a:solidFill>
                    <a:schemeClr val="tx1">
                      <a:lumMod val="75000"/>
                      <a:lumOff val="25000"/>
                    </a:schemeClr>
                  </a:solidFill>
                </a:rPr>
                <a:t>某家电子</a:t>
              </a:r>
              <a:endParaRPr lang="en-US" altLang="zh-CN" dirty="0" smtClean="0">
                <a:solidFill>
                  <a:schemeClr val="tx1">
                    <a:lumMod val="75000"/>
                    <a:lumOff val="25000"/>
                  </a:schemeClr>
                </a:solidFill>
              </a:endParaRPr>
            </a:p>
            <a:p>
              <a:pPr algn="ctr"/>
              <a:r>
                <a:rPr lang="zh-CN" altLang="en-US" dirty="0">
                  <a:solidFill>
                    <a:schemeClr val="tx1">
                      <a:lumMod val="75000"/>
                      <a:lumOff val="25000"/>
                    </a:schemeClr>
                  </a:solidFill>
                </a:rPr>
                <a:t>子公司</a:t>
              </a:r>
            </a:p>
          </p:txBody>
        </p:sp>
      </p:grpSp>
      <p:grpSp>
        <p:nvGrpSpPr>
          <p:cNvPr id="66" name="组合 65"/>
          <p:cNvGrpSpPr/>
          <p:nvPr/>
        </p:nvGrpSpPr>
        <p:grpSpPr>
          <a:xfrm>
            <a:off x="3487180" y="4657716"/>
            <a:ext cx="1852135" cy="1327567"/>
            <a:chOff x="3487180" y="4657716"/>
            <a:chExt cx="1852135" cy="1327567"/>
          </a:xfrm>
        </p:grpSpPr>
        <p:sp>
          <p:nvSpPr>
            <p:cNvPr id="56" name="Freeform 1178"/>
            <p:cNvSpPr>
              <a:spLocks/>
            </p:cNvSpPr>
            <p:nvPr/>
          </p:nvSpPr>
          <p:spPr bwMode="auto">
            <a:xfrm>
              <a:off x="3487180" y="4657716"/>
              <a:ext cx="1852135" cy="1039535"/>
            </a:xfrm>
            <a:custGeom>
              <a:avLst/>
              <a:gdLst>
                <a:gd name="T0" fmla="*/ 13 w 103"/>
                <a:gd name="T1" fmla="*/ 53 h 55"/>
                <a:gd name="T2" fmla="*/ 40 w 103"/>
                <a:gd name="T3" fmla="*/ 53 h 55"/>
                <a:gd name="T4" fmla="*/ 91 w 103"/>
                <a:gd name="T5" fmla="*/ 53 h 55"/>
                <a:gd name="T6" fmla="*/ 101 w 103"/>
                <a:gd name="T7" fmla="*/ 41 h 55"/>
                <a:gd name="T8" fmla="*/ 101 w 103"/>
                <a:gd name="T9" fmla="*/ 23 h 55"/>
                <a:gd name="T10" fmla="*/ 83 w 103"/>
                <a:gd name="T11" fmla="*/ 0 h 55"/>
                <a:gd name="T12" fmla="*/ 54 w 103"/>
                <a:gd name="T13" fmla="*/ 0 h 55"/>
                <a:gd name="T14" fmla="*/ 26 w 103"/>
                <a:gd name="T15" fmla="*/ 1 h 55"/>
                <a:gd name="T16" fmla="*/ 5 w 103"/>
                <a:gd name="T17" fmla="*/ 12 h 55"/>
                <a:gd name="T18" fmla="*/ 3 w 103"/>
                <a:gd name="T19" fmla="*/ 29 h 55"/>
                <a:gd name="T20" fmla="*/ 23 w 103"/>
                <a:gd name="T21" fmla="*/ 50 h 55"/>
                <a:gd name="T22" fmla="*/ 74 w 103"/>
                <a:gd name="T23" fmla="*/ 53 h 55"/>
                <a:gd name="T24" fmla="*/ 100 w 103"/>
                <a:gd name="T25" fmla="*/ 39 h 55"/>
                <a:gd name="T26" fmla="*/ 84 w 103"/>
                <a:gd name="T27" fmla="*/ 10 h 55"/>
                <a:gd name="T28" fmla="*/ 35 w 103"/>
                <a:gd name="T29" fmla="*/ 7 h 55"/>
                <a:gd name="T30" fmla="*/ 8 w 103"/>
                <a:gd name="T31" fmla="*/ 9 h 55"/>
                <a:gd name="T32" fmla="*/ 2 w 103"/>
                <a:gd name="T33" fmla="*/ 32 h 55"/>
                <a:gd name="T34" fmla="*/ 16 w 103"/>
                <a:gd name="T35" fmla="*/ 52 h 55"/>
                <a:gd name="T36" fmla="*/ 69 w 103"/>
                <a:gd name="T37" fmla="*/ 52 h 55"/>
                <a:gd name="T38" fmla="*/ 99 w 103"/>
                <a:gd name="T39" fmla="*/ 46 h 55"/>
                <a:gd name="T40" fmla="*/ 89 w 103"/>
                <a:gd name="T41" fmla="*/ 19 h 55"/>
                <a:gd name="T42" fmla="*/ 101 w 103"/>
                <a:gd name="T43" fmla="*/ 36 h 55"/>
                <a:gd name="T44" fmla="*/ 89 w 103"/>
                <a:gd name="T45" fmla="*/ 50 h 55"/>
                <a:gd name="T46" fmla="*/ 42 w 103"/>
                <a:gd name="T47" fmla="*/ 50 h 55"/>
                <a:gd name="T48" fmla="*/ 3 w 103"/>
                <a:gd name="T49" fmla="*/ 46 h 55"/>
                <a:gd name="T50" fmla="*/ 3 w 103"/>
                <a:gd name="T51" fmla="*/ 28 h 55"/>
                <a:gd name="T52" fmla="*/ 8 w 103"/>
                <a:gd name="T53" fmla="*/ 11 h 55"/>
                <a:gd name="T54" fmla="*/ 25 w 103"/>
                <a:gd name="T55" fmla="*/ 8 h 55"/>
                <a:gd name="T56" fmla="*/ 76 w 103"/>
                <a:gd name="T57" fmla="*/ 9 h 55"/>
                <a:gd name="T58" fmla="*/ 98 w 103"/>
                <a:gd name="T59" fmla="*/ 32 h 55"/>
                <a:gd name="T60" fmla="*/ 87 w 103"/>
                <a:gd name="T61" fmla="*/ 52 h 55"/>
                <a:gd name="T62" fmla="*/ 54 w 103"/>
                <a:gd name="T63" fmla="*/ 48 h 55"/>
                <a:gd name="T64" fmla="*/ 14 w 103"/>
                <a:gd name="T65" fmla="*/ 50 h 55"/>
                <a:gd name="T66" fmla="*/ 5 w 103"/>
                <a:gd name="T67" fmla="*/ 26 h 55"/>
                <a:gd name="T68" fmla="*/ 23 w 103"/>
                <a:gd name="T69" fmla="*/ 3 h 55"/>
                <a:gd name="T70" fmla="*/ 72 w 103"/>
                <a:gd name="T71" fmla="*/ 2 h 55"/>
                <a:gd name="T72" fmla="*/ 97 w 103"/>
                <a:gd name="T73" fmla="*/ 7 h 55"/>
                <a:gd name="T74" fmla="*/ 99 w 103"/>
                <a:gd name="T75" fmla="*/ 34 h 55"/>
                <a:gd name="T76" fmla="*/ 94 w 103"/>
                <a:gd name="T77" fmla="*/ 51 h 55"/>
                <a:gd name="T78" fmla="*/ 43 w 103"/>
                <a:gd name="T79" fmla="*/ 51 h 55"/>
                <a:gd name="T80" fmla="*/ 8 w 103"/>
                <a:gd name="T81" fmla="*/ 48 h 55"/>
                <a:gd name="T82" fmla="*/ 3 w 103"/>
                <a:gd name="T83" fmla="*/ 2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3" h="55">
                  <a:moveTo>
                    <a:pt x="2" y="25"/>
                  </a:moveTo>
                  <a:cubicBezTo>
                    <a:pt x="4" y="34"/>
                    <a:pt x="1" y="50"/>
                    <a:pt x="13" y="53"/>
                  </a:cubicBezTo>
                  <a:cubicBezTo>
                    <a:pt x="17" y="54"/>
                    <a:pt x="22" y="54"/>
                    <a:pt x="26" y="54"/>
                  </a:cubicBezTo>
                  <a:cubicBezTo>
                    <a:pt x="31" y="54"/>
                    <a:pt x="35" y="54"/>
                    <a:pt x="40" y="53"/>
                  </a:cubicBezTo>
                  <a:cubicBezTo>
                    <a:pt x="49" y="53"/>
                    <a:pt x="58" y="52"/>
                    <a:pt x="67" y="53"/>
                  </a:cubicBezTo>
                  <a:cubicBezTo>
                    <a:pt x="75" y="53"/>
                    <a:pt x="83" y="55"/>
                    <a:pt x="91" y="53"/>
                  </a:cubicBezTo>
                  <a:cubicBezTo>
                    <a:pt x="94" y="53"/>
                    <a:pt x="97" y="52"/>
                    <a:pt x="99" y="49"/>
                  </a:cubicBezTo>
                  <a:cubicBezTo>
                    <a:pt x="100" y="47"/>
                    <a:pt x="101" y="44"/>
                    <a:pt x="101" y="41"/>
                  </a:cubicBezTo>
                  <a:cubicBezTo>
                    <a:pt x="101" y="38"/>
                    <a:pt x="101" y="35"/>
                    <a:pt x="101" y="32"/>
                  </a:cubicBezTo>
                  <a:cubicBezTo>
                    <a:pt x="101" y="29"/>
                    <a:pt x="101" y="26"/>
                    <a:pt x="101" y="23"/>
                  </a:cubicBezTo>
                  <a:cubicBezTo>
                    <a:pt x="101" y="17"/>
                    <a:pt x="101" y="10"/>
                    <a:pt x="98" y="6"/>
                  </a:cubicBezTo>
                  <a:cubicBezTo>
                    <a:pt x="94" y="1"/>
                    <a:pt x="88" y="1"/>
                    <a:pt x="83" y="0"/>
                  </a:cubicBezTo>
                  <a:cubicBezTo>
                    <a:pt x="77" y="0"/>
                    <a:pt x="71" y="0"/>
                    <a:pt x="65" y="0"/>
                  </a:cubicBezTo>
                  <a:cubicBezTo>
                    <a:pt x="61" y="1"/>
                    <a:pt x="58" y="0"/>
                    <a:pt x="54" y="0"/>
                  </a:cubicBezTo>
                  <a:cubicBezTo>
                    <a:pt x="49" y="0"/>
                    <a:pt x="45" y="0"/>
                    <a:pt x="40" y="0"/>
                  </a:cubicBezTo>
                  <a:cubicBezTo>
                    <a:pt x="35" y="0"/>
                    <a:pt x="31" y="1"/>
                    <a:pt x="26" y="1"/>
                  </a:cubicBezTo>
                  <a:cubicBezTo>
                    <a:pt x="22" y="2"/>
                    <a:pt x="19" y="2"/>
                    <a:pt x="15" y="3"/>
                  </a:cubicBezTo>
                  <a:cubicBezTo>
                    <a:pt x="10" y="4"/>
                    <a:pt x="7" y="7"/>
                    <a:pt x="5" y="12"/>
                  </a:cubicBezTo>
                  <a:cubicBezTo>
                    <a:pt x="4" y="14"/>
                    <a:pt x="4" y="18"/>
                    <a:pt x="3" y="20"/>
                  </a:cubicBezTo>
                  <a:cubicBezTo>
                    <a:pt x="3" y="23"/>
                    <a:pt x="3" y="26"/>
                    <a:pt x="3" y="29"/>
                  </a:cubicBezTo>
                  <a:cubicBezTo>
                    <a:pt x="3" y="35"/>
                    <a:pt x="2" y="41"/>
                    <a:pt x="5" y="47"/>
                  </a:cubicBezTo>
                  <a:cubicBezTo>
                    <a:pt x="9" y="53"/>
                    <a:pt x="17" y="51"/>
                    <a:pt x="23" y="50"/>
                  </a:cubicBezTo>
                  <a:cubicBezTo>
                    <a:pt x="33" y="50"/>
                    <a:pt x="42" y="50"/>
                    <a:pt x="52" y="50"/>
                  </a:cubicBezTo>
                  <a:cubicBezTo>
                    <a:pt x="59" y="50"/>
                    <a:pt x="67" y="52"/>
                    <a:pt x="74" y="53"/>
                  </a:cubicBezTo>
                  <a:cubicBezTo>
                    <a:pt x="81" y="54"/>
                    <a:pt x="88" y="55"/>
                    <a:pt x="95" y="52"/>
                  </a:cubicBezTo>
                  <a:cubicBezTo>
                    <a:pt x="100" y="50"/>
                    <a:pt x="101" y="44"/>
                    <a:pt x="100" y="39"/>
                  </a:cubicBezTo>
                  <a:cubicBezTo>
                    <a:pt x="100" y="32"/>
                    <a:pt x="98" y="26"/>
                    <a:pt x="95" y="21"/>
                  </a:cubicBezTo>
                  <a:cubicBezTo>
                    <a:pt x="93" y="16"/>
                    <a:pt x="89" y="12"/>
                    <a:pt x="84" y="10"/>
                  </a:cubicBezTo>
                  <a:cubicBezTo>
                    <a:pt x="74" y="5"/>
                    <a:pt x="62" y="6"/>
                    <a:pt x="51" y="6"/>
                  </a:cubicBezTo>
                  <a:cubicBezTo>
                    <a:pt x="46" y="7"/>
                    <a:pt x="40" y="7"/>
                    <a:pt x="35" y="7"/>
                  </a:cubicBezTo>
                  <a:cubicBezTo>
                    <a:pt x="29" y="7"/>
                    <a:pt x="23" y="6"/>
                    <a:pt x="16" y="7"/>
                  </a:cubicBezTo>
                  <a:cubicBezTo>
                    <a:pt x="14" y="7"/>
                    <a:pt x="11" y="7"/>
                    <a:pt x="8" y="9"/>
                  </a:cubicBezTo>
                  <a:cubicBezTo>
                    <a:pt x="7" y="10"/>
                    <a:pt x="6" y="12"/>
                    <a:pt x="5" y="14"/>
                  </a:cubicBezTo>
                  <a:cubicBezTo>
                    <a:pt x="3" y="20"/>
                    <a:pt x="2" y="26"/>
                    <a:pt x="2" y="32"/>
                  </a:cubicBezTo>
                  <a:cubicBezTo>
                    <a:pt x="1" y="37"/>
                    <a:pt x="0" y="44"/>
                    <a:pt x="3" y="48"/>
                  </a:cubicBezTo>
                  <a:cubicBezTo>
                    <a:pt x="6" y="53"/>
                    <a:pt x="12" y="52"/>
                    <a:pt x="16" y="52"/>
                  </a:cubicBezTo>
                  <a:cubicBezTo>
                    <a:pt x="24" y="52"/>
                    <a:pt x="32" y="51"/>
                    <a:pt x="40" y="51"/>
                  </a:cubicBezTo>
                  <a:cubicBezTo>
                    <a:pt x="50" y="51"/>
                    <a:pt x="59" y="52"/>
                    <a:pt x="69" y="52"/>
                  </a:cubicBezTo>
                  <a:cubicBezTo>
                    <a:pt x="75" y="52"/>
                    <a:pt x="80" y="53"/>
                    <a:pt x="86" y="52"/>
                  </a:cubicBezTo>
                  <a:cubicBezTo>
                    <a:pt x="91" y="52"/>
                    <a:pt x="96" y="50"/>
                    <a:pt x="99" y="46"/>
                  </a:cubicBezTo>
                  <a:cubicBezTo>
                    <a:pt x="102" y="42"/>
                    <a:pt x="103" y="35"/>
                    <a:pt x="101" y="30"/>
                  </a:cubicBezTo>
                  <a:cubicBezTo>
                    <a:pt x="99" y="25"/>
                    <a:pt x="94" y="21"/>
                    <a:pt x="89" y="19"/>
                  </a:cubicBezTo>
                  <a:cubicBezTo>
                    <a:pt x="88" y="19"/>
                    <a:pt x="87" y="20"/>
                    <a:pt x="88" y="21"/>
                  </a:cubicBezTo>
                  <a:cubicBezTo>
                    <a:pt x="95" y="23"/>
                    <a:pt x="101" y="29"/>
                    <a:pt x="101" y="36"/>
                  </a:cubicBezTo>
                  <a:cubicBezTo>
                    <a:pt x="101" y="40"/>
                    <a:pt x="99" y="44"/>
                    <a:pt x="97" y="46"/>
                  </a:cubicBezTo>
                  <a:cubicBezTo>
                    <a:pt x="95" y="48"/>
                    <a:pt x="92" y="50"/>
                    <a:pt x="89" y="50"/>
                  </a:cubicBezTo>
                  <a:cubicBezTo>
                    <a:pt x="83" y="52"/>
                    <a:pt x="76" y="51"/>
                    <a:pt x="70" y="51"/>
                  </a:cubicBezTo>
                  <a:cubicBezTo>
                    <a:pt x="61" y="50"/>
                    <a:pt x="51" y="50"/>
                    <a:pt x="42" y="50"/>
                  </a:cubicBezTo>
                  <a:cubicBezTo>
                    <a:pt x="33" y="50"/>
                    <a:pt x="25" y="50"/>
                    <a:pt x="17" y="51"/>
                  </a:cubicBezTo>
                  <a:cubicBezTo>
                    <a:pt x="12" y="51"/>
                    <a:pt x="6" y="51"/>
                    <a:pt x="3" y="46"/>
                  </a:cubicBezTo>
                  <a:cubicBezTo>
                    <a:pt x="3" y="43"/>
                    <a:pt x="3" y="40"/>
                    <a:pt x="3" y="37"/>
                  </a:cubicBezTo>
                  <a:cubicBezTo>
                    <a:pt x="3" y="34"/>
                    <a:pt x="3" y="31"/>
                    <a:pt x="3" y="28"/>
                  </a:cubicBezTo>
                  <a:cubicBezTo>
                    <a:pt x="4" y="25"/>
                    <a:pt x="4" y="22"/>
                    <a:pt x="5" y="19"/>
                  </a:cubicBezTo>
                  <a:cubicBezTo>
                    <a:pt x="6" y="16"/>
                    <a:pt x="6" y="14"/>
                    <a:pt x="8" y="11"/>
                  </a:cubicBezTo>
                  <a:cubicBezTo>
                    <a:pt x="10" y="9"/>
                    <a:pt x="13" y="9"/>
                    <a:pt x="15" y="8"/>
                  </a:cubicBezTo>
                  <a:cubicBezTo>
                    <a:pt x="19" y="8"/>
                    <a:pt x="22" y="8"/>
                    <a:pt x="25" y="8"/>
                  </a:cubicBezTo>
                  <a:cubicBezTo>
                    <a:pt x="31" y="9"/>
                    <a:pt x="36" y="9"/>
                    <a:pt x="42" y="9"/>
                  </a:cubicBezTo>
                  <a:cubicBezTo>
                    <a:pt x="53" y="8"/>
                    <a:pt x="65" y="6"/>
                    <a:pt x="76" y="9"/>
                  </a:cubicBezTo>
                  <a:cubicBezTo>
                    <a:pt x="81" y="10"/>
                    <a:pt x="86" y="12"/>
                    <a:pt x="90" y="16"/>
                  </a:cubicBezTo>
                  <a:cubicBezTo>
                    <a:pt x="94" y="20"/>
                    <a:pt x="96" y="26"/>
                    <a:pt x="98" y="32"/>
                  </a:cubicBezTo>
                  <a:cubicBezTo>
                    <a:pt x="99" y="37"/>
                    <a:pt x="101" y="46"/>
                    <a:pt x="96" y="49"/>
                  </a:cubicBezTo>
                  <a:cubicBezTo>
                    <a:pt x="94" y="52"/>
                    <a:pt x="90" y="52"/>
                    <a:pt x="87" y="52"/>
                  </a:cubicBezTo>
                  <a:cubicBezTo>
                    <a:pt x="83" y="52"/>
                    <a:pt x="79" y="52"/>
                    <a:pt x="76" y="51"/>
                  </a:cubicBezTo>
                  <a:cubicBezTo>
                    <a:pt x="68" y="50"/>
                    <a:pt x="61" y="49"/>
                    <a:pt x="54" y="48"/>
                  </a:cubicBezTo>
                  <a:cubicBezTo>
                    <a:pt x="45" y="48"/>
                    <a:pt x="35" y="49"/>
                    <a:pt x="25" y="49"/>
                  </a:cubicBezTo>
                  <a:cubicBezTo>
                    <a:pt x="22" y="49"/>
                    <a:pt x="18" y="50"/>
                    <a:pt x="14" y="50"/>
                  </a:cubicBezTo>
                  <a:cubicBezTo>
                    <a:pt x="10" y="49"/>
                    <a:pt x="8" y="48"/>
                    <a:pt x="6" y="45"/>
                  </a:cubicBezTo>
                  <a:cubicBezTo>
                    <a:pt x="3" y="39"/>
                    <a:pt x="4" y="32"/>
                    <a:pt x="5" y="26"/>
                  </a:cubicBezTo>
                  <a:cubicBezTo>
                    <a:pt x="5" y="20"/>
                    <a:pt x="5" y="14"/>
                    <a:pt x="8" y="9"/>
                  </a:cubicBezTo>
                  <a:cubicBezTo>
                    <a:pt x="11" y="4"/>
                    <a:pt x="18" y="4"/>
                    <a:pt x="23" y="3"/>
                  </a:cubicBezTo>
                  <a:cubicBezTo>
                    <a:pt x="33" y="2"/>
                    <a:pt x="42" y="2"/>
                    <a:pt x="51" y="2"/>
                  </a:cubicBezTo>
                  <a:cubicBezTo>
                    <a:pt x="58" y="2"/>
                    <a:pt x="65" y="2"/>
                    <a:pt x="72" y="2"/>
                  </a:cubicBezTo>
                  <a:cubicBezTo>
                    <a:pt x="78" y="2"/>
                    <a:pt x="84" y="1"/>
                    <a:pt x="90" y="3"/>
                  </a:cubicBezTo>
                  <a:cubicBezTo>
                    <a:pt x="93" y="4"/>
                    <a:pt x="95" y="5"/>
                    <a:pt x="97" y="7"/>
                  </a:cubicBezTo>
                  <a:cubicBezTo>
                    <a:pt x="99" y="9"/>
                    <a:pt x="99" y="13"/>
                    <a:pt x="99" y="15"/>
                  </a:cubicBezTo>
                  <a:cubicBezTo>
                    <a:pt x="100" y="22"/>
                    <a:pt x="99" y="28"/>
                    <a:pt x="99" y="34"/>
                  </a:cubicBezTo>
                  <a:cubicBezTo>
                    <a:pt x="99" y="38"/>
                    <a:pt x="100" y="41"/>
                    <a:pt x="99" y="44"/>
                  </a:cubicBezTo>
                  <a:cubicBezTo>
                    <a:pt x="99" y="48"/>
                    <a:pt x="97" y="50"/>
                    <a:pt x="94" y="51"/>
                  </a:cubicBezTo>
                  <a:cubicBezTo>
                    <a:pt x="86" y="54"/>
                    <a:pt x="77" y="52"/>
                    <a:pt x="70" y="51"/>
                  </a:cubicBezTo>
                  <a:cubicBezTo>
                    <a:pt x="61" y="50"/>
                    <a:pt x="52" y="51"/>
                    <a:pt x="43" y="51"/>
                  </a:cubicBezTo>
                  <a:cubicBezTo>
                    <a:pt x="34" y="52"/>
                    <a:pt x="25" y="53"/>
                    <a:pt x="16" y="52"/>
                  </a:cubicBezTo>
                  <a:cubicBezTo>
                    <a:pt x="13" y="51"/>
                    <a:pt x="10" y="50"/>
                    <a:pt x="8" y="48"/>
                  </a:cubicBezTo>
                  <a:cubicBezTo>
                    <a:pt x="6" y="46"/>
                    <a:pt x="5" y="43"/>
                    <a:pt x="5" y="40"/>
                  </a:cubicBezTo>
                  <a:cubicBezTo>
                    <a:pt x="4" y="35"/>
                    <a:pt x="4" y="30"/>
                    <a:pt x="3" y="24"/>
                  </a:cubicBezTo>
                  <a:cubicBezTo>
                    <a:pt x="3" y="23"/>
                    <a:pt x="1" y="24"/>
                    <a:pt x="2" y="25"/>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文本框 59"/>
            <p:cNvSpPr txBox="1"/>
            <p:nvPr/>
          </p:nvSpPr>
          <p:spPr>
            <a:xfrm>
              <a:off x="3838172" y="4878569"/>
              <a:ext cx="1107997" cy="646331"/>
            </a:xfrm>
            <a:prstGeom prst="rect">
              <a:avLst/>
            </a:prstGeom>
            <a:noFill/>
          </p:spPr>
          <p:txBody>
            <a:bodyPr wrap="none" rtlCol="0">
              <a:spAutoFit/>
            </a:bodyPr>
            <a:lstStyle/>
            <a:p>
              <a:pPr algn="ctr"/>
              <a:r>
                <a:rPr lang="zh-CN" altLang="en-US" dirty="0" smtClean="0">
                  <a:solidFill>
                    <a:schemeClr val="tx1">
                      <a:lumMod val="75000"/>
                      <a:lumOff val="25000"/>
                    </a:schemeClr>
                  </a:solidFill>
                </a:rPr>
                <a:t>某家影视</a:t>
              </a:r>
              <a:endParaRPr lang="en-US" altLang="zh-CN" dirty="0" smtClean="0">
                <a:solidFill>
                  <a:schemeClr val="tx1">
                    <a:lumMod val="75000"/>
                    <a:lumOff val="25000"/>
                  </a:schemeClr>
                </a:solidFill>
              </a:endParaRPr>
            </a:p>
            <a:p>
              <a:pPr algn="ctr"/>
              <a:r>
                <a:rPr lang="zh-CN" altLang="en-US" dirty="0">
                  <a:solidFill>
                    <a:schemeClr val="tx1">
                      <a:lumMod val="75000"/>
                      <a:lumOff val="25000"/>
                    </a:schemeClr>
                  </a:solidFill>
                </a:rPr>
                <a:t>子公司</a:t>
              </a:r>
            </a:p>
          </p:txBody>
        </p:sp>
        <p:sp>
          <p:nvSpPr>
            <p:cNvPr id="63" name="椭圆 62"/>
            <p:cNvSpPr/>
            <p:nvPr/>
          </p:nvSpPr>
          <p:spPr>
            <a:xfrm>
              <a:off x="3613779" y="5697251"/>
              <a:ext cx="1556781" cy="288032"/>
            </a:xfrm>
            <a:prstGeom prst="ellipse">
              <a:avLst/>
            </a:prstGeom>
            <a:gradFill flip="none" rotWithShape="1">
              <a:gsLst>
                <a:gs pos="0">
                  <a:schemeClr val="tx1">
                    <a:alpha val="4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5996459" y="4013322"/>
            <a:ext cx="1882498" cy="1287886"/>
            <a:chOff x="5996459" y="4013322"/>
            <a:chExt cx="1882498" cy="1287886"/>
          </a:xfrm>
        </p:grpSpPr>
        <p:sp>
          <p:nvSpPr>
            <p:cNvPr id="55" name="Freeform 1177"/>
            <p:cNvSpPr>
              <a:spLocks/>
            </p:cNvSpPr>
            <p:nvPr/>
          </p:nvSpPr>
          <p:spPr bwMode="auto">
            <a:xfrm>
              <a:off x="5996459" y="4013322"/>
              <a:ext cx="1882498" cy="999854"/>
            </a:xfrm>
            <a:custGeom>
              <a:avLst/>
              <a:gdLst>
                <a:gd name="T0" fmla="*/ 4 w 105"/>
                <a:gd name="T1" fmla="*/ 18 h 53"/>
                <a:gd name="T2" fmla="*/ 3 w 105"/>
                <a:gd name="T3" fmla="*/ 43 h 53"/>
                <a:gd name="T4" fmla="*/ 34 w 105"/>
                <a:gd name="T5" fmla="*/ 49 h 53"/>
                <a:gd name="T6" fmla="*/ 74 w 105"/>
                <a:gd name="T7" fmla="*/ 49 h 53"/>
                <a:gd name="T8" fmla="*/ 100 w 105"/>
                <a:gd name="T9" fmla="*/ 48 h 53"/>
                <a:gd name="T10" fmla="*/ 99 w 105"/>
                <a:gd name="T11" fmla="*/ 14 h 53"/>
                <a:gd name="T12" fmla="*/ 79 w 105"/>
                <a:gd name="T13" fmla="*/ 0 h 53"/>
                <a:gd name="T14" fmla="*/ 39 w 105"/>
                <a:gd name="T15" fmla="*/ 2 h 53"/>
                <a:gd name="T16" fmla="*/ 7 w 105"/>
                <a:gd name="T17" fmla="*/ 8 h 53"/>
                <a:gd name="T18" fmla="*/ 5 w 105"/>
                <a:gd name="T19" fmla="*/ 26 h 53"/>
                <a:gd name="T20" fmla="*/ 24 w 105"/>
                <a:gd name="T21" fmla="*/ 50 h 53"/>
                <a:gd name="T22" fmla="*/ 64 w 105"/>
                <a:gd name="T23" fmla="*/ 50 h 53"/>
                <a:gd name="T24" fmla="*/ 95 w 105"/>
                <a:gd name="T25" fmla="*/ 44 h 53"/>
                <a:gd name="T26" fmla="*/ 87 w 105"/>
                <a:gd name="T27" fmla="*/ 3 h 53"/>
                <a:gd name="T28" fmla="*/ 40 w 105"/>
                <a:gd name="T29" fmla="*/ 6 h 53"/>
                <a:gd name="T30" fmla="*/ 15 w 105"/>
                <a:gd name="T31" fmla="*/ 8 h 53"/>
                <a:gd name="T32" fmla="*/ 5 w 105"/>
                <a:gd name="T33" fmla="*/ 18 h 53"/>
                <a:gd name="T34" fmla="*/ 12 w 105"/>
                <a:gd name="T35" fmla="*/ 48 h 53"/>
                <a:gd name="T36" fmla="*/ 36 w 105"/>
                <a:gd name="T37" fmla="*/ 48 h 53"/>
                <a:gd name="T38" fmla="*/ 71 w 105"/>
                <a:gd name="T39" fmla="*/ 48 h 53"/>
                <a:gd name="T40" fmla="*/ 90 w 105"/>
                <a:gd name="T41" fmla="*/ 44 h 53"/>
                <a:gd name="T42" fmla="*/ 94 w 105"/>
                <a:gd name="T43" fmla="*/ 23 h 53"/>
                <a:gd name="T44" fmla="*/ 95 w 105"/>
                <a:gd name="T45" fmla="*/ 36 h 53"/>
                <a:gd name="T46" fmla="*/ 82 w 105"/>
                <a:gd name="T47" fmla="*/ 45 h 53"/>
                <a:gd name="T48" fmla="*/ 7 w 105"/>
                <a:gd name="T49" fmla="*/ 40 h 53"/>
                <a:gd name="T50" fmla="*/ 8 w 105"/>
                <a:gd name="T51" fmla="*/ 13 h 53"/>
                <a:gd name="T52" fmla="*/ 26 w 105"/>
                <a:gd name="T53" fmla="*/ 9 h 53"/>
                <a:gd name="T54" fmla="*/ 64 w 105"/>
                <a:gd name="T55" fmla="*/ 3 h 53"/>
                <a:gd name="T56" fmla="*/ 97 w 105"/>
                <a:gd name="T57" fmla="*/ 18 h 53"/>
                <a:gd name="T58" fmla="*/ 64 w 105"/>
                <a:gd name="T59" fmla="*/ 48 h 53"/>
                <a:gd name="T60" fmla="*/ 24 w 105"/>
                <a:gd name="T61" fmla="*/ 49 h 53"/>
                <a:gd name="T62" fmla="*/ 7 w 105"/>
                <a:gd name="T63" fmla="*/ 30 h 53"/>
                <a:gd name="T64" fmla="*/ 12 w 105"/>
                <a:gd name="T65" fmla="*/ 6 h 53"/>
                <a:gd name="T66" fmla="*/ 38 w 105"/>
                <a:gd name="T67" fmla="*/ 4 h 53"/>
                <a:gd name="T68" fmla="*/ 89 w 105"/>
                <a:gd name="T69" fmla="*/ 4 h 53"/>
                <a:gd name="T70" fmla="*/ 102 w 105"/>
                <a:gd name="T71" fmla="*/ 36 h 53"/>
                <a:gd name="T72" fmla="*/ 94 w 105"/>
                <a:gd name="T73" fmla="*/ 49 h 53"/>
                <a:gd name="T74" fmla="*/ 64 w 105"/>
                <a:gd name="T75" fmla="*/ 47 h 53"/>
                <a:gd name="T76" fmla="*/ 28 w 105"/>
                <a:gd name="T77" fmla="*/ 48 h 53"/>
                <a:gd name="T78" fmla="*/ 7 w 105"/>
                <a:gd name="T79" fmla="*/ 46 h 53"/>
                <a:gd name="T80" fmla="*/ 4 w 105"/>
                <a:gd name="T81" fmla="*/ 17 h 53"/>
                <a:gd name="T82" fmla="*/ 1 w 105"/>
                <a:gd name="T83" fmla="*/ 2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5" h="53">
                  <a:moveTo>
                    <a:pt x="2" y="23"/>
                  </a:moveTo>
                  <a:cubicBezTo>
                    <a:pt x="2" y="21"/>
                    <a:pt x="3" y="20"/>
                    <a:pt x="4" y="18"/>
                  </a:cubicBezTo>
                  <a:cubicBezTo>
                    <a:pt x="3" y="18"/>
                    <a:pt x="3" y="18"/>
                    <a:pt x="2" y="18"/>
                  </a:cubicBezTo>
                  <a:cubicBezTo>
                    <a:pt x="5" y="26"/>
                    <a:pt x="1" y="34"/>
                    <a:pt x="3" y="43"/>
                  </a:cubicBezTo>
                  <a:cubicBezTo>
                    <a:pt x="5" y="48"/>
                    <a:pt x="11" y="50"/>
                    <a:pt x="16" y="50"/>
                  </a:cubicBezTo>
                  <a:cubicBezTo>
                    <a:pt x="22" y="51"/>
                    <a:pt x="28" y="49"/>
                    <a:pt x="34" y="49"/>
                  </a:cubicBezTo>
                  <a:cubicBezTo>
                    <a:pt x="43" y="48"/>
                    <a:pt x="53" y="49"/>
                    <a:pt x="62" y="49"/>
                  </a:cubicBezTo>
                  <a:cubicBezTo>
                    <a:pt x="66" y="49"/>
                    <a:pt x="70" y="49"/>
                    <a:pt x="74" y="49"/>
                  </a:cubicBezTo>
                  <a:cubicBezTo>
                    <a:pt x="77" y="49"/>
                    <a:pt x="80" y="50"/>
                    <a:pt x="83" y="50"/>
                  </a:cubicBezTo>
                  <a:cubicBezTo>
                    <a:pt x="89" y="51"/>
                    <a:pt x="95" y="51"/>
                    <a:pt x="100" y="48"/>
                  </a:cubicBezTo>
                  <a:cubicBezTo>
                    <a:pt x="104" y="44"/>
                    <a:pt x="103" y="36"/>
                    <a:pt x="103" y="31"/>
                  </a:cubicBezTo>
                  <a:cubicBezTo>
                    <a:pt x="102" y="25"/>
                    <a:pt x="101" y="19"/>
                    <a:pt x="99" y="14"/>
                  </a:cubicBezTo>
                  <a:cubicBezTo>
                    <a:pt x="97" y="8"/>
                    <a:pt x="94" y="4"/>
                    <a:pt x="89" y="3"/>
                  </a:cubicBezTo>
                  <a:cubicBezTo>
                    <a:pt x="86" y="1"/>
                    <a:pt x="82" y="1"/>
                    <a:pt x="79" y="0"/>
                  </a:cubicBezTo>
                  <a:cubicBezTo>
                    <a:pt x="74" y="0"/>
                    <a:pt x="70" y="0"/>
                    <a:pt x="66" y="0"/>
                  </a:cubicBezTo>
                  <a:cubicBezTo>
                    <a:pt x="57" y="0"/>
                    <a:pt x="48" y="1"/>
                    <a:pt x="39" y="2"/>
                  </a:cubicBezTo>
                  <a:cubicBezTo>
                    <a:pt x="33" y="3"/>
                    <a:pt x="27" y="3"/>
                    <a:pt x="21" y="3"/>
                  </a:cubicBezTo>
                  <a:cubicBezTo>
                    <a:pt x="17" y="4"/>
                    <a:pt x="10" y="4"/>
                    <a:pt x="7" y="8"/>
                  </a:cubicBezTo>
                  <a:cubicBezTo>
                    <a:pt x="6" y="11"/>
                    <a:pt x="5" y="14"/>
                    <a:pt x="5" y="17"/>
                  </a:cubicBezTo>
                  <a:cubicBezTo>
                    <a:pt x="5" y="20"/>
                    <a:pt x="5" y="23"/>
                    <a:pt x="5" y="26"/>
                  </a:cubicBezTo>
                  <a:cubicBezTo>
                    <a:pt x="6" y="32"/>
                    <a:pt x="6" y="38"/>
                    <a:pt x="9" y="43"/>
                  </a:cubicBezTo>
                  <a:cubicBezTo>
                    <a:pt x="13" y="48"/>
                    <a:pt x="19" y="50"/>
                    <a:pt x="24" y="50"/>
                  </a:cubicBezTo>
                  <a:cubicBezTo>
                    <a:pt x="33" y="52"/>
                    <a:pt x="43" y="51"/>
                    <a:pt x="52" y="51"/>
                  </a:cubicBezTo>
                  <a:cubicBezTo>
                    <a:pt x="56" y="50"/>
                    <a:pt x="60" y="50"/>
                    <a:pt x="64" y="50"/>
                  </a:cubicBezTo>
                  <a:cubicBezTo>
                    <a:pt x="69" y="50"/>
                    <a:pt x="73" y="50"/>
                    <a:pt x="77" y="50"/>
                  </a:cubicBezTo>
                  <a:cubicBezTo>
                    <a:pt x="83" y="50"/>
                    <a:pt x="90" y="49"/>
                    <a:pt x="95" y="44"/>
                  </a:cubicBezTo>
                  <a:cubicBezTo>
                    <a:pt x="99" y="40"/>
                    <a:pt x="100" y="35"/>
                    <a:pt x="100" y="30"/>
                  </a:cubicBezTo>
                  <a:cubicBezTo>
                    <a:pt x="101" y="20"/>
                    <a:pt x="96" y="7"/>
                    <a:pt x="87" y="3"/>
                  </a:cubicBezTo>
                  <a:cubicBezTo>
                    <a:pt x="80" y="0"/>
                    <a:pt x="72" y="1"/>
                    <a:pt x="64" y="1"/>
                  </a:cubicBezTo>
                  <a:cubicBezTo>
                    <a:pt x="56" y="2"/>
                    <a:pt x="48" y="4"/>
                    <a:pt x="40" y="6"/>
                  </a:cubicBezTo>
                  <a:cubicBezTo>
                    <a:pt x="35" y="6"/>
                    <a:pt x="30" y="7"/>
                    <a:pt x="25" y="8"/>
                  </a:cubicBezTo>
                  <a:cubicBezTo>
                    <a:pt x="22" y="8"/>
                    <a:pt x="19" y="8"/>
                    <a:pt x="15" y="8"/>
                  </a:cubicBezTo>
                  <a:cubicBezTo>
                    <a:pt x="13" y="9"/>
                    <a:pt x="10" y="9"/>
                    <a:pt x="8" y="11"/>
                  </a:cubicBezTo>
                  <a:cubicBezTo>
                    <a:pt x="6" y="13"/>
                    <a:pt x="5" y="15"/>
                    <a:pt x="5" y="18"/>
                  </a:cubicBezTo>
                  <a:cubicBezTo>
                    <a:pt x="3" y="24"/>
                    <a:pt x="4" y="30"/>
                    <a:pt x="5" y="36"/>
                  </a:cubicBezTo>
                  <a:cubicBezTo>
                    <a:pt x="5" y="41"/>
                    <a:pt x="7" y="46"/>
                    <a:pt x="12" y="48"/>
                  </a:cubicBezTo>
                  <a:cubicBezTo>
                    <a:pt x="17" y="51"/>
                    <a:pt x="22" y="50"/>
                    <a:pt x="27" y="49"/>
                  </a:cubicBezTo>
                  <a:cubicBezTo>
                    <a:pt x="30" y="49"/>
                    <a:pt x="33" y="48"/>
                    <a:pt x="36" y="48"/>
                  </a:cubicBezTo>
                  <a:cubicBezTo>
                    <a:pt x="39" y="47"/>
                    <a:pt x="42" y="47"/>
                    <a:pt x="46" y="47"/>
                  </a:cubicBezTo>
                  <a:cubicBezTo>
                    <a:pt x="54" y="48"/>
                    <a:pt x="63" y="48"/>
                    <a:pt x="71" y="48"/>
                  </a:cubicBezTo>
                  <a:cubicBezTo>
                    <a:pt x="75" y="48"/>
                    <a:pt x="79" y="47"/>
                    <a:pt x="83" y="47"/>
                  </a:cubicBezTo>
                  <a:cubicBezTo>
                    <a:pt x="85" y="46"/>
                    <a:pt x="88" y="45"/>
                    <a:pt x="90" y="44"/>
                  </a:cubicBezTo>
                  <a:cubicBezTo>
                    <a:pt x="95" y="39"/>
                    <a:pt x="105" y="27"/>
                    <a:pt x="95" y="22"/>
                  </a:cubicBezTo>
                  <a:cubicBezTo>
                    <a:pt x="94" y="21"/>
                    <a:pt x="93" y="23"/>
                    <a:pt x="94" y="23"/>
                  </a:cubicBezTo>
                  <a:cubicBezTo>
                    <a:pt x="96" y="24"/>
                    <a:pt x="98" y="26"/>
                    <a:pt x="98" y="29"/>
                  </a:cubicBezTo>
                  <a:cubicBezTo>
                    <a:pt x="98" y="31"/>
                    <a:pt x="97" y="34"/>
                    <a:pt x="95" y="36"/>
                  </a:cubicBezTo>
                  <a:cubicBezTo>
                    <a:pt x="94" y="38"/>
                    <a:pt x="91" y="40"/>
                    <a:pt x="89" y="42"/>
                  </a:cubicBezTo>
                  <a:cubicBezTo>
                    <a:pt x="87" y="44"/>
                    <a:pt x="85" y="44"/>
                    <a:pt x="82" y="45"/>
                  </a:cubicBezTo>
                  <a:cubicBezTo>
                    <a:pt x="67" y="49"/>
                    <a:pt x="51" y="44"/>
                    <a:pt x="35" y="46"/>
                  </a:cubicBezTo>
                  <a:cubicBezTo>
                    <a:pt x="26" y="47"/>
                    <a:pt x="10" y="53"/>
                    <a:pt x="7" y="40"/>
                  </a:cubicBezTo>
                  <a:cubicBezTo>
                    <a:pt x="6" y="34"/>
                    <a:pt x="5" y="28"/>
                    <a:pt x="6" y="22"/>
                  </a:cubicBezTo>
                  <a:cubicBezTo>
                    <a:pt x="6" y="19"/>
                    <a:pt x="7" y="16"/>
                    <a:pt x="8" y="13"/>
                  </a:cubicBezTo>
                  <a:cubicBezTo>
                    <a:pt x="10" y="11"/>
                    <a:pt x="13" y="10"/>
                    <a:pt x="16" y="10"/>
                  </a:cubicBezTo>
                  <a:cubicBezTo>
                    <a:pt x="19" y="10"/>
                    <a:pt x="23" y="10"/>
                    <a:pt x="26" y="9"/>
                  </a:cubicBezTo>
                  <a:cubicBezTo>
                    <a:pt x="31" y="9"/>
                    <a:pt x="35" y="8"/>
                    <a:pt x="40" y="7"/>
                  </a:cubicBezTo>
                  <a:cubicBezTo>
                    <a:pt x="48" y="6"/>
                    <a:pt x="56" y="4"/>
                    <a:pt x="64" y="3"/>
                  </a:cubicBezTo>
                  <a:cubicBezTo>
                    <a:pt x="72" y="2"/>
                    <a:pt x="81" y="2"/>
                    <a:pt x="88" y="5"/>
                  </a:cubicBezTo>
                  <a:cubicBezTo>
                    <a:pt x="92" y="8"/>
                    <a:pt x="95" y="13"/>
                    <a:pt x="97" y="18"/>
                  </a:cubicBezTo>
                  <a:cubicBezTo>
                    <a:pt x="100" y="28"/>
                    <a:pt x="100" y="42"/>
                    <a:pt x="89" y="46"/>
                  </a:cubicBezTo>
                  <a:cubicBezTo>
                    <a:pt x="81" y="49"/>
                    <a:pt x="72" y="48"/>
                    <a:pt x="64" y="48"/>
                  </a:cubicBezTo>
                  <a:cubicBezTo>
                    <a:pt x="56" y="48"/>
                    <a:pt x="47" y="50"/>
                    <a:pt x="38" y="50"/>
                  </a:cubicBezTo>
                  <a:cubicBezTo>
                    <a:pt x="33" y="50"/>
                    <a:pt x="29" y="50"/>
                    <a:pt x="24" y="49"/>
                  </a:cubicBezTo>
                  <a:cubicBezTo>
                    <a:pt x="21" y="48"/>
                    <a:pt x="17" y="48"/>
                    <a:pt x="15" y="46"/>
                  </a:cubicBezTo>
                  <a:cubicBezTo>
                    <a:pt x="10" y="43"/>
                    <a:pt x="8" y="36"/>
                    <a:pt x="7" y="30"/>
                  </a:cubicBezTo>
                  <a:cubicBezTo>
                    <a:pt x="6" y="24"/>
                    <a:pt x="6" y="18"/>
                    <a:pt x="7" y="12"/>
                  </a:cubicBezTo>
                  <a:cubicBezTo>
                    <a:pt x="8" y="9"/>
                    <a:pt x="10" y="7"/>
                    <a:pt x="12" y="6"/>
                  </a:cubicBezTo>
                  <a:cubicBezTo>
                    <a:pt x="15" y="5"/>
                    <a:pt x="18" y="5"/>
                    <a:pt x="21" y="5"/>
                  </a:cubicBezTo>
                  <a:cubicBezTo>
                    <a:pt x="27" y="4"/>
                    <a:pt x="32" y="4"/>
                    <a:pt x="38" y="4"/>
                  </a:cubicBezTo>
                  <a:cubicBezTo>
                    <a:pt x="47" y="3"/>
                    <a:pt x="56" y="2"/>
                    <a:pt x="65" y="1"/>
                  </a:cubicBezTo>
                  <a:cubicBezTo>
                    <a:pt x="73" y="1"/>
                    <a:pt x="81" y="1"/>
                    <a:pt x="89" y="4"/>
                  </a:cubicBezTo>
                  <a:cubicBezTo>
                    <a:pt x="94" y="6"/>
                    <a:pt x="97" y="12"/>
                    <a:pt x="99" y="17"/>
                  </a:cubicBezTo>
                  <a:cubicBezTo>
                    <a:pt x="100" y="23"/>
                    <a:pt x="101" y="30"/>
                    <a:pt x="102" y="36"/>
                  </a:cubicBezTo>
                  <a:cubicBezTo>
                    <a:pt x="102" y="39"/>
                    <a:pt x="102" y="42"/>
                    <a:pt x="100" y="44"/>
                  </a:cubicBezTo>
                  <a:cubicBezTo>
                    <a:pt x="99" y="47"/>
                    <a:pt x="96" y="48"/>
                    <a:pt x="94" y="49"/>
                  </a:cubicBezTo>
                  <a:cubicBezTo>
                    <a:pt x="88" y="50"/>
                    <a:pt x="81" y="48"/>
                    <a:pt x="75" y="48"/>
                  </a:cubicBezTo>
                  <a:cubicBezTo>
                    <a:pt x="71" y="47"/>
                    <a:pt x="67" y="47"/>
                    <a:pt x="64" y="47"/>
                  </a:cubicBezTo>
                  <a:cubicBezTo>
                    <a:pt x="59" y="47"/>
                    <a:pt x="54" y="47"/>
                    <a:pt x="49" y="47"/>
                  </a:cubicBezTo>
                  <a:cubicBezTo>
                    <a:pt x="42" y="47"/>
                    <a:pt x="35" y="47"/>
                    <a:pt x="28" y="48"/>
                  </a:cubicBezTo>
                  <a:cubicBezTo>
                    <a:pt x="23" y="48"/>
                    <a:pt x="18" y="49"/>
                    <a:pt x="13" y="48"/>
                  </a:cubicBezTo>
                  <a:cubicBezTo>
                    <a:pt x="11" y="48"/>
                    <a:pt x="9" y="47"/>
                    <a:pt x="7" y="46"/>
                  </a:cubicBezTo>
                  <a:cubicBezTo>
                    <a:pt x="5" y="44"/>
                    <a:pt x="4" y="41"/>
                    <a:pt x="4" y="38"/>
                  </a:cubicBezTo>
                  <a:cubicBezTo>
                    <a:pt x="3" y="31"/>
                    <a:pt x="6" y="24"/>
                    <a:pt x="4" y="17"/>
                  </a:cubicBezTo>
                  <a:cubicBezTo>
                    <a:pt x="4" y="16"/>
                    <a:pt x="3" y="16"/>
                    <a:pt x="2" y="17"/>
                  </a:cubicBezTo>
                  <a:cubicBezTo>
                    <a:pt x="2" y="19"/>
                    <a:pt x="1" y="21"/>
                    <a:pt x="1" y="23"/>
                  </a:cubicBezTo>
                  <a:cubicBezTo>
                    <a:pt x="0" y="24"/>
                    <a:pt x="2" y="24"/>
                    <a:pt x="2" y="23"/>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文本框 60"/>
            <p:cNvSpPr txBox="1"/>
            <p:nvPr/>
          </p:nvSpPr>
          <p:spPr>
            <a:xfrm>
              <a:off x="6383709" y="4192305"/>
              <a:ext cx="1107996" cy="646331"/>
            </a:xfrm>
            <a:prstGeom prst="rect">
              <a:avLst/>
            </a:prstGeom>
            <a:noFill/>
          </p:spPr>
          <p:txBody>
            <a:bodyPr wrap="none" rtlCol="0">
              <a:spAutoFit/>
            </a:bodyPr>
            <a:lstStyle/>
            <a:p>
              <a:pPr algn="ctr"/>
              <a:r>
                <a:rPr lang="zh-CN" altLang="en-US" dirty="0" smtClean="0">
                  <a:solidFill>
                    <a:schemeClr val="tx1">
                      <a:lumMod val="75000"/>
                      <a:lumOff val="25000"/>
                    </a:schemeClr>
                  </a:solidFill>
                </a:rPr>
                <a:t>某家网络</a:t>
              </a:r>
              <a:endParaRPr lang="en-US" altLang="zh-CN" dirty="0" smtClean="0">
                <a:solidFill>
                  <a:schemeClr val="tx1">
                    <a:lumMod val="75000"/>
                    <a:lumOff val="25000"/>
                  </a:schemeClr>
                </a:solidFill>
              </a:endParaRPr>
            </a:p>
            <a:p>
              <a:pPr algn="ctr"/>
              <a:r>
                <a:rPr lang="zh-CN" altLang="en-US" dirty="0" smtClean="0">
                  <a:solidFill>
                    <a:schemeClr val="tx1">
                      <a:lumMod val="75000"/>
                      <a:lumOff val="25000"/>
                    </a:schemeClr>
                  </a:solidFill>
                </a:rPr>
                <a:t>子公司</a:t>
              </a:r>
              <a:endParaRPr lang="zh-CN" altLang="en-US" dirty="0">
                <a:solidFill>
                  <a:schemeClr val="tx1">
                    <a:lumMod val="75000"/>
                    <a:lumOff val="25000"/>
                  </a:schemeClr>
                </a:solidFill>
              </a:endParaRPr>
            </a:p>
          </p:txBody>
        </p:sp>
        <p:sp>
          <p:nvSpPr>
            <p:cNvPr id="64" name="椭圆 63"/>
            <p:cNvSpPr/>
            <p:nvPr/>
          </p:nvSpPr>
          <p:spPr>
            <a:xfrm>
              <a:off x="6208318" y="5013176"/>
              <a:ext cx="1556781" cy="288032"/>
            </a:xfrm>
            <a:prstGeom prst="ellipse">
              <a:avLst/>
            </a:prstGeom>
            <a:gradFill flip="none" rotWithShape="1">
              <a:gsLst>
                <a:gs pos="0">
                  <a:schemeClr val="tx1">
                    <a:alpha val="4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620652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0" presetClass="path" presetSubtype="0" accel="50000" decel="50000" fill="hold" nodeType="withEffect">
                                      <p:stCondLst>
                                        <p:cond delay="0"/>
                                      </p:stCondLst>
                                      <p:childTnLst>
                                        <p:animMotion origin="layout" path="M -0.1069 -0.17639 L -0.1069 -0.17593 C -0.08503 -0.18357 -0.06315 -0.19329 -0.04102 -0.19746 C -0.03945 -0.19815 -0.0418 -0.19213 -0.04206 -0.18912 C -0.0444 -0.16875 -0.04128 -0.18797 -0.04649 -0.16783 C -0.04714 -0.16598 -0.04714 -0.16366 -0.04766 -0.16135 C -0.04909 -0.15579 -0.05065 -0.15 -0.05208 -0.14468 C -0.05495 -0.1338 -0.05352 -0.13866 -0.05664 -0.12963 C -0.05899 -0.11204 -0.05612 -0.12963 -0.06003 -0.11459 C -0.06055 -0.11274 -0.06055 -0.11019 -0.06107 -0.10834 C -0.06198 -0.10533 -0.06341 -0.10278 -0.06445 -0.09977 C -0.06563 -0.0963 -0.06654 -0.0926 -0.06784 -0.08912 C -0.06888 -0.08612 -0.07031 -0.0838 -0.07123 -0.08079 C -0.07292 -0.07385 -0.07279 -0.06505 -0.07565 -0.05949 C -0.07865 -0.05348 -0.07995 -0.05186 -0.08229 -0.04468 C -0.0832 -0.0419 -0.08373 -0.03866 -0.08464 -0.03588 C -0.08594 -0.03149 -0.08776 -0.02778 -0.08906 -0.02338 C -0.08958 -0.0213 -0.08958 -0.01899 -0.09024 -0.0169 C -0.0957 0.00138 -0.09167 -0.01829 -0.09583 0.00023 C -0.09623 0.00208 -0.09649 0.00439 -0.09688 0.00648 C -0.09753 0.00949 -0.09844 0.01203 -0.09909 0.01504 C -0.09961 0.01689 -0.10143 0.02176 -0.10026 0.02129 C -0.09701 0.02037 -0.09414 0.01643 -0.09128 0.01296 C -0.08893 0.00995 -0.08451 0.00416 -0.08229 0.00231 C -0.08021 0.00046 -0.07787 -0.00047 -0.07565 -0.00209 C -0.07031 -0.00602 -0.06537 -0.01135 -0.06003 -0.01482 C -0.04128 -0.02662 -0.05794 -0.01551 -0.04206 -0.02755 C -0.03906 -0.02987 -0.03607 -0.03149 -0.03307 -0.03403 C -0.02787 -0.03797 -0.02253 -0.0419 -0.01745 -0.04653 C -0.01524 -0.04885 -0.01315 -0.05139 -0.01068 -0.05301 C -0.00899 -0.0544 -0.00703 -0.05463 -0.00521 -0.05533 C -0.00365 -0.05649 -0.00221 -0.05834 -0.00065 -0.05949 C 0.00299 -0.0625 0.01055 -0.06783 0.01055 -0.0676 C 0.01094 -0.06598 0.01172 -0.06366 0.01159 -0.06158 C 0.01107 -0.05186 0.00885 -0.04862 0.00716 -0.04028 C 0.00625 -0.03635 0.00586 -0.03172 0.00495 -0.02755 C 0.00273 -0.01713 0.00273 -0.01574 -0.00065 -0.00625 C -0.00117 -0.00487 -0.00781 0.01134 -0.00964 0.01713 C -0.01042 0.0199 -0.01107 0.02291 -0.01185 0.02569 C -0.01628 0.04027 -0.01211 0.02199 -0.01745 0.04467 C -0.01797 0.04699 -0.0181 0.04907 -0.01862 0.05115 C -0.01927 0.05416 -0.01992 0.05694 -0.02083 0.05972 C -0.02175 0.06273 -0.02331 0.06504 -0.02422 0.06805 C -0.02422 0.06851 -0.02982 0.09467 -0.03086 0.1 C -0.03164 0.10347 -0.03268 0.10694 -0.03307 0.11064 C -0.03346 0.11412 -0.0336 0.11782 -0.03425 0.12129 C -0.03477 0.12384 -0.03594 0.12523 -0.03646 0.12777 C -0.03737 0.13125 -0.03789 0.13495 -0.03867 0.13842 C -0.03945 0.1412 -0.04167 0.14421 -0.04102 0.14676 C -0.04037 0.14907 -0.03867 0.14444 -0.03763 0.14259 C -0.03073 0.13171 -0.03802 0.13981 -0.02982 0.13194 C -0.02865 0.12893 -0.028 0.12523 -0.02643 0.12361 C -0.02227 0.11805 -0.01758 0.11435 -0.01302 0.11064 C 0.00469 0.09629 -0.01706 0.11365 0.00937 0.09375 C 0.01198 0.09166 0.01458 0.08912 0.01719 0.08726 C 0.01979 0.08541 0.02252 0.08495 0.025 0.0831 C 0.02812 0.08078 0.03086 0.07685 0.03398 0.07453 C 0.03659 0.07268 0.03932 0.07222 0.0418 0.07037 C 0.04414 0.06875 0.04622 0.06574 0.04857 0.06388 C 0.05078 0.06226 0.05312 0.06134 0.05521 0.05972 C 0.06914 0.04907 0.05234 0.06018 0.06315 0.05324 C 0.06237 0.05902 0.06185 0.06481 0.06081 0.07037 C 0.06015 0.07453 0.05911 0.07847 0.05859 0.0831 C 0.0582 0.0868 0.0582 0.09051 0.05755 0.09375 C 0.05599 0.10115 0.05195 0.11481 0.05195 0.11527 C 0.05117 0.1206 0.05026 0.12638 0.04974 0.13194 C 0.04922 0.13703 0.04909 0.14189 0.04857 0.14676 C 0.04739 0.15671 0.04622 0.15995 0.04414 0.16805 C 0.04375 0.17152 0.04362 0.17523 0.04297 0.1787 C 0.04245 0.18125 0.04127 0.18287 0.04075 0.18518 C 0.03984 0.18865 0.03919 0.19213 0.03854 0.19583 C 0.03763 0.2 0.03711 0.20439 0.0362 0.20856 C 0.03568 0.21134 0.03463 0.21412 0.03398 0.21713 C 0.03359 0.21898 0.03346 0.22129 0.03294 0.22361 C 0.03229 0.22569 0.03138 0.22777 0.0306 0.22963 C 0.02956 0.2331 0.02838 0.2368 0.02734 0.24027 C 0.02643 0.24328 0.02591 0.24629 0.025 0.24907 C 0.0237 0.25324 0.02213 0.2574 0.02057 0.26157 C 0.01732 0.27106 0.01914 0.2662 0.01497 0.27638 C 0.01458 0.2787 0.01445 0.28101 0.01393 0.28287 C 0.01263 0.28726 0.0069 0.29722 0.00937 0.29583 C 0.02904 0.28333 0.00456 0.29907 0.02174 0.28703 C 0.02396 0.28564 0.0263 0.28472 0.02838 0.28287 C 0.03073 0.28125 0.03281 0.27847 0.03515 0.27638 C 0.03698 0.275 0.03893 0.27407 0.04075 0.27222 C 0.04297 0.27037 0.04505 0.26759 0.04739 0.26574 C 0.05 0.26412 0.05273 0.26342 0.05521 0.26157 C 0.05794 0.25995 0.06042 0.2574 0.06315 0.25532 C 0.06601 0.25301 0.06914 0.25115 0.072 0.24907 C 0.07474 0.24699 0.07721 0.24421 0.07995 0.24259 C 0.08437 0.23935 0.08906 0.23819 0.09336 0.23426 C 0.10781 0.22037 0.10195 0.2243 0.11015 0.21898 C 0.11237 0.21643 0.11627 0.2081 0.1168 0.22361 C 0.11745 0.24513 0.11914 0.28981 0.11015 0.31296 C 0.10781 0.31828 0.10508 0.32361 0.10338 0.32963 C 0.1026 0.33263 0.10182 0.33541 0.10117 0.33842 C 0.10065 0.34027 0.1 0.34467 0.1 0.34513 " pathEditMode="relative" rAng="0" ptsTypes="AAAAAAAAAAAAAAAAAAAAAAAAAAAAAAAAAAAAAAAAAAAAAAAAAAAAAAAAAAAAAAAAAAAAAAAAAAAAAAAAAAAAAAAAAAAAAAAAA">
                                          <p:cBhvr>
                                            <p:cTn id="14" dur="1250" fill="hold"/>
                                            <p:tgtEl>
                                              <p:spTgt spid="3"/>
                                            </p:tgtEl>
                                            <p:attrNameLst>
                                              <p:attrName>ppt_x</p:attrName>
                                              <p:attrName>ppt_y</p:attrName>
                                            </p:attrNameLst>
                                          </p:cBhvr>
                                          <p:rCtr x="11211" y="25000"/>
                                        </p:animMotion>
                                      </p:childTnLst>
                                    </p:cTn>
                                  </p:par>
                                  <p:par>
                                    <p:cTn id="15" presetID="18" presetClass="entr" presetSubtype="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Right)">
                                          <p:cBhvr>
                                            <p:cTn id="17" dur="1250"/>
                                            <p:tgtEl>
                                              <p:spTgt spid="2"/>
                                            </p:tgtEl>
                                          </p:cBhvr>
                                        </p:animEffect>
                                      </p:childTnLst>
                                    </p:cTn>
                                  </p:par>
                                </p:childTnLst>
                              </p:cTn>
                            </p:par>
                            <p:par>
                              <p:cTn id="18" fill="hold">
                                <p:stCondLst>
                                  <p:cond delay="1750"/>
                                </p:stCondLst>
                                <p:childTnLst>
                                  <p:par>
                                    <p:cTn id="19" presetID="53" presetClass="entr" presetSubtype="16" fill="hold" grpId="0" nodeType="afterEffect">
                                      <p:stCondLst>
                                        <p:cond delay="0"/>
                                      </p:stCondLst>
                                      <p:iterate type="lt">
                                        <p:tmPct val="2000"/>
                                      </p:iterate>
                                      <p:childTnLst>
                                        <p:set>
                                          <p:cBhvr>
                                            <p:cTn id="20" dur="1" fill="hold">
                                              <p:stCondLst>
                                                <p:cond delay="0"/>
                                              </p:stCondLst>
                                            </p:cTn>
                                            <p:tgtEl>
                                              <p:spTgt spid="5"/>
                                            </p:tgtEl>
                                            <p:attrNameLst>
                                              <p:attrName>style.visibility</p:attrName>
                                            </p:attrNameLst>
                                          </p:cBhvr>
                                          <p:to>
                                            <p:strVal val="visible"/>
                                          </p:to>
                                        </p:set>
                                        <p:anim calcmode="lin" valueType="num">
                                          <p:cBhvr>
                                            <p:cTn id="21" dur="850" fill="hold"/>
                                            <p:tgtEl>
                                              <p:spTgt spid="5"/>
                                            </p:tgtEl>
                                            <p:attrNameLst>
                                              <p:attrName>ppt_w</p:attrName>
                                            </p:attrNameLst>
                                          </p:cBhvr>
                                          <p:tavLst>
                                            <p:tav tm="0">
                                              <p:val>
                                                <p:fltVal val="0"/>
                                              </p:val>
                                            </p:tav>
                                            <p:tav tm="100000">
                                              <p:val>
                                                <p:strVal val="#ppt_w"/>
                                              </p:val>
                                            </p:tav>
                                          </p:tavLst>
                                        </p:anim>
                                        <p:anim calcmode="lin" valueType="num">
                                          <p:cBhvr>
                                            <p:cTn id="22" dur="850" fill="hold"/>
                                            <p:tgtEl>
                                              <p:spTgt spid="5"/>
                                            </p:tgtEl>
                                            <p:attrNameLst>
                                              <p:attrName>ppt_h</p:attrName>
                                            </p:attrNameLst>
                                          </p:cBhvr>
                                          <p:tavLst>
                                            <p:tav tm="0">
                                              <p:val>
                                                <p:fltVal val="0"/>
                                              </p:val>
                                            </p:tav>
                                            <p:tav tm="100000">
                                              <p:val>
                                                <p:strVal val="#ppt_h"/>
                                              </p:val>
                                            </p:tav>
                                          </p:tavLst>
                                        </p:anim>
                                        <p:animEffect transition="in" filter="fade">
                                          <p:cBhvr>
                                            <p:cTn id="23" dur="850"/>
                                            <p:tgtEl>
                                              <p:spTgt spid="5"/>
                                            </p:tgtEl>
                                          </p:cBhvr>
                                        </p:animEffect>
                                      </p:childTnLst>
                                    </p:cTn>
                                  </p:par>
                                </p:childTnLst>
                              </p:cTn>
                            </p:par>
                            <p:par>
                              <p:cTn id="24" fill="hold">
                                <p:stCondLst>
                                  <p:cond delay="4147"/>
                                </p:stCondLst>
                                <p:childTnLst>
                                  <p:par>
                                    <p:cTn id="25" presetID="37"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750"/>
                                            <p:tgtEl>
                                              <p:spTgt spid="66"/>
                                            </p:tgtEl>
                                          </p:cBhvr>
                                        </p:animEffect>
                                        <p:anim calcmode="lin" valueType="num">
                                          <p:cBhvr>
                                            <p:cTn id="28" dur="750" fill="hold"/>
                                            <p:tgtEl>
                                              <p:spTgt spid="66"/>
                                            </p:tgtEl>
                                            <p:attrNameLst>
                                              <p:attrName>ppt_x</p:attrName>
                                            </p:attrNameLst>
                                          </p:cBhvr>
                                          <p:tavLst>
                                            <p:tav tm="0">
                                              <p:val>
                                                <p:strVal val="#ppt_x"/>
                                              </p:val>
                                            </p:tav>
                                            <p:tav tm="100000">
                                              <p:val>
                                                <p:strVal val="#ppt_x"/>
                                              </p:val>
                                            </p:tav>
                                          </p:tavLst>
                                        </p:anim>
                                        <p:anim calcmode="lin" valueType="num">
                                          <p:cBhvr>
                                            <p:cTn id="29" dur="675" decel="100000" fill="hold"/>
                                            <p:tgtEl>
                                              <p:spTgt spid="66"/>
                                            </p:tgtEl>
                                            <p:attrNameLst>
                                              <p:attrName>ppt_y</p:attrName>
                                            </p:attrNameLst>
                                          </p:cBhvr>
                                          <p:tavLst>
                                            <p:tav tm="0">
                                              <p:val>
                                                <p:strVal val="#ppt_y+1"/>
                                              </p:val>
                                            </p:tav>
                                            <p:tav tm="100000">
                                              <p:val>
                                                <p:strVal val="#ppt_y-.03"/>
                                              </p:val>
                                            </p:tav>
                                          </p:tavLst>
                                        </p:anim>
                                        <p:anim calcmode="lin" valueType="num">
                                          <p:cBhvr>
                                            <p:cTn id="30" dur="75" accel="100000" fill="hold">
                                              <p:stCondLst>
                                                <p:cond delay="675"/>
                                              </p:stCondLst>
                                            </p:cTn>
                                            <p:tgtEl>
                                              <p:spTgt spid="66"/>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250"/>
                                      </p:stCondLst>
                                      <p:childTnLst>
                                        <p:set>
                                          <p:cBhvr>
                                            <p:cTn id="32" dur="1" fill="hold">
                                              <p:stCondLst>
                                                <p:cond delay="0"/>
                                              </p:stCondLst>
                                            </p:cTn>
                                            <p:tgtEl>
                                              <p:spTgt spid="65"/>
                                            </p:tgtEl>
                                            <p:attrNameLst>
                                              <p:attrName>style.visibility</p:attrName>
                                            </p:attrNameLst>
                                          </p:cBhvr>
                                          <p:to>
                                            <p:strVal val="visible"/>
                                          </p:to>
                                        </p:set>
                                        <p:animEffect transition="in" filter="fade">
                                          <p:cBhvr>
                                            <p:cTn id="33" dur="750"/>
                                            <p:tgtEl>
                                              <p:spTgt spid="65"/>
                                            </p:tgtEl>
                                          </p:cBhvr>
                                        </p:animEffect>
                                        <p:anim calcmode="lin" valueType="num">
                                          <p:cBhvr>
                                            <p:cTn id="34" dur="750" fill="hold"/>
                                            <p:tgtEl>
                                              <p:spTgt spid="65"/>
                                            </p:tgtEl>
                                            <p:attrNameLst>
                                              <p:attrName>ppt_x</p:attrName>
                                            </p:attrNameLst>
                                          </p:cBhvr>
                                          <p:tavLst>
                                            <p:tav tm="0">
                                              <p:val>
                                                <p:strVal val="#ppt_x"/>
                                              </p:val>
                                            </p:tav>
                                            <p:tav tm="100000">
                                              <p:val>
                                                <p:strVal val="#ppt_x"/>
                                              </p:val>
                                            </p:tav>
                                          </p:tavLst>
                                        </p:anim>
                                        <p:anim calcmode="lin" valueType="num">
                                          <p:cBhvr>
                                            <p:cTn id="35" dur="675" decel="100000" fill="hold"/>
                                            <p:tgtEl>
                                              <p:spTgt spid="65"/>
                                            </p:tgtEl>
                                            <p:attrNameLst>
                                              <p:attrName>ppt_y</p:attrName>
                                            </p:attrNameLst>
                                          </p:cBhvr>
                                          <p:tavLst>
                                            <p:tav tm="0">
                                              <p:val>
                                                <p:strVal val="#ppt_y+1"/>
                                              </p:val>
                                            </p:tav>
                                            <p:tav tm="100000">
                                              <p:val>
                                                <p:strVal val="#ppt_y-.03"/>
                                              </p:val>
                                            </p:tav>
                                          </p:tavLst>
                                        </p:anim>
                                        <p:anim calcmode="lin" valueType="num">
                                          <p:cBhvr>
                                            <p:cTn id="36" dur="75" accel="100000" fill="hold">
                                              <p:stCondLst>
                                                <p:cond delay="675"/>
                                              </p:stCondLst>
                                            </p:cTn>
                                            <p:tgtEl>
                                              <p:spTgt spid="65"/>
                                            </p:tgtEl>
                                            <p:attrNameLst>
                                              <p:attrName>ppt_y</p:attrName>
                                            </p:attrNameLst>
                                          </p:cBhvr>
                                          <p:tavLst>
                                            <p:tav tm="0">
                                              <p:val>
                                                <p:strVal val="#ppt_y-.03"/>
                                              </p:val>
                                            </p:tav>
                                            <p:tav tm="100000">
                                              <p:val>
                                                <p:strVal val="#ppt_y"/>
                                              </p:val>
                                            </p:tav>
                                          </p:tavLst>
                                        </p:anim>
                                      </p:childTnLst>
                                    </p:cTn>
                                  </p:par>
                                  <p:par>
                                    <p:cTn id="37" presetID="37" presetClass="entr" presetSubtype="0" fill="hold" nodeType="withEffect">
                                      <p:stCondLst>
                                        <p:cond delay="35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750"/>
                                            <p:tgtEl>
                                              <p:spTgt spid="67"/>
                                            </p:tgtEl>
                                          </p:cBhvr>
                                        </p:animEffect>
                                        <p:anim calcmode="lin" valueType="num">
                                          <p:cBhvr>
                                            <p:cTn id="40" dur="750" fill="hold"/>
                                            <p:tgtEl>
                                              <p:spTgt spid="67"/>
                                            </p:tgtEl>
                                            <p:attrNameLst>
                                              <p:attrName>ppt_x</p:attrName>
                                            </p:attrNameLst>
                                          </p:cBhvr>
                                          <p:tavLst>
                                            <p:tav tm="0">
                                              <p:val>
                                                <p:strVal val="#ppt_x"/>
                                              </p:val>
                                            </p:tav>
                                            <p:tav tm="100000">
                                              <p:val>
                                                <p:strVal val="#ppt_x"/>
                                              </p:val>
                                            </p:tav>
                                          </p:tavLst>
                                        </p:anim>
                                        <p:anim calcmode="lin" valueType="num">
                                          <p:cBhvr>
                                            <p:cTn id="41" dur="675" decel="100000" fill="hold"/>
                                            <p:tgtEl>
                                              <p:spTgt spid="67"/>
                                            </p:tgtEl>
                                            <p:attrNameLst>
                                              <p:attrName>ppt_y</p:attrName>
                                            </p:attrNameLst>
                                          </p:cBhvr>
                                          <p:tavLst>
                                            <p:tav tm="0">
                                              <p:val>
                                                <p:strVal val="#ppt_y+1"/>
                                              </p:val>
                                            </p:tav>
                                            <p:tav tm="100000">
                                              <p:val>
                                                <p:strVal val="#ppt_y-.03"/>
                                              </p:val>
                                            </p:tav>
                                          </p:tavLst>
                                        </p:anim>
                                        <p:anim calcmode="lin" valueType="num">
                                          <p:cBhvr>
                                            <p:cTn id="42" dur="75" accel="100000" fill="hold">
                                              <p:stCondLst>
                                                <p:cond delay="675"/>
                                              </p:stCondLst>
                                            </p:cTn>
                                            <p:tgtEl>
                                              <p:spTgt spid="6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0" presetClass="path" presetSubtype="0" accel="50000" decel="50000" fill="hold" nodeType="withEffect">
                                      <p:stCondLst>
                                        <p:cond delay="0"/>
                                      </p:stCondLst>
                                      <p:childTnLst>
                                        <p:animMotion origin="layout" path="M -0.1069 -0.17639 L -0.1069 -0.17593 C -0.08503 -0.18357 -0.06315 -0.19329 -0.04102 -0.19746 C -0.03945 -0.19815 -0.0418 -0.19213 -0.04206 -0.18912 C -0.0444 -0.16875 -0.04128 -0.18797 -0.04649 -0.16783 C -0.04714 -0.16598 -0.04714 -0.16366 -0.04766 -0.16135 C -0.04909 -0.15579 -0.05065 -0.15 -0.05208 -0.14468 C -0.05495 -0.1338 -0.05352 -0.13866 -0.05664 -0.12963 C -0.05899 -0.11204 -0.05612 -0.12963 -0.06003 -0.11459 C -0.06055 -0.11274 -0.06055 -0.11019 -0.06107 -0.10834 C -0.06198 -0.10533 -0.06341 -0.10278 -0.06445 -0.09977 C -0.06563 -0.0963 -0.06654 -0.0926 -0.06784 -0.08912 C -0.06888 -0.08612 -0.07031 -0.0838 -0.07123 -0.08079 C -0.07292 -0.07385 -0.07279 -0.06505 -0.07565 -0.05949 C -0.07865 -0.05348 -0.07995 -0.05186 -0.08229 -0.04468 C -0.0832 -0.0419 -0.08373 -0.03866 -0.08464 -0.03588 C -0.08594 -0.03149 -0.08776 -0.02778 -0.08906 -0.02338 C -0.08958 -0.0213 -0.08958 -0.01899 -0.09024 -0.0169 C -0.0957 0.00138 -0.09167 -0.01829 -0.09583 0.00023 C -0.09623 0.00208 -0.09649 0.00439 -0.09688 0.00648 C -0.09753 0.00949 -0.09844 0.01203 -0.09909 0.01504 C -0.09961 0.01689 -0.10143 0.02176 -0.10026 0.02129 C -0.09701 0.02037 -0.09414 0.01643 -0.09128 0.01296 C -0.08893 0.00995 -0.08451 0.00416 -0.08229 0.00231 C -0.08021 0.00046 -0.07787 -0.00047 -0.07565 -0.00209 C -0.07031 -0.00602 -0.06537 -0.01135 -0.06003 -0.01482 C -0.04128 -0.02662 -0.05794 -0.01551 -0.04206 -0.02755 C -0.03906 -0.02987 -0.03607 -0.03149 -0.03307 -0.03403 C -0.02787 -0.03797 -0.02253 -0.0419 -0.01745 -0.04653 C -0.01524 -0.04885 -0.01315 -0.05139 -0.01068 -0.05301 C -0.00899 -0.0544 -0.00703 -0.05463 -0.00521 -0.05533 C -0.00365 -0.05649 -0.00221 -0.05834 -0.00065 -0.05949 C 0.00299 -0.0625 0.01055 -0.06783 0.01055 -0.0676 C 0.01094 -0.06598 0.01172 -0.06366 0.01159 -0.06158 C 0.01107 -0.05186 0.00885 -0.04862 0.00716 -0.04028 C 0.00625 -0.03635 0.00586 -0.03172 0.00495 -0.02755 C 0.00273 -0.01713 0.00273 -0.01574 -0.00065 -0.00625 C -0.00117 -0.00487 -0.00781 0.01134 -0.00964 0.01713 C -0.01042 0.0199 -0.01107 0.02291 -0.01185 0.02569 C -0.01628 0.04027 -0.01211 0.02199 -0.01745 0.04467 C -0.01797 0.04699 -0.0181 0.04907 -0.01862 0.05115 C -0.01927 0.05416 -0.01992 0.05694 -0.02083 0.05972 C -0.02175 0.06273 -0.02331 0.06504 -0.02422 0.06805 C -0.02422 0.06851 -0.02982 0.09467 -0.03086 0.1 C -0.03164 0.10347 -0.03268 0.10694 -0.03307 0.11064 C -0.03346 0.11412 -0.0336 0.11782 -0.03425 0.12129 C -0.03477 0.12384 -0.03594 0.12523 -0.03646 0.12777 C -0.03737 0.13125 -0.03789 0.13495 -0.03867 0.13842 C -0.03945 0.1412 -0.04167 0.14421 -0.04102 0.14676 C -0.04037 0.14907 -0.03867 0.14444 -0.03763 0.14259 C -0.03073 0.13171 -0.03802 0.13981 -0.02982 0.13194 C -0.02865 0.12893 -0.028 0.12523 -0.02643 0.12361 C -0.02227 0.11805 -0.01758 0.11435 -0.01302 0.11064 C 0.00469 0.09629 -0.01706 0.11365 0.00937 0.09375 C 0.01198 0.09166 0.01458 0.08912 0.01719 0.08726 C 0.01979 0.08541 0.02252 0.08495 0.025 0.0831 C 0.02812 0.08078 0.03086 0.07685 0.03398 0.07453 C 0.03659 0.07268 0.03932 0.07222 0.0418 0.07037 C 0.04414 0.06875 0.04622 0.06574 0.04857 0.06388 C 0.05078 0.06226 0.05312 0.06134 0.05521 0.05972 C 0.06914 0.04907 0.05234 0.06018 0.06315 0.05324 C 0.06237 0.05902 0.06185 0.06481 0.06081 0.07037 C 0.06015 0.07453 0.05911 0.07847 0.05859 0.0831 C 0.0582 0.0868 0.0582 0.09051 0.05755 0.09375 C 0.05599 0.10115 0.05195 0.11481 0.05195 0.11527 C 0.05117 0.1206 0.05026 0.12638 0.04974 0.13194 C 0.04922 0.13703 0.04909 0.14189 0.04857 0.14676 C 0.04739 0.15671 0.04622 0.15995 0.04414 0.16805 C 0.04375 0.17152 0.04362 0.17523 0.04297 0.1787 C 0.04245 0.18125 0.04127 0.18287 0.04075 0.18518 C 0.03984 0.18865 0.03919 0.19213 0.03854 0.19583 C 0.03763 0.2 0.03711 0.20439 0.0362 0.20856 C 0.03568 0.21134 0.03463 0.21412 0.03398 0.21713 C 0.03359 0.21898 0.03346 0.22129 0.03294 0.22361 C 0.03229 0.22569 0.03138 0.22777 0.0306 0.22963 C 0.02956 0.2331 0.02838 0.2368 0.02734 0.24027 C 0.02643 0.24328 0.02591 0.24629 0.025 0.24907 C 0.0237 0.25324 0.02213 0.2574 0.02057 0.26157 C 0.01732 0.27106 0.01914 0.2662 0.01497 0.27638 C 0.01458 0.2787 0.01445 0.28101 0.01393 0.28287 C 0.01263 0.28726 0.0069 0.29722 0.00937 0.29583 C 0.02904 0.28333 0.00456 0.29907 0.02174 0.28703 C 0.02396 0.28564 0.0263 0.28472 0.02838 0.28287 C 0.03073 0.28125 0.03281 0.27847 0.03515 0.27638 C 0.03698 0.275 0.03893 0.27407 0.04075 0.27222 C 0.04297 0.27037 0.04505 0.26759 0.04739 0.26574 C 0.05 0.26412 0.05273 0.26342 0.05521 0.26157 C 0.05794 0.25995 0.06042 0.2574 0.06315 0.25532 C 0.06601 0.25301 0.06914 0.25115 0.072 0.24907 C 0.07474 0.24699 0.07721 0.24421 0.07995 0.24259 C 0.08437 0.23935 0.08906 0.23819 0.09336 0.23426 C 0.10781 0.22037 0.10195 0.2243 0.11015 0.21898 C 0.11237 0.21643 0.11627 0.2081 0.1168 0.22361 C 0.11745 0.24513 0.11914 0.28981 0.11015 0.31296 C 0.10781 0.31828 0.10508 0.32361 0.10338 0.32963 C 0.1026 0.33263 0.10182 0.33541 0.10117 0.33842 C 0.10065 0.34027 0.1 0.34467 0.1 0.34513 " pathEditMode="relative" rAng="0" ptsTypes="AAAAAAAAAAAAAAAAAAAAAAAAAAAAAAAAAAAAAAAAAAAAAAAAAAAAAAAAAAAAAAAAAAAAAAAAAAAAAAAAAAAAAAAAAAAAAAAAA">
                                          <p:cBhvr>
                                            <p:cTn id="14" dur="1250" fill="hold"/>
                                            <p:tgtEl>
                                              <p:spTgt spid="3"/>
                                            </p:tgtEl>
                                            <p:attrNameLst>
                                              <p:attrName>ppt_x</p:attrName>
                                              <p:attrName>ppt_y</p:attrName>
                                            </p:attrNameLst>
                                          </p:cBhvr>
                                          <p:rCtr x="11211" y="25000"/>
                                        </p:animMotion>
                                      </p:childTnLst>
                                    </p:cTn>
                                  </p:par>
                                  <p:par>
                                    <p:cTn id="15" presetID="18" presetClass="entr" presetSubtype="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Right)">
                                          <p:cBhvr>
                                            <p:cTn id="17" dur="1250"/>
                                            <p:tgtEl>
                                              <p:spTgt spid="2"/>
                                            </p:tgtEl>
                                          </p:cBhvr>
                                        </p:animEffect>
                                      </p:childTnLst>
                                    </p:cTn>
                                  </p:par>
                                </p:childTnLst>
                              </p:cTn>
                            </p:par>
                            <p:par>
                              <p:cTn id="18" fill="hold">
                                <p:stCondLst>
                                  <p:cond delay="1750"/>
                                </p:stCondLst>
                                <p:childTnLst>
                                  <p:par>
                                    <p:cTn id="19" presetID="53" presetClass="entr" presetSubtype="16" fill="hold" grpId="0" nodeType="afterEffect">
                                      <p:stCondLst>
                                        <p:cond delay="0"/>
                                      </p:stCondLst>
                                      <p:iterate type="lt">
                                        <p:tmPct val="2000"/>
                                      </p:iterate>
                                      <p:childTnLst>
                                        <p:set>
                                          <p:cBhvr>
                                            <p:cTn id="20" dur="1" fill="hold">
                                              <p:stCondLst>
                                                <p:cond delay="0"/>
                                              </p:stCondLst>
                                            </p:cTn>
                                            <p:tgtEl>
                                              <p:spTgt spid="5"/>
                                            </p:tgtEl>
                                            <p:attrNameLst>
                                              <p:attrName>style.visibility</p:attrName>
                                            </p:attrNameLst>
                                          </p:cBhvr>
                                          <p:to>
                                            <p:strVal val="visible"/>
                                          </p:to>
                                        </p:set>
                                        <p:anim calcmode="lin" valueType="num">
                                          <p:cBhvr>
                                            <p:cTn id="21" dur="850" fill="hold"/>
                                            <p:tgtEl>
                                              <p:spTgt spid="5"/>
                                            </p:tgtEl>
                                            <p:attrNameLst>
                                              <p:attrName>ppt_w</p:attrName>
                                            </p:attrNameLst>
                                          </p:cBhvr>
                                          <p:tavLst>
                                            <p:tav tm="0">
                                              <p:val>
                                                <p:fltVal val="0"/>
                                              </p:val>
                                            </p:tav>
                                            <p:tav tm="100000">
                                              <p:val>
                                                <p:strVal val="#ppt_w"/>
                                              </p:val>
                                            </p:tav>
                                          </p:tavLst>
                                        </p:anim>
                                        <p:anim calcmode="lin" valueType="num">
                                          <p:cBhvr>
                                            <p:cTn id="22" dur="850" fill="hold"/>
                                            <p:tgtEl>
                                              <p:spTgt spid="5"/>
                                            </p:tgtEl>
                                            <p:attrNameLst>
                                              <p:attrName>ppt_h</p:attrName>
                                            </p:attrNameLst>
                                          </p:cBhvr>
                                          <p:tavLst>
                                            <p:tav tm="0">
                                              <p:val>
                                                <p:fltVal val="0"/>
                                              </p:val>
                                            </p:tav>
                                            <p:tav tm="100000">
                                              <p:val>
                                                <p:strVal val="#ppt_h"/>
                                              </p:val>
                                            </p:tav>
                                          </p:tavLst>
                                        </p:anim>
                                        <p:animEffect transition="in" filter="fade">
                                          <p:cBhvr>
                                            <p:cTn id="23" dur="850"/>
                                            <p:tgtEl>
                                              <p:spTgt spid="5"/>
                                            </p:tgtEl>
                                          </p:cBhvr>
                                        </p:animEffect>
                                      </p:childTnLst>
                                    </p:cTn>
                                  </p:par>
                                </p:childTnLst>
                              </p:cTn>
                            </p:par>
                            <p:par>
                              <p:cTn id="24" fill="hold">
                                <p:stCondLst>
                                  <p:cond delay="4147"/>
                                </p:stCondLst>
                                <p:childTnLst>
                                  <p:par>
                                    <p:cTn id="25" presetID="37"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750"/>
                                            <p:tgtEl>
                                              <p:spTgt spid="66"/>
                                            </p:tgtEl>
                                          </p:cBhvr>
                                        </p:animEffect>
                                        <p:anim calcmode="lin" valueType="num">
                                          <p:cBhvr>
                                            <p:cTn id="28" dur="750" fill="hold"/>
                                            <p:tgtEl>
                                              <p:spTgt spid="66"/>
                                            </p:tgtEl>
                                            <p:attrNameLst>
                                              <p:attrName>ppt_x</p:attrName>
                                            </p:attrNameLst>
                                          </p:cBhvr>
                                          <p:tavLst>
                                            <p:tav tm="0">
                                              <p:val>
                                                <p:strVal val="#ppt_x"/>
                                              </p:val>
                                            </p:tav>
                                            <p:tav tm="100000">
                                              <p:val>
                                                <p:strVal val="#ppt_x"/>
                                              </p:val>
                                            </p:tav>
                                          </p:tavLst>
                                        </p:anim>
                                        <p:anim calcmode="lin" valueType="num">
                                          <p:cBhvr>
                                            <p:cTn id="29" dur="675" decel="100000" fill="hold"/>
                                            <p:tgtEl>
                                              <p:spTgt spid="66"/>
                                            </p:tgtEl>
                                            <p:attrNameLst>
                                              <p:attrName>ppt_y</p:attrName>
                                            </p:attrNameLst>
                                          </p:cBhvr>
                                          <p:tavLst>
                                            <p:tav tm="0">
                                              <p:val>
                                                <p:strVal val="#ppt_y+1"/>
                                              </p:val>
                                            </p:tav>
                                            <p:tav tm="100000">
                                              <p:val>
                                                <p:strVal val="#ppt_y-.03"/>
                                              </p:val>
                                            </p:tav>
                                          </p:tavLst>
                                        </p:anim>
                                        <p:anim calcmode="lin" valueType="num">
                                          <p:cBhvr>
                                            <p:cTn id="30" dur="75" accel="100000" fill="hold">
                                              <p:stCondLst>
                                                <p:cond delay="675"/>
                                              </p:stCondLst>
                                            </p:cTn>
                                            <p:tgtEl>
                                              <p:spTgt spid="66"/>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250"/>
                                      </p:stCondLst>
                                      <p:childTnLst>
                                        <p:set>
                                          <p:cBhvr>
                                            <p:cTn id="32" dur="1" fill="hold">
                                              <p:stCondLst>
                                                <p:cond delay="0"/>
                                              </p:stCondLst>
                                            </p:cTn>
                                            <p:tgtEl>
                                              <p:spTgt spid="65"/>
                                            </p:tgtEl>
                                            <p:attrNameLst>
                                              <p:attrName>style.visibility</p:attrName>
                                            </p:attrNameLst>
                                          </p:cBhvr>
                                          <p:to>
                                            <p:strVal val="visible"/>
                                          </p:to>
                                        </p:set>
                                        <p:animEffect transition="in" filter="fade">
                                          <p:cBhvr>
                                            <p:cTn id="33" dur="750"/>
                                            <p:tgtEl>
                                              <p:spTgt spid="65"/>
                                            </p:tgtEl>
                                          </p:cBhvr>
                                        </p:animEffect>
                                        <p:anim calcmode="lin" valueType="num">
                                          <p:cBhvr>
                                            <p:cTn id="34" dur="750" fill="hold"/>
                                            <p:tgtEl>
                                              <p:spTgt spid="65"/>
                                            </p:tgtEl>
                                            <p:attrNameLst>
                                              <p:attrName>ppt_x</p:attrName>
                                            </p:attrNameLst>
                                          </p:cBhvr>
                                          <p:tavLst>
                                            <p:tav tm="0">
                                              <p:val>
                                                <p:strVal val="#ppt_x"/>
                                              </p:val>
                                            </p:tav>
                                            <p:tav tm="100000">
                                              <p:val>
                                                <p:strVal val="#ppt_x"/>
                                              </p:val>
                                            </p:tav>
                                          </p:tavLst>
                                        </p:anim>
                                        <p:anim calcmode="lin" valueType="num">
                                          <p:cBhvr>
                                            <p:cTn id="35" dur="675" decel="100000" fill="hold"/>
                                            <p:tgtEl>
                                              <p:spTgt spid="65"/>
                                            </p:tgtEl>
                                            <p:attrNameLst>
                                              <p:attrName>ppt_y</p:attrName>
                                            </p:attrNameLst>
                                          </p:cBhvr>
                                          <p:tavLst>
                                            <p:tav tm="0">
                                              <p:val>
                                                <p:strVal val="#ppt_y+1"/>
                                              </p:val>
                                            </p:tav>
                                            <p:tav tm="100000">
                                              <p:val>
                                                <p:strVal val="#ppt_y-.03"/>
                                              </p:val>
                                            </p:tav>
                                          </p:tavLst>
                                        </p:anim>
                                        <p:anim calcmode="lin" valueType="num">
                                          <p:cBhvr>
                                            <p:cTn id="36" dur="75" accel="100000" fill="hold">
                                              <p:stCondLst>
                                                <p:cond delay="675"/>
                                              </p:stCondLst>
                                            </p:cTn>
                                            <p:tgtEl>
                                              <p:spTgt spid="65"/>
                                            </p:tgtEl>
                                            <p:attrNameLst>
                                              <p:attrName>ppt_y</p:attrName>
                                            </p:attrNameLst>
                                          </p:cBhvr>
                                          <p:tavLst>
                                            <p:tav tm="0">
                                              <p:val>
                                                <p:strVal val="#ppt_y-.03"/>
                                              </p:val>
                                            </p:tav>
                                            <p:tav tm="100000">
                                              <p:val>
                                                <p:strVal val="#ppt_y"/>
                                              </p:val>
                                            </p:tav>
                                          </p:tavLst>
                                        </p:anim>
                                      </p:childTnLst>
                                    </p:cTn>
                                  </p:par>
                                  <p:par>
                                    <p:cTn id="37" presetID="37" presetClass="entr" presetSubtype="0" fill="hold" nodeType="withEffect">
                                      <p:stCondLst>
                                        <p:cond delay="35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750"/>
                                            <p:tgtEl>
                                              <p:spTgt spid="67"/>
                                            </p:tgtEl>
                                          </p:cBhvr>
                                        </p:animEffect>
                                        <p:anim calcmode="lin" valueType="num">
                                          <p:cBhvr>
                                            <p:cTn id="40" dur="750" fill="hold"/>
                                            <p:tgtEl>
                                              <p:spTgt spid="67"/>
                                            </p:tgtEl>
                                            <p:attrNameLst>
                                              <p:attrName>ppt_x</p:attrName>
                                            </p:attrNameLst>
                                          </p:cBhvr>
                                          <p:tavLst>
                                            <p:tav tm="0">
                                              <p:val>
                                                <p:strVal val="#ppt_x"/>
                                              </p:val>
                                            </p:tav>
                                            <p:tav tm="100000">
                                              <p:val>
                                                <p:strVal val="#ppt_x"/>
                                              </p:val>
                                            </p:tav>
                                          </p:tavLst>
                                        </p:anim>
                                        <p:anim calcmode="lin" valueType="num">
                                          <p:cBhvr>
                                            <p:cTn id="41" dur="675" decel="100000" fill="hold"/>
                                            <p:tgtEl>
                                              <p:spTgt spid="67"/>
                                            </p:tgtEl>
                                            <p:attrNameLst>
                                              <p:attrName>ppt_y</p:attrName>
                                            </p:attrNameLst>
                                          </p:cBhvr>
                                          <p:tavLst>
                                            <p:tav tm="0">
                                              <p:val>
                                                <p:strVal val="#ppt_y+1"/>
                                              </p:val>
                                            </p:tav>
                                            <p:tav tm="100000">
                                              <p:val>
                                                <p:strVal val="#ppt_y-.03"/>
                                              </p:val>
                                            </p:tav>
                                          </p:tavLst>
                                        </p:anim>
                                        <p:anim calcmode="lin" valueType="num">
                                          <p:cBhvr>
                                            <p:cTn id="42" dur="75" accel="100000" fill="hold">
                                              <p:stCondLst>
                                                <p:cond delay="675"/>
                                              </p:stCondLst>
                                            </p:cTn>
                                            <p:tgtEl>
                                              <p:spTgt spid="6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5380" y="-936000"/>
            <a:ext cx="18552923" cy="8411399"/>
            <a:chOff x="515380" y="-936000"/>
            <a:chExt cx="18552923" cy="8411399"/>
          </a:xfrm>
        </p:grpSpPr>
        <p:pic>
          <p:nvPicPr>
            <p:cNvPr id="8" name="图片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5380" y="1440000"/>
              <a:ext cx="8280920" cy="529994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20554739">
              <a:off x="7862400" y="-936000"/>
              <a:ext cx="11205903" cy="8411399"/>
            </a:xfrm>
            <a:prstGeom prst="rect">
              <a:avLst/>
            </a:prstGeom>
            <a:effectLst>
              <a:outerShdw blurRad="330200" dist="419100" dir="2700000" algn="tl" rotWithShape="0">
                <a:prstClr val="black">
                  <a:alpha val="40000"/>
                </a:prstClr>
              </a:outerShdw>
            </a:effectLst>
          </p:spPr>
        </p:pic>
      </p:grpSp>
      <p:sp>
        <p:nvSpPr>
          <p:cNvPr id="7" name="任意多边形 6"/>
          <p:cNvSpPr/>
          <p:nvPr/>
        </p:nvSpPr>
        <p:spPr>
          <a:xfrm>
            <a:off x="-13648" y="6660107"/>
            <a:ext cx="12296633" cy="204717"/>
          </a:xfrm>
          <a:custGeom>
            <a:avLst/>
            <a:gdLst>
              <a:gd name="connsiteX0" fmla="*/ 0 w 12296633"/>
              <a:gd name="connsiteY0" fmla="*/ 0 h 204717"/>
              <a:gd name="connsiteX1" fmla="*/ 682388 w 12296633"/>
              <a:gd name="connsiteY1" fmla="*/ 27296 h 204717"/>
              <a:gd name="connsiteX2" fmla="*/ 723332 w 12296633"/>
              <a:gd name="connsiteY2" fmla="*/ 40944 h 204717"/>
              <a:gd name="connsiteX3" fmla="*/ 805218 w 12296633"/>
              <a:gd name="connsiteY3" fmla="*/ 54592 h 204717"/>
              <a:gd name="connsiteX4" fmla="*/ 968991 w 12296633"/>
              <a:gd name="connsiteY4" fmla="*/ 95535 h 204717"/>
              <a:gd name="connsiteX5" fmla="*/ 1856096 w 12296633"/>
              <a:gd name="connsiteY5" fmla="*/ 81887 h 204717"/>
              <a:gd name="connsiteX6" fmla="*/ 1951630 w 12296633"/>
              <a:gd name="connsiteY6" fmla="*/ 68239 h 204717"/>
              <a:gd name="connsiteX7" fmla="*/ 1992573 w 12296633"/>
              <a:gd name="connsiteY7" fmla="*/ 54592 h 204717"/>
              <a:gd name="connsiteX8" fmla="*/ 2047164 w 12296633"/>
              <a:gd name="connsiteY8" fmla="*/ 68239 h 204717"/>
              <a:gd name="connsiteX9" fmla="*/ 2088108 w 12296633"/>
              <a:gd name="connsiteY9" fmla="*/ 81887 h 204717"/>
              <a:gd name="connsiteX10" fmla="*/ 2197290 w 12296633"/>
              <a:gd name="connsiteY10" fmla="*/ 109183 h 204717"/>
              <a:gd name="connsiteX11" fmla="*/ 2251881 w 12296633"/>
              <a:gd name="connsiteY11" fmla="*/ 122830 h 204717"/>
              <a:gd name="connsiteX12" fmla="*/ 2292824 w 12296633"/>
              <a:gd name="connsiteY12" fmla="*/ 136478 h 204717"/>
              <a:gd name="connsiteX13" fmla="*/ 2442949 w 12296633"/>
              <a:gd name="connsiteY13" fmla="*/ 150126 h 204717"/>
              <a:gd name="connsiteX14" fmla="*/ 3125338 w 12296633"/>
              <a:gd name="connsiteY14" fmla="*/ 177421 h 204717"/>
              <a:gd name="connsiteX15" fmla="*/ 3179929 w 12296633"/>
              <a:gd name="connsiteY15" fmla="*/ 191069 h 204717"/>
              <a:gd name="connsiteX16" fmla="*/ 3261815 w 12296633"/>
              <a:gd name="connsiteY16" fmla="*/ 204717 h 204717"/>
              <a:gd name="connsiteX17" fmla="*/ 3671248 w 12296633"/>
              <a:gd name="connsiteY17" fmla="*/ 191069 h 204717"/>
              <a:gd name="connsiteX18" fmla="*/ 3712191 w 12296633"/>
              <a:gd name="connsiteY18" fmla="*/ 177421 h 204717"/>
              <a:gd name="connsiteX19" fmla="*/ 3780430 w 12296633"/>
              <a:gd name="connsiteY19" fmla="*/ 163774 h 204717"/>
              <a:gd name="connsiteX20" fmla="*/ 3821373 w 12296633"/>
              <a:gd name="connsiteY20" fmla="*/ 150126 h 204717"/>
              <a:gd name="connsiteX21" fmla="*/ 3998794 w 12296633"/>
              <a:gd name="connsiteY21" fmla="*/ 122830 h 204717"/>
              <a:gd name="connsiteX22" fmla="*/ 4053385 w 12296633"/>
              <a:gd name="connsiteY22" fmla="*/ 109183 h 204717"/>
              <a:gd name="connsiteX23" fmla="*/ 4312693 w 12296633"/>
              <a:gd name="connsiteY23" fmla="*/ 136478 h 204717"/>
              <a:gd name="connsiteX24" fmla="*/ 4367284 w 12296633"/>
              <a:gd name="connsiteY24" fmla="*/ 163774 h 204717"/>
              <a:gd name="connsiteX25" fmla="*/ 4544705 w 12296633"/>
              <a:gd name="connsiteY25" fmla="*/ 177421 h 204717"/>
              <a:gd name="connsiteX26" fmla="*/ 4735773 w 12296633"/>
              <a:gd name="connsiteY26" fmla="*/ 204717 h 204717"/>
              <a:gd name="connsiteX27" fmla="*/ 5145206 w 12296633"/>
              <a:gd name="connsiteY27" fmla="*/ 191069 h 204717"/>
              <a:gd name="connsiteX28" fmla="*/ 5186149 w 12296633"/>
              <a:gd name="connsiteY28" fmla="*/ 177421 h 204717"/>
              <a:gd name="connsiteX29" fmla="*/ 5240741 w 12296633"/>
              <a:gd name="connsiteY29" fmla="*/ 163774 h 204717"/>
              <a:gd name="connsiteX30" fmla="*/ 6073254 w 12296633"/>
              <a:gd name="connsiteY30" fmla="*/ 177421 h 204717"/>
              <a:gd name="connsiteX31" fmla="*/ 6509982 w 12296633"/>
              <a:gd name="connsiteY31" fmla="*/ 177421 h 204717"/>
              <a:gd name="connsiteX32" fmla="*/ 6550926 w 12296633"/>
              <a:gd name="connsiteY32" fmla="*/ 163774 h 204717"/>
              <a:gd name="connsiteX33" fmla="*/ 6591869 w 12296633"/>
              <a:gd name="connsiteY33" fmla="*/ 136478 h 204717"/>
              <a:gd name="connsiteX34" fmla="*/ 6769290 w 12296633"/>
              <a:gd name="connsiteY34" fmla="*/ 122830 h 204717"/>
              <a:gd name="connsiteX35" fmla="*/ 7765576 w 12296633"/>
              <a:gd name="connsiteY35" fmla="*/ 109183 h 204717"/>
              <a:gd name="connsiteX36" fmla="*/ 7942997 w 12296633"/>
              <a:gd name="connsiteY36" fmla="*/ 95535 h 204717"/>
              <a:gd name="connsiteX37" fmla="*/ 8038532 w 12296633"/>
              <a:gd name="connsiteY37" fmla="*/ 68239 h 204717"/>
              <a:gd name="connsiteX38" fmla="*/ 8106770 w 12296633"/>
              <a:gd name="connsiteY38" fmla="*/ 54592 h 204717"/>
              <a:gd name="connsiteX39" fmla="*/ 8407021 w 12296633"/>
              <a:gd name="connsiteY39" fmla="*/ 27296 h 204717"/>
              <a:gd name="connsiteX40" fmla="*/ 8570794 w 12296633"/>
              <a:gd name="connsiteY40" fmla="*/ 13648 h 204717"/>
              <a:gd name="connsiteX41" fmla="*/ 9048466 w 12296633"/>
              <a:gd name="connsiteY41" fmla="*/ 0 h 204717"/>
              <a:gd name="connsiteX42" fmla="*/ 9539785 w 12296633"/>
              <a:gd name="connsiteY42" fmla="*/ 27296 h 204717"/>
              <a:gd name="connsiteX43" fmla="*/ 9594376 w 12296633"/>
              <a:gd name="connsiteY43" fmla="*/ 40944 h 204717"/>
              <a:gd name="connsiteX44" fmla="*/ 9635320 w 12296633"/>
              <a:gd name="connsiteY44" fmla="*/ 54592 h 204717"/>
              <a:gd name="connsiteX45" fmla="*/ 9990161 w 12296633"/>
              <a:gd name="connsiteY45" fmla="*/ 81887 h 204717"/>
              <a:gd name="connsiteX46" fmla="*/ 10112991 w 12296633"/>
              <a:gd name="connsiteY46" fmla="*/ 95535 h 204717"/>
              <a:gd name="connsiteX47" fmla="*/ 10590663 w 12296633"/>
              <a:gd name="connsiteY47" fmla="*/ 68239 h 204717"/>
              <a:gd name="connsiteX48" fmla="*/ 10631606 w 12296633"/>
              <a:gd name="connsiteY48" fmla="*/ 54592 h 204717"/>
              <a:gd name="connsiteX49" fmla="*/ 10768084 w 12296633"/>
              <a:gd name="connsiteY49" fmla="*/ 40944 h 204717"/>
              <a:gd name="connsiteX50" fmla="*/ 11682484 w 12296633"/>
              <a:gd name="connsiteY50" fmla="*/ 54592 h 204717"/>
              <a:gd name="connsiteX51" fmla="*/ 11900848 w 12296633"/>
              <a:gd name="connsiteY51" fmla="*/ 68239 h 204717"/>
              <a:gd name="connsiteX52" fmla="*/ 12010030 w 12296633"/>
              <a:gd name="connsiteY52" fmla="*/ 95535 h 204717"/>
              <a:gd name="connsiteX53" fmla="*/ 12296633 w 12296633"/>
              <a:gd name="connsiteY53" fmla="*/ 95535 h 2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296633" h="204717">
                <a:moveTo>
                  <a:pt x="0" y="0"/>
                </a:moveTo>
                <a:cubicBezTo>
                  <a:pt x="77651" y="2043"/>
                  <a:pt x="503314" y="3419"/>
                  <a:pt x="682388" y="27296"/>
                </a:cubicBezTo>
                <a:cubicBezTo>
                  <a:pt x="696648" y="29197"/>
                  <a:pt x="709288" y="37823"/>
                  <a:pt x="723332" y="40944"/>
                </a:cubicBezTo>
                <a:cubicBezTo>
                  <a:pt x="750345" y="46947"/>
                  <a:pt x="778372" y="47881"/>
                  <a:pt x="805218" y="54592"/>
                </a:cubicBezTo>
                <a:cubicBezTo>
                  <a:pt x="1021494" y="108661"/>
                  <a:pt x="754722" y="59823"/>
                  <a:pt x="968991" y="95535"/>
                </a:cubicBezTo>
                <a:lnTo>
                  <a:pt x="1856096" y="81887"/>
                </a:lnTo>
                <a:cubicBezTo>
                  <a:pt x="1888252" y="80994"/>
                  <a:pt x="1920087" y="74548"/>
                  <a:pt x="1951630" y="68239"/>
                </a:cubicBezTo>
                <a:cubicBezTo>
                  <a:pt x="1965736" y="65418"/>
                  <a:pt x="1978925" y="59141"/>
                  <a:pt x="1992573" y="54592"/>
                </a:cubicBezTo>
                <a:cubicBezTo>
                  <a:pt x="2010770" y="59141"/>
                  <a:pt x="2029129" y="63086"/>
                  <a:pt x="2047164" y="68239"/>
                </a:cubicBezTo>
                <a:cubicBezTo>
                  <a:pt x="2060997" y="72191"/>
                  <a:pt x="2074229" y="78102"/>
                  <a:pt x="2088108" y="81887"/>
                </a:cubicBezTo>
                <a:cubicBezTo>
                  <a:pt x="2124300" y="91758"/>
                  <a:pt x="2160896" y="100085"/>
                  <a:pt x="2197290" y="109183"/>
                </a:cubicBezTo>
                <a:cubicBezTo>
                  <a:pt x="2215487" y="113732"/>
                  <a:pt x="2234087" y="116898"/>
                  <a:pt x="2251881" y="122830"/>
                </a:cubicBezTo>
                <a:cubicBezTo>
                  <a:pt x="2265529" y="127379"/>
                  <a:pt x="2278583" y="134443"/>
                  <a:pt x="2292824" y="136478"/>
                </a:cubicBezTo>
                <a:cubicBezTo>
                  <a:pt x="2342567" y="143584"/>
                  <a:pt x="2392907" y="145577"/>
                  <a:pt x="2442949" y="150126"/>
                </a:cubicBezTo>
                <a:cubicBezTo>
                  <a:pt x="2689472" y="232300"/>
                  <a:pt x="2429508" y="150134"/>
                  <a:pt x="3125338" y="177421"/>
                </a:cubicBezTo>
                <a:cubicBezTo>
                  <a:pt x="3144081" y="178156"/>
                  <a:pt x="3161536" y="187390"/>
                  <a:pt x="3179929" y="191069"/>
                </a:cubicBezTo>
                <a:cubicBezTo>
                  <a:pt x="3207063" y="196496"/>
                  <a:pt x="3234520" y="200168"/>
                  <a:pt x="3261815" y="204717"/>
                </a:cubicBezTo>
                <a:cubicBezTo>
                  <a:pt x="3398293" y="200168"/>
                  <a:pt x="3534945" y="199330"/>
                  <a:pt x="3671248" y="191069"/>
                </a:cubicBezTo>
                <a:cubicBezTo>
                  <a:pt x="3685608" y="190199"/>
                  <a:pt x="3698235" y="180910"/>
                  <a:pt x="3712191" y="177421"/>
                </a:cubicBezTo>
                <a:cubicBezTo>
                  <a:pt x="3734695" y="171795"/>
                  <a:pt x="3757926" y="169400"/>
                  <a:pt x="3780430" y="163774"/>
                </a:cubicBezTo>
                <a:cubicBezTo>
                  <a:pt x="3794386" y="160285"/>
                  <a:pt x="3807417" y="153615"/>
                  <a:pt x="3821373" y="150126"/>
                </a:cubicBezTo>
                <a:cubicBezTo>
                  <a:pt x="3904854" y="129255"/>
                  <a:pt x="3899359" y="139402"/>
                  <a:pt x="3998794" y="122830"/>
                </a:cubicBezTo>
                <a:cubicBezTo>
                  <a:pt x="4017296" y="119746"/>
                  <a:pt x="4035188" y="113732"/>
                  <a:pt x="4053385" y="109183"/>
                </a:cubicBezTo>
                <a:cubicBezTo>
                  <a:pt x="4084230" y="111386"/>
                  <a:pt x="4248456" y="115065"/>
                  <a:pt x="4312693" y="136478"/>
                </a:cubicBezTo>
                <a:cubicBezTo>
                  <a:pt x="4331994" y="142912"/>
                  <a:pt x="4347249" y="160238"/>
                  <a:pt x="4367284" y="163774"/>
                </a:cubicBezTo>
                <a:cubicBezTo>
                  <a:pt x="4425696" y="174082"/>
                  <a:pt x="4485753" y="170871"/>
                  <a:pt x="4544705" y="177421"/>
                </a:cubicBezTo>
                <a:cubicBezTo>
                  <a:pt x="4608647" y="184526"/>
                  <a:pt x="4735773" y="204717"/>
                  <a:pt x="4735773" y="204717"/>
                </a:cubicBezTo>
                <a:cubicBezTo>
                  <a:pt x="4872251" y="200168"/>
                  <a:pt x="5008903" y="199330"/>
                  <a:pt x="5145206" y="191069"/>
                </a:cubicBezTo>
                <a:cubicBezTo>
                  <a:pt x="5159566" y="190199"/>
                  <a:pt x="5172317" y="181373"/>
                  <a:pt x="5186149" y="177421"/>
                </a:cubicBezTo>
                <a:cubicBezTo>
                  <a:pt x="5204185" y="172268"/>
                  <a:pt x="5222544" y="168323"/>
                  <a:pt x="5240741" y="163774"/>
                </a:cubicBezTo>
                <a:lnTo>
                  <a:pt x="6073254" y="177421"/>
                </a:lnTo>
                <a:cubicBezTo>
                  <a:pt x="6524093" y="189944"/>
                  <a:pt x="5782106" y="212082"/>
                  <a:pt x="6509982" y="177421"/>
                </a:cubicBezTo>
                <a:cubicBezTo>
                  <a:pt x="6523630" y="172872"/>
                  <a:pt x="6538059" y="170208"/>
                  <a:pt x="6550926" y="163774"/>
                </a:cubicBezTo>
                <a:cubicBezTo>
                  <a:pt x="6565597" y="156439"/>
                  <a:pt x="6575747" y="139501"/>
                  <a:pt x="6591869" y="136478"/>
                </a:cubicBezTo>
                <a:cubicBezTo>
                  <a:pt x="6650168" y="125547"/>
                  <a:pt x="6709991" y="124209"/>
                  <a:pt x="6769290" y="122830"/>
                </a:cubicBezTo>
                <a:lnTo>
                  <a:pt x="7765576" y="109183"/>
                </a:lnTo>
                <a:cubicBezTo>
                  <a:pt x="7824716" y="104634"/>
                  <a:pt x="7884088" y="102466"/>
                  <a:pt x="7942997" y="95535"/>
                </a:cubicBezTo>
                <a:cubicBezTo>
                  <a:pt x="7991217" y="89862"/>
                  <a:pt x="7995384" y="79026"/>
                  <a:pt x="8038532" y="68239"/>
                </a:cubicBezTo>
                <a:cubicBezTo>
                  <a:pt x="8061036" y="62613"/>
                  <a:pt x="8083715" y="57154"/>
                  <a:pt x="8106770" y="54592"/>
                </a:cubicBezTo>
                <a:cubicBezTo>
                  <a:pt x="8206652" y="43494"/>
                  <a:pt x="8306914" y="36129"/>
                  <a:pt x="8407021" y="27296"/>
                </a:cubicBezTo>
                <a:cubicBezTo>
                  <a:pt x="8461589" y="22481"/>
                  <a:pt x="8516036" y="15213"/>
                  <a:pt x="8570794" y="13648"/>
                </a:cubicBezTo>
                <a:lnTo>
                  <a:pt x="9048466" y="0"/>
                </a:lnTo>
                <a:cubicBezTo>
                  <a:pt x="9190690" y="5268"/>
                  <a:pt x="9384424" y="3394"/>
                  <a:pt x="9539785" y="27296"/>
                </a:cubicBezTo>
                <a:cubicBezTo>
                  <a:pt x="9558324" y="30148"/>
                  <a:pt x="9576341" y="35791"/>
                  <a:pt x="9594376" y="40944"/>
                </a:cubicBezTo>
                <a:cubicBezTo>
                  <a:pt x="9608209" y="44896"/>
                  <a:pt x="9621101" y="52405"/>
                  <a:pt x="9635320" y="54592"/>
                </a:cubicBezTo>
                <a:cubicBezTo>
                  <a:pt x="9731143" y="69334"/>
                  <a:pt x="9906775" y="75216"/>
                  <a:pt x="9990161" y="81887"/>
                </a:cubicBezTo>
                <a:cubicBezTo>
                  <a:pt x="10031225" y="85172"/>
                  <a:pt x="10072048" y="90986"/>
                  <a:pt x="10112991" y="95535"/>
                </a:cubicBezTo>
                <a:lnTo>
                  <a:pt x="10590663" y="68239"/>
                </a:lnTo>
                <a:cubicBezTo>
                  <a:pt x="10604970" y="66733"/>
                  <a:pt x="10617387" y="56779"/>
                  <a:pt x="10631606" y="54592"/>
                </a:cubicBezTo>
                <a:cubicBezTo>
                  <a:pt x="10676794" y="47640"/>
                  <a:pt x="10722591" y="45493"/>
                  <a:pt x="10768084" y="40944"/>
                </a:cubicBezTo>
                <a:lnTo>
                  <a:pt x="11682484" y="54592"/>
                </a:lnTo>
                <a:cubicBezTo>
                  <a:pt x="11755393" y="56349"/>
                  <a:pt x="11828481" y="59193"/>
                  <a:pt x="11900848" y="68239"/>
                </a:cubicBezTo>
                <a:cubicBezTo>
                  <a:pt x="11938072" y="72892"/>
                  <a:pt x="11972516" y="95535"/>
                  <a:pt x="12010030" y="95535"/>
                </a:cubicBezTo>
                <a:lnTo>
                  <a:pt x="12296633" y="95535"/>
                </a:lnTo>
              </a:path>
            </a:pathLst>
          </a:custGeom>
          <a:ln w="2222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TextBox 64"/>
          <p:cNvSpPr txBox="1"/>
          <p:nvPr/>
        </p:nvSpPr>
        <p:spPr>
          <a:xfrm rot="-900000">
            <a:off x="4702149" y="3171222"/>
            <a:ext cx="3698449" cy="1107996"/>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6600" b="1" spc="100" dirty="0" smtClean="0">
                <a:latin typeface="雅痞-简" pitchFamily="2" charset="-122"/>
                <a:ea typeface="雅痞-简" pitchFamily="2" charset="-122"/>
              </a:rPr>
              <a:t>企业文化</a:t>
            </a:r>
            <a:endParaRPr lang="en-US" altLang="zh-CN" sz="6600" b="1" spc="100" dirty="0">
              <a:latin typeface="雅痞-简" pitchFamily="2" charset="-122"/>
              <a:ea typeface="雅痞-简" pitchFamily="2" charset="-122"/>
            </a:endParaRPr>
          </a:p>
        </p:txBody>
      </p:sp>
      <p:sp>
        <p:nvSpPr>
          <p:cNvPr id="15" name="文本框 14"/>
          <p:cNvSpPr txBox="1"/>
          <p:nvPr/>
        </p:nvSpPr>
        <p:spPr>
          <a:xfrm rot="-840000">
            <a:off x="5287130" y="2524006"/>
            <a:ext cx="1864613" cy="584775"/>
          </a:xfrm>
          <a:prstGeom prst="rect">
            <a:avLst/>
          </a:prstGeom>
          <a:noFill/>
        </p:spPr>
        <p:txBody>
          <a:bodyPr wrap="none" rtlCol="0">
            <a:spAutoFit/>
          </a:bodyPr>
          <a:lstStyle/>
          <a:p>
            <a:pPr algn="ctr"/>
            <a:r>
              <a:rPr lang="zh-CN" altLang="en-US" sz="3200" dirty="0" smtClean="0">
                <a:solidFill>
                  <a:schemeClr val="tx1">
                    <a:lumMod val="75000"/>
                    <a:lumOff val="25000"/>
                  </a:schemeClr>
                </a:solidFill>
                <a:latin typeface="雅痞-简" pitchFamily="2" charset="-122"/>
                <a:ea typeface="雅痞-简" pitchFamily="2" charset="-122"/>
              </a:rPr>
              <a:t>第</a:t>
            </a:r>
            <a:r>
              <a:rPr lang="zh-CN" altLang="en-US" sz="3200" dirty="0">
                <a:solidFill>
                  <a:schemeClr val="tx1">
                    <a:lumMod val="75000"/>
                    <a:lumOff val="25000"/>
                  </a:schemeClr>
                </a:solidFill>
                <a:latin typeface="雅痞-简" pitchFamily="2" charset="-122"/>
                <a:ea typeface="雅痞-简" pitchFamily="2" charset="-122"/>
              </a:rPr>
              <a:t>二</a:t>
            </a:r>
            <a:r>
              <a:rPr lang="zh-CN" altLang="en-US" sz="3200" dirty="0" smtClean="0">
                <a:solidFill>
                  <a:schemeClr val="tx1">
                    <a:lumMod val="75000"/>
                    <a:lumOff val="25000"/>
                  </a:schemeClr>
                </a:solidFill>
                <a:latin typeface="雅痞-简" pitchFamily="2" charset="-122"/>
                <a:ea typeface="雅痞-简" pitchFamily="2" charset="-122"/>
              </a:rPr>
              <a:t>部分</a:t>
            </a:r>
            <a:endParaRPr lang="zh-CN" altLang="en-US" sz="3200" dirty="0">
              <a:solidFill>
                <a:schemeClr val="tx1">
                  <a:lumMod val="75000"/>
                  <a:lumOff val="25000"/>
                </a:schemeClr>
              </a:solidFill>
              <a:latin typeface="雅痞-简" pitchFamily="2" charset="-122"/>
              <a:ea typeface="雅痞-简" pitchFamily="2" charset="-122"/>
            </a:endParaRPr>
          </a:p>
        </p:txBody>
      </p:sp>
    </p:spTree>
    <p:extLst>
      <p:ext uri="{BB962C8B-B14F-4D97-AF65-F5344CB8AC3E}">
        <p14:creationId xmlns:p14="http://schemas.microsoft.com/office/powerpoint/2010/main" val="21387847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55" presetClass="entr" presetSubtype="0" fill="hold" grpId="0" nodeType="after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750" fill="hold"/>
                                        <p:tgtEl>
                                          <p:spTgt spid="15"/>
                                        </p:tgtEl>
                                        <p:attrNameLst>
                                          <p:attrName>ppt_w</p:attrName>
                                        </p:attrNameLst>
                                      </p:cBhvr>
                                      <p:tavLst>
                                        <p:tav tm="0">
                                          <p:val>
                                            <p:strVal val="#ppt_w*0.70"/>
                                          </p:val>
                                        </p:tav>
                                        <p:tav tm="100000">
                                          <p:val>
                                            <p:strVal val="#ppt_w"/>
                                          </p:val>
                                        </p:tav>
                                      </p:tavLst>
                                    </p:anim>
                                    <p:anim calcmode="lin" valueType="num">
                                      <p:cBhvr>
                                        <p:cTn id="21" dur="750" fill="hold"/>
                                        <p:tgtEl>
                                          <p:spTgt spid="15"/>
                                        </p:tgtEl>
                                        <p:attrNameLst>
                                          <p:attrName>ppt_h</p:attrName>
                                        </p:attrNameLst>
                                      </p:cBhvr>
                                      <p:tavLst>
                                        <p:tav tm="0">
                                          <p:val>
                                            <p:strVal val="#ppt_h"/>
                                          </p:val>
                                        </p:tav>
                                        <p:tav tm="100000">
                                          <p:val>
                                            <p:strVal val="#ppt_h"/>
                                          </p:val>
                                        </p:tav>
                                      </p:tavLst>
                                    </p:anim>
                                    <p:animEffect transition="in" filter="fade">
                                      <p:cBhvr>
                                        <p:cTn id="22" dur="750"/>
                                        <p:tgtEl>
                                          <p:spTgt spid="15"/>
                                        </p:tgtEl>
                                      </p:cBhvr>
                                    </p:animEffect>
                                  </p:childTnLst>
                                </p:cTn>
                              </p:par>
                            </p:childTnLst>
                          </p:cTn>
                        </p:par>
                        <p:par>
                          <p:cTn id="23" fill="hold">
                            <p:stCondLst>
                              <p:cond delay="2475"/>
                            </p:stCondLst>
                            <p:childTnLst>
                              <p:par>
                                <p:cTn id="24" presetID="38" presetClass="entr" presetSubtype="0" accel="50000" fill="hold" grpId="0" nodeType="afterEffect">
                                  <p:stCondLst>
                                    <p:cond delay="0"/>
                                  </p:stCondLst>
                                  <p:iterate type="lt">
                                    <p:tmPct val="50000"/>
                                  </p:iterate>
                                  <p:childTnLst>
                                    <p:set>
                                      <p:cBhvr>
                                        <p:cTn id="25" dur="1" fill="hold">
                                          <p:stCondLst>
                                            <p:cond delay="0"/>
                                          </p:stCondLst>
                                        </p:cTn>
                                        <p:tgtEl>
                                          <p:spTgt spid="14"/>
                                        </p:tgtEl>
                                        <p:attrNameLst>
                                          <p:attrName>style.visibility</p:attrName>
                                        </p:attrNameLst>
                                      </p:cBhvr>
                                      <p:to>
                                        <p:strVal val="visible"/>
                                      </p:to>
                                    </p:set>
                                    <p:set>
                                      <p:cBhvr>
                                        <p:cTn id="26" dur="227" fill="hold">
                                          <p:stCondLst>
                                            <p:cond delay="0"/>
                                          </p:stCondLst>
                                        </p:cTn>
                                        <p:tgtEl>
                                          <p:spTgt spid="14"/>
                                        </p:tgtEl>
                                        <p:attrNameLst>
                                          <p:attrName>style.rotation</p:attrName>
                                        </p:attrNameLst>
                                      </p:cBhvr>
                                      <p:to>
                                        <p:strVal val="-45.0"/>
                                      </p:to>
                                    </p:set>
                                    <p:anim calcmode="lin" valueType="num">
                                      <p:cBhvr>
                                        <p:cTn id="27" dur="227" fill="hold">
                                          <p:stCondLst>
                                            <p:cond delay="227"/>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28" dur="227"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29" dur="78" decel="50000" autoRev="1" fill="hold">
                                          <p:stCondLst>
                                            <p:cond delay="227"/>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30" dur="68" fill="hold">
                                          <p:stCondLst>
                                            <p:cond delay="432"/>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2114889"/>
            <a:ext cx="8993175" cy="4590475"/>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17323752">
            <a:off x="9340305" y="2341306"/>
            <a:ext cx="4652093" cy="5016004"/>
          </a:xfrm>
          <a:prstGeom prst="rect">
            <a:avLst/>
          </a:prstGeom>
          <a:effectLst>
            <a:outerShdw blurRad="241300" dist="330200" dir="2700000" algn="tl" rotWithShape="0">
              <a:prstClr val="black">
                <a:alpha val="40000"/>
              </a:prstClr>
            </a:outerShdw>
          </a:effectLst>
        </p:spPr>
      </p:pic>
      <p:sp>
        <p:nvSpPr>
          <p:cNvPr id="6" name="文本框 11"/>
          <p:cNvSpPr txBox="1"/>
          <p:nvPr/>
        </p:nvSpPr>
        <p:spPr>
          <a:xfrm>
            <a:off x="4331804" y="2647378"/>
            <a:ext cx="1210588"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勇于创新</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4331804" y="3068960"/>
            <a:ext cx="4553359" cy="1212640"/>
          </a:xfrm>
          <a:prstGeom prst="rect">
            <a:avLst/>
          </a:prstGeom>
        </p:spPr>
        <p:txBody>
          <a:bodyPr wrap="square">
            <a:spAutoFit/>
          </a:bodyPr>
          <a:lstStyle/>
          <a:p>
            <a:pPr>
              <a:lnSpc>
                <a:spcPct val="130000"/>
              </a:lnSpc>
            </a:pP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点击此处录入上述图表的综合分析说明，在此录入上述图表的分析</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说明。点击此处录入上述图表的综合分析</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说明，</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点击此处录入上述图表的综合分析说明</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点击此处录入上述图表的综合分析</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说明。</a:t>
            </a:r>
            <a:endParaRPr lang="zh-CN" altLang="en-US" sz="1400" dirty="0">
              <a:solidFill>
                <a:schemeClr val="tx1">
                  <a:lumMod val="75000"/>
                  <a:lumOff val="25000"/>
                </a:schemeClr>
              </a:solidFill>
            </a:endParaRPr>
          </a:p>
        </p:txBody>
      </p:sp>
      <p:sp>
        <p:nvSpPr>
          <p:cNvPr id="10" name="矩形 3"/>
          <p:cNvSpPr>
            <a:spLocks noChangeArrowheads="1"/>
          </p:cNvSpPr>
          <p:nvPr/>
        </p:nvSpPr>
        <p:spPr bwMode="auto">
          <a:xfrm>
            <a:off x="5057896" y="478409"/>
            <a:ext cx="2076209" cy="646331"/>
          </a:xfrm>
          <a:prstGeom prst="rect">
            <a:avLst/>
          </a:prstGeom>
          <a:noFill/>
          <a:extLst/>
        </p:spPr>
        <p:txBody>
          <a:bodyPr wrap="none" rtlCol="0" anchor="ctr">
            <a:spAutoFit/>
          </a:bodyPr>
          <a:lstStyle/>
          <a:p>
            <a:pPr algn="ctr"/>
            <a:r>
              <a:rPr lang="zh-CN" altLang="en-US" sz="3600" b="1" dirty="0">
                <a:solidFill>
                  <a:schemeClr val="tx1">
                    <a:lumMod val="75000"/>
                    <a:lumOff val="25000"/>
                  </a:schemeClr>
                </a:solidFill>
                <a:latin typeface="雅痞-简" pitchFamily="2" charset="-122"/>
                <a:ea typeface="雅痞-简" pitchFamily="2" charset="-122"/>
                <a:sym typeface="Impact" pitchFamily="34" charset="0"/>
              </a:rPr>
              <a:t>公司文化</a:t>
            </a:r>
            <a:endParaRPr lang="zh-CN" altLang="en-US" sz="3600" b="1" dirty="0">
              <a:solidFill>
                <a:schemeClr val="tx1">
                  <a:lumMod val="75000"/>
                  <a:lumOff val="25000"/>
                </a:schemeClr>
              </a:solidFill>
              <a:latin typeface="雅痞-简" pitchFamily="2" charset="-122"/>
              <a:ea typeface="雅痞-简" pitchFamily="2" charset="-122"/>
            </a:endParaRPr>
          </a:p>
        </p:txBody>
      </p:sp>
    </p:spTree>
    <p:extLst>
      <p:ext uri="{BB962C8B-B14F-4D97-AF65-F5344CB8AC3E}">
        <p14:creationId xmlns:p14="http://schemas.microsoft.com/office/powerpoint/2010/main" val="136102837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childTnLst>
                                </p:cTn>
                              </p:par>
                              <p:par>
                                <p:cTn id="16" presetID="2" presetClass="entr" presetSubtype="8"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1000" fill="hold"/>
                                        <p:tgtEl>
                                          <p:spTgt spid="2"/>
                                        </p:tgtEl>
                                        <p:attrNameLst>
                                          <p:attrName>ppt_x</p:attrName>
                                        </p:attrNameLst>
                                      </p:cBhvr>
                                      <p:tavLst>
                                        <p:tav tm="0">
                                          <p:val>
                                            <p:strVal val="0-#ppt_w/2"/>
                                          </p:val>
                                        </p:tav>
                                        <p:tav tm="100000">
                                          <p:val>
                                            <p:strVal val="#ppt_x"/>
                                          </p:val>
                                        </p:tav>
                                      </p:tavLst>
                                    </p:anim>
                                    <p:anim calcmode="lin" valueType="num">
                                      <p:cBhvr additive="base">
                                        <p:cTn id="19" dur="1000" fill="hold"/>
                                        <p:tgtEl>
                                          <p:spTgt spid="2"/>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9" presetClass="entr" presetSubtype="0" decel="100000" fill="hold" grpId="0" nodeType="afterEffect">
                                  <p:stCondLst>
                                    <p:cond delay="25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childTnLst>
                          </p:cTn>
                        </p:par>
                        <p:par>
                          <p:cTn id="31" fill="hold">
                            <p:stCondLst>
                              <p:cond delay="2250"/>
                            </p:stCondLst>
                            <p:childTnLst>
                              <p:par>
                                <p:cTn id="32" presetID="53" presetClass="entr" presetSubtype="16" fill="hold" grpId="0" nodeType="afterEffect">
                                  <p:stCondLst>
                                    <p:cond delay="0"/>
                                  </p:stCondLst>
                                  <p:iterate type="lt">
                                    <p:tmPct val="2000"/>
                                  </p:iterate>
                                  <p:childTnLst>
                                    <p:set>
                                      <p:cBhvr>
                                        <p:cTn id="33" dur="1" fill="hold">
                                          <p:stCondLst>
                                            <p:cond delay="0"/>
                                          </p:stCondLst>
                                        </p:cTn>
                                        <p:tgtEl>
                                          <p:spTgt spid="7"/>
                                        </p:tgtEl>
                                        <p:attrNameLst>
                                          <p:attrName>style.visibility</p:attrName>
                                        </p:attrNameLst>
                                      </p:cBhvr>
                                      <p:to>
                                        <p:strVal val="visible"/>
                                      </p:to>
                                    </p:set>
                                    <p:anim calcmode="lin" valueType="num">
                                      <p:cBhvr>
                                        <p:cTn id="34" dur="850" fill="hold"/>
                                        <p:tgtEl>
                                          <p:spTgt spid="7"/>
                                        </p:tgtEl>
                                        <p:attrNameLst>
                                          <p:attrName>ppt_w</p:attrName>
                                        </p:attrNameLst>
                                      </p:cBhvr>
                                      <p:tavLst>
                                        <p:tav tm="0">
                                          <p:val>
                                            <p:fltVal val="0"/>
                                          </p:val>
                                        </p:tav>
                                        <p:tav tm="100000">
                                          <p:val>
                                            <p:strVal val="#ppt_w"/>
                                          </p:val>
                                        </p:tav>
                                      </p:tavLst>
                                    </p:anim>
                                    <p:anim calcmode="lin" valueType="num">
                                      <p:cBhvr>
                                        <p:cTn id="35" dur="850" fill="hold"/>
                                        <p:tgtEl>
                                          <p:spTgt spid="7"/>
                                        </p:tgtEl>
                                        <p:attrNameLst>
                                          <p:attrName>ppt_h</p:attrName>
                                        </p:attrNameLst>
                                      </p:cBhvr>
                                      <p:tavLst>
                                        <p:tav tm="0">
                                          <p:val>
                                            <p:fltVal val="0"/>
                                          </p:val>
                                        </p:tav>
                                        <p:tav tm="100000">
                                          <p:val>
                                            <p:strVal val="#ppt_h"/>
                                          </p:val>
                                        </p:tav>
                                      </p:tavLst>
                                    </p:anim>
                                    <p:animEffect transition="in" filter="fade">
                                      <p:cBhvr>
                                        <p:cTn id="36" dur="8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rot="4520285">
            <a:off x="4509539" y="5945148"/>
            <a:ext cx="12454647" cy="2688420"/>
          </a:xfrm>
          <a:prstGeom prst="rect">
            <a:avLst/>
          </a:prstGeom>
          <a:effectLst>
            <a:outerShdw blurRad="342900" dist="444500" dir="8400000" algn="tl" rotWithShape="0">
              <a:prstClr val="black">
                <a:alpha val="40000"/>
              </a:prstClr>
            </a:outerShdw>
          </a:effectLst>
        </p:spPr>
      </p:pic>
      <p:pic>
        <p:nvPicPr>
          <p:cNvPr id="2" name="图片 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72209" y="2244325"/>
            <a:ext cx="8168285" cy="4656919"/>
          </a:xfrm>
          <a:prstGeom prst="rect">
            <a:avLst/>
          </a:prstGeom>
        </p:spPr>
      </p:pic>
      <p:sp>
        <p:nvSpPr>
          <p:cNvPr id="5" name="文本框 11"/>
          <p:cNvSpPr txBox="1"/>
          <p:nvPr/>
        </p:nvSpPr>
        <p:spPr>
          <a:xfrm>
            <a:off x="1091444" y="2442155"/>
            <a:ext cx="1210588"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精益求精</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921197" y="551381"/>
            <a:ext cx="2076209" cy="646331"/>
          </a:xfrm>
          <a:prstGeom prst="rect">
            <a:avLst/>
          </a:prstGeom>
          <a:noFill/>
        </p:spPr>
        <p:txBody>
          <a:bodyPr wrap="none" rtlCol="0">
            <a:spAutoFit/>
          </a:bodyPr>
          <a:lstStyle/>
          <a:p>
            <a:r>
              <a:rPr lang="zh-CN" altLang="en-US" sz="3600" b="1" dirty="0" smtClean="0">
                <a:solidFill>
                  <a:schemeClr val="tx1">
                    <a:lumMod val="75000"/>
                    <a:lumOff val="25000"/>
                  </a:schemeClr>
                </a:solidFill>
                <a:latin typeface="雅痞-简" pitchFamily="2" charset="-122"/>
                <a:ea typeface="雅痞-简" pitchFamily="2" charset="-122"/>
              </a:rPr>
              <a:t>公司文化</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8" name="矩形 7"/>
          <p:cNvSpPr/>
          <p:nvPr/>
        </p:nvSpPr>
        <p:spPr>
          <a:xfrm>
            <a:off x="1091444" y="2874068"/>
            <a:ext cx="4553359" cy="1212640"/>
          </a:xfrm>
          <a:prstGeom prst="rect">
            <a:avLst/>
          </a:prstGeom>
        </p:spPr>
        <p:txBody>
          <a:bodyPr wrap="square">
            <a:spAutoFit/>
          </a:bodyPr>
          <a:lstStyle/>
          <a:p>
            <a:pPr>
              <a:lnSpc>
                <a:spcPct val="130000"/>
              </a:lnSpc>
            </a:pP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点击此处录入上述图表的综合分析说明，在此录入上述图表的分析</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说明。点击此处录入上述图表的综合分析</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说明，</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点击此处录入上述图表的综合分析说明</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点击此处录入上述图表的综合分析</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说明。</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6238501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0-#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decel="100000" fill="hold" nodeType="withEffect">
                                      <p:stCondLst>
                                        <p:cond delay="8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0-#ppt_w/2"/>
                                              </p:val>
                                            </p:tav>
                                            <p:tav tm="100000">
                                              <p:val>
                                                <p:strVal val="#ppt_x"/>
                                              </p:val>
                                            </p:tav>
                                          </p:tavLst>
                                        </p:anim>
                                        <p:anim calcmode="lin" valueType="num">
                                          <p:cBhvr additive="base">
                                            <p:cTn id="17" dur="10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8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childTnLst>
                              </p:cTn>
                            </p:par>
                            <p:par>
                              <p:cTn id="25" fill="hold">
                                <p:stCondLst>
                                  <p:cond delay="2080"/>
                                </p:stCondLst>
                                <p:childTnLst>
                                  <p:par>
                                    <p:cTn id="26" presetID="53" presetClass="entr" presetSubtype="16" fill="hold" grpId="0" nodeType="afterEffect">
                                      <p:stCondLst>
                                        <p:cond delay="0"/>
                                      </p:stCondLst>
                                      <p:iterate type="lt">
                                        <p:tmPct val="2000"/>
                                      </p:iterate>
                                      <p:childTnLst>
                                        <p:set>
                                          <p:cBhvr>
                                            <p:cTn id="27" dur="1" fill="hold">
                                              <p:stCondLst>
                                                <p:cond delay="0"/>
                                              </p:stCondLst>
                                            </p:cTn>
                                            <p:tgtEl>
                                              <p:spTgt spid="8"/>
                                            </p:tgtEl>
                                            <p:attrNameLst>
                                              <p:attrName>style.visibility</p:attrName>
                                            </p:attrNameLst>
                                          </p:cBhvr>
                                          <p:to>
                                            <p:strVal val="visible"/>
                                          </p:to>
                                        </p:set>
                                        <p:anim calcmode="lin" valueType="num">
                                          <p:cBhvr>
                                            <p:cTn id="28" dur="850" fill="hold"/>
                                            <p:tgtEl>
                                              <p:spTgt spid="8"/>
                                            </p:tgtEl>
                                            <p:attrNameLst>
                                              <p:attrName>ppt_w</p:attrName>
                                            </p:attrNameLst>
                                          </p:cBhvr>
                                          <p:tavLst>
                                            <p:tav tm="0">
                                              <p:val>
                                                <p:fltVal val="0"/>
                                              </p:val>
                                            </p:tav>
                                            <p:tav tm="100000">
                                              <p:val>
                                                <p:strVal val="#ppt_w"/>
                                              </p:val>
                                            </p:tav>
                                          </p:tavLst>
                                        </p:anim>
                                        <p:anim calcmode="lin" valueType="num">
                                          <p:cBhvr>
                                            <p:cTn id="29" dur="850" fill="hold"/>
                                            <p:tgtEl>
                                              <p:spTgt spid="8"/>
                                            </p:tgtEl>
                                            <p:attrNameLst>
                                              <p:attrName>ppt_h</p:attrName>
                                            </p:attrNameLst>
                                          </p:cBhvr>
                                          <p:tavLst>
                                            <p:tav tm="0">
                                              <p:val>
                                                <p:fltVal val="0"/>
                                              </p:val>
                                            </p:tav>
                                            <p:tav tm="100000">
                                              <p:val>
                                                <p:strVal val="#ppt_h"/>
                                              </p:val>
                                            </p:tav>
                                          </p:tavLst>
                                        </p:anim>
                                        <p:animEffect transition="in" filter="fade">
                                          <p:cBhvr>
                                            <p:cTn id="30" dur="8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0-#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decel="100000" fill="hold" nodeType="withEffect">
                                      <p:stCondLst>
                                        <p:cond delay="8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0-#ppt_w/2"/>
                                              </p:val>
                                            </p:tav>
                                            <p:tav tm="100000">
                                              <p:val>
                                                <p:strVal val="#ppt_x"/>
                                              </p:val>
                                            </p:tav>
                                          </p:tavLst>
                                        </p:anim>
                                        <p:anim calcmode="lin" valueType="num">
                                          <p:cBhvr additive="base">
                                            <p:cTn id="17" dur="10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8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childTnLst>
                              </p:cTn>
                            </p:par>
                            <p:par>
                              <p:cTn id="25" fill="hold">
                                <p:stCondLst>
                                  <p:cond delay="2080"/>
                                </p:stCondLst>
                                <p:childTnLst>
                                  <p:par>
                                    <p:cTn id="26" presetID="53" presetClass="entr" presetSubtype="16" fill="hold" grpId="0" nodeType="afterEffect">
                                      <p:stCondLst>
                                        <p:cond delay="0"/>
                                      </p:stCondLst>
                                      <p:iterate type="lt">
                                        <p:tmPct val="2000"/>
                                      </p:iterate>
                                      <p:childTnLst>
                                        <p:set>
                                          <p:cBhvr>
                                            <p:cTn id="27" dur="1" fill="hold">
                                              <p:stCondLst>
                                                <p:cond delay="0"/>
                                              </p:stCondLst>
                                            </p:cTn>
                                            <p:tgtEl>
                                              <p:spTgt spid="8"/>
                                            </p:tgtEl>
                                            <p:attrNameLst>
                                              <p:attrName>style.visibility</p:attrName>
                                            </p:attrNameLst>
                                          </p:cBhvr>
                                          <p:to>
                                            <p:strVal val="visible"/>
                                          </p:to>
                                        </p:set>
                                        <p:anim calcmode="lin" valueType="num">
                                          <p:cBhvr>
                                            <p:cTn id="28" dur="850" fill="hold"/>
                                            <p:tgtEl>
                                              <p:spTgt spid="8"/>
                                            </p:tgtEl>
                                            <p:attrNameLst>
                                              <p:attrName>ppt_w</p:attrName>
                                            </p:attrNameLst>
                                          </p:cBhvr>
                                          <p:tavLst>
                                            <p:tav tm="0">
                                              <p:val>
                                                <p:fltVal val="0"/>
                                              </p:val>
                                            </p:tav>
                                            <p:tav tm="100000">
                                              <p:val>
                                                <p:strVal val="#ppt_w"/>
                                              </p:val>
                                            </p:tav>
                                          </p:tavLst>
                                        </p:anim>
                                        <p:anim calcmode="lin" valueType="num">
                                          <p:cBhvr>
                                            <p:cTn id="29" dur="850" fill="hold"/>
                                            <p:tgtEl>
                                              <p:spTgt spid="8"/>
                                            </p:tgtEl>
                                            <p:attrNameLst>
                                              <p:attrName>ppt_h</p:attrName>
                                            </p:attrNameLst>
                                          </p:cBhvr>
                                          <p:tavLst>
                                            <p:tav tm="0">
                                              <p:val>
                                                <p:fltVal val="0"/>
                                              </p:val>
                                            </p:tav>
                                            <p:tav tm="100000">
                                              <p:val>
                                                <p:strVal val="#ppt_h"/>
                                              </p:val>
                                            </p:tav>
                                          </p:tavLst>
                                        </p:anim>
                                        <p:animEffect transition="in" filter="fade">
                                          <p:cBhvr>
                                            <p:cTn id="30" dur="8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148229" y="4769768"/>
            <a:ext cx="6771346" cy="2664296"/>
          </a:xfrm>
          <a:prstGeom prst="rect">
            <a:avLst/>
          </a:prstGeom>
          <a:effectLst>
            <a:outerShdw blurRad="368300" dist="482600" dir="3000000" algn="tl" rotWithShape="0">
              <a:prstClr val="black">
                <a:alpha val="40000"/>
              </a:prstClr>
            </a:outerShdw>
          </a:effectLst>
        </p:spPr>
      </p:pic>
      <p:sp>
        <p:nvSpPr>
          <p:cNvPr id="5" name="矩形 47"/>
          <p:cNvSpPr>
            <a:spLocks noChangeArrowheads="1"/>
          </p:cNvSpPr>
          <p:nvPr/>
        </p:nvSpPr>
        <p:spPr bwMode="auto">
          <a:xfrm>
            <a:off x="1802105" y="4077072"/>
            <a:ext cx="5878071" cy="90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5000"/>
              </a:lnSpc>
              <a:spcBef>
                <a:spcPct val="0"/>
              </a:spcBef>
              <a:buNone/>
            </a:pPr>
            <a:r>
              <a:rPr lang="zh-CN" altLang="en-US" sz="1400" dirty="0" smtClean="0">
                <a:solidFill>
                  <a:schemeClr val="tx1">
                    <a:lumMod val="75000"/>
                    <a:lumOff val="25000"/>
                  </a:schemeClr>
                </a:solidFill>
              </a:rPr>
              <a:t>品牌</a:t>
            </a:r>
            <a:r>
              <a:rPr lang="zh-CN" altLang="en-US" sz="1400" dirty="0">
                <a:solidFill>
                  <a:schemeClr val="tx1">
                    <a:lumMod val="75000"/>
                    <a:lumOff val="25000"/>
                  </a:schemeClr>
                </a:solidFill>
              </a:rPr>
              <a:t>价值是品牌管理要素中最为核心的部分，也是品牌区别于同类竞争品牌的重要标志</a:t>
            </a:r>
            <a:r>
              <a:rPr lang="zh-CN" altLang="en-US" sz="1400" dirty="0" smtClean="0">
                <a:solidFill>
                  <a:schemeClr val="tx1">
                    <a:lumMod val="75000"/>
                    <a:lumOff val="25000"/>
                  </a:schemeClr>
                </a:solidFill>
              </a:rPr>
              <a:t>。品牌</a:t>
            </a:r>
            <a:r>
              <a:rPr lang="zh-CN" altLang="en-US" sz="1400" dirty="0">
                <a:solidFill>
                  <a:schemeClr val="tx1">
                    <a:lumMod val="75000"/>
                    <a:lumOff val="25000"/>
                  </a:schemeClr>
                </a:solidFill>
              </a:rPr>
              <a:t>的资产主要体现在品牌的核心价值上，或者说品牌核心价值也是品牌精髓所在</a:t>
            </a:r>
            <a:r>
              <a:rPr lang="zh-CN" altLang="en-US" sz="1400" dirty="0" smtClean="0">
                <a:solidFill>
                  <a:schemeClr val="tx1">
                    <a:lumMod val="75000"/>
                    <a:lumOff val="25000"/>
                  </a:schemeClr>
                </a:solidFill>
              </a:rPr>
              <a:t>。</a:t>
            </a:r>
            <a:endParaRPr lang="zh-CN" altLang="en-US" sz="1400" dirty="0">
              <a:solidFill>
                <a:schemeClr val="tx1">
                  <a:lumMod val="75000"/>
                  <a:lumOff val="25000"/>
                </a:schemeClr>
              </a:solidFill>
              <a:sym typeface="微软雅黑" pitchFamily="34" charset="-122"/>
            </a:endParaRPr>
          </a:p>
        </p:txBody>
      </p:sp>
      <p:sp>
        <p:nvSpPr>
          <p:cNvPr id="6" name="文本框 5"/>
          <p:cNvSpPr txBox="1"/>
          <p:nvPr/>
        </p:nvSpPr>
        <p:spPr>
          <a:xfrm>
            <a:off x="1019436" y="1864536"/>
            <a:ext cx="2076209" cy="646331"/>
          </a:xfrm>
          <a:prstGeom prst="rect">
            <a:avLst/>
          </a:prstGeom>
          <a:noFill/>
        </p:spPr>
        <p:txBody>
          <a:bodyPr wrap="none" rtlCol="0">
            <a:spAutoFit/>
          </a:bodyPr>
          <a:lstStyle/>
          <a:p>
            <a:r>
              <a:rPr lang="zh-CN" altLang="en-US" sz="3600" b="1" dirty="0" smtClean="0">
                <a:solidFill>
                  <a:schemeClr val="tx1">
                    <a:lumMod val="75000"/>
                    <a:lumOff val="25000"/>
                  </a:schemeClr>
                </a:solidFill>
                <a:latin typeface="雅痞-简" pitchFamily="2" charset="-122"/>
                <a:ea typeface="雅痞-简" pitchFamily="2" charset="-122"/>
              </a:rPr>
              <a:t>品牌价值</a:t>
            </a:r>
            <a:endParaRPr lang="zh-CN" altLang="en-US" sz="3600" b="1" dirty="0">
              <a:solidFill>
                <a:schemeClr val="tx1">
                  <a:lumMod val="75000"/>
                  <a:lumOff val="25000"/>
                </a:schemeClr>
              </a:solidFill>
              <a:latin typeface="雅痞-简" pitchFamily="2" charset="-122"/>
              <a:ea typeface="雅痞-简" pitchFamily="2"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25246" y="1174131"/>
            <a:ext cx="2166386" cy="2508193"/>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439816" y="-27384"/>
            <a:ext cx="722129" cy="2748904"/>
          </a:xfrm>
          <a:prstGeom prst="rect">
            <a:avLst/>
          </a:prstGeom>
        </p:spPr>
      </p:pic>
      <p:grpSp>
        <p:nvGrpSpPr>
          <p:cNvPr id="13" name="组合 12"/>
          <p:cNvGrpSpPr/>
          <p:nvPr/>
        </p:nvGrpSpPr>
        <p:grpSpPr>
          <a:xfrm>
            <a:off x="5635725" y="1484784"/>
            <a:ext cx="5356819" cy="3384376"/>
            <a:chOff x="5635725" y="1484784"/>
            <a:chExt cx="5356819" cy="3384376"/>
          </a:xfrm>
        </p:grpSpPr>
        <p:sp>
          <p:nvSpPr>
            <p:cNvPr id="12" name="矩形 11"/>
            <p:cNvSpPr/>
            <p:nvPr/>
          </p:nvSpPr>
          <p:spPr>
            <a:xfrm>
              <a:off x="9724627" y="1484784"/>
              <a:ext cx="1267917" cy="25189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635725" y="1484784"/>
              <a:ext cx="4352029" cy="3384376"/>
            </a:xfrm>
            <a:prstGeom prst="rect">
              <a:avLst/>
            </a:prstGeom>
          </p:spPr>
        </p:pic>
      </p:grpSp>
      <p:grpSp>
        <p:nvGrpSpPr>
          <p:cNvPr id="10" name="组合 9"/>
          <p:cNvGrpSpPr/>
          <p:nvPr/>
        </p:nvGrpSpPr>
        <p:grpSpPr>
          <a:xfrm>
            <a:off x="879226" y="5082855"/>
            <a:ext cx="882343" cy="1046445"/>
            <a:chOff x="4270375" y="4235450"/>
            <a:chExt cx="1177925" cy="1397001"/>
          </a:xfrm>
          <a:solidFill>
            <a:schemeClr val="tx1">
              <a:lumMod val="75000"/>
              <a:lumOff val="25000"/>
            </a:schemeClr>
          </a:solidFill>
        </p:grpSpPr>
        <p:sp>
          <p:nvSpPr>
            <p:cNvPr id="11" name="Freeform 771"/>
            <p:cNvSpPr>
              <a:spLocks/>
            </p:cNvSpPr>
            <p:nvPr/>
          </p:nvSpPr>
          <p:spPr bwMode="auto">
            <a:xfrm>
              <a:off x="4432300" y="4359275"/>
              <a:ext cx="836613" cy="992188"/>
            </a:xfrm>
            <a:custGeom>
              <a:avLst/>
              <a:gdLst>
                <a:gd name="T0" fmla="*/ 161 w 223"/>
                <a:gd name="T1" fmla="*/ 195 h 264"/>
                <a:gd name="T2" fmla="*/ 215 w 223"/>
                <a:gd name="T3" fmla="*/ 126 h 264"/>
                <a:gd name="T4" fmla="*/ 126 w 223"/>
                <a:gd name="T5" fmla="*/ 2 h 264"/>
                <a:gd name="T6" fmla="*/ 17 w 223"/>
                <a:gd name="T7" fmla="*/ 107 h 264"/>
                <a:gd name="T8" fmla="*/ 67 w 223"/>
                <a:gd name="T9" fmla="*/ 194 h 264"/>
                <a:gd name="T10" fmla="*/ 84 w 223"/>
                <a:gd name="T11" fmla="*/ 252 h 264"/>
                <a:gd name="T12" fmla="*/ 63 w 223"/>
                <a:gd name="T13" fmla="*/ 176 h 264"/>
                <a:gd name="T14" fmla="*/ 19 w 223"/>
                <a:gd name="T15" fmla="*/ 134 h 264"/>
                <a:gd name="T16" fmla="*/ 38 w 223"/>
                <a:gd name="T17" fmla="*/ 37 h 264"/>
                <a:gd name="T18" fmla="*/ 217 w 223"/>
                <a:gd name="T19" fmla="*/ 80 h 264"/>
                <a:gd name="T20" fmla="*/ 174 w 223"/>
                <a:gd name="T21" fmla="*/ 188 h 264"/>
                <a:gd name="T22" fmla="*/ 159 w 223"/>
                <a:gd name="T23" fmla="*/ 255 h 264"/>
                <a:gd name="T24" fmla="*/ 157 w 223"/>
                <a:gd name="T25" fmla="*/ 234 h 264"/>
                <a:gd name="T26" fmla="*/ 203 w 223"/>
                <a:gd name="T27" fmla="*/ 131 h 264"/>
                <a:gd name="T28" fmla="*/ 185 w 223"/>
                <a:gd name="T29" fmla="*/ 22 h 264"/>
                <a:gd name="T30" fmla="*/ 65 w 223"/>
                <a:gd name="T31" fmla="*/ 13 h 264"/>
                <a:gd name="T32" fmla="*/ 13 w 223"/>
                <a:gd name="T33" fmla="*/ 112 h 264"/>
                <a:gd name="T34" fmla="*/ 86 w 223"/>
                <a:gd name="T35" fmla="*/ 219 h 264"/>
                <a:gd name="T36" fmla="*/ 88 w 223"/>
                <a:gd name="T37" fmla="*/ 241 h 264"/>
                <a:gd name="T38" fmla="*/ 70 w 223"/>
                <a:gd name="T39" fmla="*/ 182 h 264"/>
                <a:gd name="T40" fmla="*/ 4 w 223"/>
                <a:gd name="T41" fmla="*/ 109 h 264"/>
                <a:gd name="T42" fmla="*/ 52 w 223"/>
                <a:gd name="T43" fmla="*/ 20 h 264"/>
                <a:gd name="T44" fmla="*/ 212 w 223"/>
                <a:gd name="T45" fmla="*/ 77 h 264"/>
                <a:gd name="T46" fmla="*/ 168 w 223"/>
                <a:gd name="T47" fmla="*/ 189 h 264"/>
                <a:gd name="T48" fmla="*/ 156 w 223"/>
                <a:gd name="T49" fmla="*/ 231 h 264"/>
                <a:gd name="T50" fmla="*/ 157 w 223"/>
                <a:gd name="T51" fmla="*/ 226 h 264"/>
                <a:gd name="T52" fmla="*/ 206 w 223"/>
                <a:gd name="T53" fmla="*/ 133 h 264"/>
                <a:gd name="T54" fmla="*/ 180 w 223"/>
                <a:gd name="T55" fmla="*/ 29 h 264"/>
                <a:gd name="T56" fmla="*/ 11 w 223"/>
                <a:gd name="T57" fmla="*/ 63 h 264"/>
                <a:gd name="T58" fmla="*/ 77 w 223"/>
                <a:gd name="T59" fmla="*/ 192 h 264"/>
                <a:gd name="T60" fmla="*/ 91 w 223"/>
                <a:gd name="T61" fmla="*/ 263 h 264"/>
                <a:gd name="T62" fmla="*/ 66 w 223"/>
                <a:gd name="T63" fmla="*/ 182 h 264"/>
                <a:gd name="T64" fmla="*/ 8 w 223"/>
                <a:gd name="T65" fmla="*/ 91 h 264"/>
                <a:gd name="T66" fmla="*/ 69 w 223"/>
                <a:gd name="T67" fmla="*/ 12 h 264"/>
                <a:gd name="T68" fmla="*/ 190 w 223"/>
                <a:gd name="T69" fmla="*/ 27 h 264"/>
                <a:gd name="T70" fmla="*/ 196 w 223"/>
                <a:gd name="T71" fmla="*/ 142 h 264"/>
                <a:gd name="T72" fmla="*/ 156 w 223"/>
                <a:gd name="T73" fmla="*/ 239 h 264"/>
                <a:gd name="T74" fmla="*/ 163 w 223"/>
                <a:gd name="T75" fmla="*/ 207 h 264"/>
                <a:gd name="T76" fmla="*/ 222 w 223"/>
                <a:gd name="T77" fmla="*/ 103 h 264"/>
                <a:gd name="T78" fmla="*/ 160 w 223"/>
                <a:gd name="T79" fmla="*/ 18 h 264"/>
                <a:gd name="T80" fmla="*/ 13 w 223"/>
                <a:gd name="T81" fmla="*/ 77 h 264"/>
                <a:gd name="T82" fmla="*/ 65 w 223"/>
                <a:gd name="T83" fmla="*/ 181 h 264"/>
                <a:gd name="T84" fmla="*/ 83 w 223"/>
                <a:gd name="T85" fmla="*/ 252 h 264"/>
                <a:gd name="T86" fmla="*/ 74 w 223"/>
                <a:gd name="T87" fmla="*/ 206 h 264"/>
                <a:gd name="T88" fmla="*/ 17 w 223"/>
                <a:gd name="T89" fmla="*/ 97 h 264"/>
                <a:gd name="T90" fmla="*/ 137 w 223"/>
                <a:gd name="T91" fmla="*/ 5 h 264"/>
                <a:gd name="T92" fmla="*/ 221 w 223"/>
                <a:gd name="T93" fmla="*/ 87 h 264"/>
                <a:gd name="T94" fmla="*/ 171 w 223"/>
                <a:gd name="T95" fmla="*/ 177 h 264"/>
                <a:gd name="T96" fmla="*/ 161 w 223"/>
                <a:gd name="T97" fmla="*/ 24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3" h="264">
                  <a:moveTo>
                    <a:pt x="162" y="240"/>
                  </a:moveTo>
                  <a:cubicBezTo>
                    <a:pt x="161" y="232"/>
                    <a:pt x="159" y="224"/>
                    <a:pt x="158" y="216"/>
                  </a:cubicBezTo>
                  <a:cubicBezTo>
                    <a:pt x="157" y="209"/>
                    <a:pt x="158" y="202"/>
                    <a:pt x="161" y="195"/>
                  </a:cubicBezTo>
                  <a:cubicBezTo>
                    <a:pt x="166" y="181"/>
                    <a:pt x="178" y="171"/>
                    <a:pt x="189" y="161"/>
                  </a:cubicBezTo>
                  <a:cubicBezTo>
                    <a:pt x="194" y="156"/>
                    <a:pt x="199" y="150"/>
                    <a:pt x="204" y="145"/>
                  </a:cubicBezTo>
                  <a:cubicBezTo>
                    <a:pt x="208" y="139"/>
                    <a:pt x="212" y="133"/>
                    <a:pt x="215" y="126"/>
                  </a:cubicBezTo>
                  <a:cubicBezTo>
                    <a:pt x="220" y="114"/>
                    <a:pt x="223" y="101"/>
                    <a:pt x="222" y="88"/>
                  </a:cubicBezTo>
                  <a:cubicBezTo>
                    <a:pt x="220" y="64"/>
                    <a:pt x="205" y="44"/>
                    <a:pt x="188" y="30"/>
                  </a:cubicBezTo>
                  <a:cubicBezTo>
                    <a:pt x="170" y="15"/>
                    <a:pt x="148" y="5"/>
                    <a:pt x="126" y="2"/>
                  </a:cubicBezTo>
                  <a:cubicBezTo>
                    <a:pt x="103" y="0"/>
                    <a:pt x="80" y="6"/>
                    <a:pt x="60" y="18"/>
                  </a:cubicBezTo>
                  <a:cubicBezTo>
                    <a:pt x="41" y="30"/>
                    <a:pt x="25" y="48"/>
                    <a:pt x="19" y="70"/>
                  </a:cubicBezTo>
                  <a:cubicBezTo>
                    <a:pt x="16" y="82"/>
                    <a:pt x="15" y="95"/>
                    <a:pt x="17" y="107"/>
                  </a:cubicBezTo>
                  <a:cubicBezTo>
                    <a:pt x="20" y="119"/>
                    <a:pt x="26" y="131"/>
                    <a:pt x="33" y="141"/>
                  </a:cubicBezTo>
                  <a:cubicBezTo>
                    <a:pt x="40" y="153"/>
                    <a:pt x="48" y="163"/>
                    <a:pt x="55" y="174"/>
                  </a:cubicBezTo>
                  <a:cubicBezTo>
                    <a:pt x="59" y="181"/>
                    <a:pt x="63" y="188"/>
                    <a:pt x="67" y="194"/>
                  </a:cubicBezTo>
                  <a:cubicBezTo>
                    <a:pt x="71" y="201"/>
                    <a:pt x="74" y="208"/>
                    <a:pt x="77" y="216"/>
                  </a:cubicBezTo>
                  <a:cubicBezTo>
                    <a:pt x="81" y="228"/>
                    <a:pt x="82" y="240"/>
                    <a:pt x="83" y="252"/>
                  </a:cubicBezTo>
                  <a:cubicBezTo>
                    <a:pt x="83" y="253"/>
                    <a:pt x="84" y="253"/>
                    <a:pt x="84" y="252"/>
                  </a:cubicBezTo>
                  <a:cubicBezTo>
                    <a:pt x="85" y="245"/>
                    <a:pt x="85" y="238"/>
                    <a:pt x="84" y="231"/>
                  </a:cubicBezTo>
                  <a:cubicBezTo>
                    <a:pt x="84" y="224"/>
                    <a:pt x="83" y="217"/>
                    <a:pt x="82" y="210"/>
                  </a:cubicBezTo>
                  <a:cubicBezTo>
                    <a:pt x="79" y="198"/>
                    <a:pt x="72" y="186"/>
                    <a:pt x="63" y="176"/>
                  </a:cubicBezTo>
                  <a:cubicBezTo>
                    <a:pt x="58" y="171"/>
                    <a:pt x="52" y="167"/>
                    <a:pt x="47" y="163"/>
                  </a:cubicBezTo>
                  <a:cubicBezTo>
                    <a:pt x="42" y="159"/>
                    <a:pt x="37" y="154"/>
                    <a:pt x="32" y="150"/>
                  </a:cubicBezTo>
                  <a:cubicBezTo>
                    <a:pt x="27" y="145"/>
                    <a:pt x="22" y="140"/>
                    <a:pt x="19" y="134"/>
                  </a:cubicBezTo>
                  <a:cubicBezTo>
                    <a:pt x="15" y="127"/>
                    <a:pt x="13" y="120"/>
                    <a:pt x="12" y="113"/>
                  </a:cubicBezTo>
                  <a:cubicBezTo>
                    <a:pt x="9" y="98"/>
                    <a:pt x="12" y="82"/>
                    <a:pt x="17" y="68"/>
                  </a:cubicBezTo>
                  <a:cubicBezTo>
                    <a:pt x="22" y="56"/>
                    <a:pt x="29" y="46"/>
                    <a:pt x="38" y="37"/>
                  </a:cubicBezTo>
                  <a:cubicBezTo>
                    <a:pt x="55" y="21"/>
                    <a:pt x="77" y="11"/>
                    <a:pt x="101" y="9"/>
                  </a:cubicBezTo>
                  <a:cubicBezTo>
                    <a:pt x="125" y="6"/>
                    <a:pt x="150" y="13"/>
                    <a:pt x="171" y="25"/>
                  </a:cubicBezTo>
                  <a:cubicBezTo>
                    <a:pt x="192" y="37"/>
                    <a:pt x="210" y="56"/>
                    <a:pt x="217" y="80"/>
                  </a:cubicBezTo>
                  <a:cubicBezTo>
                    <a:pt x="222" y="93"/>
                    <a:pt x="223" y="107"/>
                    <a:pt x="219" y="120"/>
                  </a:cubicBezTo>
                  <a:cubicBezTo>
                    <a:pt x="216" y="133"/>
                    <a:pt x="208" y="145"/>
                    <a:pt x="201" y="156"/>
                  </a:cubicBezTo>
                  <a:cubicBezTo>
                    <a:pt x="192" y="168"/>
                    <a:pt x="183" y="178"/>
                    <a:pt x="174" y="188"/>
                  </a:cubicBezTo>
                  <a:cubicBezTo>
                    <a:pt x="169" y="193"/>
                    <a:pt x="165" y="199"/>
                    <a:pt x="162" y="205"/>
                  </a:cubicBezTo>
                  <a:cubicBezTo>
                    <a:pt x="159" y="212"/>
                    <a:pt x="158" y="219"/>
                    <a:pt x="158" y="226"/>
                  </a:cubicBezTo>
                  <a:cubicBezTo>
                    <a:pt x="158" y="236"/>
                    <a:pt x="159" y="245"/>
                    <a:pt x="159" y="255"/>
                  </a:cubicBezTo>
                  <a:cubicBezTo>
                    <a:pt x="159" y="255"/>
                    <a:pt x="159" y="254"/>
                    <a:pt x="160" y="254"/>
                  </a:cubicBezTo>
                  <a:cubicBezTo>
                    <a:pt x="158" y="251"/>
                    <a:pt x="158" y="248"/>
                    <a:pt x="157" y="245"/>
                  </a:cubicBezTo>
                  <a:cubicBezTo>
                    <a:pt x="157" y="241"/>
                    <a:pt x="157" y="238"/>
                    <a:pt x="157" y="234"/>
                  </a:cubicBezTo>
                  <a:cubicBezTo>
                    <a:pt x="156" y="226"/>
                    <a:pt x="157" y="217"/>
                    <a:pt x="159" y="209"/>
                  </a:cubicBezTo>
                  <a:cubicBezTo>
                    <a:pt x="162" y="194"/>
                    <a:pt x="170" y="181"/>
                    <a:pt x="178" y="169"/>
                  </a:cubicBezTo>
                  <a:cubicBezTo>
                    <a:pt x="187" y="156"/>
                    <a:pt x="196" y="144"/>
                    <a:pt x="203" y="131"/>
                  </a:cubicBezTo>
                  <a:cubicBezTo>
                    <a:pt x="211" y="118"/>
                    <a:pt x="216" y="104"/>
                    <a:pt x="218" y="90"/>
                  </a:cubicBezTo>
                  <a:cubicBezTo>
                    <a:pt x="219" y="76"/>
                    <a:pt x="216" y="63"/>
                    <a:pt x="211" y="51"/>
                  </a:cubicBezTo>
                  <a:cubicBezTo>
                    <a:pt x="205" y="39"/>
                    <a:pt x="196" y="29"/>
                    <a:pt x="185" y="22"/>
                  </a:cubicBezTo>
                  <a:cubicBezTo>
                    <a:pt x="173" y="14"/>
                    <a:pt x="160" y="9"/>
                    <a:pt x="147" y="6"/>
                  </a:cubicBezTo>
                  <a:cubicBezTo>
                    <a:pt x="133" y="3"/>
                    <a:pt x="120" y="1"/>
                    <a:pt x="106" y="2"/>
                  </a:cubicBezTo>
                  <a:cubicBezTo>
                    <a:pt x="92" y="3"/>
                    <a:pt x="78" y="7"/>
                    <a:pt x="65" y="13"/>
                  </a:cubicBezTo>
                  <a:cubicBezTo>
                    <a:pt x="52" y="19"/>
                    <a:pt x="41" y="28"/>
                    <a:pt x="32" y="37"/>
                  </a:cubicBezTo>
                  <a:cubicBezTo>
                    <a:pt x="22" y="47"/>
                    <a:pt x="13" y="58"/>
                    <a:pt x="9" y="71"/>
                  </a:cubicBezTo>
                  <a:cubicBezTo>
                    <a:pt x="5" y="85"/>
                    <a:pt x="7" y="99"/>
                    <a:pt x="13" y="112"/>
                  </a:cubicBezTo>
                  <a:cubicBezTo>
                    <a:pt x="19" y="125"/>
                    <a:pt x="27" y="138"/>
                    <a:pt x="36" y="149"/>
                  </a:cubicBezTo>
                  <a:cubicBezTo>
                    <a:pt x="45" y="160"/>
                    <a:pt x="55" y="170"/>
                    <a:pt x="63" y="181"/>
                  </a:cubicBezTo>
                  <a:cubicBezTo>
                    <a:pt x="73" y="193"/>
                    <a:pt x="81" y="205"/>
                    <a:pt x="86" y="219"/>
                  </a:cubicBezTo>
                  <a:cubicBezTo>
                    <a:pt x="90" y="233"/>
                    <a:pt x="92" y="248"/>
                    <a:pt x="91" y="263"/>
                  </a:cubicBezTo>
                  <a:cubicBezTo>
                    <a:pt x="91" y="263"/>
                    <a:pt x="91" y="263"/>
                    <a:pt x="92" y="263"/>
                  </a:cubicBezTo>
                  <a:cubicBezTo>
                    <a:pt x="87" y="256"/>
                    <a:pt x="88" y="248"/>
                    <a:pt x="88" y="241"/>
                  </a:cubicBezTo>
                  <a:cubicBezTo>
                    <a:pt x="88" y="233"/>
                    <a:pt x="88" y="225"/>
                    <a:pt x="87" y="218"/>
                  </a:cubicBezTo>
                  <a:cubicBezTo>
                    <a:pt x="86" y="210"/>
                    <a:pt x="84" y="203"/>
                    <a:pt x="81" y="197"/>
                  </a:cubicBezTo>
                  <a:cubicBezTo>
                    <a:pt x="78" y="191"/>
                    <a:pt x="74" y="186"/>
                    <a:pt x="70" y="182"/>
                  </a:cubicBezTo>
                  <a:cubicBezTo>
                    <a:pt x="61" y="173"/>
                    <a:pt x="50" y="166"/>
                    <a:pt x="40" y="158"/>
                  </a:cubicBezTo>
                  <a:cubicBezTo>
                    <a:pt x="30" y="149"/>
                    <a:pt x="19" y="140"/>
                    <a:pt x="12" y="128"/>
                  </a:cubicBezTo>
                  <a:cubicBezTo>
                    <a:pt x="8" y="122"/>
                    <a:pt x="6" y="116"/>
                    <a:pt x="4" y="109"/>
                  </a:cubicBezTo>
                  <a:cubicBezTo>
                    <a:pt x="2" y="102"/>
                    <a:pt x="2" y="95"/>
                    <a:pt x="3" y="88"/>
                  </a:cubicBezTo>
                  <a:cubicBezTo>
                    <a:pt x="5" y="74"/>
                    <a:pt x="12" y="60"/>
                    <a:pt x="21" y="49"/>
                  </a:cubicBezTo>
                  <a:cubicBezTo>
                    <a:pt x="29" y="37"/>
                    <a:pt x="40" y="27"/>
                    <a:pt x="52" y="20"/>
                  </a:cubicBezTo>
                  <a:cubicBezTo>
                    <a:pt x="64" y="13"/>
                    <a:pt x="78" y="8"/>
                    <a:pt x="92" y="7"/>
                  </a:cubicBezTo>
                  <a:cubicBezTo>
                    <a:pt x="117" y="3"/>
                    <a:pt x="143" y="8"/>
                    <a:pt x="165" y="20"/>
                  </a:cubicBezTo>
                  <a:cubicBezTo>
                    <a:pt x="187" y="32"/>
                    <a:pt x="206" y="52"/>
                    <a:pt x="212" y="77"/>
                  </a:cubicBezTo>
                  <a:cubicBezTo>
                    <a:pt x="218" y="104"/>
                    <a:pt x="208" y="133"/>
                    <a:pt x="194" y="156"/>
                  </a:cubicBezTo>
                  <a:cubicBezTo>
                    <a:pt x="190" y="162"/>
                    <a:pt x="186" y="167"/>
                    <a:pt x="181" y="172"/>
                  </a:cubicBezTo>
                  <a:cubicBezTo>
                    <a:pt x="177" y="178"/>
                    <a:pt x="172" y="183"/>
                    <a:pt x="168" y="189"/>
                  </a:cubicBezTo>
                  <a:cubicBezTo>
                    <a:pt x="164" y="195"/>
                    <a:pt x="160" y="201"/>
                    <a:pt x="158" y="208"/>
                  </a:cubicBezTo>
                  <a:cubicBezTo>
                    <a:pt x="157" y="211"/>
                    <a:pt x="157" y="215"/>
                    <a:pt x="156" y="219"/>
                  </a:cubicBezTo>
                  <a:cubicBezTo>
                    <a:pt x="156" y="223"/>
                    <a:pt x="156" y="227"/>
                    <a:pt x="156" y="231"/>
                  </a:cubicBezTo>
                  <a:cubicBezTo>
                    <a:pt x="156" y="237"/>
                    <a:pt x="156" y="243"/>
                    <a:pt x="157" y="250"/>
                  </a:cubicBezTo>
                  <a:cubicBezTo>
                    <a:pt x="157" y="250"/>
                    <a:pt x="158" y="250"/>
                    <a:pt x="158" y="249"/>
                  </a:cubicBezTo>
                  <a:cubicBezTo>
                    <a:pt x="156" y="242"/>
                    <a:pt x="158" y="234"/>
                    <a:pt x="157" y="226"/>
                  </a:cubicBezTo>
                  <a:cubicBezTo>
                    <a:pt x="157" y="218"/>
                    <a:pt x="158" y="210"/>
                    <a:pt x="161" y="203"/>
                  </a:cubicBezTo>
                  <a:cubicBezTo>
                    <a:pt x="167" y="190"/>
                    <a:pt x="178" y="179"/>
                    <a:pt x="186" y="168"/>
                  </a:cubicBezTo>
                  <a:cubicBezTo>
                    <a:pt x="195" y="158"/>
                    <a:pt x="201" y="146"/>
                    <a:pt x="206" y="133"/>
                  </a:cubicBezTo>
                  <a:cubicBezTo>
                    <a:pt x="212" y="121"/>
                    <a:pt x="215" y="107"/>
                    <a:pt x="215" y="93"/>
                  </a:cubicBezTo>
                  <a:cubicBezTo>
                    <a:pt x="215" y="80"/>
                    <a:pt x="211" y="67"/>
                    <a:pt x="204" y="56"/>
                  </a:cubicBezTo>
                  <a:cubicBezTo>
                    <a:pt x="198" y="45"/>
                    <a:pt x="190" y="36"/>
                    <a:pt x="180" y="29"/>
                  </a:cubicBezTo>
                  <a:cubicBezTo>
                    <a:pt x="161" y="14"/>
                    <a:pt x="136" y="6"/>
                    <a:pt x="112" y="5"/>
                  </a:cubicBezTo>
                  <a:cubicBezTo>
                    <a:pt x="85" y="3"/>
                    <a:pt x="57" y="12"/>
                    <a:pt x="37" y="30"/>
                  </a:cubicBezTo>
                  <a:cubicBezTo>
                    <a:pt x="26" y="39"/>
                    <a:pt x="17" y="50"/>
                    <a:pt x="11" y="63"/>
                  </a:cubicBezTo>
                  <a:cubicBezTo>
                    <a:pt x="4" y="75"/>
                    <a:pt x="0" y="89"/>
                    <a:pt x="2" y="103"/>
                  </a:cubicBezTo>
                  <a:cubicBezTo>
                    <a:pt x="5" y="131"/>
                    <a:pt x="28" y="150"/>
                    <a:pt x="48" y="165"/>
                  </a:cubicBezTo>
                  <a:cubicBezTo>
                    <a:pt x="58" y="173"/>
                    <a:pt x="69" y="181"/>
                    <a:pt x="77" y="192"/>
                  </a:cubicBezTo>
                  <a:cubicBezTo>
                    <a:pt x="85" y="204"/>
                    <a:pt x="87" y="219"/>
                    <a:pt x="87" y="234"/>
                  </a:cubicBezTo>
                  <a:cubicBezTo>
                    <a:pt x="87" y="240"/>
                    <a:pt x="87" y="245"/>
                    <a:pt x="87" y="250"/>
                  </a:cubicBezTo>
                  <a:cubicBezTo>
                    <a:pt x="87" y="255"/>
                    <a:pt x="88" y="260"/>
                    <a:pt x="91" y="263"/>
                  </a:cubicBezTo>
                  <a:cubicBezTo>
                    <a:pt x="91" y="264"/>
                    <a:pt x="92" y="263"/>
                    <a:pt x="92" y="263"/>
                  </a:cubicBezTo>
                  <a:cubicBezTo>
                    <a:pt x="93" y="248"/>
                    <a:pt x="91" y="234"/>
                    <a:pt x="87" y="220"/>
                  </a:cubicBezTo>
                  <a:cubicBezTo>
                    <a:pt x="82" y="206"/>
                    <a:pt x="74" y="194"/>
                    <a:pt x="66" y="182"/>
                  </a:cubicBezTo>
                  <a:cubicBezTo>
                    <a:pt x="57" y="171"/>
                    <a:pt x="47" y="161"/>
                    <a:pt x="38" y="150"/>
                  </a:cubicBezTo>
                  <a:cubicBezTo>
                    <a:pt x="29" y="138"/>
                    <a:pt x="20" y="126"/>
                    <a:pt x="14" y="113"/>
                  </a:cubicBezTo>
                  <a:cubicBezTo>
                    <a:pt x="11" y="106"/>
                    <a:pt x="9" y="99"/>
                    <a:pt x="8" y="91"/>
                  </a:cubicBezTo>
                  <a:cubicBezTo>
                    <a:pt x="7" y="84"/>
                    <a:pt x="8" y="77"/>
                    <a:pt x="10" y="70"/>
                  </a:cubicBezTo>
                  <a:cubicBezTo>
                    <a:pt x="15" y="57"/>
                    <a:pt x="24" y="45"/>
                    <a:pt x="34" y="36"/>
                  </a:cubicBezTo>
                  <a:cubicBezTo>
                    <a:pt x="45" y="26"/>
                    <a:pt x="56" y="18"/>
                    <a:pt x="69" y="12"/>
                  </a:cubicBezTo>
                  <a:cubicBezTo>
                    <a:pt x="82" y="6"/>
                    <a:pt x="97" y="3"/>
                    <a:pt x="111" y="3"/>
                  </a:cubicBezTo>
                  <a:cubicBezTo>
                    <a:pt x="125" y="3"/>
                    <a:pt x="139" y="5"/>
                    <a:pt x="153" y="9"/>
                  </a:cubicBezTo>
                  <a:cubicBezTo>
                    <a:pt x="166" y="12"/>
                    <a:pt x="179" y="18"/>
                    <a:pt x="190" y="27"/>
                  </a:cubicBezTo>
                  <a:cubicBezTo>
                    <a:pt x="201" y="35"/>
                    <a:pt x="209" y="47"/>
                    <a:pt x="213" y="60"/>
                  </a:cubicBezTo>
                  <a:cubicBezTo>
                    <a:pt x="217" y="73"/>
                    <a:pt x="218" y="87"/>
                    <a:pt x="215" y="100"/>
                  </a:cubicBezTo>
                  <a:cubicBezTo>
                    <a:pt x="211" y="115"/>
                    <a:pt x="204" y="129"/>
                    <a:pt x="196" y="142"/>
                  </a:cubicBezTo>
                  <a:cubicBezTo>
                    <a:pt x="188" y="155"/>
                    <a:pt x="178" y="166"/>
                    <a:pt x="170" y="179"/>
                  </a:cubicBezTo>
                  <a:cubicBezTo>
                    <a:pt x="164" y="191"/>
                    <a:pt x="158" y="203"/>
                    <a:pt x="156" y="216"/>
                  </a:cubicBezTo>
                  <a:cubicBezTo>
                    <a:pt x="155" y="224"/>
                    <a:pt x="155" y="231"/>
                    <a:pt x="156" y="239"/>
                  </a:cubicBezTo>
                  <a:cubicBezTo>
                    <a:pt x="156" y="244"/>
                    <a:pt x="156" y="250"/>
                    <a:pt x="159" y="255"/>
                  </a:cubicBezTo>
                  <a:cubicBezTo>
                    <a:pt x="159" y="255"/>
                    <a:pt x="160" y="255"/>
                    <a:pt x="160" y="255"/>
                  </a:cubicBezTo>
                  <a:cubicBezTo>
                    <a:pt x="161" y="239"/>
                    <a:pt x="156" y="222"/>
                    <a:pt x="163" y="207"/>
                  </a:cubicBezTo>
                  <a:cubicBezTo>
                    <a:pt x="165" y="200"/>
                    <a:pt x="170" y="195"/>
                    <a:pt x="174" y="189"/>
                  </a:cubicBezTo>
                  <a:cubicBezTo>
                    <a:pt x="179" y="184"/>
                    <a:pt x="183" y="179"/>
                    <a:pt x="188" y="174"/>
                  </a:cubicBezTo>
                  <a:cubicBezTo>
                    <a:pt x="205" y="153"/>
                    <a:pt x="223" y="130"/>
                    <a:pt x="222" y="103"/>
                  </a:cubicBezTo>
                  <a:cubicBezTo>
                    <a:pt x="222" y="90"/>
                    <a:pt x="219" y="77"/>
                    <a:pt x="213" y="66"/>
                  </a:cubicBezTo>
                  <a:cubicBezTo>
                    <a:pt x="207" y="55"/>
                    <a:pt x="199" y="46"/>
                    <a:pt x="190" y="38"/>
                  </a:cubicBezTo>
                  <a:cubicBezTo>
                    <a:pt x="181" y="30"/>
                    <a:pt x="171" y="23"/>
                    <a:pt x="160" y="18"/>
                  </a:cubicBezTo>
                  <a:cubicBezTo>
                    <a:pt x="149" y="13"/>
                    <a:pt x="137" y="9"/>
                    <a:pt x="125" y="8"/>
                  </a:cubicBezTo>
                  <a:cubicBezTo>
                    <a:pt x="102" y="5"/>
                    <a:pt x="78" y="10"/>
                    <a:pt x="58" y="21"/>
                  </a:cubicBezTo>
                  <a:cubicBezTo>
                    <a:pt x="36" y="33"/>
                    <a:pt x="20" y="53"/>
                    <a:pt x="13" y="77"/>
                  </a:cubicBezTo>
                  <a:cubicBezTo>
                    <a:pt x="9" y="91"/>
                    <a:pt x="8" y="106"/>
                    <a:pt x="12" y="120"/>
                  </a:cubicBezTo>
                  <a:cubicBezTo>
                    <a:pt x="16" y="134"/>
                    <a:pt x="25" y="145"/>
                    <a:pt x="35" y="154"/>
                  </a:cubicBezTo>
                  <a:cubicBezTo>
                    <a:pt x="45" y="163"/>
                    <a:pt x="56" y="170"/>
                    <a:pt x="65" y="181"/>
                  </a:cubicBezTo>
                  <a:cubicBezTo>
                    <a:pt x="70" y="186"/>
                    <a:pt x="74" y="192"/>
                    <a:pt x="76" y="198"/>
                  </a:cubicBezTo>
                  <a:cubicBezTo>
                    <a:pt x="79" y="204"/>
                    <a:pt x="81" y="211"/>
                    <a:pt x="82" y="218"/>
                  </a:cubicBezTo>
                  <a:cubicBezTo>
                    <a:pt x="83" y="229"/>
                    <a:pt x="85" y="241"/>
                    <a:pt x="83" y="252"/>
                  </a:cubicBezTo>
                  <a:cubicBezTo>
                    <a:pt x="83" y="252"/>
                    <a:pt x="83" y="252"/>
                    <a:pt x="84" y="252"/>
                  </a:cubicBezTo>
                  <a:cubicBezTo>
                    <a:pt x="83" y="244"/>
                    <a:pt x="83" y="236"/>
                    <a:pt x="81" y="228"/>
                  </a:cubicBezTo>
                  <a:cubicBezTo>
                    <a:pt x="80" y="221"/>
                    <a:pt x="77" y="213"/>
                    <a:pt x="74" y="206"/>
                  </a:cubicBezTo>
                  <a:cubicBezTo>
                    <a:pt x="71" y="199"/>
                    <a:pt x="67" y="192"/>
                    <a:pt x="63" y="185"/>
                  </a:cubicBezTo>
                  <a:cubicBezTo>
                    <a:pt x="59" y="179"/>
                    <a:pt x="56" y="173"/>
                    <a:pt x="52" y="167"/>
                  </a:cubicBezTo>
                  <a:cubicBezTo>
                    <a:pt x="37" y="146"/>
                    <a:pt x="19" y="124"/>
                    <a:pt x="17" y="97"/>
                  </a:cubicBezTo>
                  <a:cubicBezTo>
                    <a:pt x="15" y="74"/>
                    <a:pt x="26" y="50"/>
                    <a:pt x="42" y="33"/>
                  </a:cubicBezTo>
                  <a:cubicBezTo>
                    <a:pt x="59" y="17"/>
                    <a:pt x="81" y="7"/>
                    <a:pt x="104" y="4"/>
                  </a:cubicBezTo>
                  <a:cubicBezTo>
                    <a:pt x="115" y="2"/>
                    <a:pt x="126" y="3"/>
                    <a:pt x="137" y="5"/>
                  </a:cubicBezTo>
                  <a:cubicBezTo>
                    <a:pt x="149" y="8"/>
                    <a:pt x="159" y="13"/>
                    <a:pt x="169" y="19"/>
                  </a:cubicBezTo>
                  <a:cubicBezTo>
                    <a:pt x="190" y="30"/>
                    <a:pt x="208" y="48"/>
                    <a:pt x="217" y="70"/>
                  </a:cubicBezTo>
                  <a:cubicBezTo>
                    <a:pt x="219" y="76"/>
                    <a:pt x="220" y="81"/>
                    <a:pt x="221" y="87"/>
                  </a:cubicBezTo>
                  <a:cubicBezTo>
                    <a:pt x="221" y="93"/>
                    <a:pt x="221" y="100"/>
                    <a:pt x="220" y="106"/>
                  </a:cubicBezTo>
                  <a:cubicBezTo>
                    <a:pt x="217" y="120"/>
                    <a:pt x="211" y="133"/>
                    <a:pt x="202" y="145"/>
                  </a:cubicBezTo>
                  <a:cubicBezTo>
                    <a:pt x="193" y="157"/>
                    <a:pt x="180" y="165"/>
                    <a:pt x="171" y="177"/>
                  </a:cubicBezTo>
                  <a:cubicBezTo>
                    <a:pt x="166" y="182"/>
                    <a:pt x="162" y="188"/>
                    <a:pt x="160" y="194"/>
                  </a:cubicBezTo>
                  <a:cubicBezTo>
                    <a:pt x="157" y="201"/>
                    <a:pt x="156" y="208"/>
                    <a:pt x="157" y="215"/>
                  </a:cubicBezTo>
                  <a:cubicBezTo>
                    <a:pt x="157" y="224"/>
                    <a:pt x="160" y="232"/>
                    <a:pt x="161" y="240"/>
                  </a:cubicBezTo>
                  <a:cubicBezTo>
                    <a:pt x="161" y="240"/>
                    <a:pt x="162" y="240"/>
                    <a:pt x="162" y="2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72"/>
            <p:cNvSpPr>
              <a:spLocks/>
            </p:cNvSpPr>
            <p:nvPr/>
          </p:nvSpPr>
          <p:spPr bwMode="auto">
            <a:xfrm>
              <a:off x="4468813" y="4359275"/>
              <a:ext cx="800100" cy="950913"/>
            </a:xfrm>
            <a:custGeom>
              <a:avLst/>
              <a:gdLst>
                <a:gd name="T0" fmla="*/ 171 w 213"/>
                <a:gd name="T1" fmla="*/ 170 h 253"/>
                <a:gd name="T2" fmla="*/ 207 w 213"/>
                <a:gd name="T3" fmla="*/ 97 h 253"/>
                <a:gd name="T4" fmla="*/ 182 w 213"/>
                <a:gd name="T5" fmla="*/ 34 h 253"/>
                <a:gd name="T6" fmla="*/ 108 w 213"/>
                <a:gd name="T7" fmla="*/ 2 h 253"/>
                <a:gd name="T8" fmla="*/ 46 w 213"/>
                <a:gd name="T9" fmla="*/ 19 h 253"/>
                <a:gd name="T10" fmla="*/ 1 w 213"/>
                <a:gd name="T11" fmla="*/ 84 h 253"/>
                <a:gd name="T12" fmla="*/ 7 w 213"/>
                <a:gd name="T13" fmla="*/ 124 h 253"/>
                <a:gd name="T14" fmla="*/ 50 w 213"/>
                <a:gd name="T15" fmla="*/ 178 h 253"/>
                <a:gd name="T16" fmla="*/ 73 w 213"/>
                <a:gd name="T17" fmla="*/ 194 h 253"/>
                <a:gd name="T18" fmla="*/ 42 w 213"/>
                <a:gd name="T19" fmla="*/ 172 h 253"/>
                <a:gd name="T20" fmla="*/ 3 w 213"/>
                <a:gd name="T21" fmla="*/ 92 h 253"/>
                <a:gd name="T22" fmla="*/ 12 w 213"/>
                <a:gd name="T23" fmla="*/ 50 h 253"/>
                <a:gd name="T24" fmla="*/ 80 w 213"/>
                <a:gd name="T25" fmla="*/ 5 h 253"/>
                <a:gd name="T26" fmla="*/ 148 w 213"/>
                <a:gd name="T27" fmla="*/ 13 h 253"/>
                <a:gd name="T28" fmla="*/ 192 w 213"/>
                <a:gd name="T29" fmla="*/ 46 h 253"/>
                <a:gd name="T30" fmla="*/ 212 w 213"/>
                <a:gd name="T31" fmla="*/ 96 h 253"/>
                <a:gd name="T32" fmla="*/ 193 w 213"/>
                <a:gd name="T33" fmla="*/ 154 h 253"/>
                <a:gd name="T34" fmla="*/ 166 w 213"/>
                <a:gd name="T35" fmla="*/ 183 h 253"/>
                <a:gd name="T36" fmla="*/ 148 w 213"/>
                <a:gd name="T37" fmla="*/ 219 h 253"/>
                <a:gd name="T38" fmla="*/ 146 w 213"/>
                <a:gd name="T39" fmla="*/ 245 h 253"/>
                <a:gd name="T40" fmla="*/ 149 w 213"/>
                <a:gd name="T41" fmla="*/ 224 h 253"/>
                <a:gd name="T42" fmla="*/ 179 w 213"/>
                <a:gd name="T43" fmla="*/ 171 h 253"/>
                <a:gd name="T44" fmla="*/ 213 w 213"/>
                <a:gd name="T45" fmla="*/ 101 h 253"/>
                <a:gd name="T46" fmla="*/ 204 w 213"/>
                <a:gd name="T47" fmla="*/ 65 h 253"/>
                <a:gd name="T48" fmla="*/ 156 w 213"/>
                <a:gd name="T49" fmla="*/ 16 h 253"/>
                <a:gd name="T50" fmla="*/ 69 w 213"/>
                <a:gd name="T51" fmla="*/ 6 h 253"/>
                <a:gd name="T52" fmla="*/ 7 w 213"/>
                <a:gd name="T53" fmla="*/ 56 h 253"/>
                <a:gd name="T54" fmla="*/ 10 w 213"/>
                <a:gd name="T55" fmla="*/ 119 h 253"/>
                <a:gd name="T56" fmla="*/ 43 w 213"/>
                <a:gd name="T57" fmla="*/ 175 h 253"/>
                <a:gd name="T58" fmla="*/ 72 w 213"/>
                <a:gd name="T59" fmla="*/ 195 h 253"/>
                <a:gd name="T60" fmla="*/ 56 w 213"/>
                <a:gd name="T61" fmla="*/ 181 h 253"/>
                <a:gd name="T62" fmla="*/ 11 w 213"/>
                <a:gd name="T63" fmla="*/ 131 h 253"/>
                <a:gd name="T64" fmla="*/ 1 w 213"/>
                <a:gd name="T65" fmla="*/ 90 h 253"/>
                <a:gd name="T66" fmla="*/ 44 w 213"/>
                <a:gd name="T67" fmla="*/ 22 h 253"/>
                <a:gd name="T68" fmla="*/ 106 w 213"/>
                <a:gd name="T69" fmla="*/ 3 h 253"/>
                <a:gd name="T70" fmla="*/ 154 w 213"/>
                <a:gd name="T71" fmla="*/ 16 h 253"/>
                <a:gd name="T72" fmla="*/ 206 w 213"/>
                <a:gd name="T73" fmla="*/ 101 h 253"/>
                <a:gd name="T74" fmla="*/ 192 w 213"/>
                <a:gd name="T75" fmla="*/ 141 h 253"/>
                <a:gd name="T76" fmla="*/ 152 w 213"/>
                <a:gd name="T77" fmla="*/ 214 h 253"/>
                <a:gd name="T78" fmla="*/ 151 w 213"/>
                <a:gd name="T79"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3" h="253">
                  <a:moveTo>
                    <a:pt x="151" y="253"/>
                  </a:moveTo>
                  <a:cubicBezTo>
                    <a:pt x="147" y="224"/>
                    <a:pt x="156" y="195"/>
                    <a:pt x="171" y="170"/>
                  </a:cubicBezTo>
                  <a:cubicBezTo>
                    <a:pt x="179" y="159"/>
                    <a:pt x="188" y="149"/>
                    <a:pt x="195" y="137"/>
                  </a:cubicBezTo>
                  <a:cubicBezTo>
                    <a:pt x="203" y="125"/>
                    <a:pt x="206" y="111"/>
                    <a:pt x="207" y="97"/>
                  </a:cubicBezTo>
                  <a:cubicBezTo>
                    <a:pt x="208" y="85"/>
                    <a:pt x="206" y="71"/>
                    <a:pt x="201" y="59"/>
                  </a:cubicBezTo>
                  <a:cubicBezTo>
                    <a:pt x="197" y="50"/>
                    <a:pt x="190" y="41"/>
                    <a:pt x="182" y="34"/>
                  </a:cubicBezTo>
                  <a:cubicBezTo>
                    <a:pt x="166" y="19"/>
                    <a:pt x="145" y="9"/>
                    <a:pt x="123" y="5"/>
                  </a:cubicBezTo>
                  <a:cubicBezTo>
                    <a:pt x="118" y="4"/>
                    <a:pt x="113" y="3"/>
                    <a:pt x="108" y="2"/>
                  </a:cubicBezTo>
                  <a:cubicBezTo>
                    <a:pt x="100" y="2"/>
                    <a:pt x="93" y="2"/>
                    <a:pt x="86" y="4"/>
                  </a:cubicBezTo>
                  <a:cubicBezTo>
                    <a:pt x="72" y="6"/>
                    <a:pt x="58" y="12"/>
                    <a:pt x="46" y="19"/>
                  </a:cubicBezTo>
                  <a:cubicBezTo>
                    <a:pt x="34" y="26"/>
                    <a:pt x="23" y="35"/>
                    <a:pt x="15" y="45"/>
                  </a:cubicBezTo>
                  <a:cubicBezTo>
                    <a:pt x="6" y="56"/>
                    <a:pt x="2" y="70"/>
                    <a:pt x="1" y="84"/>
                  </a:cubicBezTo>
                  <a:cubicBezTo>
                    <a:pt x="0" y="91"/>
                    <a:pt x="0" y="98"/>
                    <a:pt x="1" y="105"/>
                  </a:cubicBezTo>
                  <a:cubicBezTo>
                    <a:pt x="2" y="111"/>
                    <a:pt x="4" y="118"/>
                    <a:pt x="7" y="124"/>
                  </a:cubicBezTo>
                  <a:cubicBezTo>
                    <a:pt x="13" y="137"/>
                    <a:pt x="21" y="149"/>
                    <a:pt x="31" y="160"/>
                  </a:cubicBezTo>
                  <a:cubicBezTo>
                    <a:pt x="37" y="166"/>
                    <a:pt x="44" y="173"/>
                    <a:pt x="50" y="178"/>
                  </a:cubicBezTo>
                  <a:cubicBezTo>
                    <a:pt x="58" y="184"/>
                    <a:pt x="65" y="189"/>
                    <a:pt x="72" y="195"/>
                  </a:cubicBezTo>
                  <a:cubicBezTo>
                    <a:pt x="72" y="194"/>
                    <a:pt x="72" y="194"/>
                    <a:pt x="73" y="194"/>
                  </a:cubicBezTo>
                  <a:cubicBezTo>
                    <a:pt x="66" y="192"/>
                    <a:pt x="61" y="189"/>
                    <a:pt x="56" y="185"/>
                  </a:cubicBezTo>
                  <a:cubicBezTo>
                    <a:pt x="51" y="181"/>
                    <a:pt x="46" y="176"/>
                    <a:pt x="42" y="172"/>
                  </a:cubicBezTo>
                  <a:cubicBezTo>
                    <a:pt x="32" y="161"/>
                    <a:pt x="25" y="148"/>
                    <a:pt x="19" y="134"/>
                  </a:cubicBezTo>
                  <a:cubicBezTo>
                    <a:pt x="12" y="121"/>
                    <a:pt x="5" y="107"/>
                    <a:pt x="3" y="92"/>
                  </a:cubicBezTo>
                  <a:cubicBezTo>
                    <a:pt x="2" y="85"/>
                    <a:pt x="2" y="77"/>
                    <a:pt x="4" y="69"/>
                  </a:cubicBezTo>
                  <a:cubicBezTo>
                    <a:pt x="5" y="62"/>
                    <a:pt x="8" y="56"/>
                    <a:pt x="12" y="50"/>
                  </a:cubicBezTo>
                  <a:cubicBezTo>
                    <a:pt x="19" y="38"/>
                    <a:pt x="28" y="28"/>
                    <a:pt x="40" y="21"/>
                  </a:cubicBezTo>
                  <a:cubicBezTo>
                    <a:pt x="52" y="13"/>
                    <a:pt x="66" y="7"/>
                    <a:pt x="80" y="5"/>
                  </a:cubicBezTo>
                  <a:cubicBezTo>
                    <a:pt x="95" y="1"/>
                    <a:pt x="110" y="1"/>
                    <a:pt x="126" y="5"/>
                  </a:cubicBezTo>
                  <a:cubicBezTo>
                    <a:pt x="133" y="7"/>
                    <a:pt x="140" y="10"/>
                    <a:pt x="148" y="13"/>
                  </a:cubicBezTo>
                  <a:cubicBezTo>
                    <a:pt x="154" y="15"/>
                    <a:pt x="160" y="19"/>
                    <a:pt x="166" y="22"/>
                  </a:cubicBezTo>
                  <a:cubicBezTo>
                    <a:pt x="176" y="28"/>
                    <a:pt x="185" y="36"/>
                    <a:pt x="192" y="46"/>
                  </a:cubicBezTo>
                  <a:cubicBezTo>
                    <a:pt x="199" y="55"/>
                    <a:pt x="204" y="66"/>
                    <a:pt x="208" y="78"/>
                  </a:cubicBezTo>
                  <a:cubicBezTo>
                    <a:pt x="209" y="84"/>
                    <a:pt x="211" y="90"/>
                    <a:pt x="212" y="96"/>
                  </a:cubicBezTo>
                  <a:cubicBezTo>
                    <a:pt x="212" y="103"/>
                    <a:pt x="211" y="110"/>
                    <a:pt x="210" y="116"/>
                  </a:cubicBezTo>
                  <a:cubicBezTo>
                    <a:pt x="207" y="130"/>
                    <a:pt x="201" y="143"/>
                    <a:pt x="193" y="154"/>
                  </a:cubicBezTo>
                  <a:cubicBezTo>
                    <a:pt x="189" y="159"/>
                    <a:pt x="185" y="164"/>
                    <a:pt x="180" y="169"/>
                  </a:cubicBezTo>
                  <a:cubicBezTo>
                    <a:pt x="175" y="174"/>
                    <a:pt x="171" y="178"/>
                    <a:pt x="166" y="183"/>
                  </a:cubicBezTo>
                  <a:cubicBezTo>
                    <a:pt x="161" y="188"/>
                    <a:pt x="157" y="193"/>
                    <a:pt x="154" y="198"/>
                  </a:cubicBezTo>
                  <a:cubicBezTo>
                    <a:pt x="151" y="205"/>
                    <a:pt x="149" y="212"/>
                    <a:pt x="148" y="219"/>
                  </a:cubicBezTo>
                  <a:cubicBezTo>
                    <a:pt x="147" y="223"/>
                    <a:pt x="147" y="228"/>
                    <a:pt x="147" y="232"/>
                  </a:cubicBezTo>
                  <a:cubicBezTo>
                    <a:pt x="148" y="236"/>
                    <a:pt x="147" y="241"/>
                    <a:pt x="146" y="245"/>
                  </a:cubicBezTo>
                  <a:cubicBezTo>
                    <a:pt x="145" y="246"/>
                    <a:pt x="146" y="246"/>
                    <a:pt x="147" y="245"/>
                  </a:cubicBezTo>
                  <a:cubicBezTo>
                    <a:pt x="149" y="239"/>
                    <a:pt x="148" y="231"/>
                    <a:pt x="149" y="224"/>
                  </a:cubicBezTo>
                  <a:cubicBezTo>
                    <a:pt x="149" y="216"/>
                    <a:pt x="151" y="208"/>
                    <a:pt x="154" y="201"/>
                  </a:cubicBezTo>
                  <a:cubicBezTo>
                    <a:pt x="159" y="189"/>
                    <a:pt x="170" y="181"/>
                    <a:pt x="179" y="171"/>
                  </a:cubicBezTo>
                  <a:cubicBezTo>
                    <a:pt x="189" y="162"/>
                    <a:pt x="197" y="151"/>
                    <a:pt x="203" y="139"/>
                  </a:cubicBezTo>
                  <a:cubicBezTo>
                    <a:pt x="209" y="127"/>
                    <a:pt x="213" y="114"/>
                    <a:pt x="213" y="101"/>
                  </a:cubicBezTo>
                  <a:cubicBezTo>
                    <a:pt x="213" y="94"/>
                    <a:pt x="212" y="88"/>
                    <a:pt x="210" y="82"/>
                  </a:cubicBezTo>
                  <a:cubicBezTo>
                    <a:pt x="208" y="76"/>
                    <a:pt x="206" y="71"/>
                    <a:pt x="204" y="65"/>
                  </a:cubicBezTo>
                  <a:cubicBezTo>
                    <a:pt x="200" y="55"/>
                    <a:pt x="193" y="45"/>
                    <a:pt x="185" y="36"/>
                  </a:cubicBezTo>
                  <a:cubicBezTo>
                    <a:pt x="177" y="28"/>
                    <a:pt x="167" y="21"/>
                    <a:pt x="156" y="16"/>
                  </a:cubicBezTo>
                  <a:cubicBezTo>
                    <a:pt x="142" y="9"/>
                    <a:pt x="128" y="3"/>
                    <a:pt x="113" y="2"/>
                  </a:cubicBezTo>
                  <a:cubicBezTo>
                    <a:pt x="98" y="0"/>
                    <a:pt x="83" y="2"/>
                    <a:pt x="69" y="6"/>
                  </a:cubicBezTo>
                  <a:cubicBezTo>
                    <a:pt x="55" y="10"/>
                    <a:pt x="43" y="16"/>
                    <a:pt x="32" y="25"/>
                  </a:cubicBezTo>
                  <a:cubicBezTo>
                    <a:pt x="22" y="33"/>
                    <a:pt x="13" y="44"/>
                    <a:pt x="7" y="56"/>
                  </a:cubicBezTo>
                  <a:cubicBezTo>
                    <a:pt x="1" y="69"/>
                    <a:pt x="0" y="84"/>
                    <a:pt x="3" y="98"/>
                  </a:cubicBezTo>
                  <a:cubicBezTo>
                    <a:pt x="5" y="105"/>
                    <a:pt x="7" y="113"/>
                    <a:pt x="10" y="119"/>
                  </a:cubicBezTo>
                  <a:cubicBezTo>
                    <a:pt x="14" y="126"/>
                    <a:pt x="17" y="133"/>
                    <a:pt x="20" y="139"/>
                  </a:cubicBezTo>
                  <a:cubicBezTo>
                    <a:pt x="26" y="152"/>
                    <a:pt x="34" y="164"/>
                    <a:pt x="43" y="175"/>
                  </a:cubicBezTo>
                  <a:cubicBezTo>
                    <a:pt x="47" y="179"/>
                    <a:pt x="52" y="183"/>
                    <a:pt x="57" y="187"/>
                  </a:cubicBezTo>
                  <a:cubicBezTo>
                    <a:pt x="61" y="190"/>
                    <a:pt x="67" y="193"/>
                    <a:pt x="72" y="195"/>
                  </a:cubicBezTo>
                  <a:cubicBezTo>
                    <a:pt x="73" y="195"/>
                    <a:pt x="73" y="194"/>
                    <a:pt x="73" y="194"/>
                  </a:cubicBezTo>
                  <a:cubicBezTo>
                    <a:pt x="67" y="189"/>
                    <a:pt x="61" y="185"/>
                    <a:pt x="56" y="181"/>
                  </a:cubicBezTo>
                  <a:cubicBezTo>
                    <a:pt x="49" y="176"/>
                    <a:pt x="44" y="171"/>
                    <a:pt x="39" y="166"/>
                  </a:cubicBezTo>
                  <a:cubicBezTo>
                    <a:pt x="28" y="155"/>
                    <a:pt x="18" y="144"/>
                    <a:pt x="11" y="131"/>
                  </a:cubicBezTo>
                  <a:cubicBezTo>
                    <a:pt x="8" y="124"/>
                    <a:pt x="5" y="118"/>
                    <a:pt x="3" y="111"/>
                  </a:cubicBezTo>
                  <a:cubicBezTo>
                    <a:pt x="1" y="104"/>
                    <a:pt x="1" y="97"/>
                    <a:pt x="1" y="90"/>
                  </a:cubicBezTo>
                  <a:cubicBezTo>
                    <a:pt x="2" y="76"/>
                    <a:pt x="5" y="61"/>
                    <a:pt x="13" y="50"/>
                  </a:cubicBezTo>
                  <a:cubicBezTo>
                    <a:pt x="21" y="38"/>
                    <a:pt x="32" y="29"/>
                    <a:pt x="44" y="22"/>
                  </a:cubicBezTo>
                  <a:cubicBezTo>
                    <a:pt x="56" y="14"/>
                    <a:pt x="70" y="8"/>
                    <a:pt x="84" y="5"/>
                  </a:cubicBezTo>
                  <a:cubicBezTo>
                    <a:pt x="91" y="3"/>
                    <a:pt x="99" y="3"/>
                    <a:pt x="106" y="3"/>
                  </a:cubicBezTo>
                  <a:cubicBezTo>
                    <a:pt x="112" y="4"/>
                    <a:pt x="117" y="5"/>
                    <a:pt x="123" y="6"/>
                  </a:cubicBezTo>
                  <a:cubicBezTo>
                    <a:pt x="134" y="8"/>
                    <a:pt x="144" y="12"/>
                    <a:pt x="154" y="16"/>
                  </a:cubicBezTo>
                  <a:cubicBezTo>
                    <a:pt x="174" y="26"/>
                    <a:pt x="193" y="41"/>
                    <a:pt x="201" y="62"/>
                  </a:cubicBezTo>
                  <a:cubicBezTo>
                    <a:pt x="206" y="74"/>
                    <a:pt x="207" y="88"/>
                    <a:pt x="206" y="101"/>
                  </a:cubicBezTo>
                  <a:cubicBezTo>
                    <a:pt x="205" y="109"/>
                    <a:pt x="204" y="116"/>
                    <a:pt x="201" y="123"/>
                  </a:cubicBezTo>
                  <a:cubicBezTo>
                    <a:pt x="199" y="129"/>
                    <a:pt x="196" y="135"/>
                    <a:pt x="192" y="141"/>
                  </a:cubicBezTo>
                  <a:cubicBezTo>
                    <a:pt x="184" y="153"/>
                    <a:pt x="175" y="163"/>
                    <a:pt x="168" y="175"/>
                  </a:cubicBezTo>
                  <a:cubicBezTo>
                    <a:pt x="160" y="187"/>
                    <a:pt x="155" y="200"/>
                    <a:pt x="152" y="214"/>
                  </a:cubicBezTo>
                  <a:cubicBezTo>
                    <a:pt x="149" y="227"/>
                    <a:pt x="148" y="240"/>
                    <a:pt x="150" y="253"/>
                  </a:cubicBezTo>
                  <a:cubicBezTo>
                    <a:pt x="150" y="253"/>
                    <a:pt x="151" y="253"/>
                    <a:pt x="151" y="2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73"/>
            <p:cNvSpPr>
              <a:spLocks/>
            </p:cNvSpPr>
            <p:nvPr/>
          </p:nvSpPr>
          <p:spPr bwMode="auto">
            <a:xfrm>
              <a:off x="4457700" y="4367213"/>
              <a:ext cx="781050" cy="965200"/>
            </a:xfrm>
            <a:custGeom>
              <a:avLst/>
              <a:gdLst>
                <a:gd name="T0" fmla="*/ 76 w 208"/>
                <a:gd name="T1" fmla="*/ 221 h 257"/>
                <a:gd name="T2" fmla="*/ 65 w 208"/>
                <a:gd name="T3" fmla="*/ 191 h 257"/>
                <a:gd name="T4" fmla="*/ 70 w 208"/>
                <a:gd name="T5" fmla="*/ 201 h 257"/>
                <a:gd name="T6" fmla="*/ 70 w 208"/>
                <a:gd name="T7" fmla="*/ 230 h 257"/>
                <a:gd name="T8" fmla="*/ 68 w 208"/>
                <a:gd name="T9" fmla="*/ 249 h 257"/>
                <a:gd name="T10" fmla="*/ 62 w 208"/>
                <a:gd name="T11" fmla="*/ 189 h 257"/>
                <a:gd name="T12" fmla="*/ 25 w 208"/>
                <a:gd name="T13" fmla="*/ 144 h 257"/>
                <a:gd name="T14" fmla="*/ 9 w 208"/>
                <a:gd name="T15" fmla="*/ 67 h 257"/>
                <a:gd name="T16" fmla="*/ 58 w 208"/>
                <a:gd name="T17" fmla="*/ 13 h 257"/>
                <a:gd name="T18" fmla="*/ 141 w 208"/>
                <a:gd name="T19" fmla="*/ 10 h 257"/>
                <a:gd name="T20" fmla="*/ 188 w 208"/>
                <a:gd name="T21" fmla="*/ 45 h 257"/>
                <a:gd name="T22" fmla="*/ 206 w 208"/>
                <a:gd name="T23" fmla="*/ 111 h 257"/>
                <a:gd name="T24" fmla="*/ 190 w 208"/>
                <a:gd name="T25" fmla="*/ 154 h 257"/>
                <a:gd name="T26" fmla="*/ 160 w 208"/>
                <a:gd name="T27" fmla="*/ 187 h 257"/>
                <a:gd name="T28" fmla="*/ 148 w 208"/>
                <a:gd name="T29" fmla="*/ 218 h 257"/>
                <a:gd name="T30" fmla="*/ 152 w 208"/>
                <a:gd name="T31" fmla="*/ 251 h 257"/>
                <a:gd name="T32" fmla="*/ 149 w 208"/>
                <a:gd name="T33" fmla="*/ 233 h 257"/>
                <a:gd name="T34" fmla="*/ 173 w 208"/>
                <a:gd name="T35" fmla="*/ 173 h 257"/>
                <a:gd name="T36" fmla="*/ 206 w 208"/>
                <a:gd name="T37" fmla="*/ 120 h 257"/>
                <a:gd name="T38" fmla="*/ 172 w 208"/>
                <a:gd name="T39" fmla="*/ 30 h 257"/>
                <a:gd name="T40" fmla="*/ 92 w 208"/>
                <a:gd name="T41" fmla="*/ 1 h 257"/>
                <a:gd name="T42" fmla="*/ 35 w 208"/>
                <a:gd name="T43" fmla="*/ 28 h 257"/>
                <a:gd name="T44" fmla="*/ 3 w 208"/>
                <a:gd name="T45" fmla="*/ 77 h 257"/>
                <a:gd name="T46" fmla="*/ 18 w 208"/>
                <a:gd name="T47" fmla="*/ 139 h 257"/>
                <a:gd name="T48" fmla="*/ 47 w 208"/>
                <a:gd name="T49" fmla="*/ 170 h 257"/>
                <a:gd name="T50" fmla="*/ 73 w 208"/>
                <a:gd name="T51" fmla="*/ 216 h 257"/>
                <a:gd name="T52" fmla="*/ 75 w 208"/>
                <a:gd name="T53" fmla="*/ 247 h 257"/>
                <a:gd name="T54" fmla="*/ 76 w 208"/>
                <a:gd name="T55" fmla="*/ 256 h 257"/>
                <a:gd name="T56" fmla="*/ 76 w 208"/>
                <a:gd name="T57" fmla="*/ 245 h 257"/>
                <a:gd name="T58" fmla="*/ 73 w 208"/>
                <a:gd name="T59" fmla="*/ 210 h 257"/>
                <a:gd name="T60" fmla="*/ 40 w 208"/>
                <a:gd name="T61" fmla="*/ 162 h 257"/>
                <a:gd name="T62" fmla="*/ 5 w 208"/>
                <a:gd name="T63" fmla="*/ 107 h 257"/>
                <a:gd name="T64" fmla="*/ 8 w 208"/>
                <a:gd name="T65" fmla="*/ 64 h 257"/>
                <a:gd name="T66" fmla="*/ 66 w 208"/>
                <a:gd name="T67" fmla="*/ 8 h 257"/>
                <a:gd name="T68" fmla="*/ 112 w 208"/>
                <a:gd name="T69" fmla="*/ 4 h 257"/>
                <a:gd name="T70" fmla="*/ 153 w 208"/>
                <a:gd name="T71" fmla="*/ 18 h 257"/>
                <a:gd name="T72" fmla="*/ 204 w 208"/>
                <a:gd name="T73" fmla="*/ 81 h 257"/>
                <a:gd name="T74" fmla="*/ 183 w 208"/>
                <a:gd name="T75" fmla="*/ 159 h 257"/>
                <a:gd name="T76" fmla="*/ 148 w 208"/>
                <a:gd name="T77" fmla="*/ 223 h 257"/>
                <a:gd name="T78" fmla="*/ 151 w 208"/>
                <a:gd name="T79" fmla="*/ 252 h 257"/>
                <a:gd name="T80" fmla="*/ 149 w 208"/>
                <a:gd name="T81" fmla="*/ 211 h 257"/>
                <a:gd name="T82" fmla="*/ 158 w 208"/>
                <a:gd name="T83" fmla="*/ 191 h 257"/>
                <a:gd name="T84" fmla="*/ 188 w 208"/>
                <a:gd name="T85" fmla="*/ 158 h 257"/>
                <a:gd name="T86" fmla="*/ 207 w 208"/>
                <a:gd name="T87" fmla="*/ 117 h 257"/>
                <a:gd name="T88" fmla="*/ 200 w 208"/>
                <a:gd name="T89" fmla="*/ 72 h 257"/>
                <a:gd name="T90" fmla="*/ 181 w 208"/>
                <a:gd name="T91" fmla="*/ 33 h 257"/>
                <a:gd name="T92" fmla="*/ 132 w 208"/>
                <a:gd name="T93" fmla="*/ 7 h 257"/>
                <a:gd name="T94" fmla="*/ 50 w 208"/>
                <a:gd name="T95" fmla="*/ 15 h 257"/>
                <a:gd name="T96" fmla="*/ 6 w 208"/>
                <a:gd name="T97" fmla="*/ 72 h 257"/>
                <a:gd name="T98" fmla="*/ 26 w 208"/>
                <a:gd name="T99" fmla="*/ 147 h 257"/>
                <a:gd name="T100" fmla="*/ 62 w 208"/>
                <a:gd name="T101" fmla="*/ 191 h 257"/>
                <a:gd name="T102" fmla="*/ 67 w 208"/>
                <a:gd name="T103" fmla="*/ 249 h 257"/>
                <a:gd name="T104" fmla="*/ 71 w 208"/>
                <a:gd name="T105" fmla="*/ 230 h 257"/>
                <a:gd name="T106" fmla="*/ 70 w 208"/>
                <a:gd name="T107" fmla="*/ 200 h 257"/>
                <a:gd name="T108" fmla="*/ 64 w 208"/>
                <a:gd name="T109" fmla="*/ 191 h 257"/>
                <a:gd name="T110" fmla="*/ 75 w 208"/>
                <a:gd name="T111" fmla="*/ 220 h 257"/>
                <a:gd name="T112" fmla="*/ 77 w 208"/>
                <a:gd name="T113" fmla="*/ 25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257">
                  <a:moveTo>
                    <a:pt x="77" y="252"/>
                  </a:moveTo>
                  <a:cubicBezTo>
                    <a:pt x="78" y="242"/>
                    <a:pt x="77" y="231"/>
                    <a:pt x="76" y="221"/>
                  </a:cubicBezTo>
                  <a:cubicBezTo>
                    <a:pt x="75" y="215"/>
                    <a:pt x="73" y="210"/>
                    <a:pt x="71" y="205"/>
                  </a:cubicBezTo>
                  <a:cubicBezTo>
                    <a:pt x="69" y="200"/>
                    <a:pt x="67" y="196"/>
                    <a:pt x="65" y="191"/>
                  </a:cubicBezTo>
                  <a:cubicBezTo>
                    <a:pt x="65" y="191"/>
                    <a:pt x="65" y="191"/>
                    <a:pt x="64" y="191"/>
                  </a:cubicBezTo>
                  <a:cubicBezTo>
                    <a:pt x="68" y="193"/>
                    <a:pt x="69" y="198"/>
                    <a:pt x="70" y="201"/>
                  </a:cubicBezTo>
                  <a:cubicBezTo>
                    <a:pt x="70" y="205"/>
                    <a:pt x="70" y="210"/>
                    <a:pt x="71" y="214"/>
                  </a:cubicBezTo>
                  <a:cubicBezTo>
                    <a:pt x="71" y="219"/>
                    <a:pt x="71" y="225"/>
                    <a:pt x="70" y="230"/>
                  </a:cubicBezTo>
                  <a:cubicBezTo>
                    <a:pt x="69" y="237"/>
                    <a:pt x="68" y="243"/>
                    <a:pt x="67" y="249"/>
                  </a:cubicBezTo>
                  <a:cubicBezTo>
                    <a:pt x="67" y="250"/>
                    <a:pt x="68" y="250"/>
                    <a:pt x="68" y="249"/>
                  </a:cubicBezTo>
                  <a:cubicBezTo>
                    <a:pt x="72" y="236"/>
                    <a:pt x="72" y="221"/>
                    <a:pt x="69" y="207"/>
                  </a:cubicBezTo>
                  <a:cubicBezTo>
                    <a:pt x="67" y="201"/>
                    <a:pt x="65" y="195"/>
                    <a:pt x="62" y="189"/>
                  </a:cubicBezTo>
                  <a:cubicBezTo>
                    <a:pt x="59" y="183"/>
                    <a:pt x="55" y="178"/>
                    <a:pt x="51" y="173"/>
                  </a:cubicBezTo>
                  <a:cubicBezTo>
                    <a:pt x="42" y="163"/>
                    <a:pt x="33" y="155"/>
                    <a:pt x="25" y="144"/>
                  </a:cubicBezTo>
                  <a:cubicBezTo>
                    <a:pt x="17" y="133"/>
                    <a:pt x="11" y="120"/>
                    <a:pt x="8" y="107"/>
                  </a:cubicBezTo>
                  <a:cubicBezTo>
                    <a:pt x="5" y="94"/>
                    <a:pt x="5" y="80"/>
                    <a:pt x="9" y="67"/>
                  </a:cubicBezTo>
                  <a:cubicBezTo>
                    <a:pt x="12" y="55"/>
                    <a:pt x="18" y="43"/>
                    <a:pt x="27" y="34"/>
                  </a:cubicBezTo>
                  <a:cubicBezTo>
                    <a:pt x="35" y="25"/>
                    <a:pt x="46" y="18"/>
                    <a:pt x="58" y="13"/>
                  </a:cubicBezTo>
                  <a:cubicBezTo>
                    <a:pt x="72" y="8"/>
                    <a:pt x="86" y="5"/>
                    <a:pt x="100" y="5"/>
                  </a:cubicBezTo>
                  <a:cubicBezTo>
                    <a:pt x="114" y="4"/>
                    <a:pt x="128" y="6"/>
                    <a:pt x="141" y="10"/>
                  </a:cubicBezTo>
                  <a:cubicBezTo>
                    <a:pt x="154" y="14"/>
                    <a:pt x="166" y="19"/>
                    <a:pt x="175" y="28"/>
                  </a:cubicBezTo>
                  <a:cubicBezTo>
                    <a:pt x="180" y="33"/>
                    <a:pt x="184" y="39"/>
                    <a:pt x="188" y="45"/>
                  </a:cubicBezTo>
                  <a:cubicBezTo>
                    <a:pt x="191" y="52"/>
                    <a:pt x="194" y="59"/>
                    <a:pt x="196" y="66"/>
                  </a:cubicBezTo>
                  <a:cubicBezTo>
                    <a:pt x="202" y="80"/>
                    <a:pt x="207" y="95"/>
                    <a:pt x="206" y="111"/>
                  </a:cubicBezTo>
                  <a:cubicBezTo>
                    <a:pt x="206" y="119"/>
                    <a:pt x="204" y="126"/>
                    <a:pt x="201" y="134"/>
                  </a:cubicBezTo>
                  <a:cubicBezTo>
                    <a:pt x="198" y="141"/>
                    <a:pt x="194" y="147"/>
                    <a:pt x="190" y="154"/>
                  </a:cubicBezTo>
                  <a:cubicBezTo>
                    <a:pt x="186" y="160"/>
                    <a:pt x="181" y="166"/>
                    <a:pt x="176" y="171"/>
                  </a:cubicBezTo>
                  <a:cubicBezTo>
                    <a:pt x="170" y="177"/>
                    <a:pt x="165" y="182"/>
                    <a:pt x="160" y="187"/>
                  </a:cubicBezTo>
                  <a:cubicBezTo>
                    <a:pt x="156" y="192"/>
                    <a:pt x="152" y="196"/>
                    <a:pt x="150" y="202"/>
                  </a:cubicBezTo>
                  <a:cubicBezTo>
                    <a:pt x="148" y="207"/>
                    <a:pt x="148" y="213"/>
                    <a:pt x="148" y="218"/>
                  </a:cubicBezTo>
                  <a:cubicBezTo>
                    <a:pt x="148" y="229"/>
                    <a:pt x="152" y="240"/>
                    <a:pt x="151" y="252"/>
                  </a:cubicBezTo>
                  <a:cubicBezTo>
                    <a:pt x="151" y="251"/>
                    <a:pt x="152" y="251"/>
                    <a:pt x="152" y="251"/>
                  </a:cubicBezTo>
                  <a:cubicBezTo>
                    <a:pt x="151" y="249"/>
                    <a:pt x="150" y="246"/>
                    <a:pt x="150" y="243"/>
                  </a:cubicBezTo>
                  <a:cubicBezTo>
                    <a:pt x="149" y="240"/>
                    <a:pt x="149" y="237"/>
                    <a:pt x="149" y="233"/>
                  </a:cubicBezTo>
                  <a:cubicBezTo>
                    <a:pt x="148" y="226"/>
                    <a:pt x="149" y="217"/>
                    <a:pt x="151" y="210"/>
                  </a:cubicBezTo>
                  <a:cubicBezTo>
                    <a:pt x="156" y="196"/>
                    <a:pt x="165" y="184"/>
                    <a:pt x="173" y="173"/>
                  </a:cubicBezTo>
                  <a:cubicBezTo>
                    <a:pt x="182" y="162"/>
                    <a:pt x="191" y="151"/>
                    <a:pt x="198" y="139"/>
                  </a:cubicBezTo>
                  <a:cubicBezTo>
                    <a:pt x="201" y="133"/>
                    <a:pt x="204" y="127"/>
                    <a:pt x="206" y="120"/>
                  </a:cubicBezTo>
                  <a:cubicBezTo>
                    <a:pt x="208" y="113"/>
                    <a:pt x="208" y="106"/>
                    <a:pt x="208" y="99"/>
                  </a:cubicBezTo>
                  <a:cubicBezTo>
                    <a:pt x="207" y="72"/>
                    <a:pt x="192" y="47"/>
                    <a:pt x="172" y="30"/>
                  </a:cubicBezTo>
                  <a:cubicBezTo>
                    <a:pt x="161" y="21"/>
                    <a:pt x="149" y="14"/>
                    <a:pt x="136" y="9"/>
                  </a:cubicBezTo>
                  <a:cubicBezTo>
                    <a:pt x="122" y="4"/>
                    <a:pt x="107" y="0"/>
                    <a:pt x="92" y="1"/>
                  </a:cubicBezTo>
                  <a:cubicBezTo>
                    <a:pt x="77" y="2"/>
                    <a:pt x="63" y="7"/>
                    <a:pt x="51" y="15"/>
                  </a:cubicBezTo>
                  <a:cubicBezTo>
                    <a:pt x="46" y="19"/>
                    <a:pt x="40" y="23"/>
                    <a:pt x="35" y="28"/>
                  </a:cubicBezTo>
                  <a:cubicBezTo>
                    <a:pt x="30" y="32"/>
                    <a:pt x="25" y="37"/>
                    <a:pt x="20" y="42"/>
                  </a:cubicBezTo>
                  <a:cubicBezTo>
                    <a:pt x="12" y="52"/>
                    <a:pt x="5" y="64"/>
                    <a:pt x="3" y="77"/>
                  </a:cubicBezTo>
                  <a:cubicBezTo>
                    <a:pt x="0" y="91"/>
                    <a:pt x="3" y="106"/>
                    <a:pt x="8" y="120"/>
                  </a:cubicBezTo>
                  <a:cubicBezTo>
                    <a:pt x="11" y="126"/>
                    <a:pt x="14" y="133"/>
                    <a:pt x="18" y="139"/>
                  </a:cubicBezTo>
                  <a:cubicBezTo>
                    <a:pt x="22" y="145"/>
                    <a:pt x="27" y="150"/>
                    <a:pt x="31" y="155"/>
                  </a:cubicBezTo>
                  <a:cubicBezTo>
                    <a:pt x="36" y="160"/>
                    <a:pt x="42" y="165"/>
                    <a:pt x="47" y="170"/>
                  </a:cubicBezTo>
                  <a:cubicBezTo>
                    <a:pt x="52" y="174"/>
                    <a:pt x="57" y="179"/>
                    <a:pt x="61" y="184"/>
                  </a:cubicBezTo>
                  <a:cubicBezTo>
                    <a:pt x="68" y="193"/>
                    <a:pt x="72" y="204"/>
                    <a:pt x="73" y="216"/>
                  </a:cubicBezTo>
                  <a:cubicBezTo>
                    <a:pt x="74" y="223"/>
                    <a:pt x="74" y="230"/>
                    <a:pt x="74" y="237"/>
                  </a:cubicBezTo>
                  <a:cubicBezTo>
                    <a:pt x="75" y="240"/>
                    <a:pt x="75" y="244"/>
                    <a:pt x="75" y="247"/>
                  </a:cubicBezTo>
                  <a:cubicBezTo>
                    <a:pt x="75" y="250"/>
                    <a:pt x="74" y="253"/>
                    <a:pt x="75" y="257"/>
                  </a:cubicBezTo>
                  <a:cubicBezTo>
                    <a:pt x="75" y="257"/>
                    <a:pt x="76" y="257"/>
                    <a:pt x="76" y="256"/>
                  </a:cubicBezTo>
                  <a:cubicBezTo>
                    <a:pt x="75" y="254"/>
                    <a:pt x="75" y="253"/>
                    <a:pt x="76" y="251"/>
                  </a:cubicBezTo>
                  <a:cubicBezTo>
                    <a:pt x="76" y="249"/>
                    <a:pt x="76" y="247"/>
                    <a:pt x="76" y="245"/>
                  </a:cubicBezTo>
                  <a:cubicBezTo>
                    <a:pt x="76" y="241"/>
                    <a:pt x="75" y="236"/>
                    <a:pt x="75" y="233"/>
                  </a:cubicBezTo>
                  <a:cubicBezTo>
                    <a:pt x="75" y="225"/>
                    <a:pt x="75" y="217"/>
                    <a:pt x="73" y="210"/>
                  </a:cubicBezTo>
                  <a:cubicBezTo>
                    <a:pt x="71" y="197"/>
                    <a:pt x="65" y="185"/>
                    <a:pt x="55" y="176"/>
                  </a:cubicBezTo>
                  <a:cubicBezTo>
                    <a:pt x="50" y="171"/>
                    <a:pt x="45" y="167"/>
                    <a:pt x="40" y="162"/>
                  </a:cubicBezTo>
                  <a:cubicBezTo>
                    <a:pt x="35" y="157"/>
                    <a:pt x="30" y="152"/>
                    <a:pt x="25" y="146"/>
                  </a:cubicBezTo>
                  <a:cubicBezTo>
                    <a:pt x="16" y="135"/>
                    <a:pt x="9" y="121"/>
                    <a:pt x="5" y="107"/>
                  </a:cubicBezTo>
                  <a:cubicBezTo>
                    <a:pt x="3" y="100"/>
                    <a:pt x="2" y="92"/>
                    <a:pt x="3" y="85"/>
                  </a:cubicBezTo>
                  <a:cubicBezTo>
                    <a:pt x="3" y="78"/>
                    <a:pt x="5" y="70"/>
                    <a:pt x="8" y="64"/>
                  </a:cubicBezTo>
                  <a:cubicBezTo>
                    <a:pt x="13" y="52"/>
                    <a:pt x="22" y="41"/>
                    <a:pt x="32" y="32"/>
                  </a:cubicBezTo>
                  <a:cubicBezTo>
                    <a:pt x="42" y="23"/>
                    <a:pt x="53" y="14"/>
                    <a:pt x="66" y="8"/>
                  </a:cubicBezTo>
                  <a:cubicBezTo>
                    <a:pt x="73" y="5"/>
                    <a:pt x="81" y="3"/>
                    <a:pt x="88" y="3"/>
                  </a:cubicBezTo>
                  <a:cubicBezTo>
                    <a:pt x="96" y="2"/>
                    <a:pt x="104" y="2"/>
                    <a:pt x="112" y="4"/>
                  </a:cubicBezTo>
                  <a:cubicBezTo>
                    <a:pt x="119" y="5"/>
                    <a:pt x="127" y="7"/>
                    <a:pt x="134" y="10"/>
                  </a:cubicBezTo>
                  <a:cubicBezTo>
                    <a:pt x="141" y="12"/>
                    <a:pt x="147" y="15"/>
                    <a:pt x="153" y="18"/>
                  </a:cubicBezTo>
                  <a:cubicBezTo>
                    <a:pt x="166" y="25"/>
                    <a:pt x="176" y="34"/>
                    <a:pt x="185" y="45"/>
                  </a:cubicBezTo>
                  <a:cubicBezTo>
                    <a:pt x="194" y="55"/>
                    <a:pt x="201" y="68"/>
                    <a:pt x="204" y="81"/>
                  </a:cubicBezTo>
                  <a:cubicBezTo>
                    <a:pt x="208" y="95"/>
                    <a:pt x="208" y="109"/>
                    <a:pt x="204" y="123"/>
                  </a:cubicBezTo>
                  <a:cubicBezTo>
                    <a:pt x="200" y="136"/>
                    <a:pt x="192" y="148"/>
                    <a:pt x="183" y="159"/>
                  </a:cubicBezTo>
                  <a:cubicBezTo>
                    <a:pt x="174" y="170"/>
                    <a:pt x="165" y="181"/>
                    <a:pt x="158" y="193"/>
                  </a:cubicBezTo>
                  <a:cubicBezTo>
                    <a:pt x="152" y="202"/>
                    <a:pt x="148" y="213"/>
                    <a:pt x="148" y="223"/>
                  </a:cubicBezTo>
                  <a:cubicBezTo>
                    <a:pt x="147" y="229"/>
                    <a:pt x="148" y="234"/>
                    <a:pt x="148" y="240"/>
                  </a:cubicBezTo>
                  <a:cubicBezTo>
                    <a:pt x="149" y="244"/>
                    <a:pt x="149" y="248"/>
                    <a:pt x="151" y="252"/>
                  </a:cubicBezTo>
                  <a:cubicBezTo>
                    <a:pt x="152" y="252"/>
                    <a:pt x="152" y="252"/>
                    <a:pt x="152" y="252"/>
                  </a:cubicBezTo>
                  <a:cubicBezTo>
                    <a:pt x="153" y="238"/>
                    <a:pt x="148" y="224"/>
                    <a:pt x="149" y="211"/>
                  </a:cubicBezTo>
                  <a:cubicBezTo>
                    <a:pt x="149" y="207"/>
                    <a:pt x="150" y="204"/>
                    <a:pt x="152" y="200"/>
                  </a:cubicBezTo>
                  <a:cubicBezTo>
                    <a:pt x="154" y="197"/>
                    <a:pt x="156" y="194"/>
                    <a:pt x="158" y="191"/>
                  </a:cubicBezTo>
                  <a:cubicBezTo>
                    <a:pt x="163" y="185"/>
                    <a:pt x="169" y="180"/>
                    <a:pt x="174" y="175"/>
                  </a:cubicBezTo>
                  <a:cubicBezTo>
                    <a:pt x="179" y="169"/>
                    <a:pt x="184" y="164"/>
                    <a:pt x="188" y="158"/>
                  </a:cubicBezTo>
                  <a:cubicBezTo>
                    <a:pt x="192" y="152"/>
                    <a:pt x="196" y="145"/>
                    <a:pt x="199" y="138"/>
                  </a:cubicBezTo>
                  <a:cubicBezTo>
                    <a:pt x="203" y="132"/>
                    <a:pt x="206" y="125"/>
                    <a:pt x="207" y="117"/>
                  </a:cubicBezTo>
                  <a:cubicBezTo>
                    <a:pt x="208" y="110"/>
                    <a:pt x="207" y="102"/>
                    <a:pt x="206" y="94"/>
                  </a:cubicBezTo>
                  <a:cubicBezTo>
                    <a:pt x="205" y="87"/>
                    <a:pt x="202" y="79"/>
                    <a:pt x="200" y="72"/>
                  </a:cubicBezTo>
                  <a:cubicBezTo>
                    <a:pt x="197" y="65"/>
                    <a:pt x="195" y="58"/>
                    <a:pt x="192" y="52"/>
                  </a:cubicBezTo>
                  <a:cubicBezTo>
                    <a:pt x="189" y="45"/>
                    <a:pt x="185" y="39"/>
                    <a:pt x="181" y="33"/>
                  </a:cubicBezTo>
                  <a:cubicBezTo>
                    <a:pt x="177" y="28"/>
                    <a:pt x="173" y="24"/>
                    <a:pt x="167" y="20"/>
                  </a:cubicBezTo>
                  <a:cubicBezTo>
                    <a:pt x="157" y="13"/>
                    <a:pt x="144" y="10"/>
                    <a:pt x="132" y="7"/>
                  </a:cubicBezTo>
                  <a:cubicBezTo>
                    <a:pt x="118" y="4"/>
                    <a:pt x="104" y="3"/>
                    <a:pt x="90" y="4"/>
                  </a:cubicBezTo>
                  <a:cubicBezTo>
                    <a:pt x="76" y="6"/>
                    <a:pt x="63" y="9"/>
                    <a:pt x="50" y="15"/>
                  </a:cubicBezTo>
                  <a:cubicBezTo>
                    <a:pt x="39" y="21"/>
                    <a:pt x="30" y="29"/>
                    <a:pt x="22" y="38"/>
                  </a:cubicBezTo>
                  <a:cubicBezTo>
                    <a:pt x="15" y="48"/>
                    <a:pt x="9" y="59"/>
                    <a:pt x="6" y="72"/>
                  </a:cubicBezTo>
                  <a:cubicBezTo>
                    <a:pt x="3" y="85"/>
                    <a:pt x="5" y="98"/>
                    <a:pt x="8" y="111"/>
                  </a:cubicBezTo>
                  <a:cubicBezTo>
                    <a:pt x="11" y="124"/>
                    <a:pt x="17" y="136"/>
                    <a:pt x="26" y="147"/>
                  </a:cubicBezTo>
                  <a:cubicBezTo>
                    <a:pt x="34" y="157"/>
                    <a:pt x="43" y="166"/>
                    <a:pt x="52" y="176"/>
                  </a:cubicBezTo>
                  <a:cubicBezTo>
                    <a:pt x="55" y="181"/>
                    <a:pt x="59" y="186"/>
                    <a:pt x="62" y="191"/>
                  </a:cubicBezTo>
                  <a:cubicBezTo>
                    <a:pt x="65" y="197"/>
                    <a:pt x="67" y="203"/>
                    <a:pt x="68" y="209"/>
                  </a:cubicBezTo>
                  <a:cubicBezTo>
                    <a:pt x="71" y="222"/>
                    <a:pt x="70" y="236"/>
                    <a:pt x="67" y="249"/>
                  </a:cubicBezTo>
                  <a:cubicBezTo>
                    <a:pt x="67" y="249"/>
                    <a:pt x="67" y="249"/>
                    <a:pt x="68" y="249"/>
                  </a:cubicBezTo>
                  <a:cubicBezTo>
                    <a:pt x="69" y="243"/>
                    <a:pt x="70" y="237"/>
                    <a:pt x="71" y="230"/>
                  </a:cubicBezTo>
                  <a:cubicBezTo>
                    <a:pt x="72" y="225"/>
                    <a:pt x="72" y="219"/>
                    <a:pt x="72" y="213"/>
                  </a:cubicBezTo>
                  <a:cubicBezTo>
                    <a:pt x="72" y="209"/>
                    <a:pt x="71" y="205"/>
                    <a:pt x="70" y="200"/>
                  </a:cubicBezTo>
                  <a:cubicBezTo>
                    <a:pt x="70" y="197"/>
                    <a:pt x="68" y="193"/>
                    <a:pt x="65" y="190"/>
                  </a:cubicBezTo>
                  <a:cubicBezTo>
                    <a:pt x="65" y="190"/>
                    <a:pt x="64" y="190"/>
                    <a:pt x="64" y="191"/>
                  </a:cubicBezTo>
                  <a:cubicBezTo>
                    <a:pt x="66" y="196"/>
                    <a:pt x="68" y="200"/>
                    <a:pt x="70" y="205"/>
                  </a:cubicBezTo>
                  <a:cubicBezTo>
                    <a:pt x="72" y="210"/>
                    <a:pt x="74" y="215"/>
                    <a:pt x="75" y="220"/>
                  </a:cubicBezTo>
                  <a:cubicBezTo>
                    <a:pt x="76" y="231"/>
                    <a:pt x="77" y="242"/>
                    <a:pt x="75" y="252"/>
                  </a:cubicBezTo>
                  <a:cubicBezTo>
                    <a:pt x="75" y="253"/>
                    <a:pt x="77" y="253"/>
                    <a:pt x="77" y="2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74"/>
            <p:cNvSpPr>
              <a:spLocks/>
            </p:cNvSpPr>
            <p:nvPr/>
          </p:nvSpPr>
          <p:spPr bwMode="auto">
            <a:xfrm>
              <a:off x="4721225" y="5189538"/>
              <a:ext cx="317500" cy="442913"/>
            </a:xfrm>
            <a:custGeom>
              <a:avLst/>
              <a:gdLst>
                <a:gd name="T0" fmla="*/ 82 w 85"/>
                <a:gd name="T1" fmla="*/ 54 h 118"/>
                <a:gd name="T2" fmla="*/ 32 w 85"/>
                <a:gd name="T3" fmla="*/ 67 h 118"/>
                <a:gd name="T4" fmla="*/ 58 w 85"/>
                <a:gd name="T5" fmla="*/ 85 h 118"/>
                <a:gd name="T6" fmla="*/ 72 w 85"/>
                <a:gd name="T7" fmla="*/ 95 h 118"/>
                <a:gd name="T8" fmla="*/ 28 w 85"/>
                <a:gd name="T9" fmla="*/ 106 h 118"/>
                <a:gd name="T10" fmla="*/ 66 w 85"/>
                <a:gd name="T11" fmla="*/ 113 h 118"/>
                <a:gd name="T12" fmla="*/ 40 w 85"/>
                <a:gd name="T13" fmla="*/ 103 h 118"/>
                <a:gd name="T14" fmla="*/ 77 w 85"/>
                <a:gd name="T15" fmla="*/ 88 h 118"/>
                <a:gd name="T16" fmla="*/ 45 w 85"/>
                <a:gd name="T17" fmla="*/ 63 h 118"/>
                <a:gd name="T18" fmla="*/ 47 w 85"/>
                <a:gd name="T19" fmla="*/ 46 h 118"/>
                <a:gd name="T20" fmla="*/ 50 w 85"/>
                <a:gd name="T21" fmla="*/ 45 h 118"/>
                <a:gd name="T22" fmla="*/ 78 w 85"/>
                <a:gd name="T23" fmla="*/ 55 h 118"/>
                <a:gd name="T24" fmla="*/ 11 w 85"/>
                <a:gd name="T25" fmla="*/ 71 h 118"/>
                <a:gd name="T26" fmla="*/ 80 w 85"/>
                <a:gd name="T27" fmla="*/ 92 h 118"/>
                <a:gd name="T28" fmla="*/ 30 w 85"/>
                <a:gd name="T29" fmla="*/ 104 h 118"/>
                <a:gd name="T30" fmla="*/ 68 w 85"/>
                <a:gd name="T31" fmla="*/ 115 h 118"/>
                <a:gd name="T32" fmla="*/ 45 w 85"/>
                <a:gd name="T33" fmla="*/ 104 h 118"/>
                <a:gd name="T34" fmla="*/ 68 w 85"/>
                <a:gd name="T35" fmla="*/ 84 h 118"/>
                <a:gd name="T36" fmla="*/ 23 w 85"/>
                <a:gd name="T37" fmla="*/ 72 h 118"/>
                <a:gd name="T38" fmla="*/ 74 w 85"/>
                <a:gd name="T39" fmla="*/ 53 h 118"/>
                <a:gd name="T40" fmla="*/ 12 w 85"/>
                <a:gd name="T41" fmla="*/ 22 h 118"/>
                <a:gd name="T42" fmla="*/ 4 w 85"/>
                <a:gd name="T43" fmla="*/ 14 h 118"/>
                <a:gd name="T44" fmla="*/ 11 w 85"/>
                <a:gd name="T45" fmla="*/ 39 h 118"/>
                <a:gd name="T46" fmla="*/ 77 w 85"/>
                <a:gd name="T47" fmla="*/ 51 h 118"/>
                <a:gd name="T48" fmla="*/ 20 w 85"/>
                <a:gd name="T49" fmla="*/ 78 h 118"/>
                <a:gd name="T50" fmla="*/ 77 w 85"/>
                <a:gd name="T51" fmla="*/ 90 h 118"/>
                <a:gd name="T52" fmla="*/ 41 w 85"/>
                <a:gd name="T53" fmla="*/ 109 h 118"/>
                <a:gd name="T54" fmla="*/ 67 w 85"/>
                <a:gd name="T55" fmla="*/ 114 h 118"/>
                <a:gd name="T56" fmla="*/ 38 w 85"/>
                <a:gd name="T57" fmla="*/ 103 h 118"/>
                <a:gd name="T58" fmla="*/ 78 w 85"/>
                <a:gd name="T59" fmla="*/ 90 h 118"/>
                <a:gd name="T60" fmla="*/ 20 w 85"/>
                <a:gd name="T61" fmla="*/ 76 h 118"/>
                <a:gd name="T62" fmla="*/ 80 w 85"/>
                <a:gd name="T63" fmla="*/ 52 h 118"/>
                <a:gd name="T64" fmla="*/ 25 w 85"/>
                <a:gd name="T65" fmla="*/ 42 h 118"/>
                <a:gd name="T66" fmla="*/ 3 w 85"/>
                <a:gd name="T67" fmla="*/ 8 h 118"/>
                <a:gd name="T68" fmla="*/ 10 w 85"/>
                <a:gd name="T69" fmla="*/ 20 h 118"/>
                <a:gd name="T70" fmla="*/ 72 w 85"/>
                <a:gd name="T71" fmla="*/ 54 h 118"/>
                <a:gd name="T72" fmla="*/ 31 w 85"/>
                <a:gd name="T73" fmla="*/ 69 h 118"/>
                <a:gd name="T74" fmla="*/ 65 w 85"/>
                <a:gd name="T75" fmla="*/ 84 h 118"/>
                <a:gd name="T76" fmla="*/ 49 w 85"/>
                <a:gd name="T77" fmla="*/ 102 h 118"/>
                <a:gd name="T78" fmla="*/ 76 w 85"/>
                <a:gd name="T79" fmla="*/ 117 h 118"/>
                <a:gd name="T80" fmla="*/ 32 w 85"/>
                <a:gd name="T81" fmla="*/ 107 h 118"/>
                <a:gd name="T82" fmla="*/ 67 w 85"/>
                <a:gd name="T83" fmla="*/ 95 h 118"/>
                <a:gd name="T84" fmla="*/ 17 w 85"/>
                <a:gd name="T85" fmla="*/ 74 h 118"/>
                <a:gd name="T86" fmla="*/ 56 w 85"/>
                <a:gd name="T87" fmla="*/ 59 h 118"/>
                <a:gd name="T88" fmla="*/ 67 w 85"/>
                <a:gd name="T89" fmla="*/ 46 h 118"/>
                <a:gd name="T90" fmla="*/ 12 w 85"/>
                <a:gd name="T91" fmla="*/ 41 h 118"/>
                <a:gd name="T92" fmla="*/ 83 w 85"/>
                <a:gd name="T93" fmla="*/ 50 h 118"/>
                <a:gd name="T94" fmla="*/ 15 w 85"/>
                <a:gd name="T95" fmla="*/ 74 h 118"/>
                <a:gd name="T96" fmla="*/ 80 w 85"/>
                <a:gd name="T97" fmla="*/ 91 h 118"/>
                <a:gd name="T98" fmla="*/ 31 w 85"/>
                <a:gd name="T99" fmla="*/ 105 h 118"/>
                <a:gd name="T100" fmla="*/ 71 w 85"/>
                <a:gd name="T101" fmla="*/ 115 h 118"/>
                <a:gd name="T102" fmla="*/ 36 w 85"/>
                <a:gd name="T103" fmla="*/ 103 h 118"/>
                <a:gd name="T104" fmla="*/ 80 w 85"/>
                <a:gd name="T105" fmla="*/ 91 h 118"/>
                <a:gd name="T106" fmla="*/ 11 w 85"/>
                <a:gd name="T107" fmla="*/ 73 h 118"/>
                <a:gd name="T108" fmla="*/ 68 w 85"/>
                <a:gd name="T109" fmla="*/ 61 h 118"/>
                <a:gd name="T110" fmla="*/ 22 w 85"/>
                <a:gd name="T111" fmla="*/ 4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 h="118">
                  <a:moveTo>
                    <a:pt x="5" y="25"/>
                  </a:moveTo>
                  <a:cubicBezTo>
                    <a:pt x="6" y="29"/>
                    <a:pt x="5" y="34"/>
                    <a:pt x="8" y="39"/>
                  </a:cubicBezTo>
                  <a:cubicBezTo>
                    <a:pt x="10" y="43"/>
                    <a:pt x="16" y="44"/>
                    <a:pt x="20" y="44"/>
                  </a:cubicBezTo>
                  <a:cubicBezTo>
                    <a:pt x="32" y="47"/>
                    <a:pt x="45" y="47"/>
                    <a:pt x="57" y="49"/>
                  </a:cubicBezTo>
                  <a:cubicBezTo>
                    <a:pt x="64" y="49"/>
                    <a:pt x="70" y="50"/>
                    <a:pt x="77" y="52"/>
                  </a:cubicBezTo>
                  <a:cubicBezTo>
                    <a:pt x="78" y="52"/>
                    <a:pt x="80" y="52"/>
                    <a:pt x="82" y="54"/>
                  </a:cubicBezTo>
                  <a:cubicBezTo>
                    <a:pt x="82" y="54"/>
                    <a:pt x="82" y="55"/>
                    <a:pt x="82" y="56"/>
                  </a:cubicBezTo>
                  <a:cubicBezTo>
                    <a:pt x="82" y="56"/>
                    <a:pt x="80" y="57"/>
                    <a:pt x="80" y="57"/>
                  </a:cubicBezTo>
                  <a:cubicBezTo>
                    <a:pt x="78" y="57"/>
                    <a:pt x="76" y="58"/>
                    <a:pt x="74" y="58"/>
                  </a:cubicBezTo>
                  <a:cubicBezTo>
                    <a:pt x="71" y="59"/>
                    <a:pt x="68" y="60"/>
                    <a:pt x="65" y="61"/>
                  </a:cubicBezTo>
                  <a:cubicBezTo>
                    <a:pt x="58" y="62"/>
                    <a:pt x="51" y="63"/>
                    <a:pt x="44" y="64"/>
                  </a:cubicBezTo>
                  <a:cubicBezTo>
                    <a:pt x="40" y="65"/>
                    <a:pt x="36" y="66"/>
                    <a:pt x="32" y="67"/>
                  </a:cubicBezTo>
                  <a:cubicBezTo>
                    <a:pt x="29" y="67"/>
                    <a:pt x="26" y="68"/>
                    <a:pt x="23" y="68"/>
                  </a:cubicBezTo>
                  <a:cubicBezTo>
                    <a:pt x="20" y="69"/>
                    <a:pt x="17" y="69"/>
                    <a:pt x="15" y="70"/>
                  </a:cubicBezTo>
                  <a:cubicBezTo>
                    <a:pt x="13" y="70"/>
                    <a:pt x="11" y="71"/>
                    <a:pt x="10" y="73"/>
                  </a:cubicBezTo>
                  <a:cubicBezTo>
                    <a:pt x="10" y="73"/>
                    <a:pt x="10" y="74"/>
                    <a:pt x="10" y="74"/>
                  </a:cubicBezTo>
                  <a:cubicBezTo>
                    <a:pt x="18" y="80"/>
                    <a:pt x="30" y="80"/>
                    <a:pt x="39" y="82"/>
                  </a:cubicBezTo>
                  <a:cubicBezTo>
                    <a:pt x="46" y="83"/>
                    <a:pt x="52" y="84"/>
                    <a:pt x="58" y="85"/>
                  </a:cubicBezTo>
                  <a:cubicBezTo>
                    <a:pt x="61" y="86"/>
                    <a:pt x="64" y="87"/>
                    <a:pt x="67" y="87"/>
                  </a:cubicBezTo>
                  <a:cubicBezTo>
                    <a:pt x="70" y="88"/>
                    <a:pt x="72" y="89"/>
                    <a:pt x="75" y="90"/>
                  </a:cubicBezTo>
                  <a:cubicBezTo>
                    <a:pt x="76" y="90"/>
                    <a:pt x="78" y="91"/>
                    <a:pt x="79" y="92"/>
                  </a:cubicBezTo>
                  <a:cubicBezTo>
                    <a:pt x="79" y="92"/>
                    <a:pt x="79" y="92"/>
                    <a:pt x="79" y="91"/>
                  </a:cubicBezTo>
                  <a:cubicBezTo>
                    <a:pt x="79" y="92"/>
                    <a:pt x="78" y="93"/>
                    <a:pt x="77" y="94"/>
                  </a:cubicBezTo>
                  <a:cubicBezTo>
                    <a:pt x="75" y="94"/>
                    <a:pt x="74" y="95"/>
                    <a:pt x="72" y="95"/>
                  </a:cubicBezTo>
                  <a:cubicBezTo>
                    <a:pt x="68" y="96"/>
                    <a:pt x="65" y="97"/>
                    <a:pt x="61" y="97"/>
                  </a:cubicBezTo>
                  <a:cubicBezTo>
                    <a:pt x="58" y="97"/>
                    <a:pt x="54" y="98"/>
                    <a:pt x="51" y="99"/>
                  </a:cubicBezTo>
                  <a:cubicBezTo>
                    <a:pt x="48" y="99"/>
                    <a:pt x="44" y="100"/>
                    <a:pt x="41" y="101"/>
                  </a:cubicBezTo>
                  <a:cubicBezTo>
                    <a:pt x="38" y="101"/>
                    <a:pt x="35" y="102"/>
                    <a:pt x="32" y="103"/>
                  </a:cubicBezTo>
                  <a:cubicBezTo>
                    <a:pt x="31" y="103"/>
                    <a:pt x="29" y="104"/>
                    <a:pt x="28" y="105"/>
                  </a:cubicBezTo>
                  <a:cubicBezTo>
                    <a:pt x="28" y="105"/>
                    <a:pt x="28" y="105"/>
                    <a:pt x="28" y="106"/>
                  </a:cubicBezTo>
                  <a:cubicBezTo>
                    <a:pt x="30" y="107"/>
                    <a:pt x="33" y="108"/>
                    <a:pt x="36" y="109"/>
                  </a:cubicBezTo>
                  <a:cubicBezTo>
                    <a:pt x="39" y="109"/>
                    <a:pt x="42" y="110"/>
                    <a:pt x="45" y="110"/>
                  </a:cubicBezTo>
                  <a:cubicBezTo>
                    <a:pt x="49" y="111"/>
                    <a:pt x="53" y="111"/>
                    <a:pt x="57" y="112"/>
                  </a:cubicBezTo>
                  <a:cubicBezTo>
                    <a:pt x="61" y="113"/>
                    <a:pt x="66" y="114"/>
                    <a:pt x="70" y="116"/>
                  </a:cubicBezTo>
                  <a:cubicBezTo>
                    <a:pt x="71" y="115"/>
                    <a:pt x="71" y="115"/>
                    <a:pt x="71" y="115"/>
                  </a:cubicBezTo>
                  <a:cubicBezTo>
                    <a:pt x="69" y="115"/>
                    <a:pt x="67" y="114"/>
                    <a:pt x="66" y="113"/>
                  </a:cubicBezTo>
                  <a:cubicBezTo>
                    <a:pt x="64" y="112"/>
                    <a:pt x="62" y="112"/>
                    <a:pt x="60" y="112"/>
                  </a:cubicBezTo>
                  <a:cubicBezTo>
                    <a:pt x="56" y="111"/>
                    <a:pt x="53" y="109"/>
                    <a:pt x="49" y="109"/>
                  </a:cubicBezTo>
                  <a:cubicBezTo>
                    <a:pt x="46" y="108"/>
                    <a:pt x="43" y="107"/>
                    <a:pt x="40" y="107"/>
                  </a:cubicBezTo>
                  <a:cubicBezTo>
                    <a:pt x="37" y="106"/>
                    <a:pt x="34" y="106"/>
                    <a:pt x="32" y="104"/>
                  </a:cubicBezTo>
                  <a:cubicBezTo>
                    <a:pt x="32" y="104"/>
                    <a:pt x="32" y="105"/>
                    <a:pt x="32" y="105"/>
                  </a:cubicBezTo>
                  <a:cubicBezTo>
                    <a:pt x="34" y="104"/>
                    <a:pt x="37" y="103"/>
                    <a:pt x="40" y="103"/>
                  </a:cubicBezTo>
                  <a:cubicBezTo>
                    <a:pt x="43" y="102"/>
                    <a:pt x="46" y="101"/>
                    <a:pt x="50" y="101"/>
                  </a:cubicBezTo>
                  <a:cubicBezTo>
                    <a:pt x="56" y="99"/>
                    <a:pt x="63" y="98"/>
                    <a:pt x="69" y="97"/>
                  </a:cubicBezTo>
                  <a:cubicBezTo>
                    <a:pt x="72" y="96"/>
                    <a:pt x="75" y="95"/>
                    <a:pt x="78" y="94"/>
                  </a:cubicBezTo>
                  <a:cubicBezTo>
                    <a:pt x="79" y="94"/>
                    <a:pt x="82" y="93"/>
                    <a:pt x="82" y="92"/>
                  </a:cubicBezTo>
                  <a:cubicBezTo>
                    <a:pt x="82" y="90"/>
                    <a:pt x="80" y="89"/>
                    <a:pt x="79" y="89"/>
                  </a:cubicBezTo>
                  <a:cubicBezTo>
                    <a:pt x="78" y="89"/>
                    <a:pt x="77" y="88"/>
                    <a:pt x="77" y="88"/>
                  </a:cubicBezTo>
                  <a:cubicBezTo>
                    <a:pt x="72" y="87"/>
                    <a:pt x="66" y="87"/>
                    <a:pt x="61" y="86"/>
                  </a:cubicBezTo>
                  <a:cubicBezTo>
                    <a:pt x="54" y="85"/>
                    <a:pt x="47" y="84"/>
                    <a:pt x="41" y="83"/>
                  </a:cubicBezTo>
                  <a:cubicBezTo>
                    <a:pt x="38" y="82"/>
                    <a:pt x="13" y="79"/>
                    <a:pt x="17" y="72"/>
                  </a:cubicBezTo>
                  <a:cubicBezTo>
                    <a:pt x="18" y="71"/>
                    <a:pt x="20" y="70"/>
                    <a:pt x="21" y="69"/>
                  </a:cubicBezTo>
                  <a:cubicBezTo>
                    <a:pt x="23" y="69"/>
                    <a:pt x="25" y="68"/>
                    <a:pt x="27" y="68"/>
                  </a:cubicBezTo>
                  <a:cubicBezTo>
                    <a:pt x="33" y="66"/>
                    <a:pt x="39" y="64"/>
                    <a:pt x="45" y="63"/>
                  </a:cubicBezTo>
                  <a:cubicBezTo>
                    <a:pt x="51" y="62"/>
                    <a:pt x="57" y="60"/>
                    <a:pt x="62" y="59"/>
                  </a:cubicBezTo>
                  <a:cubicBezTo>
                    <a:pt x="69" y="57"/>
                    <a:pt x="75" y="56"/>
                    <a:pt x="81" y="53"/>
                  </a:cubicBezTo>
                  <a:cubicBezTo>
                    <a:pt x="83" y="52"/>
                    <a:pt x="85" y="51"/>
                    <a:pt x="85" y="50"/>
                  </a:cubicBezTo>
                  <a:cubicBezTo>
                    <a:pt x="85" y="47"/>
                    <a:pt x="80" y="47"/>
                    <a:pt x="78" y="47"/>
                  </a:cubicBezTo>
                  <a:cubicBezTo>
                    <a:pt x="74" y="46"/>
                    <a:pt x="71" y="47"/>
                    <a:pt x="67" y="46"/>
                  </a:cubicBezTo>
                  <a:cubicBezTo>
                    <a:pt x="61" y="46"/>
                    <a:pt x="54" y="46"/>
                    <a:pt x="47" y="46"/>
                  </a:cubicBezTo>
                  <a:cubicBezTo>
                    <a:pt x="41" y="45"/>
                    <a:pt x="35" y="45"/>
                    <a:pt x="30" y="44"/>
                  </a:cubicBezTo>
                  <a:cubicBezTo>
                    <a:pt x="24" y="44"/>
                    <a:pt x="18" y="43"/>
                    <a:pt x="12" y="41"/>
                  </a:cubicBezTo>
                  <a:cubicBezTo>
                    <a:pt x="12" y="41"/>
                    <a:pt x="12" y="41"/>
                    <a:pt x="12" y="42"/>
                  </a:cubicBezTo>
                  <a:cubicBezTo>
                    <a:pt x="15" y="41"/>
                    <a:pt x="18" y="42"/>
                    <a:pt x="21" y="42"/>
                  </a:cubicBezTo>
                  <a:cubicBezTo>
                    <a:pt x="24" y="43"/>
                    <a:pt x="27" y="43"/>
                    <a:pt x="30" y="43"/>
                  </a:cubicBezTo>
                  <a:cubicBezTo>
                    <a:pt x="36" y="44"/>
                    <a:pt x="43" y="44"/>
                    <a:pt x="50" y="45"/>
                  </a:cubicBezTo>
                  <a:cubicBezTo>
                    <a:pt x="57" y="46"/>
                    <a:pt x="64" y="47"/>
                    <a:pt x="71" y="48"/>
                  </a:cubicBezTo>
                  <a:cubicBezTo>
                    <a:pt x="73" y="49"/>
                    <a:pt x="75" y="49"/>
                    <a:pt x="77" y="49"/>
                  </a:cubicBezTo>
                  <a:cubicBezTo>
                    <a:pt x="79" y="50"/>
                    <a:pt x="81" y="50"/>
                    <a:pt x="83" y="52"/>
                  </a:cubicBezTo>
                  <a:cubicBezTo>
                    <a:pt x="84" y="52"/>
                    <a:pt x="84" y="52"/>
                    <a:pt x="84" y="53"/>
                  </a:cubicBezTo>
                  <a:cubicBezTo>
                    <a:pt x="84" y="52"/>
                    <a:pt x="84" y="52"/>
                    <a:pt x="84" y="52"/>
                  </a:cubicBezTo>
                  <a:cubicBezTo>
                    <a:pt x="83" y="54"/>
                    <a:pt x="80" y="54"/>
                    <a:pt x="78" y="55"/>
                  </a:cubicBezTo>
                  <a:cubicBezTo>
                    <a:pt x="75" y="55"/>
                    <a:pt x="72" y="56"/>
                    <a:pt x="70" y="56"/>
                  </a:cubicBezTo>
                  <a:cubicBezTo>
                    <a:pt x="63" y="57"/>
                    <a:pt x="57" y="58"/>
                    <a:pt x="50" y="59"/>
                  </a:cubicBezTo>
                  <a:cubicBezTo>
                    <a:pt x="43" y="60"/>
                    <a:pt x="36" y="62"/>
                    <a:pt x="30" y="63"/>
                  </a:cubicBezTo>
                  <a:cubicBezTo>
                    <a:pt x="26" y="64"/>
                    <a:pt x="22" y="65"/>
                    <a:pt x="18" y="66"/>
                  </a:cubicBezTo>
                  <a:cubicBezTo>
                    <a:pt x="16" y="67"/>
                    <a:pt x="14" y="67"/>
                    <a:pt x="12" y="68"/>
                  </a:cubicBezTo>
                  <a:cubicBezTo>
                    <a:pt x="12" y="69"/>
                    <a:pt x="11" y="69"/>
                    <a:pt x="11" y="71"/>
                  </a:cubicBezTo>
                  <a:cubicBezTo>
                    <a:pt x="11" y="73"/>
                    <a:pt x="14" y="74"/>
                    <a:pt x="16" y="74"/>
                  </a:cubicBezTo>
                  <a:cubicBezTo>
                    <a:pt x="22" y="77"/>
                    <a:pt x="28" y="77"/>
                    <a:pt x="34" y="79"/>
                  </a:cubicBezTo>
                  <a:cubicBezTo>
                    <a:pt x="46" y="81"/>
                    <a:pt x="59" y="82"/>
                    <a:pt x="72" y="86"/>
                  </a:cubicBezTo>
                  <a:cubicBezTo>
                    <a:pt x="74" y="87"/>
                    <a:pt x="77" y="87"/>
                    <a:pt x="79" y="88"/>
                  </a:cubicBezTo>
                  <a:cubicBezTo>
                    <a:pt x="80" y="89"/>
                    <a:pt x="81" y="89"/>
                    <a:pt x="81" y="90"/>
                  </a:cubicBezTo>
                  <a:cubicBezTo>
                    <a:pt x="81" y="91"/>
                    <a:pt x="80" y="92"/>
                    <a:pt x="80" y="92"/>
                  </a:cubicBezTo>
                  <a:cubicBezTo>
                    <a:pt x="78" y="93"/>
                    <a:pt x="76" y="93"/>
                    <a:pt x="75" y="93"/>
                  </a:cubicBezTo>
                  <a:cubicBezTo>
                    <a:pt x="73" y="93"/>
                    <a:pt x="71" y="94"/>
                    <a:pt x="69" y="94"/>
                  </a:cubicBezTo>
                  <a:cubicBezTo>
                    <a:pt x="64" y="94"/>
                    <a:pt x="59" y="96"/>
                    <a:pt x="55" y="97"/>
                  </a:cubicBezTo>
                  <a:cubicBezTo>
                    <a:pt x="50" y="98"/>
                    <a:pt x="45" y="99"/>
                    <a:pt x="40" y="100"/>
                  </a:cubicBezTo>
                  <a:cubicBezTo>
                    <a:pt x="38" y="100"/>
                    <a:pt x="36" y="101"/>
                    <a:pt x="34" y="101"/>
                  </a:cubicBezTo>
                  <a:cubicBezTo>
                    <a:pt x="33" y="102"/>
                    <a:pt x="31" y="102"/>
                    <a:pt x="30" y="104"/>
                  </a:cubicBezTo>
                  <a:cubicBezTo>
                    <a:pt x="29" y="105"/>
                    <a:pt x="29" y="106"/>
                    <a:pt x="31" y="107"/>
                  </a:cubicBezTo>
                  <a:cubicBezTo>
                    <a:pt x="32" y="108"/>
                    <a:pt x="33" y="108"/>
                    <a:pt x="34" y="108"/>
                  </a:cubicBezTo>
                  <a:cubicBezTo>
                    <a:pt x="35" y="109"/>
                    <a:pt x="37" y="109"/>
                    <a:pt x="38" y="109"/>
                  </a:cubicBezTo>
                  <a:cubicBezTo>
                    <a:pt x="41" y="110"/>
                    <a:pt x="45" y="111"/>
                    <a:pt x="48" y="111"/>
                  </a:cubicBezTo>
                  <a:cubicBezTo>
                    <a:pt x="51" y="112"/>
                    <a:pt x="55" y="112"/>
                    <a:pt x="58" y="113"/>
                  </a:cubicBezTo>
                  <a:cubicBezTo>
                    <a:pt x="62" y="114"/>
                    <a:pt x="65" y="114"/>
                    <a:pt x="68" y="115"/>
                  </a:cubicBezTo>
                  <a:cubicBezTo>
                    <a:pt x="71" y="116"/>
                    <a:pt x="74" y="116"/>
                    <a:pt x="76" y="117"/>
                  </a:cubicBezTo>
                  <a:cubicBezTo>
                    <a:pt x="76" y="117"/>
                    <a:pt x="76" y="117"/>
                    <a:pt x="76" y="116"/>
                  </a:cubicBezTo>
                  <a:cubicBezTo>
                    <a:pt x="70" y="117"/>
                    <a:pt x="64" y="115"/>
                    <a:pt x="58" y="114"/>
                  </a:cubicBezTo>
                  <a:cubicBezTo>
                    <a:pt x="52" y="113"/>
                    <a:pt x="47" y="113"/>
                    <a:pt x="42" y="111"/>
                  </a:cubicBezTo>
                  <a:cubicBezTo>
                    <a:pt x="40" y="110"/>
                    <a:pt x="35" y="109"/>
                    <a:pt x="37" y="107"/>
                  </a:cubicBezTo>
                  <a:cubicBezTo>
                    <a:pt x="39" y="104"/>
                    <a:pt x="42" y="104"/>
                    <a:pt x="45" y="104"/>
                  </a:cubicBezTo>
                  <a:cubicBezTo>
                    <a:pt x="51" y="102"/>
                    <a:pt x="58" y="100"/>
                    <a:pt x="64" y="99"/>
                  </a:cubicBezTo>
                  <a:cubicBezTo>
                    <a:pt x="67" y="98"/>
                    <a:pt x="71" y="97"/>
                    <a:pt x="74" y="96"/>
                  </a:cubicBezTo>
                  <a:cubicBezTo>
                    <a:pt x="75" y="95"/>
                    <a:pt x="77" y="95"/>
                    <a:pt x="79" y="94"/>
                  </a:cubicBezTo>
                  <a:cubicBezTo>
                    <a:pt x="80" y="93"/>
                    <a:pt x="81" y="92"/>
                    <a:pt x="81" y="91"/>
                  </a:cubicBezTo>
                  <a:cubicBezTo>
                    <a:pt x="83" y="88"/>
                    <a:pt x="79" y="87"/>
                    <a:pt x="77" y="86"/>
                  </a:cubicBezTo>
                  <a:cubicBezTo>
                    <a:pt x="74" y="85"/>
                    <a:pt x="71" y="84"/>
                    <a:pt x="68" y="84"/>
                  </a:cubicBezTo>
                  <a:cubicBezTo>
                    <a:pt x="63" y="83"/>
                    <a:pt x="58" y="82"/>
                    <a:pt x="54" y="81"/>
                  </a:cubicBezTo>
                  <a:cubicBezTo>
                    <a:pt x="48" y="80"/>
                    <a:pt x="43" y="79"/>
                    <a:pt x="38" y="79"/>
                  </a:cubicBezTo>
                  <a:cubicBezTo>
                    <a:pt x="34" y="78"/>
                    <a:pt x="30" y="77"/>
                    <a:pt x="27" y="77"/>
                  </a:cubicBezTo>
                  <a:cubicBezTo>
                    <a:pt x="24" y="76"/>
                    <a:pt x="20" y="75"/>
                    <a:pt x="17" y="73"/>
                  </a:cubicBezTo>
                  <a:cubicBezTo>
                    <a:pt x="17" y="73"/>
                    <a:pt x="17" y="73"/>
                    <a:pt x="17" y="74"/>
                  </a:cubicBezTo>
                  <a:cubicBezTo>
                    <a:pt x="19" y="72"/>
                    <a:pt x="21" y="72"/>
                    <a:pt x="23" y="72"/>
                  </a:cubicBezTo>
                  <a:cubicBezTo>
                    <a:pt x="25" y="71"/>
                    <a:pt x="28" y="71"/>
                    <a:pt x="30" y="71"/>
                  </a:cubicBezTo>
                  <a:cubicBezTo>
                    <a:pt x="36" y="70"/>
                    <a:pt x="42" y="68"/>
                    <a:pt x="47" y="67"/>
                  </a:cubicBezTo>
                  <a:cubicBezTo>
                    <a:pt x="54" y="65"/>
                    <a:pt x="60" y="63"/>
                    <a:pt x="66" y="62"/>
                  </a:cubicBezTo>
                  <a:cubicBezTo>
                    <a:pt x="69" y="61"/>
                    <a:pt x="72" y="60"/>
                    <a:pt x="75" y="58"/>
                  </a:cubicBezTo>
                  <a:cubicBezTo>
                    <a:pt x="76" y="58"/>
                    <a:pt x="77" y="57"/>
                    <a:pt x="77" y="56"/>
                  </a:cubicBezTo>
                  <a:cubicBezTo>
                    <a:pt x="77" y="54"/>
                    <a:pt x="76" y="54"/>
                    <a:pt x="74" y="53"/>
                  </a:cubicBezTo>
                  <a:cubicBezTo>
                    <a:pt x="73" y="53"/>
                    <a:pt x="71" y="53"/>
                    <a:pt x="68" y="52"/>
                  </a:cubicBezTo>
                  <a:cubicBezTo>
                    <a:pt x="66" y="52"/>
                    <a:pt x="63" y="52"/>
                    <a:pt x="60" y="52"/>
                  </a:cubicBezTo>
                  <a:cubicBezTo>
                    <a:pt x="47" y="51"/>
                    <a:pt x="34" y="50"/>
                    <a:pt x="21" y="47"/>
                  </a:cubicBezTo>
                  <a:cubicBezTo>
                    <a:pt x="18" y="46"/>
                    <a:pt x="15" y="45"/>
                    <a:pt x="13" y="42"/>
                  </a:cubicBezTo>
                  <a:cubicBezTo>
                    <a:pt x="12" y="39"/>
                    <a:pt x="12" y="35"/>
                    <a:pt x="12" y="32"/>
                  </a:cubicBezTo>
                  <a:cubicBezTo>
                    <a:pt x="12" y="29"/>
                    <a:pt x="12" y="25"/>
                    <a:pt x="12" y="22"/>
                  </a:cubicBezTo>
                  <a:cubicBezTo>
                    <a:pt x="11" y="18"/>
                    <a:pt x="11" y="14"/>
                    <a:pt x="10" y="10"/>
                  </a:cubicBezTo>
                  <a:cubicBezTo>
                    <a:pt x="10" y="9"/>
                    <a:pt x="9" y="9"/>
                    <a:pt x="9" y="9"/>
                  </a:cubicBezTo>
                  <a:cubicBezTo>
                    <a:pt x="5" y="17"/>
                    <a:pt x="9" y="26"/>
                    <a:pt x="5" y="33"/>
                  </a:cubicBezTo>
                  <a:cubicBezTo>
                    <a:pt x="5" y="33"/>
                    <a:pt x="5" y="33"/>
                    <a:pt x="6" y="33"/>
                  </a:cubicBezTo>
                  <a:cubicBezTo>
                    <a:pt x="5" y="30"/>
                    <a:pt x="4" y="27"/>
                    <a:pt x="4" y="23"/>
                  </a:cubicBezTo>
                  <a:cubicBezTo>
                    <a:pt x="4" y="20"/>
                    <a:pt x="4" y="17"/>
                    <a:pt x="4" y="14"/>
                  </a:cubicBezTo>
                  <a:cubicBezTo>
                    <a:pt x="4" y="12"/>
                    <a:pt x="5" y="9"/>
                    <a:pt x="4" y="7"/>
                  </a:cubicBezTo>
                  <a:cubicBezTo>
                    <a:pt x="4" y="4"/>
                    <a:pt x="4" y="2"/>
                    <a:pt x="3" y="0"/>
                  </a:cubicBezTo>
                  <a:cubicBezTo>
                    <a:pt x="2" y="0"/>
                    <a:pt x="2" y="0"/>
                    <a:pt x="2" y="0"/>
                  </a:cubicBezTo>
                  <a:cubicBezTo>
                    <a:pt x="0" y="5"/>
                    <a:pt x="0" y="10"/>
                    <a:pt x="1" y="14"/>
                  </a:cubicBezTo>
                  <a:cubicBezTo>
                    <a:pt x="2" y="19"/>
                    <a:pt x="2" y="24"/>
                    <a:pt x="4" y="29"/>
                  </a:cubicBezTo>
                  <a:cubicBezTo>
                    <a:pt x="5" y="33"/>
                    <a:pt x="7" y="36"/>
                    <a:pt x="11" y="39"/>
                  </a:cubicBezTo>
                  <a:cubicBezTo>
                    <a:pt x="15" y="42"/>
                    <a:pt x="20" y="42"/>
                    <a:pt x="25" y="43"/>
                  </a:cubicBezTo>
                  <a:cubicBezTo>
                    <a:pt x="32" y="44"/>
                    <a:pt x="39" y="44"/>
                    <a:pt x="46" y="45"/>
                  </a:cubicBezTo>
                  <a:cubicBezTo>
                    <a:pt x="49" y="45"/>
                    <a:pt x="52" y="45"/>
                    <a:pt x="56" y="46"/>
                  </a:cubicBezTo>
                  <a:cubicBezTo>
                    <a:pt x="59" y="46"/>
                    <a:pt x="62" y="47"/>
                    <a:pt x="66" y="47"/>
                  </a:cubicBezTo>
                  <a:cubicBezTo>
                    <a:pt x="68" y="47"/>
                    <a:pt x="70" y="48"/>
                    <a:pt x="72" y="49"/>
                  </a:cubicBezTo>
                  <a:cubicBezTo>
                    <a:pt x="74" y="49"/>
                    <a:pt x="76" y="50"/>
                    <a:pt x="77" y="51"/>
                  </a:cubicBezTo>
                  <a:cubicBezTo>
                    <a:pt x="80" y="52"/>
                    <a:pt x="78" y="55"/>
                    <a:pt x="76" y="56"/>
                  </a:cubicBezTo>
                  <a:cubicBezTo>
                    <a:pt x="73" y="58"/>
                    <a:pt x="70" y="59"/>
                    <a:pt x="66" y="60"/>
                  </a:cubicBezTo>
                  <a:cubicBezTo>
                    <a:pt x="63" y="61"/>
                    <a:pt x="60" y="62"/>
                    <a:pt x="57" y="63"/>
                  </a:cubicBezTo>
                  <a:cubicBezTo>
                    <a:pt x="53" y="64"/>
                    <a:pt x="49" y="64"/>
                    <a:pt x="46" y="65"/>
                  </a:cubicBezTo>
                  <a:cubicBezTo>
                    <a:pt x="40" y="67"/>
                    <a:pt x="35" y="69"/>
                    <a:pt x="29" y="71"/>
                  </a:cubicBezTo>
                  <a:cubicBezTo>
                    <a:pt x="28" y="71"/>
                    <a:pt x="15" y="74"/>
                    <a:pt x="20" y="78"/>
                  </a:cubicBezTo>
                  <a:cubicBezTo>
                    <a:pt x="21" y="79"/>
                    <a:pt x="23" y="79"/>
                    <a:pt x="25" y="80"/>
                  </a:cubicBezTo>
                  <a:cubicBezTo>
                    <a:pt x="28" y="81"/>
                    <a:pt x="31" y="81"/>
                    <a:pt x="34" y="82"/>
                  </a:cubicBezTo>
                  <a:cubicBezTo>
                    <a:pt x="41" y="83"/>
                    <a:pt x="48" y="84"/>
                    <a:pt x="55" y="86"/>
                  </a:cubicBezTo>
                  <a:cubicBezTo>
                    <a:pt x="61" y="87"/>
                    <a:pt x="67" y="87"/>
                    <a:pt x="73" y="89"/>
                  </a:cubicBezTo>
                  <a:cubicBezTo>
                    <a:pt x="74" y="89"/>
                    <a:pt x="76" y="90"/>
                    <a:pt x="77" y="91"/>
                  </a:cubicBezTo>
                  <a:cubicBezTo>
                    <a:pt x="77" y="90"/>
                    <a:pt x="77" y="90"/>
                    <a:pt x="77" y="90"/>
                  </a:cubicBezTo>
                  <a:cubicBezTo>
                    <a:pt x="75" y="92"/>
                    <a:pt x="72" y="91"/>
                    <a:pt x="69" y="92"/>
                  </a:cubicBezTo>
                  <a:cubicBezTo>
                    <a:pt x="66" y="92"/>
                    <a:pt x="63" y="93"/>
                    <a:pt x="60" y="94"/>
                  </a:cubicBezTo>
                  <a:cubicBezTo>
                    <a:pt x="57" y="95"/>
                    <a:pt x="54" y="96"/>
                    <a:pt x="50" y="97"/>
                  </a:cubicBezTo>
                  <a:cubicBezTo>
                    <a:pt x="47" y="98"/>
                    <a:pt x="43" y="99"/>
                    <a:pt x="40" y="101"/>
                  </a:cubicBezTo>
                  <a:cubicBezTo>
                    <a:pt x="38" y="101"/>
                    <a:pt x="35" y="102"/>
                    <a:pt x="35" y="105"/>
                  </a:cubicBezTo>
                  <a:cubicBezTo>
                    <a:pt x="35" y="107"/>
                    <a:pt x="39" y="109"/>
                    <a:pt x="41" y="109"/>
                  </a:cubicBezTo>
                  <a:cubicBezTo>
                    <a:pt x="44" y="110"/>
                    <a:pt x="48" y="111"/>
                    <a:pt x="51" y="111"/>
                  </a:cubicBezTo>
                  <a:cubicBezTo>
                    <a:pt x="54" y="112"/>
                    <a:pt x="56" y="112"/>
                    <a:pt x="59" y="113"/>
                  </a:cubicBezTo>
                  <a:cubicBezTo>
                    <a:pt x="62" y="114"/>
                    <a:pt x="66" y="116"/>
                    <a:pt x="69" y="115"/>
                  </a:cubicBezTo>
                  <a:cubicBezTo>
                    <a:pt x="70" y="115"/>
                    <a:pt x="71" y="115"/>
                    <a:pt x="71" y="114"/>
                  </a:cubicBezTo>
                  <a:cubicBezTo>
                    <a:pt x="72" y="114"/>
                    <a:pt x="71" y="113"/>
                    <a:pt x="71" y="114"/>
                  </a:cubicBezTo>
                  <a:cubicBezTo>
                    <a:pt x="70" y="115"/>
                    <a:pt x="68" y="114"/>
                    <a:pt x="67" y="114"/>
                  </a:cubicBezTo>
                  <a:cubicBezTo>
                    <a:pt x="65" y="114"/>
                    <a:pt x="63" y="113"/>
                    <a:pt x="61" y="113"/>
                  </a:cubicBezTo>
                  <a:cubicBezTo>
                    <a:pt x="58" y="112"/>
                    <a:pt x="55" y="111"/>
                    <a:pt x="52" y="110"/>
                  </a:cubicBezTo>
                  <a:cubicBezTo>
                    <a:pt x="49" y="110"/>
                    <a:pt x="46" y="109"/>
                    <a:pt x="43" y="109"/>
                  </a:cubicBezTo>
                  <a:cubicBezTo>
                    <a:pt x="41" y="108"/>
                    <a:pt x="40" y="108"/>
                    <a:pt x="38" y="107"/>
                  </a:cubicBezTo>
                  <a:cubicBezTo>
                    <a:pt x="37" y="106"/>
                    <a:pt x="36" y="106"/>
                    <a:pt x="36" y="105"/>
                  </a:cubicBezTo>
                  <a:cubicBezTo>
                    <a:pt x="36" y="104"/>
                    <a:pt x="37" y="103"/>
                    <a:pt x="38" y="103"/>
                  </a:cubicBezTo>
                  <a:cubicBezTo>
                    <a:pt x="39" y="102"/>
                    <a:pt x="41" y="101"/>
                    <a:pt x="42" y="101"/>
                  </a:cubicBezTo>
                  <a:cubicBezTo>
                    <a:pt x="45" y="99"/>
                    <a:pt x="49" y="99"/>
                    <a:pt x="52" y="98"/>
                  </a:cubicBezTo>
                  <a:cubicBezTo>
                    <a:pt x="56" y="97"/>
                    <a:pt x="59" y="96"/>
                    <a:pt x="62" y="94"/>
                  </a:cubicBezTo>
                  <a:cubicBezTo>
                    <a:pt x="65" y="94"/>
                    <a:pt x="68" y="93"/>
                    <a:pt x="71" y="92"/>
                  </a:cubicBezTo>
                  <a:cubicBezTo>
                    <a:pt x="74" y="92"/>
                    <a:pt x="76" y="92"/>
                    <a:pt x="78" y="91"/>
                  </a:cubicBezTo>
                  <a:cubicBezTo>
                    <a:pt x="78" y="90"/>
                    <a:pt x="78" y="90"/>
                    <a:pt x="78" y="90"/>
                  </a:cubicBezTo>
                  <a:cubicBezTo>
                    <a:pt x="76" y="89"/>
                    <a:pt x="75" y="88"/>
                    <a:pt x="73" y="88"/>
                  </a:cubicBezTo>
                  <a:cubicBezTo>
                    <a:pt x="71" y="87"/>
                    <a:pt x="68" y="87"/>
                    <a:pt x="65" y="86"/>
                  </a:cubicBezTo>
                  <a:cubicBezTo>
                    <a:pt x="58" y="85"/>
                    <a:pt x="51" y="84"/>
                    <a:pt x="44" y="82"/>
                  </a:cubicBezTo>
                  <a:cubicBezTo>
                    <a:pt x="38" y="82"/>
                    <a:pt x="31" y="81"/>
                    <a:pt x="25" y="79"/>
                  </a:cubicBezTo>
                  <a:cubicBezTo>
                    <a:pt x="24" y="78"/>
                    <a:pt x="22" y="78"/>
                    <a:pt x="20" y="77"/>
                  </a:cubicBezTo>
                  <a:cubicBezTo>
                    <a:pt x="20" y="76"/>
                    <a:pt x="20" y="76"/>
                    <a:pt x="20" y="76"/>
                  </a:cubicBezTo>
                  <a:cubicBezTo>
                    <a:pt x="20" y="75"/>
                    <a:pt x="23" y="74"/>
                    <a:pt x="24" y="74"/>
                  </a:cubicBezTo>
                  <a:cubicBezTo>
                    <a:pt x="27" y="72"/>
                    <a:pt x="31" y="71"/>
                    <a:pt x="35" y="70"/>
                  </a:cubicBezTo>
                  <a:cubicBezTo>
                    <a:pt x="41" y="68"/>
                    <a:pt x="47" y="66"/>
                    <a:pt x="53" y="64"/>
                  </a:cubicBezTo>
                  <a:cubicBezTo>
                    <a:pt x="59" y="63"/>
                    <a:pt x="65" y="62"/>
                    <a:pt x="71" y="59"/>
                  </a:cubicBezTo>
                  <a:cubicBezTo>
                    <a:pt x="74" y="58"/>
                    <a:pt x="77" y="57"/>
                    <a:pt x="79" y="55"/>
                  </a:cubicBezTo>
                  <a:cubicBezTo>
                    <a:pt x="79" y="54"/>
                    <a:pt x="80" y="54"/>
                    <a:pt x="80" y="52"/>
                  </a:cubicBezTo>
                  <a:cubicBezTo>
                    <a:pt x="80" y="51"/>
                    <a:pt x="78" y="50"/>
                    <a:pt x="77" y="49"/>
                  </a:cubicBezTo>
                  <a:cubicBezTo>
                    <a:pt x="76" y="49"/>
                    <a:pt x="74" y="48"/>
                    <a:pt x="72" y="47"/>
                  </a:cubicBezTo>
                  <a:cubicBezTo>
                    <a:pt x="70" y="47"/>
                    <a:pt x="68" y="46"/>
                    <a:pt x="66" y="46"/>
                  </a:cubicBezTo>
                  <a:cubicBezTo>
                    <a:pt x="62" y="46"/>
                    <a:pt x="59" y="45"/>
                    <a:pt x="56" y="45"/>
                  </a:cubicBezTo>
                  <a:cubicBezTo>
                    <a:pt x="53" y="44"/>
                    <a:pt x="49" y="44"/>
                    <a:pt x="46" y="44"/>
                  </a:cubicBezTo>
                  <a:cubicBezTo>
                    <a:pt x="39" y="43"/>
                    <a:pt x="32" y="43"/>
                    <a:pt x="25" y="42"/>
                  </a:cubicBezTo>
                  <a:cubicBezTo>
                    <a:pt x="20" y="41"/>
                    <a:pt x="15" y="41"/>
                    <a:pt x="11" y="37"/>
                  </a:cubicBezTo>
                  <a:cubicBezTo>
                    <a:pt x="7" y="34"/>
                    <a:pt x="5" y="30"/>
                    <a:pt x="4" y="26"/>
                  </a:cubicBezTo>
                  <a:cubicBezTo>
                    <a:pt x="3" y="21"/>
                    <a:pt x="2" y="16"/>
                    <a:pt x="2" y="11"/>
                  </a:cubicBezTo>
                  <a:cubicBezTo>
                    <a:pt x="1" y="8"/>
                    <a:pt x="2" y="4"/>
                    <a:pt x="3" y="0"/>
                  </a:cubicBezTo>
                  <a:cubicBezTo>
                    <a:pt x="2" y="1"/>
                    <a:pt x="2" y="1"/>
                    <a:pt x="2" y="1"/>
                  </a:cubicBezTo>
                  <a:cubicBezTo>
                    <a:pt x="3" y="3"/>
                    <a:pt x="3" y="6"/>
                    <a:pt x="3" y="8"/>
                  </a:cubicBezTo>
                  <a:cubicBezTo>
                    <a:pt x="3" y="10"/>
                    <a:pt x="3" y="13"/>
                    <a:pt x="3" y="15"/>
                  </a:cubicBezTo>
                  <a:cubicBezTo>
                    <a:pt x="3" y="21"/>
                    <a:pt x="2" y="28"/>
                    <a:pt x="5" y="33"/>
                  </a:cubicBezTo>
                  <a:cubicBezTo>
                    <a:pt x="5" y="34"/>
                    <a:pt x="6" y="34"/>
                    <a:pt x="6" y="33"/>
                  </a:cubicBezTo>
                  <a:cubicBezTo>
                    <a:pt x="10" y="26"/>
                    <a:pt x="6" y="17"/>
                    <a:pt x="10" y="10"/>
                  </a:cubicBezTo>
                  <a:cubicBezTo>
                    <a:pt x="10" y="10"/>
                    <a:pt x="9" y="10"/>
                    <a:pt x="9" y="10"/>
                  </a:cubicBezTo>
                  <a:cubicBezTo>
                    <a:pt x="10" y="13"/>
                    <a:pt x="10" y="17"/>
                    <a:pt x="10" y="20"/>
                  </a:cubicBezTo>
                  <a:cubicBezTo>
                    <a:pt x="11" y="23"/>
                    <a:pt x="11" y="26"/>
                    <a:pt x="11" y="28"/>
                  </a:cubicBezTo>
                  <a:cubicBezTo>
                    <a:pt x="11" y="33"/>
                    <a:pt x="10" y="39"/>
                    <a:pt x="13" y="43"/>
                  </a:cubicBezTo>
                  <a:cubicBezTo>
                    <a:pt x="16" y="47"/>
                    <a:pt x="21" y="48"/>
                    <a:pt x="25" y="49"/>
                  </a:cubicBezTo>
                  <a:cubicBezTo>
                    <a:pt x="32" y="50"/>
                    <a:pt x="39" y="51"/>
                    <a:pt x="45" y="52"/>
                  </a:cubicBezTo>
                  <a:cubicBezTo>
                    <a:pt x="52" y="52"/>
                    <a:pt x="59" y="53"/>
                    <a:pt x="66" y="53"/>
                  </a:cubicBezTo>
                  <a:cubicBezTo>
                    <a:pt x="68" y="54"/>
                    <a:pt x="70" y="54"/>
                    <a:pt x="72" y="54"/>
                  </a:cubicBezTo>
                  <a:cubicBezTo>
                    <a:pt x="73" y="54"/>
                    <a:pt x="76" y="54"/>
                    <a:pt x="76" y="56"/>
                  </a:cubicBezTo>
                  <a:cubicBezTo>
                    <a:pt x="76" y="57"/>
                    <a:pt x="74" y="58"/>
                    <a:pt x="73" y="58"/>
                  </a:cubicBezTo>
                  <a:cubicBezTo>
                    <a:pt x="71" y="59"/>
                    <a:pt x="69" y="59"/>
                    <a:pt x="68" y="60"/>
                  </a:cubicBezTo>
                  <a:cubicBezTo>
                    <a:pt x="63" y="61"/>
                    <a:pt x="58" y="63"/>
                    <a:pt x="53" y="64"/>
                  </a:cubicBezTo>
                  <a:cubicBezTo>
                    <a:pt x="49" y="65"/>
                    <a:pt x="45" y="66"/>
                    <a:pt x="41" y="67"/>
                  </a:cubicBezTo>
                  <a:cubicBezTo>
                    <a:pt x="38" y="68"/>
                    <a:pt x="34" y="69"/>
                    <a:pt x="31" y="69"/>
                  </a:cubicBezTo>
                  <a:cubicBezTo>
                    <a:pt x="28" y="70"/>
                    <a:pt x="26" y="70"/>
                    <a:pt x="23" y="70"/>
                  </a:cubicBezTo>
                  <a:cubicBezTo>
                    <a:pt x="21" y="71"/>
                    <a:pt x="18" y="71"/>
                    <a:pt x="16" y="73"/>
                  </a:cubicBezTo>
                  <a:cubicBezTo>
                    <a:pt x="16" y="73"/>
                    <a:pt x="16" y="74"/>
                    <a:pt x="16" y="74"/>
                  </a:cubicBezTo>
                  <a:cubicBezTo>
                    <a:pt x="20" y="77"/>
                    <a:pt x="25" y="77"/>
                    <a:pt x="29" y="78"/>
                  </a:cubicBezTo>
                  <a:cubicBezTo>
                    <a:pt x="34" y="79"/>
                    <a:pt x="39" y="80"/>
                    <a:pt x="45" y="81"/>
                  </a:cubicBezTo>
                  <a:cubicBezTo>
                    <a:pt x="52" y="82"/>
                    <a:pt x="59" y="83"/>
                    <a:pt x="65" y="84"/>
                  </a:cubicBezTo>
                  <a:cubicBezTo>
                    <a:pt x="68" y="85"/>
                    <a:pt x="72" y="85"/>
                    <a:pt x="75" y="86"/>
                  </a:cubicBezTo>
                  <a:cubicBezTo>
                    <a:pt x="77" y="87"/>
                    <a:pt x="82" y="88"/>
                    <a:pt x="80" y="91"/>
                  </a:cubicBezTo>
                  <a:cubicBezTo>
                    <a:pt x="79" y="93"/>
                    <a:pt x="78" y="93"/>
                    <a:pt x="76" y="94"/>
                  </a:cubicBezTo>
                  <a:cubicBezTo>
                    <a:pt x="75" y="95"/>
                    <a:pt x="73" y="95"/>
                    <a:pt x="71" y="96"/>
                  </a:cubicBezTo>
                  <a:cubicBezTo>
                    <a:pt x="67" y="97"/>
                    <a:pt x="63" y="98"/>
                    <a:pt x="59" y="99"/>
                  </a:cubicBezTo>
                  <a:cubicBezTo>
                    <a:pt x="56" y="100"/>
                    <a:pt x="53" y="101"/>
                    <a:pt x="49" y="102"/>
                  </a:cubicBezTo>
                  <a:cubicBezTo>
                    <a:pt x="47" y="102"/>
                    <a:pt x="44" y="103"/>
                    <a:pt x="41" y="103"/>
                  </a:cubicBezTo>
                  <a:cubicBezTo>
                    <a:pt x="39" y="104"/>
                    <a:pt x="33" y="106"/>
                    <a:pt x="36" y="109"/>
                  </a:cubicBezTo>
                  <a:cubicBezTo>
                    <a:pt x="38" y="111"/>
                    <a:pt x="40" y="111"/>
                    <a:pt x="42" y="112"/>
                  </a:cubicBezTo>
                  <a:cubicBezTo>
                    <a:pt x="44" y="113"/>
                    <a:pt x="46" y="113"/>
                    <a:pt x="48" y="114"/>
                  </a:cubicBezTo>
                  <a:cubicBezTo>
                    <a:pt x="52" y="114"/>
                    <a:pt x="56" y="114"/>
                    <a:pt x="61" y="115"/>
                  </a:cubicBezTo>
                  <a:cubicBezTo>
                    <a:pt x="66" y="116"/>
                    <a:pt x="71" y="118"/>
                    <a:pt x="76" y="117"/>
                  </a:cubicBezTo>
                  <a:cubicBezTo>
                    <a:pt x="77" y="117"/>
                    <a:pt x="77" y="117"/>
                    <a:pt x="77" y="117"/>
                  </a:cubicBezTo>
                  <a:cubicBezTo>
                    <a:pt x="75" y="115"/>
                    <a:pt x="72" y="115"/>
                    <a:pt x="70" y="114"/>
                  </a:cubicBezTo>
                  <a:cubicBezTo>
                    <a:pt x="67" y="114"/>
                    <a:pt x="64" y="113"/>
                    <a:pt x="60" y="112"/>
                  </a:cubicBezTo>
                  <a:cubicBezTo>
                    <a:pt x="57" y="112"/>
                    <a:pt x="54" y="111"/>
                    <a:pt x="50" y="111"/>
                  </a:cubicBezTo>
                  <a:cubicBezTo>
                    <a:pt x="47" y="110"/>
                    <a:pt x="44" y="109"/>
                    <a:pt x="40" y="109"/>
                  </a:cubicBezTo>
                  <a:cubicBezTo>
                    <a:pt x="38" y="108"/>
                    <a:pt x="35" y="107"/>
                    <a:pt x="32" y="107"/>
                  </a:cubicBezTo>
                  <a:cubicBezTo>
                    <a:pt x="31" y="106"/>
                    <a:pt x="30" y="106"/>
                    <a:pt x="31" y="105"/>
                  </a:cubicBezTo>
                  <a:cubicBezTo>
                    <a:pt x="31" y="104"/>
                    <a:pt x="32" y="104"/>
                    <a:pt x="32" y="103"/>
                  </a:cubicBezTo>
                  <a:cubicBezTo>
                    <a:pt x="36" y="102"/>
                    <a:pt x="40" y="101"/>
                    <a:pt x="44" y="100"/>
                  </a:cubicBezTo>
                  <a:cubicBezTo>
                    <a:pt x="46" y="100"/>
                    <a:pt x="49" y="99"/>
                    <a:pt x="51" y="99"/>
                  </a:cubicBezTo>
                  <a:cubicBezTo>
                    <a:pt x="54" y="98"/>
                    <a:pt x="58" y="97"/>
                    <a:pt x="61" y="96"/>
                  </a:cubicBezTo>
                  <a:cubicBezTo>
                    <a:pt x="63" y="96"/>
                    <a:pt x="65" y="95"/>
                    <a:pt x="67" y="95"/>
                  </a:cubicBezTo>
                  <a:cubicBezTo>
                    <a:pt x="69" y="95"/>
                    <a:pt x="71" y="95"/>
                    <a:pt x="73" y="94"/>
                  </a:cubicBezTo>
                  <a:cubicBezTo>
                    <a:pt x="75" y="94"/>
                    <a:pt x="76" y="94"/>
                    <a:pt x="78" y="93"/>
                  </a:cubicBezTo>
                  <a:cubicBezTo>
                    <a:pt x="79" y="93"/>
                    <a:pt x="81" y="93"/>
                    <a:pt x="81" y="92"/>
                  </a:cubicBezTo>
                  <a:cubicBezTo>
                    <a:pt x="84" y="88"/>
                    <a:pt x="76" y="86"/>
                    <a:pt x="74" y="86"/>
                  </a:cubicBezTo>
                  <a:cubicBezTo>
                    <a:pt x="62" y="82"/>
                    <a:pt x="49" y="80"/>
                    <a:pt x="36" y="78"/>
                  </a:cubicBezTo>
                  <a:cubicBezTo>
                    <a:pt x="30" y="77"/>
                    <a:pt x="23" y="76"/>
                    <a:pt x="17" y="74"/>
                  </a:cubicBezTo>
                  <a:cubicBezTo>
                    <a:pt x="16" y="73"/>
                    <a:pt x="14" y="73"/>
                    <a:pt x="13" y="72"/>
                  </a:cubicBezTo>
                  <a:cubicBezTo>
                    <a:pt x="13" y="72"/>
                    <a:pt x="12" y="71"/>
                    <a:pt x="12" y="70"/>
                  </a:cubicBezTo>
                  <a:cubicBezTo>
                    <a:pt x="12" y="69"/>
                    <a:pt x="14" y="68"/>
                    <a:pt x="15" y="68"/>
                  </a:cubicBezTo>
                  <a:cubicBezTo>
                    <a:pt x="17" y="67"/>
                    <a:pt x="19" y="67"/>
                    <a:pt x="21" y="66"/>
                  </a:cubicBezTo>
                  <a:cubicBezTo>
                    <a:pt x="26" y="65"/>
                    <a:pt x="31" y="64"/>
                    <a:pt x="36" y="63"/>
                  </a:cubicBezTo>
                  <a:cubicBezTo>
                    <a:pt x="43" y="62"/>
                    <a:pt x="49" y="60"/>
                    <a:pt x="56" y="59"/>
                  </a:cubicBezTo>
                  <a:cubicBezTo>
                    <a:pt x="62" y="58"/>
                    <a:pt x="68" y="58"/>
                    <a:pt x="74" y="56"/>
                  </a:cubicBezTo>
                  <a:cubicBezTo>
                    <a:pt x="77" y="56"/>
                    <a:pt x="82" y="56"/>
                    <a:pt x="85" y="53"/>
                  </a:cubicBezTo>
                  <a:cubicBezTo>
                    <a:pt x="85" y="53"/>
                    <a:pt x="85" y="52"/>
                    <a:pt x="85" y="52"/>
                  </a:cubicBezTo>
                  <a:cubicBezTo>
                    <a:pt x="84" y="51"/>
                    <a:pt x="83" y="50"/>
                    <a:pt x="81" y="49"/>
                  </a:cubicBezTo>
                  <a:cubicBezTo>
                    <a:pt x="79" y="49"/>
                    <a:pt x="77" y="48"/>
                    <a:pt x="75" y="48"/>
                  </a:cubicBezTo>
                  <a:cubicBezTo>
                    <a:pt x="72" y="47"/>
                    <a:pt x="69" y="47"/>
                    <a:pt x="67" y="46"/>
                  </a:cubicBezTo>
                  <a:cubicBezTo>
                    <a:pt x="63" y="46"/>
                    <a:pt x="60" y="46"/>
                    <a:pt x="57" y="45"/>
                  </a:cubicBezTo>
                  <a:cubicBezTo>
                    <a:pt x="50" y="44"/>
                    <a:pt x="43" y="43"/>
                    <a:pt x="36" y="43"/>
                  </a:cubicBezTo>
                  <a:cubicBezTo>
                    <a:pt x="33" y="43"/>
                    <a:pt x="29" y="42"/>
                    <a:pt x="26" y="42"/>
                  </a:cubicBezTo>
                  <a:cubicBezTo>
                    <a:pt x="24" y="42"/>
                    <a:pt x="23" y="42"/>
                    <a:pt x="21" y="42"/>
                  </a:cubicBezTo>
                  <a:cubicBezTo>
                    <a:pt x="20" y="41"/>
                    <a:pt x="19" y="41"/>
                    <a:pt x="17" y="41"/>
                  </a:cubicBezTo>
                  <a:cubicBezTo>
                    <a:pt x="16" y="40"/>
                    <a:pt x="14" y="40"/>
                    <a:pt x="12" y="41"/>
                  </a:cubicBezTo>
                  <a:cubicBezTo>
                    <a:pt x="12" y="41"/>
                    <a:pt x="12" y="41"/>
                    <a:pt x="12" y="42"/>
                  </a:cubicBezTo>
                  <a:cubicBezTo>
                    <a:pt x="23" y="46"/>
                    <a:pt x="36" y="46"/>
                    <a:pt x="47" y="47"/>
                  </a:cubicBezTo>
                  <a:cubicBezTo>
                    <a:pt x="54" y="47"/>
                    <a:pt x="61" y="47"/>
                    <a:pt x="68" y="47"/>
                  </a:cubicBezTo>
                  <a:cubicBezTo>
                    <a:pt x="71" y="47"/>
                    <a:pt x="75" y="47"/>
                    <a:pt x="79" y="48"/>
                  </a:cubicBezTo>
                  <a:cubicBezTo>
                    <a:pt x="80" y="48"/>
                    <a:pt x="82" y="48"/>
                    <a:pt x="83" y="49"/>
                  </a:cubicBezTo>
                  <a:cubicBezTo>
                    <a:pt x="84" y="49"/>
                    <a:pt x="84" y="50"/>
                    <a:pt x="83" y="50"/>
                  </a:cubicBezTo>
                  <a:cubicBezTo>
                    <a:pt x="82" y="52"/>
                    <a:pt x="79" y="53"/>
                    <a:pt x="77" y="53"/>
                  </a:cubicBezTo>
                  <a:cubicBezTo>
                    <a:pt x="71" y="56"/>
                    <a:pt x="64" y="58"/>
                    <a:pt x="57" y="59"/>
                  </a:cubicBezTo>
                  <a:cubicBezTo>
                    <a:pt x="50" y="61"/>
                    <a:pt x="43" y="63"/>
                    <a:pt x="36" y="64"/>
                  </a:cubicBezTo>
                  <a:cubicBezTo>
                    <a:pt x="33" y="65"/>
                    <a:pt x="30" y="66"/>
                    <a:pt x="27" y="67"/>
                  </a:cubicBezTo>
                  <a:cubicBezTo>
                    <a:pt x="25" y="67"/>
                    <a:pt x="23" y="68"/>
                    <a:pt x="21" y="68"/>
                  </a:cubicBezTo>
                  <a:cubicBezTo>
                    <a:pt x="19" y="69"/>
                    <a:pt x="15" y="71"/>
                    <a:pt x="15" y="74"/>
                  </a:cubicBezTo>
                  <a:cubicBezTo>
                    <a:pt x="15" y="77"/>
                    <a:pt x="20" y="79"/>
                    <a:pt x="23" y="80"/>
                  </a:cubicBezTo>
                  <a:cubicBezTo>
                    <a:pt x="29" y="82"/>
                    <a:pt x="35" y="83"/>
                    <a:pt x="41" y="84"/>
                  </a:cubicBezTo>
                  <a:cubicBezTo>
                    <a:pt x="48" y="85"/>
                    <a:pt x="55" y="86"/>
                    <a:pt x="62" y="87"/>
                  </a:cubicBezTo>
                  <a:cubicBezTo>
                    <a:pt x="67" y="88"/>
                    <a:pt x="72" y="88"/>
                    <a:pt x="77" y="89"/>
                  </a:cubicBezTo>
                  <a:cubicBezTo>
                    <a:pt x="77" y="90"/>
                    <a:pt x="78" y="90"/>
                    <a:pt x="78" y="90"/>
                  </a:cubicBezTo>
                  <a:cubicBezTo>
                    <a:pt x="79" y="90"/>
                    <a:pt x="80" y="91"/>
                    <a:pt x="80" y="91"/>
                  </a:cubicBezTo>
                  <a:cubicBezTo>
                    <a:pt x="81" y="92"/>
                    <a:pt x="80" y="92"/>
                    <a:pt x="79" y="92"/>
                  </a:cubicBezTo>
                  <a:cubicBezTo>
                    <a:pt x="75" y="95"/>
                    <a:pt x="69" y="96"/>
                    <a:pt x="64" y="97"/>
                  </a:cubicBezTo>
                  <a:cubicBezTo>
                    <a:pt x="58" y="98"/>
                    <a:pt x="53" y="99"/>
                    <a:pt x="47" y="100"/>
                  </a:cubicBezTo>
                  <a:cubicBezTo>
                    <a:pt x="44" y="101"/>
                    <a:pt x="41" y="101"/>
                    <a:pt x="38" y="102"/>
                  </a:cubicBezTo>
                  <a:cubicBezTo>
                    <a:pt x="36" y="102"/>
                    <a:pt x="33" y="103"/>
                    <a:pt x="31" y="104"/>
                  </a:cubicBezTo>
                  <a:cubicBezTo>
                    <a:pt x="31" y="104"/>
                    <a:pt x="31" y="105"/>
                    <a:pt x="31" y="105"/>
                  </a:cubicBezTo>
                  <a:cubicBezTo>
                    <a:pt x="33" y="107"/>
                    <a:pt x="36" y="107"/>
                    <a:pt x="39" y="108"/>
                  </a:cubicBezTo>
                  <a:cubicBezTo>
                    <a:pt x="42" y="109"/>
                    <a:pt x="45" y="109"/>
                    <a:pt x="48" y="109"/>
                  </a:cubicBezTo>
                  <a:cubicBezTo>
                    <a:pt x="52" y="110"/>
                    <a:pt x="56" y="112"/>
                    <a:pt x="60" y="112"/>
                  </a:cubicBezTo>
                  <a:cubicBezTo>
                    <a:pt x="62" y="113"/>
                    <a:pt x="63" y="114"/>
                    <a:pt x="65" y="114"/>
                  </a:cubicBezTo>
                  <a:cubicBezTo>
                    <a:pt x="67" y="115"/>
                    <a:pt x="69" y="116"/>
                    <a:pt x="71" y="116"/>
                  </a:cubicBezTo>
                  <a:cubicBezTo>
                    <a:pt x="71" y="116"/>
                    <a:pt x="71" y="115"/>
                    <a:pt x="71" y="115"/>
                  </a:cubicBezTo>
                  <a:cubicBezTo>
                    <a:pt x="66" y="114"/>
                    <a:pt x="62" y="112"/>
                    <a:pt x="57" y="111"/>
                  </a:cubicBezTo>
                  <a:cubicBezTo>
                    <a:pt x="54" y="111"/>
                    <a:pt x="50" y="110"/>
                    <a:pt x="46" y="109"/>
                  </a:cubicBezTo>
                  <a:cubicBezTo>
                    <a:pt x="43" y="109"/>
                    <a:pt x="40" y="109"/>
                    <a:pt x="37" y="108"/>
                  </a:cubicBezTo>
                  <a:cubicBezTo>
                    <a:pt x="34" y="107"/>
                    <a:pt x="31" y="107"/>
                    <a:pt x="29" y="105"/>
                  </a:cubicBezTo>
                  <a:cubicBezTo>
                    <a:pt x="29" y="105"/>
                    <a:pt x="29" y="105"/>
                    <a:pt x="28" y="106"/>
                  </a:cubicBezTo>
                  <a:cubicBezTo>
                    <a:pt x="31" y="104"/>
                    <a:pt x="33" y="104"/>
                    <a:pt x="36" y="103"/>
                  </a:cubicBezTo>
                  <a:cubicBezTo>
                    <a:pt x="39" y="102"/>
                    <a:pt x="42" y="102"/>
                    <a:pt x="46" y="101"/>
                  </a:cubicBezTo>
                  <a:cubicBezTo>
                    <a:pt x="50" y="100"/>
                    <a:pt x="54" y="99"/>
                    <a:pt x="59" y="98"/>
                  </a:cubicBezTo>
                  <a:cubicBezTo>
                    <a:pt x="62" y="98"/>
                    <a:pt x="66" y="97"/>
                    <a:pt x="69" y="97"/>
                  </a:cubicBezTo>
                  <a:cubicBezTo>
                    <a:pt x="72" y="96"/>
                    <a:pt x="76" y="96"/>
                    <a:pt x="78" y="94"/>
                  </a:cubicBezTo>
                  <a:cubicBezTo>
                    <a:pt x="79" y="93"/>
                    <a:pt x="80" y="92"/>
                    <a:pt x="80" y="92"/>
                  </a:cubicBezTo>
                  <a:cubicBezTo>
                    <a:pt x="80" y="91"/>
                    <a:pt x="80" y="91"/>
                    <a:pt x="80" y="91"/>
                  </a:cubicBezTo>
                  <a:cubicBezTo>
                    <a:pt x="78" y="89"/>
                    <a:pt x="75" y="89"/>
                    <a:pt x="73" y="88"/>
                  </a:cubicBezTo>
                  <a:cubicBezTo>
                    <a:pt x="70" y="87"/>
                    <a:pt x="67" y="87"/>
                    <a:pt x="65" y="86"/>
                  </a:cubicBezTo>
                  <a:cubicBezTo>
                    <a:pt x="58" y="84"/>
                    <a:pt x="52" y="83"/>
                    <a:pt x="45" y="82"/>
                  </a:cubicBezTo>
                  <a:cubicBezTo>
                    <a:pt x="40" y="81"/>
                    <a:pt x="35" y="80"/>
                    <a:pt x="30" y="79"/>
                  </a:cubicBezTo>
                  <a:cubicBezTo>
                    <a:pt x="24" y="79"/>
                    <a:pt x="19" y="77"/>
                    <a:pt x="14" y="75"/>
                  </a:cubicBezTo>
                  <a:cubicBezTo>
                    <a:pt x="13" y="74"/>
                    <a:pt x="12" y="74"/>
                    <a:pt x="11" y="73"/>
                  </a:cubicBezTo>
                  <a:cubicBezTo>
                    <a:pt x="11" y="73"/>
                    <a:pt x="11" y="73"/>
                    <a:pt x="11" y="74"/>
                  </a:cubicBezTo>
                  <a:cubicBezTo>
                    <a:pt x="12" y="72"/>
                    <a:pt x="14" y="71"/>
                    <a:pt x="15" y="71"/>
                  </a:cubicBezTo>
                  <a:cubicBezTo>
                    <a:pt x="17" y="70"/>
                    <a:pt x="19" y="70"/>
                    <a:pt x="21" y="69"/>
                  </a:cubicBezTo>
                  <a:cubicBezTo>
                    <a:pt x="27" y="69"/>
                    <a:pt x="32" y="67"/>
                    <a:pt x="37" y="67"/>
                  </a:cubicBezTo>
                  <a:cubicBezTo>
                    <a:pt x="44" y="65"/>
                    <a:pt x="51" y="64"/>
                    <a:pt x="58" y="63"/>
                  </a:cubicBezTo>
                  <a:cubicBezTo>
                    <a:pt x="61" y="62"/>
                    <a:pt x="64" y="62"/>
                    <a:pt x="68" y="61"/>
                  </a:cubicBezTo>
                  <a:cubicBezTo>
                    <a:pt x="70" y="61"/>
                    <a:pt x="73" y="60"/>
                    <a:pt x="76" y="59"/>
                  </a:cubicBezTo>
                  <a:cubicBezTo>
                    <a:pt x="78" y="58"/>
                    <a:pt x="84" y="58"/>
                    <a:pt x="83" y="54"/>
                  </a:cubicBezTo>
                  <a:cubicBezTo>
                    <a:pt x="83" y="52"/>
                    <a:pt x="81" y="52"/>
                    <a:pt x="80" y="51"/>
                  </a:cubicBezTo>
                  <a:cubicBezTo>
                    <a:pt x="77" y="51"/>
                    <a:pt x="75" y="50"/>
                    <a:pt x="73" y="50"/>
                  </a:cubicBezTo>
                  <a:cubicBezTo>
                    <a:pt x="60" y="47"/>
                    <a:pt x="47" y="47"/>
                    <a:pt x="34" y="45"/>
                  </a:cubicBezTo>
                  <a:cubicBezTo>
                    <a:pt x="30" y="45"/>
                    <a:pt x="26" y="44"/>
                    <a:pt x="22" y="44"/>
                  </a:cubicBezTo>
                  <a:cubicBezTo>
                    <a:pt x="19" y="43"/>
                    <a:pt x="15" y="43"/>
                    <a:pt x="12" y="41"/>
                  </a:cubicBezTo>
                  <a:cubicBezTo>
                    <a:pt x="6" y="38"/>
                    <a:pt x="7" y="31"/>
                    <a:pt x="6" y="25"/>
                  </a:cubicBezTo>
                  <a:cubicBezTo>
                    <a:pt x="6" y="24"/>
                    <a:pt x="5" y="24"/>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775"/>
            <p:cNvSpPr>
              <a:spLocks/>
            </p:cNvSpPr>
            <p:nvPr/>
          </p:nvSpPr>
          <p:spPr bwMode="auto">
            <a:xfrm>
              <a:off x="4484688" y="4378325"/>
              <a:ext cx="779463" cy="1201738"/>
            </a:xfrm>
            <a:custGeom>
              <a:avLst/>
              <a:gdLst>
                <a:gd name="T0" fmla="*/ 82 w 208"/>
                <a:gd name="T1" fmla="*/ 256 h 320"/>
                <a:gd name="T2" fmla="*/ 142 w 208"/>
                <a:gd name="T3" fmla="*/ 268 h 320"/>
                <a:gd name="T4" fmla="*/ 126 w 208"/>
                <a:gd name="T5" fmla="*/ 274 h 320"/>
                <a:gd name="T6" fmla="*/ 88 w 208"/>
                <a:gd name="T7" fmla="*/ 284 h 320"/>
                <a:gd name="T8" fmla="*/ 94 w 208"/>
                <a:gd name="T9" fmla="*/ 296 h 320"/>
                <a:gd name="T10" fmla="*/ 136 w 208"/>
                <a:gd name="T11" fmla="*/ 307 h 320"/>
                <a:gd name="T12" fmla="*/ 130 w 208"/>
                <a:gd name="T13" fmla="*/ 310 h 320"/>
                <a:gd name="T14" fmla="*/ 99 w 208"/>
                <a:gd name="T15" fmla="*/ 320 h 320"/>
                <a:gd name="T16" fmla="*/ 136 w 208"/>
                <a:gd name="T17" fmla="*/ 306 h 320"/>
                <a:gd name="T18" fmla="*/ 118 w 208"/>
                <a:gd name="T19" fmla="*/ 297 h 320"/>
                <a:gd name="T20" fmla="*/ 87 w 208"/>
                <a:gd name="T21" fmla="*/ 291 h 320"/>
                <a:gd name="T22" fmla="*/ 110 w 208"/>
                <a:gd name="T23" fmla="*/ 283 h 320"/>
                <a:gd name="T24" fmla="*/ 140 w 208"/>
                <a:gd name="T25" fmla="*/ 271 h 320"/>
                <a:gd name="T26" fmla="*/ 115 w 208"/>
                <a:gd name="T27" fmla="*/ 266 h 320"/>
                <a:gd name="T28" fmla="*/ 80 w 208"/>
                <a:gd name="T29" fmla="*/ 256 h 320"/>
                <a:gd name="T30" fmla="*/ 62 w 208"/>
                <a:gd name="T31" fmla="*/ 195 h 320"/>
                <a:gd name="T32" fmla="*/ 4 w 208"/>
                <a:gd name="T33" fmla="*/ 111 h 320"/>
                <a:gd name="T34" fmla="*/ 125 w 208"/>
                <a:gd name="T35" fmla="*/ 2 h 320"/>
                <a:gd name="T36" fmla="*/ 194 w 208"/>
                <a:gd name="T37" fmla="*/ 40 h 320"/>
                <a:gd name="T38" fmla="*/ 204 w 208"/>
                <a:gd name="T39" fmla="*/ 120 h 320"/>
                <a:gd name="T40" fmla="*/ 154 w 208"/>
                <a:gd name="T41" fmla="*/ 190 h 320"/>
                <a:gd name="T42" fmla="*/ 148 w 208"/>
                <a:gd name="T43" fmla="*/ 227 h 320"/>
                <a:gd name="T44" fmla="*/ 157 w 208"/>
                <a:gd name="T45" fmla="*/ 183 h 320"/>
                <a:gd name="T46" fmla="*/ 208 w 208"/>
                <a:gd name="T47" fmla="*/ 103 h 320"/>
                <a:gd name="T48" fmla="*/ 166 w 208"/>
                <a:gd name="T49" fmla="*/ 14 h 320"/>
                <a:gd name="T50" fmla="*/ 31 w 208"/>
                <a:gd name="T51" fmla="*/ 30 h 320"/>
                <a:gd name="T52" fmla="*/ 27 w 208"/>
                <a:gd name="T53" fmla="*/ 159 h 320"/>
                <a:gd name="T54" fmla="*/ 69 w 208"/>
                <a:gd name="T55" fmla="*/ 206 h 320"/>
                <a:gd name="T56" fmla="*/ 80 w 208"/>
                <a:gd name="T57" fmla="*/ 257 h 320"/>
                <a:gd name="T58" fmla="*/ 111 w 208"/>
                <a:gd name="T59" fmla="*/ 266 h 320"/>
                <a:gd name="T60" fmla="*/ 138 w 208"/>
                <a:gd name="T61" fmla="*/ 272 h 320"/>
                <a:gd name="T62" fmla="*/ 115 w 208"/>
                <a:gd name="T63" fmla="*/ 280 h 320"/>
                <a:gd name="T64" fmla="*/ 87 w 208"/>
                <a:gd name="T65" fmla="*/ 288 h 320"/>
                <a:gd name="T66" fmla="*/ 126 w 208"/>
                <a:gd name="T67" fmla="*/ 299 h 320"/>
                <a:gd name="T68" fmla="*/ 135 w 208"/>
                <a:gd name="T69" fmla="*/ 306 h 320"/>
                <a:gd name="T70" fmla="*/ 99 w 208"/>
                <a:gd name="T71" fmla="*/ 319 h 320"/>
                <a:gd name="T72" fmla="*/ 136 w 208"/>
                <a:gd name="T73" fmla="*/ 310 h 320"/>
                <a:gd name="T74" fmla="*/ 128 w 208"/>
                <a:gd name="T75" fmla="*/ 303 h 320"/>
                <a:gd name="T76" fmla="*/ 85 w 208"/>
                <a:gd name="T77" fmla="*/ 290 h 320"/>
                <a:gd name="T78" fmla="*/ 94 w 208"/>
                <a:gd name="T79" fmla="*/ 284 h 320"/>
                <a:gd name="T80" fmla="*/ 137 w 208"/>
                <a:gd name="T81" fmla="*/ 272 h 320"/>
                <a:gd name="T82" fmla="*/ 123 w 208"/>
                <a:gd name="T83" fmla="*/ 264 h 320"/>
                <a:gd name="T84" fmla="*/ 86 w 208"/>
                <a:gd name="T85" fmla="*/ 256 h 320"/>
                <a:gd name="T86" fmla="*/ 67 w 208"/>
                <a:gd name="T87" fmla="*/ 23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8" h="320">
                  <a:moveTo>
                    <a:pt x="67" y="230"/>
                  </a:moveTo>
                  <a:cubicBezTo>
                    <a:pt x="69" y="237"/>
                    <a:pt x="69" y="245"/>
                    <a:pt x="73" y="250"/>
                  </a:cubicBezTo>
                  <a:cubicBezTo>
                    <a:pt x="76" y="253"/>
                    <a:pt x="79" y="255"/>
                    <a:pt x="82" y="256"/>
                  </a:cubicBezTo>
                  <a:cubicBezTo>
                    <a:pt x="86" y="258"/>
                    <a:pt x="90" y="259"/>
                    <a:pt x="94" y="260"/>
                  </a:cubicBezTo>
                  <a:cubicBezTo>
                    <a:pt x="103" y="262"/>
                    <a:pt x="112" y="264"/>
                    <a:pt x="121" y="265"/>
                  </a:cubicBezTo>
                  <a:cubicBezTo>
                    <a:pt x="127" y="265"/>
                    <a:pt x="135" y="265"/>
                    <a:pt x="142" y="268"/>
                  </a:cubicBezTo>
                  <a:cubicBezTo>
                    <a:pt x="141" y="268"/>
                    <a:pt x="141" y="268"/>
                    <a:pt x="141" y="268"/>
                  </a:cubicBezTo>
                  <a:cubicBezTo>
                    <a:pt x="140" y="270"/>
                    <a:pt x="137" y="271"/>
                    <a:pt x="134" y="272"/>
                  </a:cubicBezTo>
                  <a:cubicBezTo>
                    <a:pt x="131" y="273"/>
                    <a:pt x="129" y="273"/>
                    <a:pt x="126" y="274"/>
                  </a:cubicBezTo>
                  <a:cubicBezTo>
                    <a:pt x="121" y="275"/>
                    <a:pt x="117" y="276"/>
                    <a:pt x="113" y="277"/>
                  </a:cubicBezTo>
                  <a:cubicBezTo>
                    <a:pt x="108" y="278"/>
                    <a:pt x="103" y="280"/>
                    <a:pt x="98" y="281"/>
                  </a:cubicBezTo>
                  <a:cubicBezTo>
                    <a:pt x="94" y="282"/>
                    <a:pt x="91" y="283"/>
                    <a:pt x="88" y="284"/>
                  </a:cubicBezTo>
                  <a:cubicBezTo>
                    <a:pt x="86" y="285"/>
                    <a:pt x="83" y="285"/>
                    <a:pt x="82" y="288"/>
                  </a:cubicBezTo>
                  <a:cubicBezTo>
                    <a:pt x="82" y="290"/>
                    <a:pt x="84" y="292"/>
                    <a:pt x="86" y="293"/>
                  </a:cubicBezTo>
                  <a:cubicBezTo>
                    <a:pt x="88" y="294"/>
                    <a:pt x="91" y="295"/>
                    <a:pt x="94" y="296"/>
                  </a:cubicBezTo>
                  <a:cubicBezTo>
                    <a:pt x="100" y="298"/>
                    <a:pt x="107" y="299"/>
                    <a:pt x="113" y="300"/>
                  </a:cubicBezTo>
                  <a:cubicBezTo>
                    <a:pt x="117" y="301"/>
                    <a:pt x="122" y="302"/>
                    <a:pt x="126" y="303"/>
                  </a:cubicBezTo>
                  <a:cubicBezTo>
                    <a:pt x="129" y="304"/>
                    <a:pt x="133" y="305"/>
                    <a:pt x="136" y="307"/>
                  </a:cubicBezTo>
                  <a:cubicBezTo>
                    <a:pt x="137" y="307"/>
                    <a:pt x="137" y="307"/>
                    <a:pt x="137" y="308"/>
                  </a:cubicBezTo>
                  <a:cubicBezTo>
                    <a:pt x="138" y="308"/>
                    <a:pt x="136" y="309"/>
                    <a:pt x="136" y="309"/>
                  </a:cubicBezTo>
                  <a:cubicBezTo>
                    <a:pt x="134" y="309"/>
                    <a:pt x="132" y="310"/>
                    <a:pt x="130" y="310"/>
                  </a:cubicBezTo>
                  <a:cubicBezTo>
                    <a:pt x="127" y="311"/>
                    <a:pt x="123" y="311"/>
                    <a:pt x="119" y="312"/>
                  </a:cubicBezTo>
                  <a:cubicBezTo>
                    <a:pt x="112" y="314"/>
                    <a:pt x="105" y="316"/>
                    <a:pt x="99" y="319"/>
                  </a:cubicBezTo>
                  <a:cubicBezTo>
                    <a:pt x="98" y="320"/>
                    <a:pt x="98" y="320"/>
                    <a:pt x="99" y="320"/>
                  </a:cubicBezTo>
                  <a:cubicBezTo>
                    <a:pt x="103" y="320"/>
                    <a:pt x="108" y="318"/>
                    <a:pt x="112" y="316"/>
                  </a:cubicBezTo>
                  <a:cubicBezTo>
                    <a:pt x="117" y="315"/>
                    <a:pt x="121" y="313"/>
                    <a:pt x="126" y="311"/>
                  </a:cubicBezTo>
                  <a:cubicBezTo>
                    <a:pt x="129" y="310"/>
                    <a:pt x="133" y="308"/>
                    <a:pt x="136" y="306"/>
                  </a:cubicBezTo>
                  <a:cubicBezTo>
                    <a:pt x="138" y="305"/>
                    <a:pt x="140" y="303"/>
                    <a:pt x="138" y="301"/>
                  </a:cubicBezTo>
                  <a:cubicBezTo>
                    <a:pt x="137" y="299"/>
                    <a:pt x="133" y="299"/>
                    <a:pt x="131" y="299"/>
                  </a:cubicBezTo>
                  <a:cubicBezTo>
                    <a:pt x="127" y="298"/>
                    <a:pt x="123" y="298"/>
                    <a:pt x="118" y="297"/>
                  </a:cubicBezTo>
                  <a:cubicBezTo>
                    <a:pt x="114" y="297"/>
                    <a:pt x="109" y="296"/>
                    <a:pt x="104" y="296"/>
                  </a:cubicBezTo>
                  <a:cubicBezTo>
                    <a:pt x="99" y="295"/>
                    <a:pt x="95" y="295"/>
                    <a:pt x="90" y="293"/>
                  </a:cubicBezTo>
                  <a:cubicBezTo>
                    <a:pt x="89" y="293"/>
                    <a:pt x="88" y="292"/>
                    <a:pt x="87" y="291"/>
                  </a:cubicBezTo>
                  <a:cubicBezTo>
                    <a:pt x="86" y="290"/>
                    <a:pt x="87" y="290"/>
                    <a:pt x="88" y="289"/>
                  </a:cubicBezTo>
                  <a:cubicBezTo>
                    <a:pt x="90" y="288"/>
                    <a:pt x="93" y="287"/>
                    <a:pt x="95" y="287"/>
                  </a:cubicBezTo>
                  <a:cubicBezTo>
                    <a:pt x="100" y="285"/>
                    <a:pt x="105" y="284"/>
                    <a:pt x="110" y="283"/>
                  </a:cubicBezTo>
                  <a:cubicBezTo>
                    <a:pt x="115" y="282"/>
                    <a:pt x="119" y="280"/>
                    <a:pt x="124" y="278"/>
                  </a:cubicBezTo>
                  <a:cubicBezTo>
                    <a:pt x="128" y="277"/>
                    <a:pt x="131" y="276"/>
                    <a:pt x="135" y="275"/>
                  </a:cubicBezTo>
                  <a:cubicBezTo>
                    <a:pt x="137" y="274"/>
                    <a:pt x="140" y="273"/>
                    <a:pt x="140" y="271"/>
                  </a:cubicBezTo>
                  <a:cubicBezTo>
                    <a:pt x="140" y="269"/>
                    <a:pt x="137" y="268"/>
                    <a:pt x="136" y="268"/>
                  </a:cubicBezTo>
                  <a:cubicBezTo>
                    <a:pt x="134" y="268"/>
                    <a:pt x="131" y="268"/>
                    <a:pt x="129" y="268"/>
                  </a:cubicBezTo>
                  <a:cubicBezTo>
                    <a:pt x="124" y="267"/>
                    <a:pt x="119" y="266"/>
                    <a:pt x="115" y="266"/>
                  </a:cubicBezTo>
                  <a:cubicBezTo>
                    <a:pt x="109" y="265"/>
                    <a:pt x="104" y="265"/>
                    <a:pt x="99" y="264"/>
                  </a:cubicBezTo>
                  <a:cubicBezTo>
                    <a:pt x="96" y="263"/>
                    <a:pt x="92" y="263"/>
                    <a:pt x="89" y="262"/>
                  </a:cubicBezTo>
                  <a:cubicBezTo>
                    <a:pt x="85" y="261"/>
                    <a:pt x="82" y="260"/>
                    <a:pt x="80" y="256"/>
                  </a:cubicBezTo>
                  <a:cubicBezTo>
                    <a:pt x="79" y="252"/>
                    <a:pt x="79" y="248"/>
                    <a:pt x="78" y="244"/>
                  </a:cubicBezTo>
                  <a:cubicBezTo>
                    <a:pt x="77" y="235"/>
                    <a:pt x="77" y="226"/>
                    <a:pt x="74" y="216"/>
                  </a:cubicBezTo>
                  <a:cubicBezTo>
                    <a:pt x="72" y="208"/>
                    <a:pt x="68" y="202"/>
                    <a:pt x="62" y="195"/>
                  </a:cubicBezTo>
                  <a:cubicBezTo>
                    <a:pt x="56" y="189"/>
                    <a:pt x="50" y="184"/>
                    <a:pt x="44" y="178"/>
                  </a:cubicBezTo>
                  <a:cubicBezTo>
                    <a:pt x="38" y="172"/>
                    <a:pt x="33" y="165"/>
                    <a:pt x="27" y="158"/>
                  </a:cubicBezTo>
                  <a:cubicBezTo>
                    <a:pt x="17" y="144"/>
                    <a:pt x="8" y="128"/>
                    <a:pt x="4" y="111"/>
                  </a:cubicBezTo>
                  <a:cubicBezTo>
                    <a:pt x="1" y="95"/>
                    <a:pt x="2" y="77"/>
                    <a:pt x="8" y="62"/>
                  </a:cubicBezTo>
                  <a:cubicBezTo>
                    <a:pt x="14" y="48"/>
                    <a:pt x="24" y="37"/>
                    <a:pt x="36" y="28"/>
                  </a:cubicBezTo>
                  <a:cubicBezTo>
                    <a:pt x="61" y="8"/>
                    <a:pt x="93" y="0"/>
                    <a:pt x="125" y="2"/>
                  </a:cubicBezTo>
                  <a:cubicBezTo>
                    <a:pt x="134" y="3"/>
                    <a:pt x="143" y="5"/>
                    <a:pt x="152" y="8"/>
                  </a:cubicBezTo>
                  <a:cubicBezTo>
                    <a:pt x="160" y="11"/>
                    <a:pt x="168" y="16"/>
                    <a:pt x="175" y="21"/>
                  </a:cubicBezTo>
                  <a:cubicBezTo>
                    <a:pt x="182" y="26"/>
                    <a:pt x="189" y="33"/>
                    <a:pt x="194" y="40"/>
                  </a:cubicBezTo>
                  <a:cubicBezTo>
                    <a:pt x="199" y="47"/>
                    <a:pt x="202" y="56"/>
                    <a:pt x="204" y="64"/>
                  </a:cubicBezTo>
                  <a:cubicBezTo>
                    <a:pt x="206" y="73"/>
                    <a:pt x="206" y="82"/>
                    <a:pt x="207" y="91"/>
                  </a:cubicBezTo>
                  <a:cubicBezTo>
                    <a:pt x="207" y="101"/>
                    <a:pt x="207" y="111"/>
                    <a:pt x="204" y="120"/>
                  </a:cubicBezTo>
                  <a:cubicBezTo>
                    <a:pt x="199" y="136"/>
                    <a:pt x="186" y="146"/>
                    <a:pt x="175" y="157"/>
                  </a:cubicBezTo>
                  <a:cubicBezTo>
                    <a:pt x="170" y="161"/>
                    <a:pt x="166" y="166"/>
                    <a:pt x="162" y="171"/>
                  </a:cubicBezTo>
                  <a:cubicBezTo>
                    <a:pt x="158" y="177"/>
                    <a:pt x="155" y="183"/>
                    <a:pt x="154" y="190"/>
                  </a:cubicBezTo>
                  <a:cubicBezTo>
                    <a:pt x="152" y="196"/>
                    <a:pt x="152" y="203"/>
                    <a:pt x="152" y="209"/>
                  </a:cubicBezTo>
                  <a:cubicBezTo>
                    <a:pt x="152" y="215"/>
                    <a:pt x="151" y="222"/>
                    <a:pt x="148" y="227"/>
                  </a:cubicBezTo>
                  <a:cubicBezTo>
                    <a:pt x="147" y="227"/>
                    <a:pt x="148" y="228"/>
                    <a:pt x="148" y="227"/>
                  </a:cubicBezTo>
                  <a:cubicBezTo>
                    <a:pt x="153" y="222"/>
                    <a:pt x="153" y="214"/>
                    <a:pt x="153" y="208"/>
                  </a:cubicBezTo>
                  <a:cubicBezTo>
                    <a:pt x="153" y="204"/>
                    <a:pt x="153" y="200"/>
                    <a:pt x="154" y="197"/>
                  </a:cubicBezTo>
                  <a:cubicBezTo>
                    <a:pt x="154" y="192"/>
                    <a:pt x="155" y="188"/>
                    <a:pt x="157" y="183"/>
                  </a:cubicBezTo>
                  <a:cubicBezTo>
                    <a:pt x="163" y="168"/>
                    <a:pt x="176" y="158"/>
                    <a:pt x="187" y="146"/>
                  </a:cubicBezTo>
                  <a:cubicBezTo>
                    <a:pt x="193" y="141"/>
                    <a:pt x="198" y="135"/>
                    <a:pt x="201" y="129"/>
                  </a:cubicBezTo>
                  <a:cubicBezTo>
                    <a:pt x="205" y="121"/>
                    <a:pt x="207" y="112"/>
                    <a:pt x="208" y="103"/>
                  </a:cubicBezTo>
                  <a:cubicBezTo>
                    <a:pt x="208" y="94"/>
                    <a:pt x="208" y="84"/>
                    <a:pt x="207" y="75"/>
                  </a:cubicBezTo>
                  <a:cubicBezTo>
                    <a:pt x="206" y="66"/>
                    <a:pt x="204" y="58"/>
                    <a:pt x="201" y="51"/>
                  </a:cubicBezTo>
                  <a:cubicBezTo>
                    <a:pt x="194" y="35"/>
                    <a:pt x="181" y="22"/>
                    <a:pt x="166" y="14"/>
                  </a:cubicBezTo>
                  <a:cubicBezTo>
                    <a:pt x="151" y="4"/>
                    <a:pt x="133" y="1"/>
                    <a:pt x="115" y="1"/>
                  </a:cubicBezTo>
                  <a:cubicBezTo>
                    <a:pt x="99" y="1"/>
                    <a:pt x="84" y="3"/>
                    <a:pt x="69" y="9"/>
                  </a:cubicBezTo>
                  <a:cubicBezTo>
                    <a:pt x="55" y="13"/>
                    <a:pt x="42" y="21"/>
                    <a:pt x="31" y="30"/>
                  </a:cubicBezTo>
                  <a:cubicBezTo>
                    <a:pt x="20" y="40"/>
                    <a:pt x="11" y="52"/>
                    <a:pt x="6" y="65"/>
                  </a:cubicBezTo>
                  <a:cubicBezTo>
                    <a:pt x="0" y="80"/>
                    <a:pt x="0" y="97"/>
                    <a:pt x="4" y="113"/>
                  </a:cubicBezTo>
                  <a:cubicBezTo>
                    <a:pt x="8" y="130"/>
                    <a:pt x="17" y="145"/>
                    <a:pt x="27" y="159"/>
                  </a:cubicBezTo>
                  <a:cubicBezTo>
                    <a:pt x="32" y="166"/>
                    <a:pt x="38" y="173"/>
                    <a:pt x="44" y="179"/>
                  </a:cubicBezTo>
                  <a:cubicBezTo>
                    <a:pt x="49" y="185"/>
                    <a:pt x="56" y="190"/>
                    <a:pt x="61" y="196"/>
                  </a:cubicBezTo>
                  <a:cubicBezTo>
                    <a:pt x="64" y="199"/>
                    <a:pt x="67" y="203"/>
                    <a:pt x="69" y="206"/>
                  </a:cubicBezTo>
                  <a:cubicBezTo>
                    <a:pt x="71" y="210"/>
                    <a:pt x="73" y="215"/>
                    <a:pt x="74" y="219"/>
                  </a:cubicBezTo>
                  <a:cubicBezTo>
                    <a:pt x="76" y="228"/>
                    <a:pt x="76" y="238"/>
                    <a:pt x="78" y="247"/>
                  </a:cubicBezTo>
                  <a:cubicBezTo>
                    <a:pt x="78" y="250"/>
                    <a:pt x="78" y="254"/>
                    <a:pt x="80" y="257"/>
                  </a:cubicBezTo>
                  <a:cubicBezTo>
                    <a:pt x="81" y="260"/>
                    <a:pt x="84" y="262"/>
                    <a:pt x="87" y="263"/>
                  </a:cubicBezTo>
                  <a:cubicBezTo>
                    <a:pt x="90" y="264"/>
                    <a:pt x="93" y="264"/>
                    <a:pt x="97" y="265"/>
                  </a:cubicBezTo>
                  <a:cubicBezTo>
                    <a:pt x="101" y="265"/>
                    <a:pt x="106" y="266"/>
                    <a:pt x="111" y="266"/>
                  </a:cubicBezTo>
                  <a:cubicBezTo>
                    <a:pt x="116" y="267"/>
                    <a:pt x="121" y="268"/>
                    <a:pt x="126" y="268"/>
                  </a:cubicBezTo>
                  <a:cubicBezTo>
                    <a:pt x="129" y="268"/>
                    <a:pt x="132" y="269"/>
                    <a:pt x="134" y="269"/>
                  </a:cubicBezTo>
                  <a:cubicBezTo>
                    <a:pt x="136" y="269"/>
                    <a:pt x="140" y="270"/>
                    <a:pt x="138" y="272"/>
                  </a:cubicBezTo>
                  <a:cubicBezTo>
                    <a:pt x="137" y="273"/>
                    <a:pt x="135" y="274"/>
                    <a:pt x="133" y="274"/>
                  </a:cubicBezTo>
                  <a:cubicBezTo>
                    <a:pt x="132" y="275"/>
                    <a:pt x="130" y="275"/>
                    <a:pt x="129" y="276"/>
                  </a:cubicBezTo>
                  <a:cubicBezTo>
                    <a:pt x="124" y="277"/>
                    <a:pt x="119" y="279"/>
                    <a:pt x="115" y="280"/>
                  </a:cubicBezTo>
                  <a:cubicBezTo>
                    <a:pt x="110" y="282"/>
                    <a:pt x="105" y="283"/>
                    <a:pt x="100" y="284"/>
                  </a:cubicBezTo>
                  <a:cubicBezTo>
                    <a:pt x="98" y="285"/>
                    <a:pt x="95" y="285"/>
                    <a:pt x="93" y="286"/>
                  </a:cubicBezTo>
                  <a:cubicBezTo>
                    <a:pt x="91" y="287"/>
                    <a:pt x="89" y="287"/>
                    <a:pt x="87" y="288"/>
                  </a:cubicBezTo>
                  <a:cubicBezTo>
                    <a:pt x="85" y="290"/>
                    <a:pt x="87" y="292"/>
                    <a:pt x="88" y="293"/>
                  </a:cubicBezTo>
                  <a:cubicBezTo>
                    <a:pt x="95" y="297"/>
                    <a:pt x="104" y="297"/>
                    <a:pt x="112" y="298"/>
                  </a:cubicBezTo>
                  <a:cubicBezTo>
                    <a:pt x="116" y="298"/>
                    <a:pt x="121" y="299"/>
                    <a:pt x="126" y="299"/>
                  </a:cubicBezTo>
                  <a:cubicBezTo>
                    <a:pt x="129" y="300"/>
                    <a:pt x="132" y="300"/>
                    <a:pt x="135" y="300"/>
                  </a:cubicBezTo>
                  <a:cubicBezTo>
                    <a:pt x="136" y="301"/>
                    <a:pt x="138" y="302"/>
                    <a:pt x="138" y="303"/>
                  </a:cubicBezTo>
                  <a:cubicBezTo>
                    <a:pt x="138" y="305"/>
                    <a:pt x="136" y="305"/>
                    <a:pt x="135" y="306"/>
                  </a:cubicBezTo>
                  <a:cubicBezTo>
                    <a:pt x="131" y="308"/>
                    <a:pt x="128" y="309"/>
                    <a:pt x="124" y="311"/>
                  </a:cubicBezTo>
                  <a:cubicBezTo>
                    <a:pt x="120" y="312"/>
                    <a:pt x="116" y="314"/>
                    <a:pt x="112" y="315"/>
                  </a:cubicBezTo>
                  <a:cubicBezTo>
                    <a:pt x="108" y="317"/>
                    <a:pt x="103" y="319"/>
                    <a:pt x="99" y="319"/>
                  </a:cubicBezTo>
                  <a:cubicBezTo>
                    <a:pt x="99" y="320"/>
                    <a:pt x="99" y="320"/>
                    <a:pt x="99" y="320"/>
                  </a:cubicBezTo>
                  <a:cubicBezTo>
                    <a:pt x="107" y="316"/>
                    <a:pt x="115" y="314"/>
                    <a:pt x="124" y="312"/>
                  </a:cubicBezTo>
                  <a:cubicBezTo>
                    <a:pt x="128" y="312"/>
                    <a:pt x="132" y="311"/>
                    <a:pt x="136" y="310"/>
                  </a:cubicBezTo>
                  <a:cubicBezTo>
                    <a:pt x="138" y="309"/>
                    <a:pt x="140" y="308"/>
                    <a:pt x="138" y="307"/>
                  </a:cubicBezTo>
                  <a:cubicBezTo>
                    <a:pt x="137" y="306"/>
                    <a:pt x="136" y="305"/>
                    <a:pt x="134" y="305"/>
                  </a:cubicBezTo>
                  <a:cubicBezTo>
                    <a:pt x="132" y="304"/>
                    <a:pt x="130" y="304"/>
                    <a:pt x="128" y="303"/>
                  </a:cubicBezTo>
                  <a:cubicBezTo>
                    <a:pt x="123" y="302"/>
                    <a:pt x="118" y="300"/>
                    <a:pt x="113" y="299"/>
                  </a:cubicBezTo>
                  <a:cubicBezTo>
                    <a:pt x="106" y="298"/>
                    <a:pt x="99" y="297"/>
                    <a:pt x="92" y="294"/>
                  </a:cubicBezTo>
                  <a:cubicBezTo>
                    <a:pt x="89" y="293"/>
                    <a:pt x="86" y="292"/>
                    <a:pt x="85" y="290"/>
                  </a:cubicBezTo>
                  <a:cubicBezTo>
                    <a:pt x="84" y="290"/>
                    <a:pt x="83" y="288"/>
                    <a:pt x="84" y="287"/>
                  </a:cubicBezTo>
                  <a:cubicBezTo>
                    <a:pt x="84" y="286"/>
                    <a:pt x="86" y="286"/>
                    <a:pt x="87" y="285"/>
                  </a:cubicBezTo>
                  <a:cubicBezTo>
                    <a:pt x="89" y="285"/>
                    <a:pt x="92" y="284"/>
                    <a:pt x="94" y="284"/>
                  </a:cubicBezTo>
                  <a:cubicBezTo>
                    <a:pt x="98" y="282"/>
                    <a:pt x="103" y="281"/>
                    <a:pt x="108" y="280"/>
                  </a:cubicBezTo>
                  <a:cubicBezTo>
                    <a:pt x="115" y="278"/>
                    <a:pt x="122" y="276"/>
                    <a:pt x="129" y="274"/>
                  </a:cubicBezTo>
                  <a:cubicBezTo>
                    <a:pt x="132" y="273"/>
                    <a:pt x="135" y="273"/>
                    <a:pt x="137" y="272"/>
                  </a:cubicBezTo>
                  <a:cubicBezTo>
                    <a:pt x="139" y="271"/>
                    <a:pt x="141" y="270"/>
                    <a:pt x="142" y="268"/>
                  </a:cubicBezTo>
                  <a:cubicBezTo>
                    <a:pt x="142" y="268"/>
                    <a:pt x="142" y="268"/>
                    <a:pt x="142" y="267"/>
                  </a:cubicBezTo>
                  <a:cubicBezTo>
                    <a:pt x="137" y="264"/>
                    <a:pt x="129" y="264"/>
                    <a:pt x="123" y="264"/>
                  </a:cubicBezTo>
                  <a:cubicBezTo>
                    <a:pt x="119" y="264"/>
                    <a:pt x="115" y="263"/>
                    <a:pt x="111" y="262"/>
                  </a:cubicBezTo>
                  <a:cubicBezTo>
                    <a:pt x="106" y="262"/>
                    <a:pt x="102" y="261"/>
                    <a:pt x="97" y="260"/>
                  </a:cubicBezTo>
                  <a:cubicBezTo>
                    <a:pt x="93" y="259"/>
                    <a:pt x="89" y="258"/>
                    <a:pt x="86" y="256"/>
                  </a:cubicBezTo>
                  <a:cubicBezTo>
                    <a:pt x="82" y="255"/>
                    <a:pt x="78" y="253"/>
                    <a:pt x="75" y="250"/>
                  </a:cubicBezTo>
                  <a:cubicBezTo>
                    <a:pt x="70" y="245"/>
                    <a:pt x="70" y="237"/>
                    <a:pt x="68" y="230"/>
                  </a:cubicBezTo>
                  <a:cubicBezTo>
                    <a:pt x="68" y="229"/>
                    <a:pt x="67" y="230"/>
                    <a:pt x="67"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776"/>
            <p:cNvSpPr>
              <a:spLocks/>
            </p:cNvSpPr>
            <p:nvPr/>
          </p:nvSpPr>
          <p:spPr bwMode="auto">
            <a:xfrm>
              <a:off x="4625975" y="4705350"/>
              <a:ext cx="41275" cy="150813"/>
            </a:xfrm>
            <a:custGeom>
              <a:avLst/>
              <a:gdLst>
                <a:gd name="T0" fmla="*/ 10 w 11"/>
                <a:gd name="T1" fmla="*/ 18 h 40"/>
                <a:gd name="T2" fmla="*/ 8 w 11"/>
                <a:gd name="T3" fmla="*/ 2 h 40"/>
                <a:gd name="T4" fmla="*/ 7 w 11"/>
                <a:gd name="T5" fmla="*/ 13 h 40"/>
                <a:gd name="T6" fmla="*/ 7 w 11"/>
                <a:gd name="T7" fmla="*/ 29 h 40"/>
                <a:gd name="T8" fmla="*/ 5 w 11"/>
                <a:gd name="T9" fmla="*/ 3 h 40"/>
                <a:gd name="T10" fmla="*/ 6 w 11"/>
                <a:gd name="T11" fmla="*/ 31 h 40"/>
                <a:gd name="T12" fmla="*/ 5 w 11"/>
                <a:gd name="T13" fmla="*/ 14 h 40"/>
                <a:gd name="T14" fmla="*/ 1 w 11"/>
                <a:gd name="T15" fmla="*/ 1 h 40"/>
                <a:gd name="T16" fmla="*/ 6 w 11"/>
                <a:gd name="T17" fmla="*/ 33 h 40"/>
                <a:gd name="T18" fmla="*/ 3 w 11"/>
                <a:gd name="T19" fmla="*/ 2 h 40"/>
                <a:gd name="T20" fmla="*/ 6 w 11"/>
                <a:gd name="T21" fmla="*/ 38 h 40"/>
                <a:gd name="T22" fmla="*/ 3 w 11"/>
                <a:gd name="T23" fmla="*/ 3 h 40"/>
                <a:gd name="T24" fmla="*/ 4 w 11"/>
                <a:gd name="T25" fmla="*/ 22 h 40"/>
                <a:gd name="T26" fmla="*/ 6 w 11"/>
                <a:gd name="T27" fmla="*/ 37 h 40"/>
                <a:gd name="T28" fmla="*/ 4 w 11"/>
                <a:gd name="T29" fmla="*/ 4 h 40"/>
                <a:gd name="T30" fmla="*/ 7 w 11"/>
                <a:gd name="T31" fmla="*/ 38 h 40"/>
                <a:gd name="T32" fmla="*/ 6 w 11"/>
                <a:gd name="T33" fmla="*/ 20 h 40"/>
                <a:gd name="T34" fmla="*/ 5 w 11"/>
                <a:gd name="T35" fmla="*/ 4 h 40"/>
                <a:gd name="T36" fmla="*/ 11 w 11"/>
                <a:gd name="T37" fmla="*/ 39 h 40"/>
                <a:gd name="T38" fmla="*/ 7 w 11"/>
                <a:gd name="T39" fmla="*/ 8 h 40"/>
                <a:gd name="T40" fmla="*/ 8 w 11"/>
                <a:gd name="T41" fmla="*/ 36 h 40"/>
                <a:gd name="T42" fmla="*/ 9 w 11"/>
                <a:gd name="T43" fmla="*/ 24 h 40"/>
                <a:gd name="T44" fmla="*/ 8 w 11"/>
                <a:gd name="T45" fmla="*/ 8 h 40"/>
                <a:gd name="T46" fmla="*/ 10 w 11"/>
                <a:gd name="T47" fmla="*/ 39 h 40"/>
                <a:gd name="T48" fmla="*/ 6 w 11"/>
                <a:gd name="T49" fmla="*/ 4 h 40"/>
                <a:gd name="T50" fmla="*/ 5 w 11"/>
                <a:gd name="T51" fmla="*/ 20 h 40"/>
                <a:gd name="T52" fmla="*/ 8 w 11"/>
                <a:gd name="T53" fmla="*/ 38 h 40"/>
                <a:gd name="T54" fmla="*/ 3 w 11"/>
                <a:gd name="T55" fmla="*/ 4 h 40"/>
                <a:gd name="T56" fmla="*/ 7 w 11"/>
                <a:gd name="T57" fmla="*/ 37 h 40"/>
                <a:gd name="T58" fmla="*/ 5 w 11"/>
                <a:gd name="T59" fmla="*/ 21 h 40"/>
                <a:gd name="T60" fmla="*/ 2 w 11"/>
                <a:gd name="T61" fmla="*/ 4 h 40"/>
                <a:gd name="T62" fmla="*/ 7 w 11"/>
                <a:gd name="T63" fmla="*/ 38 h 40"/>
                <a:gd name="T64" fmla="*/ 2 w 11"/>
                <a:gd name="T65" fmla="*/ 2 h 40"/>
                <a:gd name="T66" fmla="*/ 7 w 11"/>
                <a:gd name="T67" fmla="*/ 32 h 40"/>
                <a:gd name="T68" fmla="*/ 2 w 11"/>
                <a:gd name="T69" fmla="*/ 8 h 40"/>
                <a:gd name="T70" fmla="*/ 2 w 11"/>
                <a:gd name="T71" fmla="*/ 1 h 40"/>
                <a:gd name="T72" fmla="*/ 6 w 11"/>
                <a:gd name="T73" fmla="*/ 31 h 40"/>
                <a:gd name="T74" fmla="*/ 5 w 11"/>
                <a:gd name="T75" fmla="*/ 3 h 40"/>
                <a:gd name="T76" fmla="*/ 7 w 11"/>
                <a:gd name="T77" fmla="*/ 29 h 40"/>
                <a:gd name="T78" fmla="*/ 8 w 11"/>
                <a:gd name="T79" fmla="*/ 21 h 40"/>
                <a:gd name="T80" fmla="*/ 7 w 11"/>
                <a:gd name="T81" fmla="*/ 8 h 40"/>
                <a:gd name="T82" fmla="*/ 7 w 11"/>
                <a:gd name="T83" fmla="*/ 3 h 40"/>
                <a:gd name="T84" fmla="*/ 11 w 11"/>
                <a:gd name="T85" fmla="*/ 18 h 40"/>
                <a:gd name="T86" fmla="*/ 10 w 11"/>
                <a:gd name="T8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 h="40">
                  <a:moveTo>
                    <a:pt x="10" y="17"/>
                  </a:moveTo>
                  <a:cubicBezTo>
                    <a:pt x="10" y="18"/>
                    <a:pt x="10" y="18"/>
                    <a:pt x="10" y="18"/>
                  </a:cubicBezTo>
                  <a:cubicBezTo>
                    <a:pt x="10" y="19"/>
                    <a:pt x="11" y="19"/>
                    <a:pt x="11" y="18"/>
                  </a:cubicBezTo>
                  <a:cubicBezTo>
                    <a:pt x="10" y="13"/>
                    <a:pt x="10" y="7"/>
                    <a:pt x="8" y="2"/>
                  </a:cubicBezTo>
                  <a:cubicBezTo>
                    <a:pt x="8" y="2"/>
                    <a:pt x="8" y="2"/>
                    <a:pt x="7" y="2"/>
                  </a:cubicBezTo>
                  <a:cubicBezTo>
                    <a:pt x="5" y="5"/>
                    <a:pt x="6" y="10"/>
                    <a:pt x="7" y="13"/>
                  </a:cubicBezTo>
                  <a:cubicBezTo>
                    <a:pt x="7" y="15"/>
                    <a:pt x="7" y="18"/>
                    <a:pt x="7" y="20"/>
                  </a:cubicBezTo>
                  <a:cubicBezTo>
                    <a:pt x="7" y="23"/>
                    <a:pt x="7" y="26"/>
                    <a:pt x="7" y="29"/>
                  </a:cubicBezTo>
                  <a:cubicBezTo>
                    <a:pt x="8" y="29"/>
                    <a:pt x="8" y="29"/>
                    <a:pt x="8" y="29"/>
                  </a:cubicBezTo>
                  <a:cubicBezTo>
                    <a:pt x="6" y="21"/>
                    <a:pt x="7" y="12"/>
                    <a:pt x="5" y="3"/>
                  </a:cubicBezTo>
                  <a:cubicBezTo>
                    <a:pt x="5" y="3"/>
                    <a:pt x="4" y="2"/>
                    <a:pt x="4" y="3"/>
                  </a:cubicBezTo>
                  <a:cubicBezTo>
                    <a:pt x="5" y="12"/>
                    <a:pt x="7" y="22"/>
                    <a:pt x="6" y="31"/>
                  </a:cubicBezTo>
                  <a:cubicBezTo>
                    <a:pt x="6" y="31"/>
                    <a:pt x="7" y="31"/>
                    <a:pt x="7" y="31"/>
                  </a:cubicBezTo>
                  <a:cubicBezTo>
                    <a:pt x="6" y="25"/>
                    <a:pt x="5" y="19"/>
                    <a:pt x="5" y="14"/>
                  </a:cubicBezTo>
                  <a:cubicBezTo>
                    <a:pt x="4" y="9"/>
                    <a:pt x="5" y="5"/>
                    <a:pt x="2" y="1"/>
                  </a:cubicBezTo>
                  <a:cubicBezTo>
                    <a:pt x="2" y="0"/>
                    <a:pt x="2" y="0"/>
                    <a:pt x="1" y="1"/>
                  </a:cubicBezTo>
                  <a:cubicBezTo>
                    <a:pt x="0" y="5"/>
                    <a:pt x="2" y="10"/>
                    <a:pt x="3" y="14"/>
                  </a:cubicBezTo>
                  <a:cubicBezTo>
                    <a:pt x="4" y="20"/>
                    <a:pt x="4" y="27"/>
                    <a:pt x="6" y="33"/>
                  </a:cubicBezTo>
                  <a:cubicBezTo>
                    <a:pt x="6" y="33"/>
                    <a:pt x="7" y="33"/>
                    <a:pt x="7" y="33"/>
                  </a:cubicBezTo>
                  <a:cubicBezTo>
                    <a:pt x="7" y="22"/>
                    <a:pt x="3" y="12"/>
                    <a:pt x="3" y="2"/>
                  </a:cubicBezTo>
                  <a:cubicBezTo>
                    <a:pt x="3" y="2"/>
                    <a:pt x="3" y="2"/>
                    <a:pt x="2" y="2"/>
                  </a:cubicBezTo>
                  <a:cubicBezTo>
                    <a:pt x="4" y="14"/>
                    <a:pt x="4" y="26"/>
                    <a:pt x="6" y="38"/>
                  </a:cubicBezTo>
                  <a:cubicBezTo>
                    <a:pt x="6" y="39"/>
                    <a:pt x="7" y="38"/>
                    <a:pt x="7" y="38"/>
                  </a:cubicBezTo>
                  <a:cubicBezTo>
                    <a:pt x="5" y="26"/>
                    <a:pt x="5" y="15"/>
                    <a:pt x="3" y="3"/>
                  </a:cubicBezTo>
                  <a:cubicBezTo>
                    <a:pt x="3" y="3"/>
                    <a:pt x="2" y="3"/>
                    <a:pt x="2" y="4"/>
                  </a:cubicBezTo>
                  <a:cubicBezTo>
                    <a:pt x="3" y="10"/>
                    <a:pt x="3" y="16"/>
                    <a:pt x="4" y="22"/>
                  </a:cubicBezTo>
                  <a:cubicBezTo>
                    <a:pt x="4" y="24"/>
                    <a:pt x="5" y="27"/>
                    <a:pt x="5" y="30"/>
                  </a:cubicBezTo>
                  <a:cubicBezTo>
                    <a:pt x="5" y="32"/>
                    <a:pt x="5" y="35"/>
                    <a:pt x="6" y="37"/>
                  </a:cubicBezTo>
                  <a:cubicBezTo>
                    <a:pt x="6" y="38"/>
                    <a:pt x="7" y="38"/>
                    <a:pt x="7" y="37"/>
                  </a:cubicBezTo>
                  <a:cubicBezTo>
                    <a:pt x="6" y="26"/>
                    <a:pt x="3" y="15"/>
                    <a:pt x="4" y="4"/>
                  </a:cubicBezTo>
                  <a:cubicBezTo>
                    <a:pt x="4" y="4"/>
                    <a:pt x="3" y="4"/>
                    <a:pt x="3" y="4"/>
                  </a:cubicBezTo>
                  <a:cubicBezTo>
                    <a:pt x="5" y="15"/>
                    <a:pt x="5" y="27"/>
                    <a:pt x="7" y="38"/>
                  </a:cubicBezTo>
                  <a:cubicBezTo>
                    <a:pt x="8" y="38"/>
                    <a:pt x="8" y="38"/>
                    <a:pt x="8" y="38"/>
                  </a:cubicBezTo>
                  <a:cubicBezTo>
                    <a:pt x="7" y="32"/>
                    <a:pt x="7" y="26"/>
                    <a:pt x="6" y="20"/>
                  </a:cubicBezTo>
                  <a:cubicBezTo>
                    <a:pt x="6" y="15"/>
                    <a:pt x="4" y="9"/>
                    <a:pt x="6" y="4"/>
                  </a:cubicBezTo>
                  <a:cubicBezTo>
                    <a:pt x="6" y="4"/>
                    <a:pt x="5" y="4"/>
                    <a:pt x="5" y="4"/>
                  </a:cubicBezTo>
                  <a:cubicBezTo>
                    <a:pt x="9" y="16"/>
                    <a:pt x="7" y="28"/>
                    <a:pt x="10" y="39"/>
                  </a:cubicBezTo>
                  <a:cubicBezTo>
                    <a:pt x="10" y="40"/>
                    <a:pt x="11" y="39"/>
                    <a:pt x="11" y="39"/>
                  </a:cubicBezTo>
                  <a:cubicBezTo>
                    <a:pt x="10" y="29"/>
                    <a:pt x="9" y="18"/>
                    <a:pt x="8" y="8"/>
                  </a:cubicBezTo>
                  <a:cubicBezTo>
                    <a:pt x="8" y="7"/>
                    <a:pt x="7" y="7"/>
                    <a:pt x="7" y="8"/>
                  </a:cubicBezTo>
                  <a:cubicBezTo>
                    <a:pt x="7" y="13"/>
                    <a:pt x="7" y="18"/>
                    <a:pt x="8" y="23"/>
                  </a:cubicBezTo>
                  <a:cubicBezTo>
                    <a:pt x="8" y="27"/>
                    <a:pt x="10" y="32"/>
                    <a:pt x="8" y="36"/>
                  </a:cubicBezTo>
                  <a:cubicBezTo>
                    <a:pt x="8" y="36"/>
                    <a:pt x="9" y="37"/>
                    <a:pt x="9" y="36"/>
                  </a:cubicBezTo>
                  <a:cubicBezTo>
                    <a:pt x="11" y="33"/>
                    <a:pt x="10" y="28"/>
                    <a:pt x="9" y="24"/>
                  </a:cubicBezTo>
                  <a:cubicBezTo>
                    <a:pt x="9" y="22"/>
                    <a:pt x="9" y="19"/>
                    <a:pt x="8" y="17"/>
                  </a:cubicBezTo>
                  <a:cubicBezTo>
                    <a:pt x="8" y="14"/>
                    <a:pt x="8" y="11"/>
                    <a:pt x="8" y="8"/>
                  </a:cubicBezTo>
                  <a:cubicBezTo>
                    <a:pt x="7" y="8"/>
                    <a:pt x="7" y="8"/>
                    <a:pt x="7" y="8"/>
                  </a:cubicBezTo>
                  <a:cubicBezTo>
                    <a:pt x="8" y="18"/>
                    <a:pt x="8" y="29"/>
                    <a:pt x="10" y="39"/>
                  </a:cubicBezTo>
                  <a:cubicBezTo>
                    <a:pt x="10" y="39"/>
                    <a:pt x="10" y="39"/>
                    <a:pt x="11" y="39"/>
                  </a:cubicBezTo>
                  <a:cubicBezTo>
                    <a:pt x="8" y="27"/>
                    <a:pt x="10" y="16"/>
                    <a:pt x="6" y="4"/>
                  </a:cubicBezTo>
                  <a:cubicBezTo>
                    <a:pt x="6" y="4"/>
                    <a:pt x="5" y="4"/>
                    <a:pt x="5" y="4"/>
                  </a:cubicBezTo>
                  <a:cubicBezTo>
                    <a:pt x="3" y="9"/>
                    <a:pt x="5" y="15"/>
                    <a:pt x="5" y="20"/>
                  </a:cubicBezTo>
                  <a:cubicBezTo>
                    <a:pt x="6" y="26"/>
                    <a:pt x="6" y="32"/>
                    <a:pt x="7" y="38"/>
                  </a:cubicBezTo>
                  <a:cubicBezTo>
                    <a:pt x="7" y="39"/>
                    <a:pt x="8" y="39"/>
                    <a:pt x="8" y="38"/>
                  </a:cubicBezTo>
                  <a:cubicBezTo>
                    <a:pt x="7" y="27"/>
                    <a:pt x="6" y="15"/>
                    <a:pt x="4" y="3"/>
                  </a:cubicBezTo>
                  <a:cubicBezTo>
                    <a:pt x="4" y="3"/>
                    <a:pt x="3" y="3"/>
                    <a:pt x="3" y="4"/>
                  </a:cubicBezTo>
                  <a:cubicBezTo>
                    <a:pt x="2" y="15"/>
                    <a:pt x="5" y="26"/>
                    <a:pt x="6" y="37"/>
                  </a:cubicBezTo>
                  <a:cubicBezTo>
                    <a:pt x="6" y="37"/>
                    <a:pt x="6" y="37"/>
                    <a:pt x="7" y="37"/>
                  </a:cubicBezTo>
                  <a:cubicBezTo>
                    <a:pt x="6" y="34"/>
                    <a:pt x="6" y="32"/>
                    <a:pt x="6" y="29"/>
                  </a:cubicBezTo>
                  <a:cubicBezTo>
                    <a:pt x="6" y="26"/>
                    <a:pt x="5" y="23"/>
                    <a:pt x="5" y="21"/>
                  </a:cubicBezTo>
                  <a:cubicBezTo>
                    <a:pt x="4" y="15"/>
                    <a:pt x="4" y="9"/>
                    <a:pt x="3" y="3"/>
                  </a:cubicBezTo>
                  <a:cubicBezTo>
                    <a:pt x="3" y="3"/>
                    <a:pt x="2" y="3"/>
                    <a:pt x="2" y="4"/>
                  </a:cubicBezTo>
                  <a:cubicBezTo>
                    <a:pt x="4" y="15"/>
                    <a:pt x="4" y="27"/>
                    <a:pt x="6" y="38"/>
                  </a:cubicBezTo>
                  <a:cubicBezTo>
                    <a:pt x="6" y="38"/>
                    <a:pt x="7" y="38"/>
                    <a:pt x="7" y="38"/>
                  </a:cubicBezTo>
                  <a:cubicBezTo>
                    <a:pt x="5" y="26"/>
                    <a:pt x="5" y="14"/>
                    <a:pt x="3" y="2"/>
                  </a:cubicBezTo>
                  <a:cubicBezTo>
                    <a:pt x="3" y="1"/>
                    <a:pt x="2" y="1"/>
                    <a:pt x="2" y="2"/>
                  </a:cubicBezTo>
                  <a:cubicBezTo>
                    <a:pt x="2" y="12"/>
                    <a:pt x="6" y="22"/>
                    <a:pt x="6" y="33"/>
                  </a:cubicBezTo>
                  <a:cubicBezTo>
                    <a:pt x="6" y="32"/>
                    <a:pt x="6" y="32"/>
                    <a:pt x="7" y="32"/>
                  </a:cubicBezTo>
                  <a:cubicBezTo>
                    <a:pt x="5" y="27"/>
                    <a:pt x="5" y="21"/>
                    <a:pt x="4" y="15"/>
                  </a:cubicBezTo>
                  <a:cubicBezTo>
                    <a:pt x="3" y="13"/>
                    <a:pt x="3" y="11"/>
                    <a:pt x="2" y="8"/>
                  </a:cubicBezTo>
                  <a:cubicBezTo>
                    <a:pt x="2" y="6"/>
                    <a:pt x="2" y="3"/>
                    <a:pt x="2" y="1"/>
                  </a:cubicBezTo>
                  <a:cubicBezTo>
                    <a:pt x="2" y="1"/>
                    <a:pt x="2" y="1"/>
                    <a:pt x="2" y="1"/>
                  </a:cubicBezTo>
                  <a:cubicBezTo>
                    <a:pt x="4" y="5"/>
                    <a:pt x="3" y="10"/>
                    <a:pt x="4" y="15"/>
                  </a:cubicBezTo>
                  <a:cubicBezTo>
                    <a:pt x="4" y="20"/>
                    <a:pt x="5" y="26"/>
                    <a:pt x="6" y="31"/>
                  </a:cubicBezTo>
                  <a:cubicBezTo>
                    <a:pt x="6" y="32"/>
                    <a:pt x="7" y="31"/>
                    <a:pt x="7" y="31"/>
                  </a:cubicBezTo>
                  <a:cubicBezTo>
                    <a:pt x="8" y="22"/>
                    <a:pt x="6" y="12"/>
                    <a:pt x="5" y="3"/>
                  </a:cubicBezTo>
                  <a:cubicBezTo>
                    <a:pt x="5" y="3"/>
                    <a:pt x="5" y="3"/>
                    <a:pt x="4" y="3"/>
                  </a:cubicBezTo>
                  <a:cubicBezTo>
                    <a:pt x="5" y="12"/>
                    <a:pt x="5" y="21"/>
                    <a:pt x="7" y="29"/>
                  </a:cubicBezTo>
                  <a:cubicBezTo>
                    <a:pt x="7" y="30"/>
                    <a:pt x="8" y="30"/>
                    <a:pt x="8" y="29"/>
                  </a:cubicBezTo>
                  <a:cubicBezTo>
                    <a:pt x="8" y="26"/>
                    <a:pt x="8" y="23"/>
                    <a:pt x="8" y="21"/>
                  </a:cubicBezTo>
                  <a:cubicBezTo>
                    <a:pt x="8" y="18"/>
                    <a:pt x="8" y="16"/>
                    <a:pt x="8" y="14"/>
                  </a:cubicBezTo>
                  <a:cubicBezTo>
                    <a:pt x="8" y="12"/>
                    <a:pt x="7" y="10"/>
                    <a:pt x="7" y="8"/>
                  </a:cubicBezTo>
                  <a:cubicBezTo>
                    <a:pt x="7" y="6"/>
                    <a:pt x="7" y="4"/>
                    <a:pt x="8" y="3"/>
                  </a:cubicBezTo>
                  <a:cubicBezTo>
                    <a:pt x="8" y="3"/>
                    <a:pt x="8" y="3"/>
                    <a:pt x="7" y="3"/>
                  </a:cubicBezTo>
                  <a:cubicBezTo>
                    <a:pt x="9" y="8"/>
                    <a:pt x="9" y="13"/>
                    <a:pt x="10" y="18"/>
                  </a:cubicBezTo>
                  <a:cubicBezTo>
                    <a:pt x="10" y="18"/>
                    <a:pt x="11" y="18"/>
                    <a:pt x="11" y="18"/>
                  </a:cubicBezTo>
                  <a:cubicBezTo>
                    <a:pt x="11" y="18"/>
                    <a:pt x="11" y="17"/>
                    <a:pt x="11" y="17"/>
                  </a:cubicBezTo>
                  <a:cubicBezTo>
                    <a:pt x="11" y="16"/>
                    <a:pt x="10" y="17"/>
                    <a:pt x="1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777"/>
            <p:cNvSpPr>
              <a:spLocks/>
            </p:cNvSpPr>
            <p:nvPr/>
          </p:nvSpPr>
          <p:spPr bwMode="auto">
            <a:xfrm>
              <a:off x="4573588" y="4664075"/>
              <a:ext cx="112713" cy="63500"/>
            </a:xfrm>
            <a:custGeom>
              <a:avLst/>
              <a:gdLst>
                <a:gd name="T0" fmla="*/ 14 w 30"/>
                <a:gd name="T1" fmla="*/ 12 h 17"/>
                <a:gd name="T2" fmla="*/ 25 w 30"/>
                <a:gd name="T3" fmla="*/ 3 h 17"/>
                <a:gd name="T4" fmla="*/ 24 w 30"/>
                <a:gd name="T5" fmla="*/ 2 h 17"/>
                <a:gd name="T6" fmla="*/ 15 w 30"/>
                <a:gd name="T7" fmla="*/ 9 h 17"/>
                <a:gd name="T8" fmla="*/ 5 w 30"/>
                <a:gd name="T9" fmla="*/ 16 h 17"/>
                <a:gd name="T10" fmla="*/ 5 w 30"/>
                <a:gd name="T11" fmla="*/ 17 h 17"/>
                <a:gd name="T12" fmla="*/ 18 w 30"/>
                <a:gd name="T13" fmla="*/ 9 h 17"/>
                <a:gd name="T14" fmla="*/ 27 w 30"/>
                <a:gd name="T15" fmla="*/ 2 h 17"/>
                <a:gd name="T16" fmla="*/ 26 w 30"/>
                <a:gd name="T17" fmla="*/ 1 h 17"/>
                <a:gd name="T18" fmla="*/ 21 w 30"/>
                <a:gd name="T19" fmla="*/ 2 h 17"/>
                <a:gd name="T20" fmla="*/ 15 w 30"/>
                <a:gd name="T21" fmla="*/ 6 h 17"/>
                <a:gd name="T22" fmla="*/ 1 w 30"/>
                <a:gd name="T23" fmla="*/ 14 h 17"/>
                <a:gd name="T24" fmla="*/ 1 w 30"/>
                <a:gd name="T25" fmla="*/ 15 h 17"/>
                <a:gd name="T26" fmla="*/ 15 w 30"/>
                <a:gd name="T27" fmla="*/ 8 h 17"/>
                <a:gd name="T28" fmla="*/ 27 w 30"/>
                <a:gd name="T29" fmla="*/ 1 h 17"/>
                <a:gd name="T30" fmla="*/ 26 w 30"/>
                <a:gd name="T31" fmla="*/ 0 h 17"/>
                <a:gd name="T32" fmla="*/ 12 w 30"/>
                <a:gd name="T33" fmla="*/ 8 h 17"/>
                <a:gd name="T34" fmla="*/ 1 w 30"/>
                <a:gd name="T35" fmla="*/ 15 h 17"/>
                <a:gd name="T36" fmla="*/ 1 w 30"/>
                <a:gd name="T37" fmla="*/ 16 h 17"/>
                <a:gd name="T38" fmla="*/ 14 w 30"/>
                <a:gd name="T39" fmla="*/ 9 h 17"/>
                <a:gd name="T40" fmla="*/ 29 w 30"/>
                <a:gd name="T41" fmla="*/ 2 h 17"/>
                <a:gd name="T42" fmla="*/ 29 w 30"/>
                <a:gd name="T43" fmla="*/ 1 h 17"/>
                <a:gd name="T44" fmla="*/ 15 w 30"/>
                <a:gd name="T45" fmla="*/ 7 h 17"/>
                <a:gd name="T46" fmla="*/ 3 w 30"/>
                <a:gd name="T47" fmla="*/ 15 h 17"/>
                <a:gd name="T48" fmla="*/ 3 w 30"/>
                <a:gd name="T49" fmla="*/ 16 h 17"/>
                <a:gd name="T50" fmla="*/ 8 w 30"/>
                <a:gd name="T51" fmla="*/ 15 h 17"/>
                <a:gd name="T52" fmla="*/ 14 w 30"/>
                <a:gd name="T53" fmla="*/ 12 h 17"/>
                <a:gd name="T54" fmla="*/ 23 w 30"/>
                <a:gd name="T55" fmla="*/ 4 h 17"/>
                <a:gd name="T56" fmla="*/ 23 w 30"/>
                <a:gd name="T57" fmla="*/ 3 h 17"/>
                <a:gd name="T58" fmla="*/ 0 w 30"/>
                <a:gd name="T59" fmla="*/ 15 h 17"/>
                <a:gd name="T60" fmla="*/ 1 w 30"/>
                <a:gd name="T61" fmla="*/ 16 h 17"/>
                <a:gd name="T62" fmla="*/ 23 w 30"/>
                <a:gd name="T63" fmla="*/ 4 h 17"/>
                <a:gd name="T64" fmla="*/ 23 w 30"/>
                <a:gd name="T65" fmla="*/ 3 h 17"/>
                <a:gd name="T66" fmla="*/ 14 w 30"/>
                <a:gd name="T67" fmla="*/ 10 h 17"/>
                <a:gd name="T68" fmla="*/ 8 w 30"/>
                <a:gd name="T69" fmla="*/ 14 h 17"/>
                <a:gd name="T70" fmla="*/ 4 w 30"/>
                <a:gd name="T71" fmla="*/ 14 h 17"/>
                <a:gd name="T72" fmla="*/ 4 w 30"/>
                <a:gd name="T73" fmla="*/ 15 h 17"/>
                <a:gd name="T74" fmla="*/ 16 w 30"/>
                <a:gd name="T75" fmla="*/ 8 h 17"/>
                <a:gd name="T76" fmla="*/ 29 w 30"/>
                <a:gd name="T77" fmla="*/ 2 h 17"/>
                <a:gd name="T78" fmla="*/ 29 w 30"/>
                <a:gd name="T79" fmla="*/ 1 h 17"/>
                <a:gd name="T80" fmla="*/ 15 w 30"/>
                <a:gd name="T81" fmla="*/ 8 h 17"/>
                <a:gd name="T82" fmla="*/ 1 w 30"/>
                <a:gd name="T83" fmla="*/ 15 h 17"/>
                <a:gd name="T84" fmla="*/ 1 w 30"/>
                <a:gd name="T85" fmla="*/ 16 h 17"/>
                <a:gd name="T86" fmla="*/ 13 w 30"/>
                <a:gd name="T87" fmla="*/ 8 h 17"/>
                <a:gd name="T88" fmla="*/ 26 w 30"/>
                <a:gd name="T89" fmla="*/ 1 h 17"/>
                <a:gd name="T90" fmla="*/ 26 w 30"/>
                <a:gd name="T91" fmla="*/ 0 h 17"/>
                <a:gd name="T92" fmla="*/ 14 w 30"/>
                <a:gd name="T93" fmla="*/ 7 h 17"/>
                <a:gd name="T94" fmla="*/ 1 w 30"/>
                <a:gd name="T95" fmla="*/ 14 h 17"/>
                <a:gd name="T96" fmla="*/ 1 w 30"/>
                <a:gd name="T97" fmla="*/ 15 h 17"/>
                <a:gd name="T98" fmla="*/ 15 w 30"/>
                <a:gd name="T99" fmla="*/ 7 h 17"/>
                <a:gd name="T100" fmla="*/ 20 w 30"/>
                <a:gd name="T101" fmla="*/ 4 h 17"/>
                <a:gd name="T102" fmla="*/ 26 w 30"/>
                <a:gd name="T103" fmla="*/ 2 h 17"/>
                <a:gd name="T104" fmla="*/ 26 w 30"/>
                <a:gd name="T105" fmla="*/ 1 h 17"/>
                <a:gd name="T106" fmla="*/ 22 w 30"/>
                <a:gd name="T107" fmla="*/ 5 h 17"/>
                <a:gd name="T108" fmla="*/ 17 w 30"/>
                <a:gd name="T109" fmla="*/ 8 h 17"/>
                <a:gd name="T110" fmla="*/ 5 w 30"/>
                <a:gd name="T111" fmla="*/ 16 h 17"/>
                <a:gd name="T112" fmla="*/ 5 w 30"/>
                <a:gd name="T113" fmla="*/ 17 h 17"/>
                <a:gd name="T114" fmla="*/ 16 w 30"/>
                <a:gd name="T115" fmla="*/ 10 h 17"/>
                <a:gd name="T116" fmla="*/ 25 w 30"/>
                <a:gd name="T117" fmla="*/ 3 h 17"/>
                <a:gd name="T118" fmla="*/ 24 w 30"/>
                <a:gd name="T119" fmla="*/ 2 h 17"/>
                <a:gd name="T120" fmla="*/ 13 w 30"/>
                <a:gd name="T121" fmla="*/ 11 h 17"/>
                <a:gd name="T122" fmla="*/ 14 w 30"/>
                <a:gd name="T123"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 h="17">
                  <a:moveTo>
                    <a:pt x="14" y="12"/>
                  </a:moveTo>
                  <a:cubicBezTo>
                    <a:pt x="17" y="8"/>
                    <a:pt x="21" y="5"/>
                    <a:pt x="25" y="3"/>
                  </a:cubicBezTo>
                  <a:cubicBezTo>
                    <a:pt x="25" y="3"/>
                    <a:pt x="25" y="2"/>
                    <a:pt x="24" y="2"/>
                  </a:cubicBezTo>
                  <a:cubicBezTo>
                    <a:pt x="22" y="5"/>
                    <a:pt x="18" y="6"/>
                    <a:pt x="15" y="9"/>
                  </a:cubicBezTo>
                  <a:cubicBezTo>
                    <a:pt x="12" y="11"/>
                    <a:pt x="9" y="14"/>
                    <a:pt x="5" y="16"/>
                  </a:cubicBezTo>
                  <a:cubicBezTo>
                    <a:pt x="5" y="16"/>
                    <a:pt x="5" y="16"/>
                    <a:pt x="5" y="17"/>
                  </a:cubicBezTo>
                  <a:cubicBezTo>
                    <a:pt x="9" y="13"/>
                    <a:pt x="13" y="11"/>
                    <a:pt x="18" y="9"/>
                  </a:cubicBezTo>
                  <a:cubicBezTo>
                    <a:pt x="21" y="7"/>
                    <a:pt x="25" y="5"/>
                    <a:pt x="27" y="2"/>
                  </a:cubicBezTo>
                  <a:cubicBezTo>
                    <a:pt x="27" y="2"/>
                    <a:pt x="27" y="1"/>
                    <a:pt x="26" y="1"/>
                  </a:cubicBezTo>
                  <a:cubicBezTo>
                    <a:pt x="24" y="1"/>
                    <a:pt x="23" y="2"/>
                    <a:pt x="21" y="2"/>
                  </a:cubicBezTo>
                  <a:cubicBezTo>
                    <a:pt x="19" y="3"/>
                    <a:pt x="17" y="4"/>
                    <a:pt x="15" y="6"/>
                  </a:cubicBezTo>
                  <a:cubicBezTo>
                    <a:pt x="10" y="9"/>
                    <a:pt x="5" y="11"/>
                    <a:pt x="1" y="14"/>
                  </a:cubicBezTo>
                  <a:cubicBezTo>
                    <a:pt x="0" y="15"/>
                    <a:pt x="1" y="16"/>
                    <a:pt x="1" y="15"/>
                  </a:cubicBezTo>
                  <a:cubicBezTo>
                    <a:pt x="6" y="13"/>
                    <a:pt x="10" y="10"/>
                    <a:pt x="15" y="8"/>
                  </a:cubicBezTo>
                  <a:cubicBezTo>
                    <a:pt x="19" y="6"/>
                    <a:pt x="23" y="4"/>
                    <a:pt x="27" y="1"/>
                  </a:cubicBezTo>
                  <a:cubicBezTo>
                    <a:pt x="27" y="1"/>
                    <a:pt x="27" y="0"/>
                    <a:pt x="26" y="0"/>
                  </a:cubicBezTo>
                  <a:cubicBezTo>
                    <a:pt x="21" y="2"/>
                    <a:pt x="17" y="5"/>
                    <a:pt x="12" y="8"/>
                  </a:cubicBezTo>
                  <a:cubicBezTo>
                    <a:pt x="8" y="10"/>
                    <a:pt x="4" y="12"/>
                    <a:pt x="1" y="15"/>
                  </a:cubicBezTo>
                  <a:cubicBezTo>
                    <a:pt x="0" y="15"/>
                    <a:pt x="1" y="16"/>
                    <a:pt x="1" y="16"/>
                  </a:cubicBezTo>
                  <a:cubicBezTo>
                    <a:pt x="6" y="15"/>
                    <a:pt x="10" y="12"/>
                    <a:pt x="14" y="9"/>
                  </a:cubicBezTo>
                  <a:cubicBezTo>
                    <a:pt x="19" y="7"/>
                    <a:pt x="24" y="4"/>
                    <a:pt x="29" y="2"/>
                  </a:cubicBezTo>
                  <a:cubicBezTo>
                    <a:pt x="30" y="2"/>
                    <a:pt x="29" y="1"/>
                    <a:pt x="29" y="1"/>
                  </a:cubicBezTo>
                  <a:cubicBezTo>
                    <a:pt x="24" y="2"/>
                    <a:pt x="20" y="5"/>
                    <a:pt x="15" y="7"/>
                  </a:cubicBezTo>
                  <a:cubicBezTo>
                    <a:pt x="11" y="9"/>
                    <a:pt x="7" y="11"/>
                    <a:pt x="3" y="15"/>
                  </a:cubicBezTo>
                  <a:cubicBezTo>
                    <a:pt x="3" y="15"/>
                    <a:pt x="3" y="15"/>
                    <a:pt x="3" y="16"/>
                  </a:cubicBezTo>
                  <a:cubicBezTo>
                    <a:pt x="5" y="16"/>
                    <a:pt x="7" y="15"/>
                    <a:pt x="8" y="15"/>
                  </a:cubicBezTo>
                  <a:cubicBezTo>
                    <a:pt x="10" y="14"/>
                    <a:pt x="12" y="13"/>
                    <a:pt x="14" y="12"/>
                  </a:cubicBezTo>
                  <a:cubicBezTo>
                    <a:pt x="17" y="9"/>
                    <a:pt x="21" y="7"/>
                    <a:pt x="23" y="4"/>
                  </a:cubicBezTo>
                  <a:cubicBezTo>
                    <a:pt x="24" y="4"/>
                    <a:pt x="23" y="3"/>
                    <a:pt x="23" y="3"/>
                  </a:cubicBezTo>
                  <a:cubicBezTo>
                    <a:pt x="14" y="5"/>
                    <a:pt x="8" y="11"/>
                    <a:pt x="0" y="15"/>
                  </a:cubicBezTo>
                  <a:cubicBezTo>
                    <a:pt x="0" y="16"/>
                    <a:pt x="0" y="17"/>
                    <a:pt x="1" y="16"/>
                  </a:cubicBezTo>
                  <a:cubicBezTo>
                    <a:pt x="8" y="12"/>
                    <a:pt x="15" y="6"/>
                    <a:pt x="23" y="4"/>
                  </a:cubicBezTo>
                  <a:cubicBezTo>
                    <a:pt x="23" y="4"/>
                    <a:pt x="23" y="4"/>
                    <a:pt x="23" y="3"/>
                  </a:cubicBezTo>
                  <a:cubicBezTo>
                    <a:pt x="20" y="6"/>
                    <a:pt x="17" y="8"/>
                    <a:pt x="14" y="10"/>
                  </a:cubicBezTo>
                  <a:cubicBezTo>
                    <a:pt x="12" y="12"/>
                    <a:pt x="10" y="13"/>
                    <a:pt x="8" y="14"/>
                  </a:cubicBezTo>
                  <a:cubicBezTo>
                    <a:pt x="7" y="14"/>
                    <a:pt x="5" y="15"/>
                    <a:pt x="4" y="14"/>
                  </a:cubicBezTo>
                  <a:cubicBezTo>
                    <a:pt x="4" y="15"/>
                    <a:pt x="4" y="15"/>
                    <a:pt x="4" y="15"/>
                  </a:cubicBezTo>
                  <a:cubicBezTo>
                    <a:pt x="7" y="12"/>
                    <a:pt x="11" y="10"/>
                    <a:pt x="16" y="8"/>
                  </a:cubicBezTo>
                  <a:cubicBezTo>
                    <a:pt x="20" y="6"/>
                    <a:pt x="24" y="3"/>
                    <a:pt x="29" y="2"/>
                  </a:cubicBezTo>
                  <a:cubicBezTo>
                    <a:pt x="29" y="2"/>
                    <a:pt x="29" y="1"/>
                    <a:pt x="29" y="1"/>
                  </a:cubicBezTo>
                  <a:cubicBezTo>
                    <a:pt x="24" y="4"/>
                    <a:pt x="19" y="6"/>
                    <a:pt x="15" y="8"/>
                  </a:cubicBezTo>
                  <a:cubicBezTo>
                    <a:pt x="10" y="10"/>
                    <a:pt x="6" y="14"/>
                    <a:pt x="1" y="15"/>
                  </a:cubicBezTo>
                  <a:cubicBezTo>
                    <a:pt x="1" y="15"/>
                    <a:pt x="1" y="15"/>
                    <a:pt x="1" y="16"/>
                  </a:cubicBezTo>
                  <a:cubicBezTo>
                    <a:pt x="4" y="12"/>
                    <a:pt x="9" y="11"/>
                    <a:pt x="13" y="8"/>
                  </a:cubicBezTo>
                  <a:cubicBezTo>
                    <a:pt x="17" y="6"/>
                    <a:pt x="21" y="3"/>
                    <a:pt x="26" y="1"/>
                  </a:cubicBezTo>
                  <a:cubicBezTo>
                    <a:pt x="26" y="1"/>
                    <a:pt x="26" y="1"/>
                    <a:pt x="26" y="0"/>
                  </a:cubicBezTo>
                  <a:cubicBezTo>
                    <a:pt x="22" y="3"/>
                    <a:pt x="18" y="5"/>
                    <a:pt x="14" y="7"/>
                  </a:cubicBezTo>
                  <a:cubicBezTo>
                    <a:pt x="9" y="9"/>
                    <a:pt x="5" y="12"/>
                    <a:pt x="1" y="14"/>
                  </a:cubicBezTo>
                  <a:cubicBezTo>
                    <a:pt x="1" y="15"/>
                    <a:pt x="1" y="15"/>
                    <a:pt x="1" y="15"/>
                  </a:cubicBezTo>
                  <a:cubicBezTo>
                    <a:pt x="6" y="12"/>
                    <a:pt x="10" y="10"/>
                    <a:pt x="15" y="7"/>
                  </a:cubicBezTo>
                  <a:cubicBezTo>
                    <a:pt x="17" y="6"/>
                    <a:pt x="19" y="5"/>
                    <a:pt x="20" y="4"/>
                  </a:cubicBezTo>
                  <a:cubicBezTo>
                    <a:pt x="22" y="3"/>
                    <a:pt x="24" y="2"/>
                    <a:pt x="26" y="2"/>
                  </a:cubicBezTo>
                  <a:cubicBezTo>
                    <a:pt x="26" y="2"/>
                    <a:pt x="26" y="2"/>
                    <a:pt x="26" y="1"/>
                  </a:cubicBezTo>
                  <a:cubicBezTo>
                    <a:pt x="25" y="3"/>
                    <a:pt x="23" y="4"/>
                    <a:pt x="22" y="5"/>
                  </a:cubicBezTo>
                  <a:cubicBezTo>
                    <a:pt x="20" y="6"/>
                    <a:pt x="18" y="7"/>
                    <a:pt x="17" y="8"/>
                  </a:cubicBezTo>
                  <a:cubicBezTo>
                    <a:pt x="13" y="10"/>
                    <a:pt x="8" y="13"/>
                    <a:pt x="5" y="16"/>
                  </a:cubicBezTo>
                  <a:cubicBezTo>
                    <a:pt x="4" y="16"/>
                    <a:pt x="5" y="17"/>
                    <a:pt x="5" y="17"/>
                  </a:cubicBezTo>
                  <a:cubicBezTo>
                    <a:pt x="9" y="15"/>
                    <a:pt x="12" y="12"/>
                    <a:pt x="16" y="10"/>
                  </a:cubicBezTo>
                  <a:cubicBezTo>
                    <a:pt x="19" y="7"/>
                    <a:pt x="23" y="6"/>
                    <a:pt x="25" y="3"/>
                  </a:cubicBezTo>
                  <a:cubicBezTo>
                    <a:pt x="25" y="2"/>
                    <a:pt x="25" y="2"/>
                    <a:pt x="24" y="2"/>
                  </a:cubicBezTo>
                  <a:cubicBezTo>
                    <a:pt x="20" y="4"/>
                    <a:pt x="16" y="7"/>
                    <a:pt x="13" y="11"/>
                  </a:cubicBezTo>
                  <a:cubicBezTo>
                    <a:pt x="12" y="11"/>
                    <a:pt x="13" y="12"/>
                    <a:pt x="1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78"/>
            <p:cNvSpPr>
              <a:spLocks/>
            </p:cNvSpPr>
            <p:nvPr/>
          </p:nvSpPr>
          <p:spPr bwMode="auto">
            <a:xfrm>
              <a:off x="4614863" y="4832350"/>
              <a:ext cx="93663" cy="41275"/>
            </a:xfrm>
            <a:custGeom>
              <a:avLst/>
              <a:gdLst>
                <a:gd name="T0" fmla="*/ 10 w 25"/>
                <a:gd name="T1" fmla="*/ 5 h 11"/>
                <a:gd name="T2" fmla="*/ 3 w 25"/>
                <a:gd name="T3" fmla="*/ 10 h 11"/>
                <a:gd name="T4" fmla="*/ 4 w 25"/>
                <a:gd name="T5" fmla="*/ 11 h 11"/>
                <a:gd name="T6" fmla="*/ 22 w 25"/>
                <a:gd name="T7" fmla="*/ 2 h 11"/>
                <a:gd name="T8" fmla="*/ 22 w 25"/>
                <a:gd name="T9" fmla="*/ 2 h 11"/>
                <a:gd name="T10" fmla="*/ 12 w 25"/>
                <a:gd name="T11" fmla="*/ 4 h 11"/>
                <a:gd name="T12" fmla="*/ 3 w 25"/>
                <a:gd name="T13" fmla="*/ 9 h 11"/>
                <a:gd name="T14" fmla="*/ 3 w 25"/>
                <a:gd name="T15" fmla="*/ 10 h 11"/>
                <a:gd name="T16" fmla="*/ 15 w 25"/>
                <a:gd name="T17" fmla="*/ 6 h 11"/>
                <a:gd name="T18" fmla="*/ 24 w 25"/>
                <a:gd name="T19" fmla="*/ 2 h 11"/>
                <a:gd name="T20" fmla="*/ 24 w 25"/>
                <a:gd name="T21" fmla="*/ 1 h 11"/>
                <a:gd name="T22" fmla="*/ 11 w 25"/>
                <a:gd name="T23" fmla="*/ 4 h 11"/>
                <a:gd name="T24" fmla="*/ 0 w 25"/>
                <a:gd name="T25" fmla="*/ 10 h 11"/>
                <a:gd name="T26" fmla="*/ 0 w 25"/>
                <a:gd name="T27" fmla="*/ 11 h 11"/>
                <a:gd name="T28" fmla="*/ 14 w 25"/>
                <a:gd name="T29" fmla="*/ 6 h 11"/>
                <a:gd name="T30" fmla="*/ 19 w 25"/>
                <a:gd name="T31" fmla="*/ 4 h 11"/>
                <a:gd name="T32" fmla="*/ 23 w 25"/>
                <a:gd name="T33" fmla="*/ 2 h 11"/>
                <a:gd name="T34" fmla="*/ 23 w 25"/>
                <a:gd name="T35" fmla="*/ 1 h 11"/>
                <a:gd name="T36" fmla="*/ 18 w 25"/>
                <a:gd name="T37" fmla="*/ 1 h 11"/>
                <a:gd name="T38" fmla="*/ 12 w 25"/>
                <a:gd name="T39" fmla="*/ 3 h 11"/>
                <a:gd name="T40" fmla="*/ 6 w 25"/>
                <a:gd name="T41" fmla="*/ 5 h 11"/>
                <a:gd name="T42" fmla="*/ 2 w 25"/>
                <a:gd name="T43" fmla="*/ 8 h 11"/>
                <a:gd name="T44" fmla="*/ 3 w 25"/>
                <a:gd name="T45" fmla="*/ 9 h 11"/>
                <a:gd name="T46" fmla="*/ 12 w 25"/>
                <a:gd name="T47" fmla="*/ 8 h 11"/>
                <a:gd name="T48" fmla="*/ 21 w 25"/>
                <a:gd name="T49" fmla="*/ 3 h 11"/>
                <a:gd name="T50" fmla="*/ 21 w 25"/>
                <a:gd name="T51" fmla="*/ 2 h 11"/>
                <a:gd name="T52" fmla="*/ 12 w 25"/>
                <a:gd name="T53" fmla="*/ 2 h 11"/>
                <a:gd name="T54" fmla="*/ 3 w 25"/>
                <a:gd name="T55" fmla="*/ 7 h 11"/>
                <a:gd name="T56" fmla="*/ 3 w 25"/>
                <a:gd name="T57" fmla="*/ 8 h 11"/>
                <a:gd name="T58" fmla="*/ 11 w 25"/>
                <a:gd name="T59" fmla="*/ 4 h 11"/>
                <a:gd name="T60" fmla="*/ 20 w 25"/>
                <a:gd name="T61" fmla="*/ 3 h 11"/>
                <a:gd name="T62" fmla="*/ 20 w 25"/>
                <a:gd name="T63" fmla="*/ 2 h 11"/>
                <a:gd name="T64" fmla="*/ 12 w 25"/>
                <a:gd name="T65" fmla="*/ 7 h 11"/>
                <a:gd name="T66" fmla="*/ 7 w 25"/>
                <a:gd name="T67" fmla="*/ 9 h 11"/>
                <a:gd name="T68" fmla="*/ 3 w 25"/>
                <a:gd name="T69" fmla="*/ 8 h 11"/>
                <a:gd name="T70" fmla="*/ 3 w 25"/>
                <a:gd name="T71" fmla="*/ 9 h 11"/>
                <a:gd name="T72" fmla="*/ 6 w 25"/>
                <a:gd name="T73" fmla="*/ 6 h 11"/>
                <a:gd name="T74" fmla="*/ 12 w 25"/>
                <a:gd name="T75" fmla="*/ 4 h 11"/>
                <a:gd name="T76" fmla="*/ 18 w 25"/>
                <a:gd name="T77" fmla="*/ 2 h 11"/>
                <a:gd name="T78" fmla="*/ 23 w 25"/>
                <a:gd name="T79" fmla="*/ 2 h 11"/>
                <a:gd name="T80" fmla="*/ 22 w 25"/>
                <a:gd name="T81" fmla="*/ 1 h 11"/>
                <a:gd name="T82" fmla="*/ 18 w 25"/>
                <a:gd name="T83" fmla="*/ 3 h 11"/>
                <a:gd name="T84" fmla="*/ 13 w 25"/>
                <a:gd name="T85" fmla="*/ 5 h 11"/>
                <a:gd name="T86" fmla="*/ 0 w 25"/>
                <a:gd name="T87" fmla="*/ 10 h 11"/>
                <a:gd name="T88" fmla="*/ 1 w 25"/>
                <a:gd name="T89" fmla="*/ 11 h 11"/>
                <a:gd name="T90" fmla="*/ 12 w 25"/>
                <a:gd name="T91" fmla="*/ 5 h 11"/>
                <a:gd name="T92" fmla="*/ 24 w 25"/>
                <a:gd name="T93" fmla="*/ 2 h 11"/>
                <a:gd name="T94" fmla="*/ 24 w 25"/>
                <a:gd name="T95" fmla="*/ 1 h 11"/>
                <a:gd name="T96" fmla="*/ 15 w 25"/>
                <a:gd name="T97" fmla="*/ 5 h 11"/>
                <a:gd name="T98" fmla="*/ 3 w 25"/>
                <a:gd name="T99" fmla="*/ 9 h 11"/>
                <a:gd name="T100" fmla="*/ 4 w 25"/>
                <a:gd name="T101" fmla="*/ 10 h 11"/>
                <a:gd name="T102" fmla="*/ 12 w 25"/>
                <a:gd name="T103" fmla="*/ 5 h 11"/>
                <a:gd name="T104" fmla="*/ 22 w 25"/>
                <a:gd name="T105" fmla="*/ 3 h 11"/>
                <a:gd name="T106" fmla="*/ 22 w 25"/>
                <a:gd name="T107" fmla="*/ 2 h 11"/>
                <a:gd name="T108" fmla="*/ 3 w 25"/>
                <a:gd name="T109" fmla="*/ 10 h 11"/>
                <a:gd name="T110" fmla="*/ 4 w 25"/>
                <a:gd name="T111" fmla="*/ 11 h 11"/>
                <a:gd name="T112" fmla="*/ 11 w 25"/>
                <a:gd name="T113" fmla="*/ 6 h 11"/>
                <a:gd name="T114" fmla="*/ 10 w 25"/>
                <a:gd name="T11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 h="11">
                  <a:moveTo>
                    <a:pt x="10" y="5"/>
                  </a:moveTo>
                  <a:cubicBezTo>
                    <a:pt x="9" y="8"/>
                    <a:pt x="6" y="8"/>
                    <a:pt x="3" y="10"/>
                  </a:cubicBezTo>
                  <a:cubicBezTo>
                    <a:pt x="3" y="10"/>
                    <a:pt x="3" y="11"/>
                    <a:pt x="4" y="11"/>
                  </a:cubicBezTo>
                  <a:cubicBezTo>
                    <a:pt x="10" y="9"/>
                    <a:pt x="17" y="7"/>
                    <a:pt x="22" y="2"/>
                  </a:cubicBezTo>
                  <a:cubicBezTo>
                    <a:pt x="23" y="2"/>
                    <a:pt x="22" y="2"/>
                    <a:pt x="22" y="2"/>
                  </a:cubicBezTo>
                  <a:cubicBezTo>
                    <a:pt x="18" y="2"/>
                    <a:pt x="15" y="3"/>
                    <a:pt x="12" y="4"/>
                  </a:cubicBezTo>
                  <a:cubicBezTo>
                    <a:pt x="9" y="5"/>
                    <a:pt x="5" y="7"/>
                    <a:pt x="3" y="9"/>
                  </a:cubicBezTo>
                  <a:cubicBezTo>
                    <a:pt x="3" y="9"/>
                    <a:pt x="3" y="10"/>
                    <a:pt x="3" y="10"/>
                  </a:cubicBezTo>
                  <a:cubicBezTo>
                    <a:pt x="7" y="9"/>
                    <a:pt x="11" y="7"/>
                    <a:pt x="15" y="6"/>
                  </a:cubicBezTo>
                  <a:cubicBezTo>
                    <a:pt x="18" y="5"/>
                    <a:pt x="22" y="4"/>
                    <a:pt x="24" y="2"/>
                  </a:cubicBezTo>
                  <a:cubicBezTo>
                    <a:pt x="25" y="1"/>
                    <a:pt x="24" y="1"/>
                    <a:pt x="24" y="1"/>
                  </a:cubicBezTo>
                  <a:cubicBezTo>
                    <a:pt x="20" y="2"/>
                    <a:pt x="15" y="3"/>
                    <a:pt x="11" y="4"/>
                  </a:cubicBezTo>
                  <a:cubicBezTo>
                    <a:pt x="7" y="5"/>
                    <a:pt x="3" y="7"/>
                    <a:pt x="0" y="10"/>
                  </a:cubicBezTo>
                  <a:cubicBezTo>
                    <a:pt x="0" y="10"/>
                    <a:pt x="0" y="11"/>
                    <a:pt x="0" y="11"/>
                  </a:cubicBezTo>
                  <a:cubicBezTo>
                    <a:pt x="5" y="9"/>
                    <a:pt x="10" y="8"/>
                    <a:pt x="14" y="6"/>
                  </a:cubicBezTo>
                  <a:cubicBezTo>
                    <a:pt x="16" y="5"/>
                    <a:pt x="18" y="5"/>
                    <a:pt x="19" y="4"/>
                  </a:cubicBezTo>
                  <a:cubicBezTo>
                    <a:pt x="21" y="3"/>
                    <a:pt x="22" y="3"/>
                    <a:pt x="23" y="2"/>
                  </a:cubicBezTo>
                  <a:cubicBezTo>
                    <a:pt x="23" y="1"/>
                    <a:pt x="23" y="1"/>
                    <a:pt x="23" y="1"/>
                  </a:cubicBezTo>
                  <a:cubicBezTo>
                    <a:pt x="21" y="0"/>
                    <a:pt x="20" y="1"/>
                    <a:pt x="18" y="1"/>
                  </a:cubicBezTo>
                  <a:cubicBezTo>
                    <a:pt x="16" y="1"/>
                    <a:pt x="14" y="2"/>
                    <a:pt x="12" y="3"/>
                  </a:cubicBezTo>
                  <a:cubicBezTo>
                    <a:pt x="10" y="3"/>
                    <a:pt x="8" y="4"/>
                    <a:pt x="6" y="5"/>
                  </a:cubicBezTo>
                  <a:cubicBezTo>
                    <a:pt x="5" y="6"/>
                    <a:pt x="3" y="7"/>
                    <a:pt x="2" y="8"/>
                  </a:cubicBezTo>
                  <a:cubicBezTo>
                    <a:pt x="2" y="9"/>
                    <a:pt x="2" y="9"/>
                    <a:pt x="3" y="9"/>
                  </a:cubicBezTo>
                  <a:cubicBezTo>
                    <a:pt x="5" y="11"/>
                    <a:pt x="9" y="9"/>
                    <a:pt x="12" y="8"/>
                  </a:cubicBezTo>
                  <a:cubicBezTo>
                    <a:pt x="15" y="7"/>
                    <a:pt x="18" y="6"/>
                    <a:pt x="21" y="3"/>
                  </a:cubicBezTo>
                  <a:cubicBezTo>
                    <a:pt x="21" y="3"/>
                    <a:pt x="21" y="2"/>
                    <a:pt x="21" y="2"/>
                  </a:cubicBezTo>
                  <a:cubicBezTo>
                    <a:pt x="18" y="1"/>
                    <a:pt x="14" y="2"/>
                    <a:pt x="12" y="2"/>
                  </a:cubicBezTo>
                  <a:cubicBezTo>
                    <a:pt x="9" y="4"/>
                    <a:pt x="6" y="5"/>
                    <a:pt x="3" y="7"/>
                  </a:cubicBezTo>
                  <a:cubicBezTo>
                    <a:pt x="2" y="7"/>
                    <a:pt x="3" y="8"/>
                    <a:pt x="3" y="8"/>
                  </a:cubicBezTo>
                  <a:cubicBezTo>
                    <a:pt x="6" y="6"/>
                    <a:pt x="9" y="5"/>
                    <a:pt x="11" y="4"/>
                  </a:cubicBezTo>
                  <a:cubicBezTo>
                    <a:pt x="14" y="3"/>
                    <a:pt x="17" y="2"/>
                    <a:pt x="20" y="3"/>
                  </a:cubicBezTo>
                  <a:cubicBezTo>
                    <a:pt x="20" y="3"/>
                    <a:pt x="20" y="3"/>
                    <a:pt x="20" y="2"/>
                  </a:cubicBezTo>
                  <a:cubicBezTo>
                    <a:pt x="18" y="4"/>
                    <a:pt x="15" y="6"/>
                    <a:pt x="12" y="7"/>
                  </a:cubicBezTo>
                  <a:cubicBezTo>
                    <a:pt x="11" y="8"/>
                    <a:pt x="9" y="8"/>
                    <a:pt x="7" y="9"/>
                  </a:cubicBezTo>
                  <a:cubicBezTo>
                    <a:pt x="6" y="9"/>
                    <a:pt x="4" y="9"/>
                    <a:pt x="3" y="8"/>
                  </a:cubicBezTo>
                  <a:cubicBezTo>
                    <a:pt x="3" y="8"/>
                    <a:pt x="3" y="9"/>
                    <a:pt x="3" y="9"/>
                  </a:cubicBezTo>
                  <a:cubicBezTo>
                    <a:pt x="4" y="8"/>
                    <a:pt x="5" y="7"/>
                    <a:pt x="6" y="6"/>
                  </a:cubicBezTo>
                  <a:cubicBezTo>
                    <a:pt x="8" y="5"/>
                    <a:pt x="10" y="4"/>
                    <a:pt x="12" y="4"/>
                  </a:cubicBezTo>
                  <a:cubicBezTo>
                    <a:pt x="14" y="3"/>
                    <a:pt x="16" y="2"/>
                    <a:pt x="18" y="2"/>
                  </a:cubicBezTo>
                  <a:cubicBezTo>
                    <a:pt x="19" y="2"/>
                    <a:pt x="21" y="2"/>
                    <a:pt x="23" y="2"/>
                  </a:cubicBezTo>
                  <a:cubicBezTo>
                    <a:pt x="22" y="2"/>
                    <a:pt x="22" y="1"/>
                    <a:pt x="22" y="1"/>
                  </a:cubicBezTo>
                  <a:cubicBezTo>
                    <a:pt x="21" y="2"/>
                    <a:pt x="20" y="3"/>
                    <a:pt x="18" y="3"/>
                  </a:cubicBezTo>
                  <a:cubicBezTo>
                    <a:pt x="17" y="4"/>
                    <a:pt x="15" y="5"/>
                    <a:pt x="13" y="5"/>
                  </a:cubicBezTo>
                  <a:cubicBezTo>
                    <a:pt x="9" y="7"/>
                    <a:pt x="5" y="8"/>
                    <a:pt x="0" y="10"/>
                  </a:cubicBezTo>
                  <a:cubicBezTo>
                    <a:pt x="0" y="10"/>
                    <a:pt x="0" y="10"/>
                    <a:pt x="1" y="11"/>
                  </a:cubicBezTo>
                  <a:cubicBezTo>
                    <a:pt x="4" y="8"/>
                    <a:pt x="8" y="6"/>
                    <a:pt x="12" y="5"/>
                  </a:cubicBezTo>
                  <a:cubicBezTo>
                    <a:pt x="16" y="3"/>
                    <a:pt x="20" y="3"/>
                    <a:pt x="24" y="2"/>
                  </a:cubicBezTo>
                  <a:cubicBezTo>
                    <a:pt x="24" y="1"/>
                    <a:pt x="24" y="1"/>
                    <a:pt x="24" y="1"/>
                  </a:cubicBezTo>
                  <a:cubicBezTo>
                    <a:pt x="21" y="3"/>
                    <a:pt x="18" y="4"/>
                    <a:pt x="15" y="5"/>
                  </a:cubicBezTo>
                  <a:cubicBezTo>
                    <a:pt x="11" y="6"/>
                    <a:pt x="7" y="8"/>
                    <a:pt x="3" y="9"/>
                  </a:cubicBezTo>
                  <a:cubicBezTo>
                    <a:pt x="3" y="9"/>
                    <a:pt x="3" y="9"/>
                    <a:pt x="4" y="10"/>
                  </a:cubicBezTo>
                  <a:cubicBezTo>
                    <a:pt x="6" y="7"/>
                    <a:pt x="9" y="6"/>
                    <a:pt x="12" y="5"/>
                  </a:cubicBezTo>
                  <a:cubicBezTo>
                    <a:pt x="15" y="4"/>
                    <a:pt x="19" y="2"/>
                    <a:pt x="22" y="3"/>
                  </a:cubicBezTo>
                  <a:cubicBezTo>
                    <a:pt x="22" y="2"/>
                    <a:pt x="22" y="2"/>
                    <a:pt x="22" y="2"/>
                  </a:cubicBezTo>
                  <a:cubicBezTo>
                    <a:pt x="17" y="6"/>
                    <a:pt x="10" y="8"/>
                    <a:pt x="3" y="10"/>
                  </a:cubicBezTo>
                  <a:cubicBezTo>
                    <a:pt x="4" y="10"/>
                    <a:pt x="4" y="10"/>
                    <a:pt x="4" y="11"/>
                  </a:cubicBezTo>
                  <a:cubicBezTo>
                    <a:pt x="6" y="9"/>
                    <a:pt x="9" y="8"/>
                    <a:pt x="11" y="6"/>
                  </a:cubicBezTo>
                  <a:cubicBezTo>
                    <a:pt x="11" y="5"/>
                    <a:pt x="11" y="4"/>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79"/>
            <p:cNvSpPr>
              <a:spLocks/>
            </p:cNvSpPr>
            <p:nvPr/>
          </p:nvSpPr>
          <p:spPr bwMode="auto">
            <a:xfrm>
              <a:off x="4625975" y="4694238"/>
              <a:ext cx="57150" cy="184150"/>
            </a:xfrm>
            <a:custGeom>
              <a:avLst/>
              <a:gdLst>
                <a:gd name="T0" fmla="*/ 5 w 15"/>
                <a:gd name="T1" fmla="*/ 21 h 49"/>
                <a:gd name="T2" fmla="*/ 4 w 15"/>
                <a:gd name="T3" fmla="*/ 11 h 49"/>
                <a:gd name="T4" fmla="*/ 7 w 15"/>
                <a:gd name="T5" fmla="*/ 36 h 49"/>
                <a:gd name="T6" fmla="*/ 4 w 15"/>
                <a:gd name="T7" fmla="*/ 6 h 49"/>
                <a:gd name="T8" fmla="*/ 7 w 15"/>
                <a:gd name="T9" fmla="*/ 37 h 49"/>
                <a:gd name="T10" fmla="*/ 4 w 15"/>
                <a:gd name="T11" fmla="*/ 0 h 49"/>
                <a:gd name="T12" fmla="*/ 7 w 15"/>
                <a:gd name="T13" fmla="*/ 39 h 49"/>
                <a:gd name="T14" fmla="*/ 5 w 15"/>
                <a:gd name="T15" fmla="*/ 21 h 49"/>
                <a:gd name="T16" fmla="*/ 4 w 15"/>
                <a:gd name="T17" fmla="*/ 6 h 49"/>
                <a:gd name="T18" fmla="*/ 8 w 15"/>
                <a:gd name="T19" fmla="*/ 37 h 49"/>
                <a:gd name="T20" fmla="*/ 4 w 15"/>
                <a:gd name="T21" fmla="*/ 1 h 49"/>
                <a:gd name="T22" fmla="*/ 7 w 15"/>
                <a:gd name="T23" fmla="*/ 39 h 49"/>
                <a:gd name="T24" fmla="*/ 4 w 15"/>
                <a:gd name="T25" fmla="*/ 14 h 49"/>
                <a:gd name="T26" fmla="*/ 7 w 15"/>
                <a:gd name="T27" fmla="*/ 31 h 49"/>
                <a:gd name="T28" fmla="*/ 9 w 15"/>
                <a:gd name="T29" fmla="*/ 42 h 49"/>
                <a:gd name="T30" fmla="*/ 1 w 15"/>
                <a:gd name="T31" fmla="*/ 48 h 49"/>
                <a:gd name="T32" fmla="*/ 14 w 15"/>
                <a:gd name="T33" fmla="*/ 41 h 49"/>
                <a:gd name="T34" fmla="*/ 9 w 15"/>
                <a:gd name="T35" fmla="*/ 43 h 49"/>
                <a:gd name="T36" fmla="*/ 14 w 15"/>
                <a:gd name="T37" fmla="*/ 41 h 49"/>
                <a:gd name="T38" fmla="*/ 1 w 15"/>
                <a:gd name="T39" fmla="*/ 48 h 49"/>
                <a:gd name="T40" fmla="*/ 10 w 15"/>
                <a:gd name="T41" fmla="*/ 42 h 49"/>
                <a:gd name="T42" fmla="*/ 8 w 15"/>
                <a:gd name="T43" fmla="*/ 36 h 49"/>
                <a:gd name="T44" fmla="*/ 4 w 15"/>
                <a:gd name="T45" fmla="*/ 14 h 49"/>
                <a:gd name="T46" fmla="*/ 7 w 15"/>
                <a:gd name="T47" fmla="*/ 38 h 49"/>
                <a:gd name="T48" fmla="*/ 4 w 15"/>
                <a:gd name="T49" fmla="*/ 1 h 49"/>
                <a:gd name="T50" fmla="*/ 5 w 15"/>
                <a:gd name="T51" fmla="*/ 20 h 49"/>
                <a:gd name="T52" fmla="*/ 8 w 15"/>
                <a:gd name="T53" fmla="*/ 37 h 49"/>
                <a:gd name="T54" fmla="*/ 4 w 15"/>
                <a:gd name="T55" fmla="*/ 6 h 49"/>
                <a:gd name="T56" fmla="*/ 7 w 15"/>
                <a:gd name="T57" fmla="*/ 39 h 49"/>
                <a:gd name="T58" fmla="*/ 4 w 15"/>
                <a:gd name="T59" fmla="*/ 0 h 49"/>
                <a:gd name="T60" fmla="*/ 7 w 15"/>
                <a:gd name="T61" fmla="*/ 37 h 49"/>
                <a:gd name="T62" fmla="*/ 4 w 15"/>
                <a:gd name="T63" fmla="*/ 6 h 49"/>
                <a:gd name="T64" fmla="*/ 7 w 15"/>
                <a:gd name="T65" fmla="*/ 37 h 49"/>
                <a:gd name="T66" fmla="*/ 7 w 15"/>
                <a:gd name="T67" fmla="*/ 23 h 49"/>
                <a:gd name="T68" fmla="*/ 4 w 15"/>
                <a:gd name="T69" fmla="*/ 10 h 49"/>
                <a:gd name="T70" fmla="*/ 6 w 15"/>
                <a:gd name="T71" fmla="*/ 3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49">
                  <a:moveTo>
                    <a:pt x="7" y="32"/>
                  </a:moveTo>
                  <a:cubicBezTo>
                    <a:pt x="6" y="29"/>
                    <a:pt x="5" y="25"/>
                    <a:pt x="5" y="21"/>
                  </a:cubicBezTo>
                  <a:cubicBezTo>
                    <a:pt x="5" y="18"/>
                    <a:pt x="4" y="14"/>
                    <a:pt x="5" y="10"/>
                  </a:cubicBezTo>
                  <a:cubicBezTo>
                    <a:pt x="5" y="11"/>
                    <a:pt x="4" y="11"/>
                    <a:pt x="4" y="11"/>
                  </a:cubicBezTo>
                  <a:cubicBezTo>
                    <a:pt x="6" y="14"/>
                    <a:pt x="6" y="19"/>
                    <a:pt x="6" y="23"/>
                  </a:cubicBezTo>
                  <a:cubicBezTo>
                    <a:pt x="6" y="27"/>
                    <a:pt x="7" y="32"/>
                    <a:pt x="7" y="36"/>
                  </a:cubicBezTo>
                  <a:cubicBezTo>
                    <a:pt x="7" y="36"/>
                    <a:pt x="7" y="36"/>
                    <a:pt x="8" y="36"/>
                  </a:cubicBezTo>
                  <a:cubicBezTo>
                    <a:pt x="5" y="26"/>
                    <a:pt x="5" y="16"/>
                    <a:pt x="4" y="6"/>
                  </a:cubicBezTo>
                  <a:cubicBezTo>
                    <a:pt x="3" y="6"/>
                    <a:pt x="3" y="6"/>
                    <a:pt x="3" y="6"/>
                  </a:cubicBezTo>
                  <a:cubicBezTo>
                    <a:pt x="5" y="16"/>
                    <a:pt x="6" y="27"/>
                    <a:pt x="7" y="37"/>
                  </a:cubicBezTo>
                  <a:cubicBezTo>
                    <a:pt x="7" y="38"/>
                    <a:pt x="8" y="38"/>
                    <a:pt x="8" y="37"/>
                  </a:cubicBezTo>
                  <a:cubicBezTo>
                    <a:pt x="8" y="25"/>
                    <a:pt x="4" y="13"/>
                    <a:pt x="4" y="0"/>
                  </a:cubicBezTo>
                  <a:cubicBezTo>
                    <a:pt x="3" y="0"/>
                    <a:pt x="3" y="1"/>
                    <a:pt x="3" y="1"/>
                  </a:cubicBezTo>
                  <a:cubicBezTo>
                    <a:pt x="5" y="13"/>
                    <a:pt x="7" y="26"/>
                    <a:pt x="7" y="39"/>
                  </a:cubicBezTo>
                  <a:cubicBezTo>
                    <a:pt x="7" y="39"/>
                    <a:pt x="7" y="39"/>
                    <a:pt x="8" y="39"/>
                  </a:cubicBezTo>
                  <a:cubicBezTo>
                    <a:pt x="6" y="33"/>
                    <a:pt x="6" y="27"/>
                    <a:pt x="5" y="21"/>
                  </a:cubicBezTo>
                  <a:cubicBezTo>
                    <a:pt x="5" y="16"/>
                    <a:pt x="3" y="11"/>
                    <a:pt x="5" y="6"/>
                  </a:cubicBezTo>
                  <a:cubicBezTo>
                    <a:pt x="5" y="6"/>
                    <a:pt x="4" y="6"/>
                    <a:pt x="4" y="6"/>
                  </a:cubicBezTo>
                  <a:cubicBezTo>
                    <a:pt x="7" y="16"/>
                    <a:pt x="3" y="27"/>
                    <a:pt x="7" y="37"/>
                  </a:cubicBezTo>
                  <a:cubicBezTo>
                    <a:pt x="7" y="38"/>
                    <a:pt x="7" y="38"/>
                    <a:pt x="8" y="37"/>
                  </a:cubicBezTo>
                  <a:cubicBezTo>
                    <a:pt x="9" y="31"/>
                    <a:pt x="7" y="26"/>
                    <a:pt x="6" y="20"/>
                  </a:cubicBezTo>
                  <a:cubicBezTo>
                    <a:pt x="6" y="14"/>
                    <a:pt x="5" y="7"/>
                    <a:pt x="4" y="1"/>
                  </a:cubicBezTo>
                  <a:cubicBezTo>
                    <a:pt x="4" y="1"/>
                    <a:pt x="3" y="1"/>
                    <a:pt x="3" y="1"/>
                  </a:cubicBezTo>
                  <a:cubicBezTo>
                    <a:pt x="3" y="14"/>
                    <a:pt x="5" y="26"/>
                    <a:pt x="7" y="39"/>
                  </a:cubicBezTo>
                  <a:cubicBezTo>
                    <a:pt x="7" y="39"/>
                    <a:pt x="8" y="39"/>
                    <a:pt x="8" y="38"/>
                  </a:cubicBezTo>
                  <a:cubicBezTo>
                    <a:pt x="8" y="30"/>
                    <a:pt x="4" y="22"/>
                    <a:pt x="4" y="14"/>
                  </a:cubicBezTo>
                  <a:cubicBezTo>
                    <a:pt x="4" y="14"/>
                    <a:pt x="3" y="14"/>
                    <a:pt x="3" y="15"/>
                  </a:cubicBezTo>
                  <a:cubicBezTo>
                    <a:pt x="6" y="20"/>
                    <a:pt x="6" y="26"/>
                    <a:pt x="7" y="31"/>
                  </a:cubicBezTo>
                  <a:cubicBezTo>
                    <a:pt x="7" y="33"/>
                    <a:pt x="7" y="36"/>
                    <a:pt x="7" y="38"/>
                  </a:cubicBezTo>
                  <a:cubicBezTo>
                    <a:pt x="7" y="40"/>
                    <a:pt x="7" y="42"/>
                    <a:pt x="9" y="42"/>
                  </a:cubicBezTo>
                  <a:cubicBezTo>
                    <a:pt x="9" y="42"/>
                    <a:pt x="9" y="42"/>
                    <a:pt x="9" y="41"/>
                  </a:cubicBezTo>
                  <a:cubicBezTo>
                    <a:pt x="7" y="44"/>
                    <a:pt x="4" y="47"/>
                    <a:pt x="1" y="48"/>
                  </a:cubicBezTo>
                  <a:cubicBezTo>
                    <a:pt x="1" y="48"/>
                    <a:pt x="2" y="49"/>
                    <a:pt x="2" y="49"/>
                  </a:cubicBezTo>
                  <a:cubicBezTo>
                    <a:pt x="5" y="45"/>
                    <a:pt x="10" y="43"/>
                    <a:pt x="14" y="41"/>
                  </a:cubicBezTo>
                  <a:cubicBezTo>
                    <a:pt x="15" y="40"/>
                    <a:pt x="14" y="39"/>
                    <a:pt x="14" y="40"/>
                  </a:cubicBezTo>
                  <a:cubicBezTo>
                    <a:pt x="12" y="41"/>
                    <a:pt x="10" y="41"/>
                    <a:pt x="9" y="43"/>
                  </a:cubicBezTo>
                  <a:cubicBezTo>
                    <a:pt x="8" y="43"/>
                    <a:pt x="9" y="44"/>
                    <a:pt x="9" y="44"/>
                  </a:cubicBezTo>
                  <a:cubicBezTo>
                    <a:pt x="11" y="42"/>
                    <a:pt x="12" y="41"/>
                    <a:pt x="14" y="41"/>
                  </a:cubicBezTo>
                  <a:cubicBezTo>
                    <a:pt x="14" y="40"/>
                    <a:pt x="14" y="40"/>
                    <a:pt x="14" y="40"/>
                  </a:cubicBezTo>
                  <a:cubicBezTo>
                    <a:pt x="9" y="42"/>
                    <a:pt x="5" y="44"/>
                    <a:pt x="1" y="48"/>
                  </a:cubicBezTo>
                  <a:cubicBezTo>
                    <a:pt x="0" y="49"/>
                    <a:pt x="1" y="49"/>
                    <a:pt x="1" y="49"/>
                  </a:cubicBezTo>
                  <a:cubicBezTo>
                    <a:pt x="5" y="48"/>
                    <a:pt x="8" y="45"/>
                    <a:pt x="10" y="42"/>
                  </a:cubicBezTo>
                  <a:cubicBezTo>
                    <a:pt x="10" y="42"/>
                    <a:pt x="10" y="41"/>
                    <a:pt x="10" y="41"/>
                  </a:cubicBezTo>
                  <a:cubicBezTo>
                    <a:pt x="7" y="41"/>
                    <a:pt x="8" y="38"/>
                    <a:pt x="8" y="36"/>
                  </a:cubicBezTo>
                  <a:cubicBezTo>
                    <a:pt x="8" y="34"/>
                    <a:pt x="8" y="31"/>
                    <a:pt x="7" y="29"/>
                  </a:cubicBezTo>
                  <a:cubicBezTo>
                    <a:pt x="7" y="24"/>
                    <a:pt x="6" y="19"/>
                    <a:pt x="4" y="14"/>
                  </a:cubicBezTo>
                  <a:cubicBezTo>
                    <a:pt x="4" y="14"/>
                    <a:pt x="3" y="14"/>
                    <a:pt x="3" y="14"/>
                  </a:cubicBezTo>
                  <a:cubicBezTo>
                    <a:pt x="3" y="22"/>
                    <a:pt x="7" y="30"/>
                    <a:pt x="7" y="38"/>
                  </a:cubicBezTo>
                  <a:cubicBezTo>
                    <a:pt x="7" y="38"/>
                    <a:pt x="7" y="38"/>
                    <a:pt x="8" y="38"/>
                  </a:cubicBezTo>
                  <a:cubicBezTo>
                    <a:pt x="6" y="26"/>
                    <a:pt x="4" y="14"/>
                    <a:pt x="4" y="1"/>
                  </a:cubicBezTo>
                  <a:cubicBezTo>
                    <a:pt x="3" y="2"/>
                    <a:pt x="3" y="2"/>
                    <a:pt x="3" y="2"/>
                  </a:cubicBezTo>
                  <a:cubicBezTo>
                    <a:pt x="4" y="8"/>
                    <a:pt x="5" y="14"/>
                    <a:pt x="5" y="20"/>
                  </a:cubicBezTo>
                  <a:cubicBezTo>
                    <a:pt x="6" y="26"/>
                    <a:pt x="8" y="31"/>
                    <a:pt x="7" y="37"/>
                  </a:cubicBezTo>
                  <a:cubicBezTo>
                    <a:pt x="7" y="37"/>
                    <a:pt x="7" y="37"/>
                    <a:pt x="8" y="37"/>
                  </a:cubicBezTo>
                  <a:cubicBezTo>
                    <a:pt x="4" y="27"/>
                    <a:pt x="8" y="16"/>
                    <a:pt x="5" y="6"/>
                  </a:cubicBezTo>
                  <a:cubicBezTo>
                    <a:pt x="5" y="5"/>
                    <a:pt x="4" y="5"/>
                    <a:pt x="4" y="6"/>
                  </a:cubicBezTo>
                  <a:cubicBezTo>
                    <a:pt x="2" y="11"/>
                    <a:pt x="4" y="16"/>
                    <a:pt x="4" y="21"/>
                  </a:cubicBezTo>
                  <a:cubicBezTo>
                    <a:pt x="5" y="27"/>
                    <a:pt x="5" y="33"/>
                    <a:pt x="7" y="39"/>
                  </a:cubicBezTo>
                  <a:cubicBezTo>
                    <a:pt x="7" y="40"/>
                    <a:pt x="8" y="40"/>
                    <a:pt x="8" y="39"/>
                  </a:cubicBezTo>
                  <a:cubicBezTo>
                    <a:pt x="8" y="26"/>
                    <a:pt x="6" y="13"/>
                    <a:pt x="4" y="0"/>
                  </a:cubicBezTo>
                  <a:cubicBezTo>
                    <a:pt x="4" y="0"/>
                    <a:pt x="3" y="0"/>
                    <a:pt x="3" y="0"/>
                  </a:cubicBezTo>
                  <a:cubicBezTo>
                    <a:pt x="3" y="13"/>
                    <a:pt x="7" y="25"/>
                    <a:pt x="7" y="37"/>
                  </a:cubicBezTo>
                  <a:cubicBezTo>
                    <a:pt x="7" y="37"/>
                    <a:pt x="7" y="37"/>
                    <a:pt x="8" y="37"/>
                  </a:cubicBezTo>
                  <a:cubicBezTo>
                    <a:pt x="7" y="27"/>
                    <a:pt x="6" y="16"/>
                    <a:pt x="4" y="6"/>
                  </a:cubicBezTo>
                  <a:cubicBezTo>
                    <a:pt x="4" y="5"/>
                    <a:pt x="3" y="6"/>
                    <a:pt x="3" y="6"/>
                  </a:cubicBezTo>
                  <a:cubicBezTo>
                    <a:pt x="4" y="16"/>
                    <a:pt x="4" y="27"/>
                    <a:pt x="7" y="37"/>
                  </a:cubicBezTo>
                  <a:cubicBezTo>
                    <a:pt x="7" y="37"/>
                    <a:pt x="8" y="37"/>
                    <a:pt x="8" y="37"/>
                  </a:cubicBezTo>
                  <a:cubicBezTo>
                    <a:pt x="8" y="32"/>
                    <a:pt x="7" y="27"/>
                    <a:pt x="7" y="23"/>
                  </a:cubicBezTo>
                  <a:cubicBezTo>
                    <a:pt x="7" y="19"/>
                    <a:pt x="7" y="14"/>
                    <a:pt x="5" y="10"/>
                  </a:cubicBezTo>
                  <a:cubicBezTo>
                    <a:pt x="5" y="10"/>
                    <a:pt x="4" y="10"/>
                    <a:pt x="4" y="10"/>
                  </a:cubicBezTo>
                  <a:cubicBezTo>
                    <a:pt x="3" y="14"/>
                    <a:pt x="3" y="18"/>
                    <a:pt x="4" y="21"/>
                  </a:cubicBezTo>
                  <a:cubicBezTo>
                    <a:pt x="4" y="25"/>
                    <a:pt x="5" y="29"/>
                    <a:pt x="6" y="33"/>
                  </a:cubicBezTo>
                  <a:cubicBezTo>
                    <a:pt x="6" y="33"/>
                    <a:pt x="7" y="33"/>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80"/>
            <p:cNvSpPr>
              <a:spLocks/>
            </p:cNvSpPr>
            <p:nvPr/>
          </p:nvSpPr>
          <p:spPr bwMode="auto">
            <a:xfrm>
              <a:off x="4702175" y="4727575"/>
              <a:ext cx="119063" cy="120650"/>
            </a:xfrm>
            <a:custGeom>
              <a:avLst/>
              <a:gdLst>
                <a:gd name="T0" fmla="*/ 12 w 32"/>
                <a:gd name="T1" fmla="*/ 27 h 32"/>
                <a:gd name="T2" fmla="*/ 28 w 32"/>
                <a:gd name="T3" fmla="*/ 18 h 32"/>
                <a:gd name="T4" fmla="*/ 14 w 32"/>
                <a:gd name="T5" fmla="*/ 4 h 32"/>
                <a:gd name="T6" fmla="*/ 10 w 32"/>
                <a:gd name="T7" fmla="*/ 27 h 32"/>
                <a:gd name="T8" fmla="*/ 29 w 32"/>
                <a:gd name="T9" fmla="*/ 11 h 32"/>
                <a:gd name="T10" fmla="*/ 13 w 32"/>
                <a:gd name="T11" fmla="*/ 3 h 32"/>
                <a:gd name="T12" fmla="*/ 10 w 32"/>
                <a:gd name="T13" fmla="*/ 25 h 32"/>
                <a:gd name="T14" fmla="*/ 28 w 32"/>
                <a:gd name="T15" fmla="*/ 19 h 32"/>
                <a:gd name="T16" fmla="*/ 14 w 32"/>
                <a:gd name="T17" fmla="*/ 5 h 32"/>
                <a:gd name="T18" fmla="*/ 23 w 32"/>
                <a:gd name="T19" fmla="*/ 26 h 32"/>
                <a:gd name="T20" fmla="*/ 12 w 32"/>
                <a:gd name="T21" fmla="*/ 2 h 32"/>
                <a:gd name="T22" fmla="*/ 5 w 32"/>
                <a:gd name="T23" fmla="*/ 22 h 32"/>
                <a:gd name="T24" fmla="*/ 26 w 32"/>
                <a:gd name="T25" fmla="*/ 25 h 32"/>
                <a:gd name="T26" fmla="*/ 20 w 32"/>
                <a:gd name="T27" fmla="*/ 2 h 32"/>
                <a:gd name="T28" fmla="*/ 6 w 32"/>
                <a:gd name="T29" fmla="*/ 20 h 32"/>
                <a:gd name="T30" fmla="*/ 17 w 32"/>
                <a:gd name="T31" fmla="*/ 27 h 32"/>
                <a:gd name="T32" fmla="*/ 27 w 32"/>
                <a:gd name="T33" fmla="*/ 21 h 32"/>
                <a:gd name="T34" fmla="*/ 28 w 32"/>
                <a:gd name="T35" fmla="*/ 15 h 32"/>
                <a:gd name="T36" fmla="*/ 25 w 32"/>
                <a:gd name="T37" fmla="*/ 21 h 32"/>
                <a:gd name="T38" fmla="*/ 10 w 32"/>
                <a:gd name="T39" fmla="*/ 25 h 32"/>
                <a:gd name="T40" fmla="*/ 17 w 32"/>
                <a:gd name="T41" fmla="*/ 3 h 32"/>
                <a:gd name="T42" fmla="*/ 30 w 32"/>
                <a:gd name="T43" fmla="*/ 16 h 32"/>
                <a:gd name="T44" fmla="*/ 12 w 32"/>
                <a:gd name="T45" fmla="*/ 25 h 32"/>
                <a:gd name="T46" fmla="*/ 8 w 32"/>
                <a:gd name="T47" fmla="*/ 5 h 32"/>
                <a:gd name="T48" fmla="*/ 27 w 32"/>
                <a:gd name="T49" fmla="*/ 15 h 32"/>
                <a:gd name="T50" fmla="*/ 11 w 32"/>
                <a:gd name="T51" fmla="*/ 28 h 32"/>
                <a:gd name="T52" fmla="*/ 9 w 32"/>
                <a:gd name="T53" fmla="*/ 7 h 32"/>
                <a:gd name="T54" fmla="*/ 27 w 32"/>
                <a:gd name="T55" fmla="*/ 18 h 32"/>
                <a:gd name="T56" fmla="*/ 9 w 32"/>
                <a:gd name="T57" fmla="*/ 21 h 32"/>
                <a:gd name="T58" fmla="*/ 19 w 32"/>
                <a:gd name="T59" fmla="*/ 2 h 32"/>
                <a:gd name="T60" fmla="*/ 26 w 32"/>
                <a:gd name="T61" fmla="*/ 22 h 32"/>
                <a:gd name="T62" fmla="*/ 7 w 32"/>
                <a:gd name="T63" fmla="*/ 18 h 32"/>
                <a:gd name="T64" fmla="*/ 19 w 32"/>
                <a:gd name="T65" fmla="*/ 5 h 32"/>
                <a:gd name="T66" fmla="*/ 19 w 32"/>
                <a:gd name="T67" fmla="*/ 27 h 32"/>
                <a:gd name="T68" fmla="*/ 9 w 32"/>
                <a:gd name="T6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32">
                  <a:moveTo>
                    <a:pt x="8" y="22"/>
                  </a:moveTo>
                  <a:cubicBezTo>
                    <a:pt x="9" y="23"/>
                    <a:pt x="10" y="25"/>
                    <a:pt x="12" y="27"/>
                  </a:cubicBezTo>
                  <a:cubicBezTo>
                    <a:pt x="14" y="28"/>
                    <a:pt x="16" y="28"/>
                    <a:pt x="18" y="28"/>
                  </a:cubicBezTo>
                  <a:cubicBezTo>
                    <a:pt x="23" y="27"/>
                    <a:pt x="27" y="23"/>
                    <a:pt x="28" y="18"/>
                  </a:cubicBezTo>
                  <a:cubicBezTo>
                    <a:pt x="28" y="14"/>
                    <a:pt x="26" y="10"/>
                    <a:pt x="23" y="7"/>
                  </a:cubicBezTo>
                  <a:cubicBezTo>
                    <a:pt x="21" y="5"/>
                    <a:pt x="17" y="4"/>
                    <a:pt x="14" y="4"/>
                  </a:cubicBezTo>
                  <a:cubicBezTo>
                    <a:pt x="9" y="5"/>
                    <a:pt x="7" y="9"/>
                    <a:pt x="6" y="13"/>
                  </a:cubicBezTo>
                  <a:cubicBezTo>
                    <a:pt x="6" y="18"/>
                    <a:pt x="7" y="23"/>
                    <a:pt x="10" y="27"/>
                  </a:cubicBezTo>
                  <a:cubicBezTo>
                    <a:pt x="12" y="30"/>
                    <a:pt x="16" y="32"/>
                    <a:pt x="21" y="30"/>
                  </a:cubicBezTo>
                  <a:cubicBezTo>
                    <a:pt x="27" y="26"/>
                    <a:pt x="30" y="18"/>
                    <a:pt x="29" y="11"/>
                  </a:cubicBezTo>
                  <a:cubicBezTo>
                    <a:pt x="29" y="7"/>
                    <a:pt x="27" y="4"/>
                    <a:pt x="24" y="2"/>
                  </a:cubicBezTo>
                  <a:cubicBezTo>
                    <a:pt x="20" y="0"/>
                    <a:pt x="16" y="1"/>
                    <a:pt x="13" y="3"/>
                  </a:cubicBezTo>
                  <a:cubicBezTo>
                    <a:pt x="10" y="6"/>
                    <a:pt x="9" y="10"/>
                    <a:pt x="7" y="13"/>
                  </a:cubicBezTo>
                  <a:cubicBezTo>
                    <a:pt x="7" y="17"/>
                    <a:pt x="7" y="21"/>
                    <a:pt x="10" y="25"/>
                  </a:cubicBezTo>
                  <a:cubicBezTo>
                    <a:pt x="13" y="28"/>
                    <a:pt x="17" y="30"/>
                    <a:pt x="21" y="28"/>
                  </a:cubicBezTo>
                  <a:cubicBezTo>
                    <a:pt x="25" y="27"/>
                    <a:pt x="27" y="23"/>
                    <a:pt x="28" y="19"/>
                  </a:cubicBezTo>
                  <a:cubicBezTo>
                    <a:pt x="28" y="15"/>
                    <a:pt x="27" y="12"/>
                    <a:pt x="24" y="9"/>
                  </a:cubicBezTo>
                  <a:cubicBezTo>
                    <a:pt x="22" y="5"/>
                    <a:pt x="18" y="4"/>
                    <a:pt x="14" y="5"/>
                  </a:cubicBezTo>
                  <a:cubicBezTo>
                    <a:pt x="5" y="6"/>
                    <a:pt x="0" y="17"/>
                    <a:pt x="4" y="25"/>
                  </a:cubicBezTo>
                  <a:cubicBezTo>
                    <a:pt x="8" y="31"/>
                    <a:pt x="18" y="30"/>
                    <a:pt x="23" y="26"/>
                  </a:cubicBezTo>
                  <a:cubicBezTo>
                    <a:pt x="30" y="21"/>
                    <a:pt x="29" y="10"/>
                    <a:pt x="24" y="5"/>
                  </a:cubicBezTo>
                  <a:cubicBezTo>
                    <a:pt x="21" y="2"/>
                    <a:pt x="16" y="0"/>
                    <a:pt x="12" y="2"/>
                  </a:cubicBezTo>
                  <a:cubicBezTo>
                    <a:pt x="8" y="3"/>
                    <a:pt x="5" y="7"/>
                    <a:pt x="4" y="11"/>
                  </a:cubicBezTo>
                  <a:cubicBezTo>
                    <a:pt x="2" y="15"/>
                    <a:pt x="3" y="19"/>
                    <a:pt x="5" y="22"/>
                  </a:cubicBezTo>
                  <a:cubicBezTo>
                    <a:pt x="8" y="25"/>
                    <a:pt x="12" y="27"/>
                    <a:pt x="15" y="27"/>
                  </a:cubicBezTo>
                  <a:cubicBezTo>
                    <a:pt x="19" y="27"/>
                    <a:pt x="23" y="27"/>
                    <a:pt x="26" y="25"/>
                  </a:cubicBezTo>
                  <a:cubicBezTo>
                    <a:pt x="29" y="23"/>
                    <a:pt x="31" y="20"/>
                    <a:pt x="31" y="17"/>
                  </a:cubicBezTo>
                  <a:cubicBezTo>
                    <a:pt x="32" y="10"/>
                    <a:pt x="28" y="1"/>
                    <a:pt x="20" y="2"/>
                  </a:cubicBezTo>
                  <a:cubicBezTo>
                    <a:pt x="16" y="2"/>
                    <a:pt x="12" y="5"/>
                    <a:pt x="9" y="8"/>
                  </a:cubicBezTo>
                  <a:cubicBezTo>
                    <a:pt x="7" y="11"/>
                    <a:pt x="5" y="16"/>
                    <a:pt x="6" y="20"/>
                  </a:cubicBezTo>
                  <a:cubicBezTo>
                    <a:pt x="6" y="22"/>
                    <a:pt x="8" y="25"/>
                    <a:pt x="10" y="26"/>
                  </a:cubicBezTo>
                  <a:cubicBezTo>
                    <a:pt x="12" y="27"/>
                    <a:pt x="14" y="27"/>
                    <a:pt x="17" y="27"/>
                  </a:cubicBezTo>
                  <a:cubicBezTo>
                    <a:pt x="19" y="26"/>
                    <a:pt x="22" y="25"/>
                    <a:pt x="24" y="23"/>
                  </a:cubicBezTo>
                  <a:cubicBezTo>
                    <a:pt x="25" y="22"/>
                    <a:pt x="26" y="22"/>
                    <a:pt x="27" y="21"/>
                  </a:cubicBezTo>
                  <a:cubicBezTo>
                    <a:pt x="28" y="19"/>
                    <a:pt x="29" y="18"/>
                    <a:pt x="29" y="16"/>
                  </a:cubicBezTo>
                  <a:cubicBezTo>
                    <a:pt x="30" y="15"/>
                    <a:pt x="29" y="15"/>
                    <a:pt x="28" y="15"/>
                  </a:cubicBezTo>
                  <a:cubicBezTo>
                    <a:pt x="28" y="17"/>
                    <a:pt x="27" y="18"/>
                    <a:pt x="26" y="19"/>
                  </a:cubicBezTo>
                  <a:cubicBezTo>
                    <a:pt x="26" y="20"/>
                    <a:pt x="25" y="21"/>
                    <a:pt x="25" y="21"/>
                  </a:cubicBezTo>
                  <a:cubicBezTo>
                    <a:pt x="23" y="22"/>
                    <a:pt x="22" y="23"/>
                    <a:pt x="20" y="24"/>
                  </a:cubicBezTo>
                  <a:cubicBezTo>
                    <a:pt x="17" y="26"/>
                    <a:pt x="13" y="27"/>
                    <a:pt x="10" y="25"/>
                  </a:cubicBezTo>
                  <a:cubicBezTo>
                    <a:pt x="6" y="22"/>
                    <a:pt x="6" y="17"/>
                    <a:pt x="7" y="13"/>
                  </a:cubicBezTo>
                  <a:cubicBezTo>
                    <a:pt x="9" y="9"/>
                    <a:pt x="12" y="5"/>
                    <a:pt x="17" y="3"/>
                  </a:cubicBezTo>
                  <a:cubicBezTo>
                    <a:pt x="20" y="2"/>
                    <a:pt x="25" y="3"/>
                    <a:pt x="27" y="6"/>
                  </a:cubicBezTo>
                  <a:cubicBezTo>
                    <a:pt x="30" y="9"/>
                    <a:pt x="31" y="13"/>
                    <a:pt x="30" y="16"/>
                  </a:cubicBezTo>
                  <a:cubicBezTo>
                    <a:pt x="30" y="20"/>
                    <a:pt x="28" y="23"/>
                    <a:pt x="24" y="25"/>
                  </a:cubicBezTo>
                  <a:cubicBezTo>
                    <a:pt x="21" y="26"/>
                    <a:pt x="16" y="27"/>
                    <a:pt x="12" y="25"/>
                  </a:cubicBezTo>
                  <a:cubicBezTo>
                    <a:pt x="9" y="24"/>
                    <a:pt x="5" y="22"/>
                    <a:pt x="4" y="18"/>
                  </a:cubicBezTo>
                  <a:cubicBezTo>
                    <a:pt x="3" y="13"/>
                    <a:pt x="5" y="8"/>
                    <a:pt x="8" y="5"/>
                  </a:cubicBezTo>
                  <a:cubicBezTo>
                    <a:pt x="12" y="2"/>
                    <a:pt x="17" y="1"/>
                    <a:pt x="21" y="4"/>
                  </a:cubicBezTo>
                  <a:cubicBezTo>
                    <a:pt x="25" y="6"/>
                    <a:pt x="26" y="11"/>
                    <a:pt x="27" y="15"/>
                  </a:cubicBezTo>
                  <a:cubicBezTo>
                    <a:pt x="27" y="19"/>
                    <a:pt x="25" y="23"/>
                    <a:pt x="22" y="26"/>
                  </a:cubicBezTo>
                  <a:cubicBezTo>
                    <a:pt x="19" y="28"/>
                    <a:pt x="15" y="29"/>
                    <a:pt x="11" y="28"/>
                  </a:cubicBezTo>
                  <a:cubicBezTo>
                    <a:pt x="7" y="27"/>
                    <a:pt x="4" y="24"/>
                    <a:pt x="4" y="20"/>
                  </a:cubicBezTo>
                  <a:cubicBezTo>
                    <a:pt x="3" y="15"/>
                    <a:pt x="5" y="10"/>
                    <a:pt x="9" y="7"/>
                  </a:cubicBezTo>
                  <a:cubicBezTo>
                    <a:pt x="13" y="5"/>
                    <a:pt x="18" y="5"/>
                    <a:pt x="22" y="7"/>
                  </a:cubicBezTo>
                  <a:cubicBezTo>
                    <a:pt x="25" y="10"/>
                    <a:pt x="27" y="14"/>
                    <a:pt x="27" y="18"/>
                  </a:cubicBezTo>
                  <a:cubicBezTo>
                    <a:pt x="27" y="22"/>
                    <a:pt x="24" y="26"/>
                    <a:pt x="20" y="27"/>
                  </a:cubicBezTo>
                  <a:cubicBezTo>
                    <a:pt x="15" y="28"/>
                    <a:pt x="10" y="25"/>
                    <a:pt x="9" y="21"/>
                  </a:cubicBezTo>
                  <a:cubicBezTo>
                    <a:pt x="7" y="17"/>
                    <a:pt x="9" y="12"/>
                    <a:pt x="10" y="9"/>
                  </a:cubicBezTo>
                  <a:cubicBezTo>
                    <a:pt x="12" y="5"/>
                    <a:pt x="15" y="2"/>
                    <a:pt x="19" y="2"/>
                  </a:cubicBezTo>
                  <a:cubicBezTo>
                    <a:pt x="24" y="2"/>
                    <a:pt x="27" y="6"/>
                    <a:pt x="28" y="10"/>
                  </a:cubicBezTo>
                  <a:cubicBezTo>
                    <a:pt x="29" y="13"/>
                    <a:pt x="28" y="18"/>
                    <a:pt x="26" y="22"/>
                  </a:cubicBezTo>
                  <a:cubicBezTo>
                    <a:pt x="24" y="26"/>
                    <a:pt x="19" y="31"/>
                    <a:pt x="14" y="29"/>
                  </a:cubicBezTo>
                  <a:cubicBezTo>
                    <a:pt x="10" y="27"/>
                    <a:pt x="8" y="22"/>
                    <a:pt x="7" y="18"/>
                  </a:cubicBezTo>
                  <a:cubicBezTo>
                    <a:pt x="7" y="14"/>
                    <a:pt x="7" y="8"/>
                    <a:pt x="11" y="6"/>
                  </a:cubicBezTo>
                  <a:cubicBezTo>
                    <a:pt x="14" y="5"/>
                    <a:pt x="16" y="5"/>
                    <a:pt x="19" y="5"/>
                  </a:cubicBezTo>
                  <a:cubicBezTo>
                    <a:pt x="23" y="7"/>
                    <a:pt x="26" y="11"/>
                    <a:pt x="27" y="16"/>
                  </a:cubicBezTo>
                  <a:cubicBezTo>
                    <a:pt x="27" y="21"/>
                    <a:pt x="23" y="25"/>
                    <a:pt x="19" y="27"/>
                  </a:cubicBezTo>
                  <a:cubicBezTo>
                    <a:pt x="17" y="27"/>
                    <a:pt x="15" y="27"/>
                    <a:pt x="13" y="26"/>
                  </a:cubicBezTo>
                  <a:cubicBezTo>
                    <a:pt x="11" y="25"/>
                    <a:pt x="10" y="23"/>
                    <a:pt x="9" y="21"/>
                  </a:cubicBezTo>
                  <a:cubicBezTo>
                    <a:pt x="9" y="21"/>
                    <a:pt x="8" y="21"/>
                    <a:pt x="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81"/>
            <p:cNvSpPr>
              <a:spLocks/>
            </p:cNvSpPr>
            <p:nvPr/>
          </p:nvSpPr>
          <p:spPr bwMode="auto">
            <a:xfrm>
              <a:off x="4716463" y="4749800"/>
              <a:ext cx="90488" cy="95250"/>
            </a:xfrm>
            <a:custGeom>
              <a:avLst/>
              <a:gdLst>
                <a:gd name="T0" fmla="*/ 18 w 24"/>
                <a:gd name="T1" fmla="*/ 1 h 25"/>
                <a:gd name="T2" fmla="*/ 6 w 24"/>
                <a:gd name="T3" fmla="*/ 2 h 25"/>
                <a:gd name="T4" fmla="*/ 1 w 24"/>
                <a:gd name="T5" fmla="*/ 12 h 25"/>
                <a:gd name="T6" fmla="*/ 21 w 24"/>
                <a:gd name="T7" fmla="*/ 17 h 25"/>
                <a:gd name="T8" fmla="*/ 22 w 24"/>
                <a:gd name="T9" fmla="*/ 4 h 25"/>
                <a:gd name="T10" fmla="*/ 21 w 24"/>
                <a:gd name="T11" fmla="*/ 4 h 25"/>
                <a:gd name="T12" fmla="*/ 20 w 24"/>
                <a:gd name="T13" fmla="*/ 16 h 25"/>
                <a:gd name="T14" fmla="*/ 10 w 24"/>
                <a:gd name="T15" fmla="*/ 19 h 25"/>
                <a:gd name="T16" fmla="*/ 2 w 24"/>
                <a:gd name="T17" fmla="*/ 7 h 25"/>
                <a:gd name="T18" fmla="*/ 13 w 24"/>
                <a:gd name="T19" fmla="*/ 2 h 25"/>
                <a:gd name="T20" fmla="*/ 18 w 24"/>
                <a:gd name="T21" fmla="*/ 2 h 25"/>
                <a:gd name="T22" fmla="*/ 18 w 24"/>
                <a:gd name="T23"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25">
                  <a:moveTo>
                    <a:pt x="18" y="1"/>
                  </a:moveTo>
                  <a:cubicBezTo>
                    <a:pt x="14" y="1"/>
                    <a:pt x="10" y="0"/>
                    <a:pt x="6" y="2"/>
                  </a:cubicBezTo>
                  <a:cubicBezTo>
                    <a:pt x="2" y="4"/>
                    <a:pt x="0" y="8"/>
                    <a:pt x="1" y="12"/>
                  </a:cubicBezTo>
                  <a:cubicBezTo>
                    <a:pt x="3" y="20"/>
                    <a:pt x="16" y="25"/>
                    <a:pt x="21" y="17"/>
                  </a:cubicBezTo>
                  <a:cubicBezTo>
                    <a:pt x="24" y="13"/>
                    <a:pt x="23" y="8"/>
                    <a:pt x="22" y="4"/>
                  </a:cubicBezTo>
                  <a:cubicBezTo>
                    <a:pt x="21" y="3"/>
                    <a:pt x="20" y="4"/>
                    <a:pt x="21" y="4"/>
                  </a:cubicBezTo>
                  <a:cubicBezTo>
                    <a:pt x="22" y="8"/>
                    <a:pt x="23" y="13"/>
                    <a:pt x="20" y="16"/>
                  </a:cubicBezTo>
                  <a:cubicBezTo>
                    <a:pt x="18" y="20"/>
                    <a:pt x="13" y="21"/>
                    <a:pt x="10" y="19"/>
                  </a:cubicBezTo>
                  <a:cubicBezTo>
                    <a:pt x="5" y="17"/>
                    <a:pt x="0" y="12"/>
                    <a:pt x="2" y="7"/>
                  </a:cubicBezTo>
                  <a:cubicBezTo>
                    <a:pt x="4" y="2"/>
                    <a:pt x="9" y="2"/>
                    <a:pt x="13" y="2"/>
                  </a:cubicBezTo>
                  <a:cubicBezTo>
                    <a:pt x="14" y="2"/>
                    <a:pt x="16" y="2"/>
                    <a:pt x="18" y="2"/>
                  </a:cubicBezTo>
                  <a:cubicBezTo>
                    <a:pt x="18" y="2"/>
                    <a:pt x="18"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82"/>
            <p:cNvSpPr>
              <a:spLocks/>
            </p:cNvSpPr>
            <p:nvPr/>
          </p:nvSpPr>
          <p:spPr bwMode="auto">
            <a:xfrm>
              <a:off x="4716463" y="4746625"/>
              <a:ext cx="41275" cy="33338"/>
            </a:xfrm>
            <a:custGeom>
              <a:avLst/>
              <a:gdLst>
                <a:gd name="T0" fmla="*/ 10 w 11"/>
                <a:gd name="T1" fmla="*/ 0 h 9"/>
                <a:gd name="T2" fmla="*/ 2 w 11"/>
                <a:gd name="T3" fmla="*/ 2 h 9"/>
                <a:gd name="T4" fmla="*/ 1 w 11"/>
                <a:gd name="T5" fmla="*/ 5 h 9"/>
                <a:gd name="T6" fmla="*/ 2 w 11"/>
                <a:gd name="T7" fmla="*/ 9 h 9"/>
                <a:gd name="T8" fmla="*/ 3 w 11"/>
                <a:gd name="T9" fmla="*/ 8 h 9"/>
                <a:gd name="T10" fmla="*/ 2 w 11"/>
                <a:gd name="T11" fmla="*/ 5 h 9"/>
                <a:gd name="T12" fmla="*/ 4 w 11"/>
                <a:gd name="T13" fmla="*/ 3 h 9"/>
                <a:gd name="T14" fmla="*/ 10 w 11"/>
                <a:gd name="T15" fmla="*/ 1 h 9"/>
                <a:gd name="T16" fmla="*/ 10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10" y="0"/>
                  </a:moveTo>
                  <a:cubicBezTo>
                    <a:pt x="7" y="0"/>
                    <a:pt x="5" y="1"/>
                    <a:pt x="2" y="2"/>
                  </a:cubicBezTo>
                  <a:cubicBezTo>
                    <a:pt x="1" y="3"/>
                    <a:pt x="1" y="4"/>
                    <a:pt x="1" y="5"/>
                  </a:cubicBezTo>
                  <a:cubicBezTo>
                    <a:pt x="0" y="7"/>
                    <a:pt x="1" y="8"/>
                    <a:pt x="2" y="9"/>
                  </a:cubicBezTo>
                  <a:cubicBezTo>
                    <a:pt x="2" y="9"/>
                    <a:pt x="3" y="8"/>
                    <a:pt x="3" y="8"/>
                  </a:cubicBezTo>
                  <a:cubicBezTo>
                    <a:pt x="2" y="7"/>
                    <a:pt x="1" y="6"/>
                    <a:pt x="2" y="5"/>
                  </a:cubicBezTo>
                  <a:cubicBezTo>
                    <a:pt x="2" y="4"/>
                    <a:pt x="3" y="3"/>
                    <a:pt x="4" y="3"/>
                  </a:cubicBezTo>
                  <a:cubicBezTo>
                    <a:pt x="6" y="2"/>
                    <a:pt x="8" y="1"/>
                    <a:pt x="10" y="1"/>
                  </a:cubicBezTo>
                  <a:cubicBezTo>
                    <a:pt x="11" y="1"/>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83"/>
            <p:cNvSpPr>
              <a:spLocks/>
            </p:cNvSpPr>
            <p:nvPr/>
          </p:nvSpPr>
          <p:spPr bwMode="auto">
            <a:xfrm>
              <a:off x="4795838" y="4606925"/>
              <a:ext cx="33338" cy="214313"/>
            </a:xfrm>
            <a:custGeom>
              <a:avLst/>
              <a:gdLst>
                <a:gd name="T0" fmla="*/ 4 w 9"/>
                <a:gd name="T1" fmla="*/ 9 h 57"/>
                <a:gd name="T2" fmla="*/ 2 w 9"/>
                <a:gd name="T3" fmla="*/ 51 h 57"/>
                <a:gd name="T4" fmla="*/ 3 w 9"/>
                <a:gd name="T5" fmla="*/ 51 h 57"/>
                <a:gd name="T6" fmla="*/ 6 w 9"/>
                <a:gd name="T7" fmla="*/ 7 h 57"/>
                <a:gd name="T8" fmla="*/ 5 w 9"/>
                <a:gd name="T9" fmla="*/ 7 h 57"/>
                <a:gd name="T10" fmla="*/ 4 w 9"/>
                <a:gd name="T11" fmla="*/ 32 h 57"/>
                <a:gd name="T12" fmla="*/ 3 w 9"/>
                <a:gd name="T13" fmla="*/ 55 h 57"/>
                <a:gd name="T14" fmla="*/ 4 w 9"/>
                <a:gd name="T15" fmla="*/ 55 h 57"/>
                <a:gd name="T16" fmla="*/ 4 w 9"/>
                <a:gd name="T17" fmla="*/ 41 h 57"/>
                <a:gd name="T18" fmla="*/ 4 w 9"/>
                <a:gd name="T19" fmla="*/ 28 h 57"/>
                <a:gd name="T20" fmla="*/ 5 w 9"/>
                <a:gd name="T21" fmla="*/ 5 h 57"/>
                <a:gd name="T22" fmla="*/ 4 w 9"/>
                <a:gd name="T23" fmla="*/ 5 h 57"/>
                <a:gd name="T24" fmla="*/ 2 w 9"/>
                <a:gd name="T25" fmla="*/ 30 h 57"/>
                <a:gd name="T26" fmla="*/ 2 w 9"/>
                <a:gd name="T27" fmla="*/ 56 h 57"/>
                <a:gd name="T28" fmla="*/ 3 w 9"/>
                <a:gd name="T29" fmla="*/ 56 h 57"/>
                <a:gd name="T30" fmla="*/ 4 w 9"/>
                <a:gd name="T31" fmla="*/ 29 h 57"/>
                <a:gd name="T32" fmla="*/ 8 w 9"/>
                <a:gd name="T33" fmla="*/ 1 h 57"/>
                <a:gd name="T34" fmla="*/ 7 w 9"/>
                <a:gd name="T35" fmla="*/ 1 h 57"/>
                <a:gd name="T36" fmla="*/ 6 w 9"/>
                <a:gd name="T37" fmla="*/ 52 h 57"/>
                <a:gd name="T38" fmla="*/ 7 w 9"/>
                <a:gd name="T39" fmla="*/ 52 h 57"/>
                <a:gd name="T40" fmla="*/ 7 w 9"/>
                <a:gd name="T41" fmla="*/ 26 h 57"/>
                <a:gd name="T42" fmla="*/ 8 w 9"/>
                <a:gd name="T43" fmla="*/ 2 h 57"/>
                <a:gd name="T44" fmla="*/ 7 w 9"/>
                <a:gd name="T45" fmla="*/ 2 h 57"/>
                <a:gd name="T46" fmla="*/ 5 w 9"/>
                <a:gd name="T47" fmla="*/ 25 h 57"/>
                <a:gd name="T48" fmla="*/ 5 w 9"/>
                <a:gd name="T49" fmla="*/ 37 h 57"/>
                <a:gd name="T50" fmla="*/ 4 w 9"/>
                <a:gd name="T51" fmla="*/ 50 h 57"/>
                <a:gd name="T52" fmla="*/ 5 w 9"/>
                <a:gd name="T53" fmla="*/ 50 h 57"/>
                <a:gd name="T54" fmla="*/ 5 w 9"/>
                <a:gd name="T55" fmla="*/ 8 h 57"/>
                <a:gd name="T56" fmla="*/ 4 w 9"/>
                <a:gd name="T57" fmla="*/ 8 h 57"/>
                <a:gd name="T58" fmla="*/ 2 w 9"/>
                <a:gd name="T59" fmla="*/ 49 h 57"/>
                <a:gd name="T60" fmla="*/ 3 w 9"/>
                <a:gd name="T61" fmla="*/ 49 h 57"/>
                <a:gd name="T62" fmla="*/ 5 w 9"/>
                <a:gd name="T63" fmla="*/ 8 h 57"/>
                <a:gd name="T64" fmla="*/ 4 w 9"/>
                <a:gd name="T65" fmla="*/ 8 h 57"/>
                <a:gd name="T66" fmla="*/ 4 w 9"/>
                <a:gd name="T67" fmla="*/ 50 h 57"/>
                <a:gd name="T68" fmla="*/ 5 w 9"/>
                <a:gd name="T69" fmla="*/ 50 h 57"/>
                <a:gd name="T70" fmla="*/ 6 w 9"/>
                <a:gd name="T71" fmla="*/ 25 h 57"/>
                <a:gd name="T72" fmla="*/ 8 w 9"/>
                <a:gd name="T73" fmla="*/ 2 h 57"/>
                <a:gd name="T74" fmla="*/ 7 w 9"/>
                <a:gd name="T75" fmla="*/ 2 h 57"/>
                <a:gd name="T76" fmla="*/ 6 w 9"/>
                <a:gd name="T77" fmla="*/ 26 h 57"/>
                <a:gd name="T78" fmla="*/ 6 w 9"/>
                <a:gd name="T79" fmla="*/ 52 h 57"/>
                <a:gd name="T80" fmla="*/ 7 w 9"/>
                <a:gd name="T81" fmla="*/ 52 h 57"/>
                <a:gd name="T82" fmla="*/ 8 w 9"/>
                <a:gd name="T83" fmla="*/ 1 h 57"/>
                <a:gd name="T84" fmla="*/ 7 w 9"/>
                <a:gd name="T85" fmla="*/ 1 h 57"/>
                <a:gd name="T86" fmla="*/ 3 w 9"/>
                <a:gd name="T87" fmla="*/ 29 h 57"/>
                <a:gd name="T88" fmla="*/ 2 w 9"/>
                <a:gd name="T89" fmla="*/ 56 h 57"/>
                <a:gd name="T90" fmla="*/ 3 w 9"/>
                <a:gd name="T91" fmla="*/ 56 h 57"/>
                <a:gd name="T92" fmla="*/ 4 w 9"/>
                <a:gd name="T93" fmla="*/ 30 h 57"/>
                <a:gd name="T94" fmla="*/ 5 w 9"/>
                <a:gd name="T95" fmla="*/ 5 h 57"/>
                <a:gd name="T96" fmla="*/ 4 w 9"/>
                <a:gd name="T97" fmla="*/ 5 h 57"/>
                <a:gd name="T98" fmla="*/ 3 w 9"/>
                <a:gd name="T99" fmla="*/ 28 h 57"/>
                <a:gd name="T100" fmla="*/ 3 w 9"/>
                <a:gd name="T101" fmla="*/ 41 h 57"/>
                <a:gd name="T102" fmla="*/ 3 w 9"/>
                <a:gd name="T103" fmla="*/ 55 h 57"/>
                <a:gd name="T104" fmla="*/ 4 w 9"/>
                <a:gd name="T105" fmla="*/ 55 h 57"/>
                <a:gd name="T106" fmla="*/ 5 w 9"/>
                <a:gd name="T107" fmla="*/ 32 h 57"/>
                <a:gd name="T108" fmla="*/ 6 w 9"/>
                <a:gd name="T109" fmla="*/ 7 h 57"/>
                <a:gd name="T110" fmla="*/ 5 w 9"/>
                <a:gd name="T111" fmla="*/ 7 h 57"/>
                <a:gd name="T112" fmla="*/ 2 w 9"/>
                <a:gd name="T113" fmla="*/ 51 h 57"/>
                <a:gd name="T114" fmla="*/ 3 w 9"/>
                <a:gd name="T115" fmla="*/ 51 h 57"/>
                <a:gd name="T116" fmla="*/ 5 w 9"/>
                <a:gd name="T117" fmla="*/ 9 h 57"/>
                <a:gd name="T118" fmla="*/ 4 w 9"/>
                <a:gd name="T119" fmla="*/ 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 h="57">
                  <a:moveTo>
                    <a:pt x="4" y="9"/>
                  </a:moveTo>
                  <a:cubicBezTo>
                    <a:pt x="3" y="23"/>
                    <a:pt x="6" y="37"/>
                    <a:pt x="2" y="51"/>
                  </a:cubicBezTo>
                  <a:cubicBezTo>
                    <a:pt x="2" y="51"/>
                    <a:pt x="2" y="51"/>
                    <a:pt x="3" y="51"/>
                  </a:cubicBezTo>
                  <a:cubicBezTo>
                    <a:pt x="2" y="36"/>
                    <a:pt x="7" y="22"/>
                    <a:pt x="6" y="7"/>
                  </a:cubicBezTo>
                  <a:cubicBezTo>
                    <a:pt x="6" y="7"/>
                    <a:pt x="5" y="7"/>
                    <a:pt x="5" y="7"/>
                  </a:cubicBezTo>
                  <a:cubicBezTo>
                    <a:pt x="5" y="15"/>
                    <a:pt x="5" y="24"/>
                    <a:pt x="4" y="32"/>
                  </a:cubicBezTo>
                  <a:cubicBezTo>
                    <a:pt x="4" y="39"/>
                    <a:pt x="5" y="47"/>
                    <a:pt x="3" y="55"/>
                  </a:cubicBezTo>
                  <a:cubicBezTo>
                    <a:pt x="3" y="55"/>
                    <a:pt x="4" y="55"/>
                    <a:pt x="4" y="55"/>
                  </a:cubicBezTo>
                  <a:cubicBezTo>
                    <a:pt x="4" y="50"/>
                    <a:pt x="4" y="46"/>
                    <a:pt x="4" y="41"/>
                  </a:cubicBezTo>
                  <a:cubicBezTo>
                    <a:pt x="4" y="37"/>
                    <a:pt x="4" y="32"/>
                    <a:pt x="4" y="28"/>
                  </a:cubicBezTo>
                  <a:cubicBezTo>
                    <a:pt x="5" y="20"/>
                    <a:pt x="7" y="12"/>
                    <a:pt x="5" y="5"/>
                  </a:cubicBezTo>
                  <a:cubicBezTo>
                    <a:pt x="5" y="4"/>
                    <a:pt x="4" y="4"/>
                    <a:pt x="4" y="5"/>
                  </a:cubicBezTo>
                  <a:cubicBezTo>
                    <a:pt x="2" y="13"/>
                    <a:pt x="3" y="21"/>
                    <a:pt x="2" y="30"/>
                  </a:cubicBezTo>
                  <a:cubicBezTo>
                    <a:pt x="2" y="38"/>
                    <a:pt x="2" y="47"/>
                    <a:pt x="2" y="56"/>
                  </a:cubicBezTo>
                  <a:cubicBezTo>
                    <a:pt x="2" y="57"/>
                    <a:pt x="3" y="57"/>
                    <a:pt x="3" y="56"/>
                  </a:cubicBezTo>
                  <a:cubicBezTo>
                    <a:pt x="5" y="48"/>
                    <a:pt x="4" y="38"/>
                    <a:pt x="4" y="29"/>
                  </a:cubicBezTo>
                  <a:cubicBezTo>
                    <a:pt x="5" y="20"/>
                    <a:pt x="6" y="10"/>
                    <a:pt x="8" y="1"/>
                  </a:cubicBezTo>
                  <a:cubicBezTo>
                    <a:pt x="8" y="0"/>
                    <a:pt x="7" y="0"/>
                    <a:pt x="7" y="1"/>
                  </a:cubicBezTo>
                  <a:cubicBezTo>
                    <a:pt x="4" y="18"/>
                    <a:pt x="6" y="35"/>
                    <a:pt x="6" y="52"/>
                  </a:cubicBezTo>
                  <a:cubicBezTo>
                    <a:pt x="6" y="52"/>
                    <a:pt x="7" y="52"/>
                    <a:pt x="7" y="52"/>
                  </a:cubicBezTo>
                  <a:cubicBezTo>
                    <a:pt x="7" y="44"/>
                    <a:pt x="7" y="35"/>
                    <a:pt x="7" y="26"/>
                  </a:cubicBezTo>
                  <a:cubicBezTo>
                    <a:pt x="7" y="18"/>
                    <a:pt x="9" y="10"/>
                    <a:pt x="8" y="2"/>
                  </a:cubicBezTo>
                  <a:cubicBezTo>
                    <a:pt x="8" y="2"/>
                    <a:pt x="8" y="2"/>
                    <a:pt x="7" y="2"/>
                  </a:cubicBezTo>
                  <a:cubicBezTo>
                    <a:pt x="5" y="9"/>
                    <a:pt x="6" y="17"/>
                    <a:pt x="5" y="25"/>
                  </a:cubicBezTo>
                  <a:cubicBezTo>
                    <a:pt x="5" y="29"/>
                    <a:pt x="5" y="33"/>
                    <a:pt x="5" y="37"/>
                  </a:cubicBezTo>
                  <a:cubicBezTo>
                    <a:pt x="5" y="41"/>
                    <a:pt x="4" y="45"/>
                    <a:pt x="4" y="50"/>
                  </a:cubicBezTo>
                  <a:cubicBezTo>
                    <a:pt x="4" y="50"/>
                    <a:pt x="4" y="50"/>
                    <a:pt x="5" y="50"/>
                  </a:cubicBezTo>
                  <a:cubicBezTo>
                    <a:pt x="3" y="36"/>
                    <a:pt x="4" y="22"/>
                    <a:pt x="5" y="8"/>
                  </a:cubicBezTo>
                  <a:cubicBezTo>
                    <a:pt x="5" y="8"/>
                    <a:pt x="5" y="8"/>
                    <a:pt x="4" y="8"/>
                  </a:cubicBezTo>
                  <a:cubicBezTo>
                    <a:pt x="4" y="22"/>
                    <a:pt x="4" y="35"/>
                    <a:pt x="2" y="49"/>
                  </a:cubicBezTo>
                  <a:cubicBezTo>
                    <a:pt x="1" y="49"/>
                    <a:pt x="2" y="49"/>
                    <a:pt x="3" y="49"/>
                  </a:cubicBezTo>
                  <a:cubicBezTo>
                    <a:pt x="5" y="35"/>
                    <a:pt x="5" y="22"/>
                    <a:pt x="5" y="8"/>
                  </a:cubicBezTo>
                  <a:cubicBezTo>
                    <a:pt x="5" y="7"/>
                    <a:pt x="4" y="7"/>
                    <a:pt x="4" y="8"/>
                  </a:cubicBezTo>
                  <a:cubicBezTo>
                    <a:pt x="3" y="22"/>
                    <a:pt x="2" y="36"/>
                    <a:pt x="4" y="50"/>
                  </a:cubicBezTo>
                  <a:cubicBezTo>
                    <a:pt x="4" y="50"/>
                    <a:pt x="5" y="51"/>
                    <a:pt x="5" y="50"/>
                  </a:cubicBezTo>
                  <a:cubicBezTo>
                    <a:pt x="6" y="42"/>
                    <a:pt x="6" y="34"/>
                    <a:pt x="6" y="25"/>
                  </a:cubicBezTo>
                  <a:cubicBezTo>
                    <a:pt x="7" y="18"/>
                    <a:pt x="6" y="10"/>
                    <a:pt x="8" y="2"/>
                  </a:cubicBezTo>
                  <a:cubicBezTo>
                    <a:pt x="8" y="2"/>
                    <a:pt x="8" y="2"/>
                    <a:pt x="7" y="2"/>
                  </a:cubicBezTo>
                  <a:cubicBezTo>
                    <a:pt x="8" y="10"/>
                    <a:pt x="6" y="18"/>
                    <a:pt x="6" y="26"/>
                  </a:cubicBezTo>
                  <a:cubicBezTo>
                    <a:pt x="6" y="35"/>
                    <a:pt x="6" y="44"/>
                    <a:pt x="6" y="52"/>
                  </a:cubicBezTo>
                  <a:cubicBezTo>
                    <a:pt x="6" y="53"/>
                    <a:pt x="7" y="53"/>
                    <a:pt x="7" y="52"/>
                  </a:cubicBezTo>
                  <a:cubicBezTo>
                    <a:pt x="7" y="35"/>
                    <a:pt x="5" y="18"/>
                    <a:pt x="8" y="1"/>
                  </a:cubicBezTo>
                  <a:cubicBezTo>
                    <a:pt x="7" y="1"/>
                    <a:pt x="7" y="1"/>
                    <a:pt x="7" y="1"/>
                  </a:cubicBezTo>
                  <a:cubicBezTo>
                    <a:pt x="5" y="10"/>
                    <a:pt x="4" y="19"/>
                    <a:pt x="3" y="29"/>
                  </a:cubicBezTo>
                  <a:cubicBezTo>
                    <a:pt x="3" y="38"/>
                    <a:pt x="4" y="47"/>
                    <a:pt x="2" y="56"/>
                  </a:cubicBezTo>
                  <a:cubicBezTo>
                    <a:pt x="3" y="56"/>
                    <a:pt x="3" y="56"/>
                    <a:pt x="3" y="56"/>
                  </a:cubicBezTo>
                  <a:cubicBezTo>
                    <a:pt x="3" y="48"/>
                    <a:pt x="3" y="39"/>
                    <a:pt x="4" y="30"/>
                  </a:cubicBezTo>
                  <a:cubicBezTo>
                    <a:pt x="4" y="22"/>
                    <a:pt x="3" y="13"/>
                    <a:pt x="5" y="5"/>
                  </a:cubicBezTo>
                  <a:cubicBezTo>
                    <a:pt x="5" y="5"/>
                    <a:pt x="4" y="5"/>
                    <a:pt x="4" y="5"/>
                  </a:cubicBezTo>
                  <a:cubicBezTo>
                    <a:pt x="6" y="13"/>
                    <a:pt x="4" y="20"/>
                    <a:pt x="3" y="28"/>
                  </a:cubicBezTo>
                  <a:cubicBezTo>
                    <a:pt x="3" y="32"/>
                    <a:pt x="3" y="37"/>
                    <a:pt x="3" y="41"/>
                  </a:cubicBezTo>
                  <a:cubicBezTo>
                    <a:pt x="3" y="46"/>
                    <a:pt x="3" y="50"/>
                    <a:pt x="3" y="55"/>
                  </a:cubicBezTo>
                  <a:cubicBezTo>
                    <a:pt x="3" y="56"/>
                    <a:pt x="4" y="56"/>
                    <a:pt x="4" y="55"/>
                  </a:cubicBezTo>
                  <a:cubicBezTo>
                    <a:pt x="5" y="48"/>
                    <a:pt x="5" y="40"/>
                    <a:pt x="5" y="32"/>
                  </a:cubicBezTo>
                  <a:cubicBezTo>
                    <a:pt x="6" y="24"/>
                    <a:pt x="7" y="15"/>
                    <a:pt x="6" y="7"/>
                  </a:cubicBezTo>
                  <a:cubicBezTo>
                    <a:pt x="6" y="7"/>
                    <a:pt x="6" y="7"/>
                    <a:pt x="5" y="7"/>
                  </a:cubicBezTo>
                  <a:cubicBezTo>
                    <a:pt x="6" y="22"/>
                    <a:pt x="0" y="36"/>
                    <a:pt x="2" y="51"/>
                  </a:cubicBezTo>
                  <a:cubicBezTo>
                    <a:pt x="2" y="52"/>
                    <a:pt x="2" y="52"/>
                    <a:pt x="3" y="51"/>
                  </a:cubicBezTo>
                  <a:cubicBezTo>
                    <a:pt x="7" y="38"/>
                    <a:pt x="4" y="23"/>
                    <a:pt x="5" y="9"/>
                  </a:cubicBezTo>
                  <a:cubicBezTo>
                    <a:pt x="5" y="8"/>
                    <a:pt x="4" y="8"/>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84"/>
            <p:cNvSpPr>
              <a:spLocks/>
            </p:cNvSpPr>
            <p:nvPr/>
          </p:nvSpPr>
          <p:spPr bwMode="auto">
            <a:xfrm>
              <a:off x="4845050" y="4705350"/>
              <a:ext cx="119063" cy="146050"/>
            </a:xfrm>
            <a:custGeom>
              <a:avLst/>
              <a:gdLst>
                <a:gd name="T0" fmla="*/ 28 w 32"/>
                <a:gd name="T1" fmla="*/ 13 h 39"/>
                <a:gd name="T2" fmla="*/ 8 w 32"/>
                <a:gd name="T3" fmla="*/ 8 h 39"/>
                <a:gd name="T4" fmla="*/ 8 w 32"/>
                <a:gd name="T5" fmla="*/ 36 h 39"/>
                <a:gd name="T6" fmla="*/ 31 w 32"/>
                <a:gd name="T7" fmla="*/ 28 h 39"/>
                <a:gd name="T8" fmla="*/ 1 w 32"/>
                <a:gd name="T9" fmla="*/ 18 h 39"/>
                <a:gd name="T10" fmla="*/ 21 w 32"/>
                <a:gd name="T11" fmla="*/ 13 h 39"/>
                <a:gd name="T12" fmla="*/ 15 w 32"/>
                <a:gd name="T13" fmla="*/ 17 h 39"/>
                <a:gd name="T14" fmla="*/ 27 w 32"/>
                <a:gd name="T15" fmla="*/ 1 h 39"/>
                <a:gd name="T16" fmla="*/ 6 w 32"/>
                <a:gd name="T17" fmla="*/ 30 h 39"/>
                <a:gd name="T18" fmla="*/ 31 w 32"/>
                <a:gd name="T19" fmla="*/ 31 h 39"/>
                <a:gd name="T20" fmla="*/ 9 w 32"/>
                <a:gd name="T21" fmla="*/ 8 h 39"/>
                <a:gd name="T22" fmla="*/ 25 w 32"/>
                <a:gd name="T23" fmla="*/ 11 h 39"/>
                <a:gd name="T24" fmla="*/ 9 w 32"/>
                <a:gd name="T25" fmla="*/ 18 h 39"/>
                <a:gd name="T26" fmla="*/ 28 w 32"/>
                <a:gd name="T27" fmla="*/ 5 h 39"/>
                <a:gd name="T28" fmla="*/ 1 w 32"/>
                <a:gd name="T29" fmla="*/ 29 h 39"/>
                <a:gd name="T30" fmla="*/ 27 w 32"/>
                <a:gd name="T31" fmla="*/ 32 h 39"/>
                <a:gd name="T32" fmla="*/ 14 w 32"/>
                <a:gd name="T33" fmla="*/ 35 h 39"/>
                <a:gd name="T34" fmla="*/ 13 w 32"/>
                <a:gd name="T35" fmla="*/ 4 h 39"/>
                <a:gd name="T36" fmla="*/ 23 w 32"/>
                <a:gd name="T37" fmla="*/ 13 h 39"/>
                <a:gd name="T38" fmla="*/ 9 w 32"/>
                <a:gd name="T39" fmla="*/ 20 h 39"/>
                <a:gd name="T40" fmla="*/ 25 w 32"/>
                <a:gd name="T41" fmla="*/ 2 h 39"/>
                <a:gd name="T42" fmla="*/ 2 w 32"/>
                <a:gd name="T43" fmla="*/ 23 h 39"/>
                <a:gd name="T44" fmla="*/ 30 w 32"/>
                <a:gd name="T45" fmla="*/ 32 h 39"/>
                <a:gd name="T46" fmla="*/ 10 w 32"/>
                <a:gd name="T47" fmla="*/ 32 h 39"/>
                <a:gd name="T48" fmla="*/ 18 w 32"/>
                <a:gd name="T49" fmla="*/ 13 h 39"/>
                <a:gd name="T50" fmla="*/ 7 w 32"/>
                <a:gd name="T51" fmla="*/ 16 h 39"/>
                <a:gd name="T52" fmla="*/ 27 w 32"/>
                <a:gd name="T53" fmla="*/ 10 h 39"/>
                <a:gd name="T54" fmla="*/ 3 w 32"/>
                <a:gd name="T55" fmla="*/ 27 h 39"/>
                <a:gd name="T56" fmla="*/ 30 w 32"/>
                <a:gd name="T57" fmla="*/ 32 h 39"/>
                <a:gd name="T58" fmla="*/ 3 w 32"/>
                <a:gd name="T59" fmla="*/ 25 h 39"/>
                <a:gd name="T60" fmla="*/ 24 w 32"/>
                <a:gd name="T61" fmla="*/ 3 h 39"/>
                <a:gd name="T62" fmla="*/ 9 w 32"/>
                <a:gd name="T63" fmla="*/ 19 h 39"/>
                <a:gd name="T64" fmla="*/ 25 w 32"/>
                <a:gd name="T65" fmla="*/ 6 h 39"/>
                <a:gd name="T66" fmla="*/ 4 w 32"/>
                <a:gd name="T67" fmla="*/ 12 h 39"/>
                <a:gd name="T68" fmla="*/ 32 w 32"/>
                <a:gd name="T69" fmla="*/ 31 h 39"/>
                <a:gd name="T70" fmla="*/ 17 w 32"/>
                <a:gd name="T71" fmla="*/ 36 h 39"/>
                <a:gd name="T72" fmla="*/ 7 w 32"/>
                <a:gd name="T73" fmla="*/ 12 h 39"/>
                <a:gd name="T74" fmla="*/ 30 w 32"/>
                <a:gd name="T75" fmla="*/ 10 h 39"/>
                <a:gd name="T76" fmla="*/ 9 w 32"/>
                <a:gd name="T77" fmla="*/ 17 h 39"/>
                <a:gd name="T78" fmla="*/ 28 w 32"/>
                <a:gd name="T79" fmla="*/ 7 h 39"/>
                <a:gd name="T80" fmla="*/ 3 w 32"/>
                <a:gd name="T81" fmla="*/ 18 h 39"/>
                <a:gd name="T82" fmla="*/ 31 w 32"/>
                <a:gd name="T83" fmla="*/ 31 h 39"/>
                <a:gd name="T84" fmla="*/ 10 w 32"/>
                <a:gd name="T85" fmla="*/ 35 h 39"/>
                <a:gd name="T86" fmla="*/ 23 w 32"/>
                <a:gd name="T87" fmla="*/ 1 h 39"/>
                <a:gd name="T88" fmla="*/ 18 w 32"/>
                <a:gd name="T89" fmla="*/ 16 h 39"/>
                <a:gd name="T90" fmla="*/ 9 w 32"/>
                <a:gd name="T91" fmla="*/ 18 h 39"/>
                <a:gd name="T92" fmla="*/ 18 w 32"/>
                <a:gd name="T93" fmla="*/ 1 h 39"/>
                <a:gd name="T94" fmla="*/ 10 w 32"/>
                <a:gd name="T95" fmla="*/ 38 h 39"/>
                <a:gd name="T96" fmla="*/ 31 w 32"/>
                <a:gd name="T97" fmla="*/ 28 h 39"/>
                <a:gd name="T98" fmla="*/ 5 w 32"/>
                <a:gd name="T99" fmla="*/ 25 h 39"/>
                <a:gd name="T100" fmla="*/ 21 w 32"/>
                <a:gd name="T101" fmla="*/ 4 h 39"/>
                <a:gd name="T102" fmla="*/ 11 w 32"/>
                <a:gd name="T103"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2" h="39">
                  <a:moveTo>
                    <a:pt x="11" y="16"/>
                  </a:moveTo>
                  <a:cubicBezTo>
                    <a:pt x="14" y="16"/>
                    <a:pt x="17" y="17"/>
                    <a:pt x="20" y="17"/>
                  </a:cubicBezTo>
                  <a:cubicBezTo>
                    <a:pt x="23" y="17"/>
                    <a:pt x="26" y="16"/>
                    <a:pt x="28" y="13"/>
                  </a:cubicBezTo>
                  <a:cubicBezTo>
                    <a:pt x="29" y="10"/>
                    <a:pt x="28" y="6"/>
                    <a:pt x="25" y="4"/>
                  </a:cubicBezTo>
                  <a:cubicBezTo>
                    <a:pt x="22" y="2"/>
                    <a:pt x="19" y="2"/>
                    <a:pt x="15" y="3"/>
                  </a:cubicBezTo>
                  <a:cubicBezTo>
                    <a:pt x="12" y="4"/>
                    <a:pt x="10" y="6"/>
                    <a:pt x="8" y="8"/>
                  </a:cubicBezTo>
                  <a:cubicBezTo>
                    <a:pt x="6" y="11"/>
                    <a:pt x="5" y="14"/>
                    <a:pt x="5" y="17"/>
                  </a:cubicBezTo>
                  <a:cubicBezTo>
                    <a:pt x="4" y="21"/>
                    <a:pt x="3" y="24"/>
                    <a:pt x="4" y="28"/>
                  </a:cubicBezTo>
                  <a:cubicBezTo>
                    <a:pt x="4" y="31"/>
                    <a:pt x="5" y="34"/>
                    <a:pt x="8" y="36"/>
                  </a:cubicBezTo>
                  <a:cubicBezTo>
                    <a:pt x="11" y="39"/>
                    <a:pt x="15" y="38"/>
                    <a:pt x="19" y="37"/>
                  </a:cubicBezTo>
                  <a:cubicBezTo>
                    <a:pt x="24" y="35"/>
                    <a:pt x="28" y="32"/>
                    <a:pt x="32" y="29"/>
                  </a:cubicBezTo>
                  <a:cubicBezTo>
                    <a:pt x="31" y="29"/>
                    <a:pt x="31" y="29"/>
                    <a:pt x="31" y="28"/>
                  </a:cubicBezTo>
                  <a:cubicBezTo>
                    <a:pt x="29" y="32"/>
                    <a:pt x="25" y="34"/>
                    <a:pt x="21" y="36"/>
                  </a:cubicBezTo>
                  <a:cubicBezTo>
                    <a:pt x="17" y="37"/>
                    <a:pt x="13" y="38"/>
                    <a:pt x="9" y="36"/>
                  </a:cubicBezTo>
                  <a:cubicBezTo>
                    <a:pt x="2" y="34"/>
                    <a:pt x="0" y="25"/>
                    <a:pt x="1" y="18"/>
                  </a:cubicBezTo>
                  <a:cubicBezTo>
                    <a:pt x="3" y="12"/>
                    <a:pt x="6" y="4"/>
                    <a:pt x="13" y="3"/>
                  </a:cubicBezTo>
                  <a:cubicBezTo>
                    <a:pt x="16" y="2"/>
                    <a:pt x="20" y="2"/>
                    <a:pt x="23" y="4"/>
                  </a:cubicBezTo>
                  <a:cubicBezTo>
                    <a:pt x="26" y="6"/>
                    <a:pt x="24" y="11"/>
                    <a:pt x="21" y="13"/>
                  </a:cubicBezTo>
                  <a:cubicBezTo>
                    <a:pt x="18" y="17"/>
                    <a:pt x="13" y="18"/>
                    <a:pt x="9" y="17"/>
                  </a:cubicBezTo>
                  <a:cubicBezTo>
                    <a:pt x="9" y="18"/>
                    <a:pt x="9" y="18"/>
                    <a:pt x="9" y="18"/>
                  </a:cubicBezTo>
                  <a:cubicBezTo>
                    <a:pt x="10" y="17"/>
                    <a:pt x="13" y="17"/>
                    <a:pt x="15" y="17"/>
                  </a:cubicBezTo>
                  <a:cubicBezTo>
                    <a:pt x="18" y="18"/>
                    <a:pt x="20" y="17"/>
                    <a:pt x="22" y="17"/>
                  </a:cubicBezTo>
                  <a:cubicBezTo>
                    <a:pt x="27" y="15"/>
                    <a:pt x="32" y="12"/>
                    <a:pt x="31" y="7"/>
                  </a:cubicBezTo>
                  <a:cubicBezTo>
                    <a:pt x="31" y="4"/>
                    <a:pt x="29" y="2"/>
                    <a:pt x="27" y="1"/>
                  </a:cubicBezTo>
                  <a:cubicBezTo>
                    <a:pt x="25" y="0"/>
                    <a:pt x="23" y="0"/>
                    <a:pt x="21" y="1"/>
                  </a:cubicBezTo>
                  <a:cubicBezTo>
                    <a:pt x="17" y="1"/>
                    <a:pt x="13" y="4"/>
                    <a:pt x="10" y="7"/>
                  </a:cubicBezTo>
                  <a:cubicBezTo>
                    <a:pt x="5" y="13"/>
                    <a:pt x="3" y="23"/>
                    <a:pt x="6" y="30"/>
                  </a:cubicBezTo>
                  <a:cubicBezTo>
                    <a:pt x="8" y="34"/>
                    <a:pt x="11" y="38"/>
                    <a:pt x="15" y="38"/>
                  </a:cubicBezTo>
                  <a:cubicBezTo>
                    <a:pt x="20" y="38"/>
                    <a:pt x="25" y="36"/>
                    <a:pt x="28" y="33"/>
                  </a:cubicBezTo>
                  <a:cubicBezTo>
                    <a:pt x="29" y="33"/>
                    <a:pt x="30" y="32"/>
                    <a:pt x="31" y="31"/>
                  </a:cubicBezTo>
                  <a:cubicBezTo>
                    <a:pt x="31" y="31"/>
                    <a:pt x="30" y="31"/>
                    <a:pt x="30" y="30"/>
                  </a:cubicBezTo>
                  <a:cubicBezTo>
                    <a:pt x="24" y="37"/>
                    <a:pt x="11" y="38"/>
                    <a:pt x="5" y="29"/>
                  </a:cubicBezTo>
                  <a:cubicBezTo>
                    <a:pt x="1" y="23"/>
                    <a:pt x="4" y="13"/>
                    <a:pt x="9" y="8"/>
                  </a:cubicBezTo>
                  <a:cubicBezTo>
                    <a:pt x="11" y="6"/>
                    <a:pt x="14" y="5"/>
                    <a:pt x="17" y="4"/>
                  </a:cubicBezTo>
                  <a:cubicBezTo>
                    <a:pt x="19" y="4"/>
                    <a:pt x="23" y="3"/>
                    <a:pt x="25" y="4"/>
                  </a:cubicBezTo>
                  <a:cubicBezTo>
                    <a:pt x="29" y="6"/>
                    <a:pt x="26" y="9"/>
                    <a:pt x="25" y="11"/>
                  </a:cubicBezTo>
                  <a:cubicBezTo>
                    <a:pt x="21" y="14"/>
                    <a:pt x="17" y="15"/>
                    <a:pt x="13" y="16"/>
                  </a:cubicBezTo>
                  <a:cubicBezTo>
                    <a:pt x="11" y="16"/>
                    <a:pt x="10" y="16"/>
                    <a:pt x="9" y="17"/>
                  </a:cubicBezTo>
                  <a:cubicBezTo>
                    <a:pt x="8" y="17"/>
                    <a:pt x="8" y="18"/>
                    <a:pt x="9" y="18"/>
                  </a:cubicBezTo>
                  <a:cubicBezTo>
                    <a:pt x="13" y="18"/>
                    <a:pt x="17" y="18"/>
                    <a:pt x="21" y="17"/>
                  </a:cubicBezTo>
                  <a:cubicBezTo>
                    <a:pt x="25" y="17"/>
                    <a:pt x="30" y="15"/>
                    <a:pt x="31" y="11"/>
                  </a:cubicBezTo>
                  <a:cubicBezTo>
                    <a:pt x="31" y="8"/>
                    <a:pt x="30" y="6"/>
                    <a:pt x="28" y="5"/>
                  </a:cubicBezTo>
                  <a:cubicBezTo>
                    <a:pt x="26" y="3"/>
                    <a:pt x="24" y="3"/>
                    <a:pt x="21" y="3"/>
                  </a:cubicBezTo>
                  <a:cubicBezTo>
                    <a:pt x="16" y="3"/>
                    <a:pt x="11" y="6"/>
                    <a:pt x="8" y="9"/>
                  </a:cubicBezTo>
                  <a:cubicBezTo>
                    <a:pt x="3" y="14"/>
                    <a:pt x="0" y="22"/>
                    <a:pt x="1" y="29"/>
                  </a:cubicBezTo>
                  <a:cubicBezTo>
                    <a:pt x="2" y="32"/>
                    <a:pt x="4" y="35"/>
                    <a:pt x="8" y="36"/>
                  </a:cubicBezTo>
                  <a:cubicBezTo>
                    <a:pt x="13" y="39"/>
                    <a:pt x="18" y="37"/>
                    <a:pt x="23" y="35"/>
                  </a:cubicBezTo>
                  <a:cubicBezTo>
                    <a:pt x="24" y="34"/>
                    <a:pt x="26" y="33"/>
                    <a:pt x="27" y="32"/>
                  </a:cubicBezTo>
                  <a:cubicBezTo>
                    <a:pt x="28" y="31"/>
                    <a:pt x="30" y="31"/>
                    <a:pt x="31" y="31"/>
                  </a:cubicBezTo>
                  <a:cubicBezTo>
                    <a:pt x="31" y="30"/>
                    <a:pt x="31" y="30"/>
                    <a:pt x="31" y="29"/>
                  </a:cubicBezTo>
                  <a:cubicBezTo>
                    <a:pt x="26" y="33"/>
                    <a:pt x="20" y="36"/>
                    <a:pt x="14" y="35"/>
                  </a:cubicBezTo>
                  <a:cubicBezTo>
                    <a:pt x="10" y="34"/>
                    <a:pt x="5" y="31"/>
                    <a:pt x="3" y="27"/>
                  </a:cubicBezTo>
                  <a:cubicBezTo>
                    <a:pt x="2" y="23"/>
                    <a:pt x="3" y="18"/>
                    <a:pt x="4" y="15"/>
                  </a:cubicBezTo>
                  <a:cubicBezTo>
                    <a:pt x="6" y="11"/>
                    <a:pt x="9" y="7"/>
                    <a:pt x="13" y="4"/>
                  </a:cubicBezTo>
                  <a:cubicBezTo>
                    <a:pt x="15" y="3"/>
                    <a:pt x="16" y="3"/>
                    <a:pt x="18" y="2"/>
                  </a:cubicBezTo>
                  <a:cubicBezTo>
                    <a:pt x="20" y="2"/>
                    <a:pt x="22" y="3"/>
                    <a:pt x="23" y="4"/>
                  </a:cubicBezTo>
                  <a:cubicBezTo>
                    <a:pt x="25" y="7"/>
                    <a:pt x="25" y="10"/>
                    <a:pt x="23" y="13"/>
                  </a:cubicBezTo>
                  <a:cubicBezTo>
                    <a:pt x="22" y="15"/>
                    <a:pt x="19" y="16"/>
                    <a:pt x="16" y="17"/>
                  </a:cubicBezTo>
                  <a:cubicBezTo>
                    <a:pt x="14" y="18"/>
                    <a:pt x="11" y="18"/>
                    <a:pt x="9" y="19"/>
                  </a:cubicBezTo>
                  <a:cubicBezTo>
                    <a:pt x="9" y="19"/>
                    <a:pt x="9" y="19"/>
                    <a:pt x="9" y="20"/>
                  </a:cubicBezTo>
                  <a:cubicBezTo>
                    <a:pt x="14" y="18"/>
                    <a:pt x="18" y="18"/>
                    <a:pt x="22" y="16"/>
                  </a:cubicBezTo>
                  <a:cubicBezTo>
                    <a:pt x="26" y="14"/>
                    <a:pt x="29" y="11"/>
                    <a:pt x="30" y="7"/>
                  </a:cubicBezTo>
                  <a:cubicBezTo>
                    <a:pt x="30" y="4"/>
                    <a:pt x="27" y="2"/>
                    <a:pt x="25" y="2"/>
                  </a:cubicBezTo>
                  <a:cubicBezTo>
                    <a:pt x="22" y="1"/>
                    <a:pt x="18" y="1"/>
                    <a:pt x="16" y="3"/>
                  </a:cubicBezTo>
                  <a:cubicBezTo>
                    <a:pt x="12" y="4"/>
                    <a:pt x="9" y="8"/>
                    <a:pt x="7" y="11"/>
                  </a:cubicBezTo>
                  <a:cubicBezTo>
                    <a:pt x="4" y="14"/>
                    <a:pt x="2" y="18"/>
                    <a:pt x="2" y="23"/>
                  </a:cubicBezTo>
                  <a:cubicBezTo>
                    <a:pt x="2" y="27"/>
                    <a:pt x="4" y="31"/>
                    <a:pt x="8" y="33"/>
                  </a:cubicBezTo>
                  <a:cubicBezTo>
                    <a:pt x="12" y="36"/>
                    <a:pt x="17" y="35"/>
                    <a:pt x="22" y="34"/>
                  </a:cubicBezTo>
                  <a:cubicBezTo>
                    <a:pt x="25" y="33"/>
                    <a:pt x="27" y="33"/>
                    <a:pt x="30" y="32"/>
                  </a:cubicBezTo>
                  <a:cubicBezTo>
                    <a:pt x="29" y="32"/>
                    <a:pt x="29" y="31"/>
                    <a:pt x="29" y="31"/>
                  </a:cubicBezTo>
                  <a:cubicBezTo>
                    <a:pt x="27" y="33"/>
                    <a:pt x="24" y="33"/>
                    <a:pt x="21" y="33"/>
                  </a:cubicBezTo>
                  <a:cubicBezTo>
                    <a:pt x="17" y="33"/>
                    <a:pt x="14" y="33"/>
                    <a:pt x="10" y="32"/>
                  </a:cubicBezTo>
                  <a:cubicBezTo>
                    <a:pt x="8" y="31"/>
                    <a:pt x="5" y="30"/>
                    <a:pt x="4" y="27"/>
                  </a:cubicBezTo>
                  <a:cubicBezTo>
                    <a:pt x="3" y="23"/>
                    <a:pt x="6" y="19"/>
                    <a:pt x="8" y="17"/>
                  </a:cubicBezTo>
                  <a:cubicBezTo>
                    <a:pt x="11" y="15"/>
                    <a:pt x="14" y="13"/>
                    <a:pt x="18" y="13"/>
                  </a:cubicBezTo>
                  <a:cubicBezTo>
                    <a:pt x="21" y="12"/>
                    <a:pt x="24" y="11"/>
                    <a:pt x="27" y="11"/>
                  </a:cubicBezTo>
                  <a:cubicBezTo>
                    <a:pt x="28" y="11"/>
                    <a:pt x="28" y="10"/>
                    <a:pt x="27" y="10"/>
                  </a:cubicBezTo>
                  <a:cubicBezTo>
                    <a:pt x="20" y="8"/>
                    <a:pt x="13" y="12"/>
                    <a:pt x="7" y="16"/>
                  </a:cubicBezTo>
                  <a:cubicBezTo>
                    <a:pt x="6" y="17"/>
                    <a:pt x="7" y="18"/>
                    <a:pt x="7" y="17"/>
                  </a:cubicBezTo>
                  <a:cubicBezTo>
                    <a:pt x="13" y="13"/>
                    <a:pt x="20" y="9"/>
                    <a:pt x="27" y="11"/>
                  </a:cubicBezTo>
                  <a:cubicBezTo>
                    <a:pt x="27" y="11"/>
                    <a:pt x="27" y="10"/>
                    <a:pt x="27" y="10"/>
                  </a:cubicBezTo>
                  <a:cubicBezTo>
                    <a:pt x="24" y="10"/>
                    <a:pt x="20" y="11"/>
                    <a:pt x="16" y="12"/>
                  </a:cubicBezTo>
                  <a:cubicBezTo>
                    <a:pt x="13" y="13"/>
                    <a:pt x="9" y="15"/>
                    <a:pt x="6" y="18"/>
                  </a:cubicBezTo>
                  <a:cubicBezTo>
                    <a:pt x="4" y="20"/>
                    <a:pt x="2" y="24"/>
                    <a:pt x="3" y="27"/>
                  </a:cubicBezTo>
                  <a:cubicBezTo>
                    <a:pt x="3" y="30"/>
                    <a:pt x="6" y="31"/>
                    <a:pt x="9" y="32"/>
                  </a:cubicBezTo>
                  <a:cubicBezTo>
                    <a:pt x="12" y="34"/>
                    <a:pt x="16" y="34"/>
                    <a:pt x="20" y="34"/>
                  </a:cubicBezTo>
                  <a:cubicBezTo>
                    <a:pt x="23" y="34"/>
                    <a:pt x="27" y="34"/>
                    <a:pt x="30" y="32"/>
                  </a:cubicBezTo>
                  <a:cubicBezTo>
                    <a:pt x="30" y="32"/>
                    <a:pt x="30" y="31"/>
                    <a:pt x="29" y="31"/>
                  </a:cubicBezTo>
                  <a:cubicBezTo>
                    <a:pt x="24" y="32"/>
                    <a:pt x="19" y="34"/>
                    <a:pt x="14" y="34"/>
                  </a:cubicBezTo>
                  <a:cubicBezTo>
                    <a:pt x="9" y="33"/>
                    <a:pt x="4" y="30"/>
                    <a:pt x="3" y="25"/>
                  </a:cubicBezTo>
                  <a:cubicBezTo>
                    <a:pt x="3" y="21"/>
                    <a:pt x="4" y="16"/>
                    <a:pt x="7" y="13"/>
                  </a:cubicBezTo>
                  <a:cubicBezTo>
                    <a:pt x="9" y="9"/>
                    <a:pt x="12" y="6"/>
                    <a:pt x="16" y="4"/>
                  </a:cubicBezTo>
                  <a:cubicBezTo>
                    <a:pt x="18" y="3"/>
                    <a:pt x="21" y="2"/>
                    <a:pt x="24" y="3"/>
                  </a:cubicBezTo>
                  <a:cubicBezTo>
                    <a:pt x="26" y="3"/>
                    <a:pt x="29" y="4"/>
                    <a:pt x="29" y="7"/>
                  </a:cubicBezTo>
                  <a:cubicBezTo>
                    <a:pt x="28" y="11"/>
                    <a:pt x="24" y="13"/>
                    <a:pt x="21" y="15"/>
                  </a:cubicBezTo>
                  <a:cubicBezTo>
                    <a:pt x="17" y="17"/>
                    <a:pt x="13" y="18"/>
                    <a:pt x="9" y="19"/>
                  </a:cubicBezTo>
                  <a:cubicBezTo>
                    <a:pt x="8" y="19"/>
                    <a:pt x="9" y="20"/>
                    <a:pt x="9" y="20"/>
                  </a:cubicBezTo>
                  <a:cubicBezTo>
                    <a:pt x="13" y="19"/>
                    <a:pt x="17" y="18"/>
                    <a:pt x="21" y="16"/>
                  </a:cubicBezTo>
                  <a:cubicBezTo>
                    <a:pt x="24" y="14"/>
                    <a:pt x="27" y="11"/>
                    <a:pt x="25" y="6"/>
                  </a:cubicBezTo>
                  <a:cubicBezTo>
                    <a:pt x="25" y="4"/>
                    <a:pt x="23" y="3"/>
                    <a:pt x="21" y="2"/>
                  </a:cubicBezTo>
                  <a:cubicBezTo>
                    <a:pt x="18" y="1"/>
                    <a:pt x="16" y="2"/>
                    <a:pt x="14" y="3"/>
                  </a:cubicBezTo>
                  <a:cubicBezTo>
                    <a:pt x="10" y="5"/>
                    <a:pt x="6" y="9"/>
                    <a:pt x="4" y="12"/>
                  </a:cubicBezTo>
                  <a:cubicBezTo>
                    <a:pt x="1" y="18"/>
                    <a:pt x="0" y="26"/>
                    <a:pt x="5" y="32"/>
                  </a:cubicBezTo>
                  <a:cubicBezTo>
                    <a:pt x="8" y="35"/>
                    <a:pt x="13" y="36"/>
                    <a:pt x="18" y="36"/>
                  </a:cubicBezTo>
                  <a:cubicBezTo>
                    <a:pt x="23" y="36"/>
                    <a:pt x="28" y="33"/>
                    <a:pt x="32" y="31"/>
                  </a:cubicBezTo>
                  <a:cubicBezTo>
                    <a:pt x="32" y="30"/>
                    <a:pt x="32" y="29"/>
                    <a:pt x="31" y="29"/>
                  </a:cubicBezTo>
                  <a:cubicBezTo>
                    <a:pt x="29" y="30"/>
                    <a:pt x="27" y="31"/>
                    <a:pt x="25" y="33"/>
                  </a:cubicBezTo>
                  <a:cubicBezTo>
                    <a:pt x="23" y="34"/>
                    <a:pt x="20" y="35"/>
                    <a:pt x="17" y="36"/>
                  </a:cubicBezTo>
                  <a:cubicBezTo>
                    <a:pt x="13" y="37"/>
                    <a:pt x="7" y="36"/>
                    <a:pt x="4" y="32"/>
                  </a:cubicBezTo>
                  <a:cubicBezTo>
                    <a:pt x="2" y="29"/>
                    <a:pt x="2" y="25"/>
                    <a:pt x="3" y="22"/>
                  </a:cubicBezTo>
                  <a:cubicBezTo>
                    <a:pt x="3" y="18"/>
                    <a:pt x="5" y="15"/>
                    <a:pt x="7" y="12"/>
                  </a:cubicBezTo>
                  <a:cubicBezTo>
                    <a:pt x="9" y="8"/>
                    <a:pt x="13" y="6"/>
                    <a:pt x="17" y="4"/>
                  </a:cubicBezTo>
                  <a:cubicBezTo>
                    <a:pt x="20" y="3"/>
                    <a:pt x="23" y="3"/>
                    <a:pt x="25" y="4"/>
                  </a:cubicBezTo>
                  <a:cubicBezTo>
                    <a:pt x="28" y="5"/>
                    <a:pt x="30" y="7"/>
                    <a:pt x="30" y="10"/>
                  </a:cubicBezTo>
                  <a:cubicBezTo>
                    <a:pt x="30" y="12"/>
                    <a:pt x="28" y="13"/>
                    <a:pt x="26" y="14"/>
                  </a:cubicBezTo>
                  <a:cubicBezTo>
                    <a:pt x="24" y="16"/>
                    <a:pt x="22" y="16"/>
                    <a:pt x="21" y="16"/>
                  </a:cubicBezTo>
                  <a:cubicBezTo>
                    <a:pt x="17" y="17"/>
                    <a:pt x="13" y="17"/>
                    <a:pt x="9" y="17"/>
                  </a:cubicBezTo>
                  <a:cubicBezTo>
                    <a:pt x="9" y="17"/>
                    <a:pt x="9" y="17"/>
                    <a:pt x="9" y="18"/>
                  </a:cubicBezTo>
                  <a:cubicBezTo>
                    <a:pt x="13" y="16"/>
                    <a:pt x="17" y="16"/>
                    <a:pt x="21" y="14"/>
                  </a:cubicBezTo>
                  <a:cubicBezTo>
                    <a:pt x="24" y="13"/>
                    <a:pt x="28" y="11"/>
                    <a:pt x="28" y="7"/>
                  </a:cubicBezTo>
                  <a:cubicBezTo>
                    <a:pt x="29" y="1"/>
                    <a:pt x="18" y="3"/>
                    <a:pt x="15" y="4"/>
                  </a:cubicBezTo>
                  <a:cubicBezTo>
                    <a:pt x="12" y="4"/>
                    <a:pt x="10" y="6"/>
                    <a:pt x="8" y="8"/>
                  </a:cubicBezTo>
                  <a:cubicBezTo>
                    <a:pt x="5" y="10"/>
                    <a:pt x="3" y="14"/>
                    <a:pt x="3" y="18"/>
                  </a:cubicBezTo>
                  <a:cubicBezTo>
                    <a:pt x="2" y="22"/>
                    <a:pt x="2" y="25"/>
                    <a:pt x="4" y="29"/>
                  </a:cubicBezTo>
                  <a:cubicBezTo>
                    <a:pt x="5" y="33"/>
                    <a:pt x="9" y="35"/>
                    <a:pt x="12" y="36"/>
                  </a:cubicBezTo>
                  <a:cubicBezTo>
                    <a:pt x="19" y="38"/>
                    <a:pt x="26" y="36"/>
                    <a:pt x="31" y="31"/>
                  </a:cubicBezTo>
                  <a:cubicBezTo>
                    <a:pt x="31" y="31"/>
                    <a:pt x="31" y="30"/>
                    <a:pt x="30" y="30"/>
                  </a:cubicBezTo>
                  <a:cubicBezTo>
                    <a:pt x="27" y="33"/>
                    <a:pt x="22" y="36"/>
                    <a:pt x="17" y="37"/>
                  </a:cubicBezTo>
                  <a:cubicBezTo>
                    <a:pt x="15" y="37"/>
                    <a:pt x="12" y="37"/>
                    <a:pt x="10" y="35"/>
                  </a:cubicBezTo>
                  <a:cubicBezTo>
                    <a:pt x="9" y="34"/>
                    <a:pt x="8" y="32"/>
                    <a:pt x="7" y="30"/>
                  </a:cubicBezTo>
                  <a:cubicBezTo>
                    <a:pt x="3" y="22"/>
                    <a:pt x="7" y="12"/>
                    <a:pt x="13" y="6"/>
                  </a:cubicBezTo>
                  <a:cubicBezTo>
                    <a:pt x="15" y="3"/>
                    <a:pt x="19" y="2"/>
                    <a:pt x="23" y="1"/>
                  </a:cubicBezTo>
                  <a:cubicBezTo>
                    <a:pt x="25" y="1"/>
                    <a:pt x="27" y="2"/>
                    <a:pt x="28" y="3"/>
                  </a:cubicBezTo>
                  <a:cubicBezTo>
                    <a:pt x="30" y="5"/>
                    <a:pt x="31" y="8"/>
                    <a:pt x="29" y="10"/>
                  </a:cubicBezTo>
                  <a:cubicBezTo>
                    <a:pt x="27" y="14"/>
                    <a:pt x="22" y="16"/>
                    <a:pt x="18" y="16"/>
                  </a:cubicBezTo>
                  <a:cubicBezTo>
                    <a:pt x="16" y="16"/>
                    <a:pt x="14" y="16"/>
                    <a:pt x="13" y="16"/>
                  </a:cubicBezTo>
                  <a:cubicBezTo>
                    <a:pt x="11" y="16"/>
                    <a:pt x="9" y="16"/>
                    <a:pt x="8" y="18"/>
                  </a:cubicBezTo>
                  <a:cubicBezTo>
                    <a:pt x="8" y="18"/>
                    <a:pt x="8" y="18"/>
                    <a:pt x="9" y="18"/>
                  </a:cubicBezTo>
                  <a:cubicBezTo>
                    <a:pt x="13" y="19"/>
                    <a:pt x="18" y="18"/>
                    <a:pt x="21" y="15"/>
                  </a:cubicBezTo>
                  <a:cubicBezTo>
                    <a:pt x="24" y="13"/>
                    <a:pt x="27" y="8"/>
                    <a:pt x="25" y="5"/>
                  </a:cubicBezTo>
                  <a:cubicBezTo>
                    <a:pt x="24" y="2"/>
                    <a:pt x="21" y="1"/>
                    <a:pt x="18" y="1"/>
                  </a:cubicBezTo>
                  <a:cubicBezTo>
                    <a:pt x="15" y="1"/>
                    <a:pt x="11" y="2"/>
                    <a:pt x="9" y="4"/>
                  </a:cubicBezTo>
                  <a:cubicBezTo>
                    <a:pt x="3" y="7"/>
                    <a:pt x="0" y="15"/>
                    <a:pt x="0" y="22"/>
                  </a:cubicBezTo>
                  <a:cubicBezTo>
                    <a:pt x="0" y="29"/>
                    <a:pt x="3" y="36"/>
                    <a:pt x="10" y="38"/>
                  </a:cubicBezTo>
                  <a:cubicBezTo>
                    <a:pt x="14" y="39"/>
                    <a:pt x="18" y="38"/>
                    <a:pt x="22" y="36"/>
                  </a:cubicBezTo>
                  <a:cubicBezTo>
                    <a:pt x="26" y="35"/>
                    <a:pt x="30" y="33"/>
                    <a:pt x="32" y="29"/>
                  </a:cubicBezTo>
                  <a:cubicBezTo>
                    <a:pt x="32" y="28"/>
                    <a:pt x="31" y="28"/>
                    <a:pt x="31" y="28"/>
                  </a:cubicBezTo>
                  <a:cubicBezTo>
                    <a:pt x="27" y="31"/>
                    <a:pt x="23" y="34"/>
                    <a:pt x="18" y="36"/>
                  </a:cubicBezTo>
                  <a:cubicBezTo>
                    <a:pt x="15" y="37"/>
                    <a:pt x="10" y="37"/>
                    <a:pt x="8" y="34"/>
                  </a:cubicBezTo>
                  <a:cubicBezTo>
                    <a:pt x="5" y="32"/>
                    <a:pt x="5" y="28"/>
                    <a:pt x="5" y="25"/>
                  </a:cubicBezTo>
                  <a:cubicBezTo>
                    <a:pt x="5" y="21"/>
                    <a:pt x="5" y="18"/>
                    <a:pt x="7" y="14"/>
                  </a:cubicBezTo>
                  <a:cubicBezTo>
                    <a:pt x="8" y="11"/>
                    <a:pt x="9" y="8"/>
                    <a:pt x="11" y="6"/>
                  </a:cubicBezTo>
                  <a:cubicBezTo>
                    <a:pt x="14" y="4"/>
                    <a:pt x="18" y="3"/>
                    <a:pt x="21" y="4"/>
                  </a:cubicBezTo>
                  <a:cubicBezTo>
                    <a:pt x="25" y="4"/>
                    <a:pt x="27" y="7"/>
                    <a:pt x="27" y="11"/>
                  </a:cubicBezTo>
                  <a:cubicBezTo>
                    <a:pt x="27" y="15"/>
                    <a:pt x="23" y="16"/>
                    <a:pt x="20" y="16"/>
                  </a:cubicBezTo>
                  <a:cubicBezTo>
                    <a:pt x="17" y="16"/>
                    <a:pt x="14" y="16"/>
                    <a:pt x="11" y="15"/>
                  </a:cubicBezTo>
                  <a:cubicBezTo>
                    <a:pt x="11" y="14"/>
                    <a:pt x="10" y="16"/>
                    <a:pt x="1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785"/>
            <p:cNvSpPr>
              <a:spLocks/>
            </p:cNvSpPr>
            <p:nvPr/>
          </p:nvSpPr>
          <p:spPr bwMode="auto">
            <a:xfrm>
              <a:off x="4975225" y="4691063"/>
              <a:ext cx="134938" cy="157163"/>
            </a:xfrm>
            <a:custGeom>
              <a:avLst/>
              <a:gdLst>
                <a:gd name="T0" fmla="*/ 32 w 36"/>
                <a:gd name="T1" fmla="*/ 22 h 42"/>
                <a:gd name="T2" fmla="*/ 28 w 36"/>
                <a:gd name="T3" fmla="*/ 12 h 42"/>
                <a:gd name="T4" fmla="*/ 3 w 36"/>
                <a:gd name="T5" fmla="*/ 9 h 42"/>
                <a:gd name="T6" fmla="*/ 32 w 36"/>
                <a:gd name="T7" fmla="*/ 25 h 42"/>
                <a:gd name="T8" fmla="*/ 32 w 36"/>
                <a:gd name="T9" fmla="*/ 29 h 42"/>
                <a:gd name="T10" fmla="*/ 7 w 36"/>
                <a:gd name="T11" fmla="*/ 36 h 42"/>
                <a:gd name="T12" fmla="*/ 30 w 36"/>
                <a:gd name="T13" fmla="*/ 34 h 42"/>
                <a:gd name="T14" fmla="*/ 11 w 36"/>
                <a:gd name="T15" fmla="*/ 25 h 42"/>
                <a:gd name="T16" fmla="*/ 27 w 36"/>
                <a:gd name="T17" fmla="*/ 12 h 42"/>
                <a:gd name="T18" fmla="*/ 5 w 36"/>
                <a:gd name="T19" fmla="*/ 10 h 42"/>
                <a:gd name="T20" fmla="*/ 31 w 36"/>
                <a:gd name="T21" fmla="*/ 26 h 42"/>
                <a:gd name="T22" fmla="*/ 9 w 36"/>
                <a:gd name="T23" fmla="*/ 24 h 42"/>
                <a:gd name="T24" fmla="*/ 16 w 36"/>
                <a:gd name="T25" fmla="*/ 20 h 42"/>
                <a:gd name="T26" fmla="*/ 19 w 36"/>
                <a:gd name="T27" fmla="*/ 38 h 42"/>
                <a:gd name="T28" fmla="*/ 27 w 36"/>
                <a:gd name="T29" fmla="*/ 7 h 42"/>
                <a:gd name="T30" fmla="*/ 5 w 36"/>
                <a:gd name="T31" fmla="*/ 9 h 42"/>
                <a:gd name="T32" fmla="*/ 28 w 36"/>
                <a:gd name="T33" fmla="*/ 29 h 42"/>
                <a:gd name="T34" fmla="*/ 20 w 36"/>
                <a:gd name="T35" fmla="*/ 23 h 42"/>
                <a:gd name="T36" fmla="*/ 6 w 36"/>
                <a:gd name="T37" fmla="*/ 29 h 42"/>
                <a:gd name="T38" fmla="*/ 32 w 36"/>
                <a:gd name="T39" fmla="*/ 29 h 42"/>
                <a:gd name="T40" fmla="*/ 11 w 36"/>
                <a:gd name="T41" fmla="*/ 24 h 42"/>
                <a:gd name="T42" fmla="*/ 28 w 36"/>
                <a:gd name="T43" fmla="*/ 23 h 42"/>
                <a:gd name="T44" fmla="*/ 5 w 36"/>
                <a:gd name="T45" fmla="*/ 28 h 42"/>
                <a:gd name="T46" fmla="*/ 33 w 36"/>
                <a:gd name="T47" fmla="*/ 21 h 42"/>
                <a:gd name="T48" fmla="*/ 1 w 36"/>
                <a:gd name="T49" fmla="*/ 10 h 42"/>
                <a:gd name="T50" fmla="*/ 27 w 36"/>
                <a:gd name="T51" fmla="*/ 15 h 42"/>
                <a:gd name="T52" fmla="*/ 29 w 36"/>
                <a:gd name="T53" fmla="*/ 20 h 42"/>
                <a:gd name="T54" fmla="*/ 2 w 36"/>
                <a:gd name="T55" fmla="*/ 10 h 42"/>
                <a:gd name="T56" fmla="*/ 30 w 36"/>
                <a:gd name="T57" fmla="*/ 28 h 42"/>
                <a:gd name="T58" fmla="*/ 7 w 36"/>
                <a:gd name="T59" fmla="*/ 28 h 42"/>
                <a:gd name="T60" fmla="*/ 28 w 36"/>
                <a:gd name="T61" fmla="*/ 22 h 42"/>
                <a:gd name="T62" fmla="*/ 11 w 36"/>
                <a:gd name="T63" fmla="*/ 25 h 42"/>
                <a:gd name="T64" fmla="*/ 30 w 36"/>
                <a:gd name="T65" fmla="*/ 31 h 42"/>
                <a:gd name="T66" fmla="*/ 6 w 36"/>
                <a:gd name="T67" fmla="*/ 34 h 42"/>
                <a:gd name="T68" fmla="*/ 25 w 36"/>
                <a:gd name="T69" fmla="*/ 21 h 42"/>
                <a:gd name="T70" fmla="*/ 12 w 36"/>
                <a:gd name="T71" fmla="*/ 38 h 42"/>
                <a:gd name="T72" fmla="*/ 13 w 36"/>
                <a:gd name="T73" fmla="*/ 3 h 42"/>
                <a:gd name="T74" fmla="*/ 18 w 36"/>
                <a:gd name="T75" fmla="*/ 5 h 42"/>
                <a:gd name="T76" fmla="*/ 25 w 36"/>
                <a:gd name="T77" fmla="*/ 35 h 42"/>
                <a:gd name="T78" fmla="*/ 13 w 36"/>
                <a:gd name="T79" fmla="*/ 23 h 42"/>
                <a:gd name="T80" fmla="*/ 8 w 36"/>
                <a:gd name="T81" fmla="*/ 23 h 42"/>
                <a:gd name="T82" fmla="*/ 31 w 36"/>
                <a:gd name="T83" fmla="*/ 18 h 42"/>
                <a:gd name="T84" fmla="*/ 5 w 36"/>
                <a:gd name="T85" fmla="*/ 9 h 42"/>
                <a:gd name="T86" fmla="*/ 28 w 36"/>
                <a:gd name="T87" fmla="*/ 20 h 42"/>
                <a:gd name="T88" fmla="*/ 18 w 36"/>
                <a:gd name="T89" fmla="*/ 39 h 42"/>
                <a:gd name="T90" fmla="*/ 21 w 36"/>
                <a:gd name="T91" fmla="*/ 35 h 42"/>
                <a:gd name="T92" fmla="*/ 30 w 36"/>
                <a:gd name="T93" fmla="*/ 26 h 42"/>
                <a:gd name="T94" fmla="*/ 33 w 36"/>
                <a:gd name="T95" fmla="*/ 29 h 42"/>
                <a:gd name="T96" fmla="*/ 2 w 36"/>
                <a:gd name="T97" fmla="*/ 9 h 42"/>
                <a:gd name="T98" fmla="*/ 31 w 36"/>
                <a:gd name="T99" fmla="*/ 25 h 42"/>
                <a:gd name="T100" fmla="*/ 18 w 36"/>
                <a:gd name="T10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 h="42">
                  <a:moveTo>
                    <a:pt x="10" y="10"/>
                  </a:moveTo>
                  <a:cubicBezTo>
                    <a:pt x="12" y="6"/>
                    <a:pt x="15" y="3"/>
                    <a:pt x="19" y="3"/>
                  </a:cubicBezTo>
                  <a:cubicBezTo>
                    <a:pt x="22" y="3"/>
                    <a:pt x="26" y="5"/>
                    <a:pt x="28" y="8"/>
                  </a:cubicBezTo>
                  <a:cubicBezTo>
                    <a:pt x="31" y="12"/>
                    <a:pt x="32" y="17"/>
                    <a:pt x="32" y="22"/>
                  </a:cubicBezTo>
                  <a:cubicBezTo>
                    <a:pt x="32" y="28"/>
                    <a:pt x="31" y="33"/>
                    <a:pt x="29" y="39"/>
                  </a:cubicBezTo>
                  <a:cubicBezTo>
                    <a:pt x="29" y="40"/>
                    <a:pt x="30" y="40"/>
                    <a:pt x="30" y="39"/>
                  </a:cubicBezTo>
                  <a:cubicBezTo>
                    <a:pt x="33" y="35"/>
                    <a:pt x="33" y="30"/>
                    <a:pt x="33" y="26"/>
                  </a:cubicBezTo>
                  <a:cubicBezTo>
                    <a:pt x="32" y="21"/>
                    <a:pt x="31" y="16"/>
                    <a:pt x="28" y="12"/>
                  </a:cubicBezTo>
                  <a:cubicBezTo>
                    <a:pt x="26" y="8"/>
                    <a:pt x="23" y="4"/>
                    <a:pt x="18" y="4"/>
                  </a:cubicBezTo>
                  <a:cubicBezTo>
                    <a:pt x="14" y="3"/>
                    <a:pt x="9" y="6"/>
                    <a:pt x="5" y="7"/>
                  </a:cubicBezTo>
                  <a:cubicBezTo>
                    <a:pt x="4" y="8"/>
                    <a:pt x="3" y="8"/>
                    <a:pt x="2" y="8"/>
                  </a:cubicBezTo>
                  <a:cubicBezTo>
                    <a:pt x="2" y="8"/>
                    <a:pt x="3" y="9"/>
                    <a:pt x="3" y="9"/>
                  </a:cubicBezTo>
                  <a:cubicBezTo>
                    <a:pt x="4" y="7"/>
                    <a:pt x="6" y="6"/>
                    <a:pt x="8" y="5"/>
                  </a:cubicBezTo>
                  <a:cubicBezTo>
                    <a:pt x="10" y="4"/>
                    <a:pt x="13" y="4"/>
                    <a:pt x="15" y="4"/>
                  </a:cubicBezTo>
                  <a:cubicBezTo>
                    <a:pt x="20" y="5"/>
                    <a:pt x="26" y="7"/>
                    <a:pt x="28" y="12"/>
                  </a:cubicBezTo>
                  <a:cubicBezTo>
                    <a:pt x="31" y="16"/>
                    <a:pt x="31" y="20"/>
                    <a:pt x="32" y="25"/>
                  </a:cubicBezTo>
                  <a:cubicBezTo>
                    <a:pt x="32" y="29"/>
                    <a:pt x="31" y="34"/>
                    <a:pt x="30" y="38"/>
                  </a:cubicBezTo>
                  <a:cubicBezTo>
                    <a:pt x="30" y="39"/>
                    <a:pt x="30" y="40"/>
                    <a:pt x="29" y="41"/>
                  </a:cubicBezTo>
                  <a:cubicBezTo>
                    <a:pt x="29" y="42"/>
                    <a:pt x="30" y="42"/>
                    <a:pt x="30" y="41"/>
                  </a:cubicBezTo>
                  <a:cubicBezTo>
                    <a:pt x="33" y="38"/>
                    <a:pt x="33" y="33"/>
                    <a:pt x="32" y="29"/>
                  </a:cubicBezTo>
                  <a:cubicBezTo>
                    <a:pt x="31" y="25"/>
                    <a:pt x="28" y="22"/>
                    <a:pt x="24" y="20"/>
                  </a:cubicBezTo>
                  <a:cubicBezTo>
                    <a:pt x="20" y="19"/>
                    <a:pt x="15" y="20"/>
                    <a:pt x="11" y="21"/>
                  </a:cubicBezTo>
                  <a:cubicBezTo>
                    <a:pt x="8" y="23"/>
                    <a:pt x="6" y="26"/>
                    <a:pt x="6" y="30"/>
                  </a:cubicBezTo>
                  <a:cubicBezTo>
                    <a:pt x="5" y="32"/>
                    <a:pt x="6" y="35"/>
                    <a:pt x="7" y="36"/>
                  </a:cubicBezTo>
                  <a:cubicBezTo>
                    <a:pt x="9" y="38"/>
                    <a:pt x="11" y="39"/>
                    <a:pt x="14" y="39"/>
                  </a:cubicBezTo>
                  <a:cubicBezTo>
                    <a:pt x="17" y="39"/>
                    <a:pt x="20" y="37"/>
                    <a:pt x="23" y="36"/>
                  </a:cubicBezTo>
                  <a:cubicBezTo>
                    <a:pt x="24" y="35"/>
                    <a:pt x="25" y="35"/>
                    <a:pt x="27" y="34"/>
                  </a:cubicBezTo>
                  <a:cubicBezTo>
                    <a:pt x="28" y="34"/>
                    <a:pt x="29" y="34"/>
                    <a:pt x="30" y="34"/>
                  </a:cubicBezTo>
                  <a:cubicBezTo>
                    <a:pt x="30" y="34"/>
                    <a:pt x="30" y="33"/>
                    <a:pt x="30" y="33"/>
                  </a:cubicBezTo>
                  <a:cubicBezTo>
                    <a:pt x="28" y="35"/>
                    <a:pt x="24" y="37"/>
                    <a:pt x="21" y="37"/>
                  </a:cubicBezTo>
                  <a:cubicBezTo>
                    <a:pt x="18" y="38"/>
                    <a:pt x="14" y="38"/>
                    <a:pt x="12" y="35"/>
                  </a:cubicBezTo>
                  <a:cubicBezTo>
                    <a:pt x="9" y="33"/>
                    <a:pt x="9" y="28"/>
                    <a:pt x="11" y="25"/>
                  </a:cubicBezTo>
                  <a:cubicBezTo>
                    <a:pt x="13" y="22"/>
                    <a:pt x="17" y="20"/>
                    <a:pt x="20" y="20"/>
                  </a:cubicBezTo>
                  <a:cubicBezTo>
                    <a:pt x="23" y="19"/>
                    <a:pt x="26" y="20"/>
                    <a:pt x="29" y="21"/>
                  </a:cubicBezTo>
                  <a:cubicBezTo>
                    <a:pt x="29" y="21"/>
                    <a:pt x="29" y="20"/>
                    <a:pt x="29" y="20"/>
                  </a:cubicBezTo>
                  <a:cubicBezTo>
                    <a:pt x="29" y="17"/>
                    <a:pt x="28" y="14"/>
                    <a:pt x="27" y="12"/>
                  </a:cubicBezTo>
                  <a:cubicBezTo>
                    <a:pt x="26" y="9"/>
                    <a:pt x="24" y="7"/>
                    <a:pt x="22" y="5"/>
                  </a:cubicBezTo>
                  <a:cubicBezTo>
                    <a:pt x="19" y="3"/>
                    <a:pt x="16" y="3"/>
                    <a:pt x="13" y="4"/>
                  </a:cubicBezTo>
                  <a:cubicBezTo>
                    <a:pt x="10" y="5"/>
                    <a:pt x="7" y="7"/>
                    <a:pt x="4" y="9"/>
                  </a:cubicBezTo>
                  <a:cubicBezTo>
                    <a:pt x="4" y="9"/>
                    <a:pt x="4" y="10"/>
                    <a:pt x="5" y="10"/>
                  </a:cubicBezTo>
                  <a:cubicBezTo>
                    <a:pt x="7" y="9"/>
                    <a:pt x="9" y="7"/>
                    <a:pt x="11" y="6"/>
                  </a:cubicBezTo>
                  <a:cubicBezTo>
                    <a:pt x="14" y="5"/>
                    <a:pt x="17" y="4"/>
                    <a:pt x="20" y="5"/>
                  </a:cubicBezTo>
                  <a:cubicBezTo>
                    <a:pt x="24" y="6"/>
                    <a:pt x="26" y="10"/>
                    <a:pt x="28" y="14"/>
                  </a:cubicBezTo>
                  <a:cubicBezTo>
                    <a:pt x="30" y="17"/>
                    <a:pt x="31" y="22"/>
                    <a:pt x="31" y="26"/>
                  </a:cubicBezTo>
                  <a:cubicBezTo>
                    <a:pt x="31" y="30"/>
                    <a:pt x="30" y="34"/>
                    <a:pt x="26" y="36"/>
                  </a:cubicBezTo>
                  <a:cubicBezTo>
                    <a:pt x="24" y="38"/>
                    <a:pt x="20" y="38"/>
                    <a:pt x="17" y="39"/>
                  </a:cubicBezTo>
                  <a:cubicBezTo>
                    <a:pt x="14" y="39"/>
                    <a:pt x="10" y="38"/>
                    <a:pt x="7" y="36"/>
                  </a:cubicBezTo>
                  <a:cubicBezTo>
                    <a:pt x="4" y="32"/>
                    <a:pt x="6" y="27"/>
                    <a:pt x="9" y="24"/>
                  </a:cubicBezTo>
                  <a:cubicBezTo>
                    <a:pt x="10" y="22"/>
                    <a:pt x="13" y="21"/>
                    <a:pt x="16" y="21"/>
                  </a:cubicBezTo>
                  <a:cubicBezTo>
                    <a:pt x="18" y="21"/>
                    <a:pt x="21" y="22"/>
                    <a:pt x="24" y="21"/>
                  </a:cubicBezTo>
                  <a:cubicBezTo>
                    <a:pt x="24" y="21"/>
                    <a:pt x="24" y="21"/>
                    <a:pt x="24" y="20"/>
                  </a:cubicBezTo>
                  <a:cubicBezTo>
                    <a:pt x="22" y="18"/>
                    <a:pt x="18" y="19"/>
                    <a:pt x="16" y="20"/>
                  </a:cubicBezTo>
                  <a:cubicBezTo>
                    <a:pt x="12" y="22"/>
                    <a:pt x="9" y="24"/>
                    <a:pt x="6" y="27"/>
                  </a:cubicBezTo>
                  <a:cubicBezTo>
                    <a:pt x="4" y="29"/>
                    <a:pt x="3" y="31"/>
                    <a:pt x="3" y="34"/>
                  </a:cubicBezTo>
                  <a:cubicBezTo>
                    <a:pt x="3" y="37"/>
                    <a:pt x="6" y="38"/>
                    <a:pt x="9" y="39"/>
                  </a:cubicBezTo>
                  <a:cubicBezTo>
                    <a:pt x="12" y="40"/>
                    <a:pt x="16" y="39"/>
                    <a:pt x="19" y="38"/>
                  </a:cubicBezTo>
                  <a:cubicBezTo>
                    <a:pt x="22" y="38"/>
                    <a:pt x="25" y="37"/>
                    <a:pt x="27" y="35"/>
                  </a:cubicBezTo>
                  <a:cubicBezTo>
                    <a:pt x="29" y="32"/>
                    <a:pt x="30" y="28"/>
                    <a:pt x="31" y="25"/>
                  </a:cubicBezTo>
                  <a:cubicBezTo>
                    <a:pt x="31" y="20"/>
                    <a:pt x="31" y="16"/>
                    <a:pt x="30" y="12"/>
                  </a:cubicBezTo>
                  <a:cubicBezTo>
                    <a:pt x="29" y="10"/>
                    <a:pt x="28" y="8"/>
                    <a:pt x="27" y="7"/>
                  </a:cubicBezTo>
                  <a:cubicBezTo>
                    <a:pt x="25" y="5"/>
                    <a:pt x="23" y="4"/>
                    <a:pt x="20" y="4"/>
                  </a:cubicBezTo>
                  <a:cubicBezTo>
                    <a:pt x="18" y="3"/>
                    <a:pt x="15" y="3"/>
                    <a:pt x="12" y="4"/>
                  </a:cubicBezTo>
                  <a:cubicBezTo>
                    <a:pt x="10" y="5"/>
                    <a:pt x="7" y="8"/>
                    <a:pt x="4" y="8"/>
                  </a:cubicBezTo>
                  <a:cubicBezTo>
                    <a:pt x="4" y="8"/>
                    <a:pt x="5" y="9"/>
                    <a:pt x="5" y="9"/>
                  </a:cubicBezTo>
                  <a:cubicBezTo>
                    <a:pt x="6" y="7"/>
                    <a:pt x="8" y="5"/>
                    <a:pt x="10" y="4"/>
                  </a:cubicBezTo>
                  <a:cubicBezTo>
                    <a:pt x="13" y="3"/>
                    <a:pt x="16" y="4"/>
                    <a:pt x="18" y="6"/>
                  </a:cubicBezTo>
                  <a:cubicBezTo>
                    <a:pt x="23" y="8"/>
                    <a:pt x="27" y="14"/>
                    <a:pt x="29" y="20"/>
                  </a:cubicBezTo>
                  <a:cubicBezTo>
                    <a:pt x="29" y="23"/>
                    <a:pt x="29" y="26"/>
                    <a:pt x="28" y="29"/>
                  </a:cubicBezTo>
                  <a:cubicBezTo>
                    <a:pt x="26" y="33"/>
                    <a:pt x="21" y="36"/>
                    <a:pt x="17" y="37"/>
                  </a:cubicBezTo>
                  <a:cubicBezTo>
                    <a:pt x="12" y="39"/>
                    <a:pt x="4" y="34"/>
                    <a:pt x="8" y="28"/>
                  </a:cubicBezTo>
                  <a:cubicBezTo>
                    <a:pt x="9" y="26"/>
                    <a:pt x="12" y="25"/>
                    <a:pt x="14" y="23"/>
                  </a:cubicBezTo>
                  <a:cubicBezTo>
                    <a:pt x="16" y="23"/>
                    <a:pt x="18" y="23"/>
                    <a:pt x="20" y="23"/>
                  </a:cubicBezTo>
                  <a:cubicBezTo>
                    <a:pt x="22" y="23"/>
                    <a:pt x="24" y="23"/>
                    <a:pt x="25" y="22"/>
                  </a:cubicBezTo>
                  <a:cubicBezTo>
                    <a:pt x="26" y="21"/>
                    <a:pt x="26" y="21"/>
                    <a:pt x="25" y="21"/>
                  </a:cubicBezTo>
                  <a:cubicBezTo>
                    <a:pt x="22" y="19"/>
                    <a:pt x="18" y="20"/>
                    <a:pt x="15" y="21"/>
                  </a:cubicBezTo>
                  <a:cubicBezTo>
                    <a:pt x="11" y="23"/>
                    <a:pt x="8" y="26"/>
                    <a:pt x="6" y="29"/>
                  </a:cubicBezTo>
                  <a:cubicBezTo>
                    <a:pt x="4" y="31"/>
                    <a:pt x="4" y="35"/>
                    <a:pt x="6" y="37"/>
                  </a:cubicBezTo>
                  <a:cubicBezTo>
                    <a:pt x="9" y="38"/>
                    <a:pt x="12" y="39"/>
                    <a:pt x="16" y="39"/>
                  </a:cubicBezTo>
                  <a:cubicBezTo>
                    <a:pt x="19" y="39"/>
                    <a:pt x="22" y="38"/>
                    <a:pt x="24" y="37"/>
                  </a:cubicBezTo>
                  <a:cubicBezTo>
                    <a:pt x="28" y="35"/>
                    <a:pt x="31" y="33"/>
                    <a:pt x="32" y="29"/>
                  </a:cubicBezTo>
                  <a:cubicBezTo>
                    <a:pt x="32" y="27"/>
                    <a:pt x="32" y="26"/>
                    <a:pt x="30" y="25"/>
                  </a:cubicBezTo>
                  <a:cubicBezTo>
                    <a:pt x="29" y="23"/>
                    <a:pt x="27" y="23"/>
                    <a:pt x="26" y="22"/>
                  </a:cubicBezTo>
                  <a:cubicBezTo>
                    <a:pt x="21" y="22"/>
                    <a:pt x="17" y="24"/>
                    <a:pt x="12" y="24"/>
                  </a:cubicBezTo>
                  <a:cubicBezTo>
                    <a:pt x="12" y="24"/>
                    <a:pt x="11" y="24"/>
                    <a:pt x="11" y="24"/>
                  </a:cubicBezTo>
                  <a:cubicBezTo>
                    <a:pt x="11" y="24"/>
                    <a:pt x="11" y="24"/>
                    <a:pt x="11" y="25"/>
                  </a:cubicBezTo>
                  <a:cubicBezTo>
                    <a:pt x="12" y="23"/>
                    <a:pt x="13" y="23"/>
                    <a:pt x="14" y="23"/>
                  </a:cubicBezTo>
                  <a:cubicBezTo>
                    <a:pt x="16" y="23"/>
                    <a:pt x="18" y="23"/>
                    <a:pt x="19" y="23"/>
                  </a:cubicBezTo>
                  <a:cubicBezTo>
                    <a:pt x="22" y="23"/>
                    <a:pt x="25" y="24"/>
                    <a:pt x="28" y="23"/>
                  </a:cubicBezTo>
                  <a:cubicBezTo>
                    <a:pt x="28" y="23"/>
                    <a:pt x="29" y="23"/>
                    <a:pt x="29" y="23"/>
                  </a:cubicBezTo>
                  <a:cubicBezTo>
                    <a:pt x="28" y="20"/>
                    <a:pt x="25" y="20"/>
                    <a:pt x="23" y="20"/>
                  </a:cubicBezTo>
                  <a:cubicBezTo>
                    <a:pt x="19" y="20"/>
                    <a:pt x="16" y="22"/>
                    <a:pt x="13" y="23"/>
                  </a:cubicBezTo>
                  <a:cubicBezTo>
                    <a:pt x="10" y="24"/>
                    <a:pt x="7" y="26"/>
                    <a:pt x="5" y="28"/>
                  </a:cubicBezTo>
                  <a:cubicBezTo>
                    <a:pt x="3" y="31"/>
                    <a:pt x="4" y="35"/>
                    <a:pt x="7" y="37"/>
                  </a:cubicBezTo>
                  <a:cubicBezTo>
                    <a:pt x="11" y="40"/>
                    <a:pt x="15" y="41"/>
                    <a:pt x="20" y="40"/>
                  </a:cubicBezTo>
                  <a:cubicBezTo>
                    <a:pt x="24" y="39"/>
                    <a:pt x="28" y="36"/>
                    <a:pt x="30" y="32"/>
                  </a:cubicBezTo>
                  <a:cubicBezTo>
                    <a:pt x="32" y="28"/>
                    <a:pt x="33" y="25"/>
                    <a:pt x="33" y="21"/>
                  </a:cubicBezTo>
                  <a:cubicBezTo>
                    <a:pt x="34" y="17"/>
                    <a:pt x="34" y="13"/>
                    <a:pt x="32" y="9"/>
                  </a:cubicBezTo>
                  <a:cubicBezTo>
                    <a:pt x="32" y="7"/>
                    <a:pt x="30" y="5"/>
                    <a:pt x="28" y="3"/>
                  </a:cubicBezTo>
                  <a:cubicBezTo>
                    <a:pt x="26" y="1"/>
                    <a:pt x="23" y="0"/>
                    <a:pt x="20" y="0"/>
                  </a:cubicBezTo>
                  <a:cubicBezTo>
                    <a:pt x="12" y="0"/>
                    <a:pt x="6" y="5"/>
                    <a:pt x="1" y="10"/>
                  </a:cubicBezTo>
                  <a:cubicBezTo>
                    <a:pt x="0" y="10"/>
                    <a:pt x="1" y="11"/>
                    <a:pt x="2" y="10"/>
                  </a:cubicBezTo>
                  <a:cubicBezTo>
                    <a:pt x="4" y="9"/>
                    <a:pt x="6" y="7"/>
                    <a:pt x="8" y="6"/>
                  </a:cubicBezTo>
                  <a:cubicBezTo>
                    <a:pt x="11" y="4"/>
                    <a:pt x="14" y="4"/>
                    <a:pt x="16" y="5"/>
                  </a:cubicBezTo>
                  <a:cubicBezTo>
                    <a:pt x="22" y="6"/>
                    <a:pt x="25" y="10"/>
                    <a:pt x="27" y="15"/>
                  </a:cubicBezTo>
                  <a:cubicBezTo>
                    <a:pt x="30" y="22"/>
                    <a:pt x="30" y="33"/>
                    <a:pt x="22" y="37"/>
                  </a:cubicBezTo>
                  <a:cubicBezTo>
                    <a:pt x="21" y="38"/>
                    <a:pt x="21" y="38"/>
                    <a:pt x="20" y="38"/>
                  </a:cubicBezTo>
                  <a:cubicBezTo>
                    <a:pt x="19" y="39"/>
                    <a:pt x="19" y="40"/>
                    <a:pt x="20" y="40"/>
                  </a:cubicBezTo>
                  <a:cubicBezTo>
                    <a:pt x="28" y="37"/>
                    <a:pt x="30" y="27"/>
                    <a:pt x="29" y="20"/>
                  </a:cubicBezTo>
                  <a:cubicBezTo>
                    <a:pt x="29" y="15"/>
                    <a:pt x="27" y="11"/>
                    <a:pt x="24" y="8"/>
                  </a:cubicBezTo>
                  <a:cubicBezTo>
                    <a:pt x="21" y="4"/>
                    <a:pt x="16" y="3"/>
                    <a:pt x="11" y="3"/>
                  </a:cubicBezTo>
                  <a:cubicBezTo>
                    <a:pt x="7" y="4"/>
                    <a:pt x="4" y="7"/>
                    <a:pt x="1" y="10"/>
                  </a:cubicBezTo>
                  <a:cubicBezTo>
                    <a:pt x="1" y="10"/>
                    <a:pt x="1" y="10"/>
                    <a:pt x="2" y="10"/>
                  </a:cubicBezTo>
                  <a:cubicBezTo>
                    <a:pt x="6" y="7"/>
                    <a:pt x="10" y="3"/>
                    <a:pt x="16" y="2"/>
                  </a:cubicBezTo>
                  <a:cubicBezTo>
                    <a:pt x="21" y="0"/>
                    <a:pt x="26" y="2"/>
                    <a:pt x="29" y="5"/>
                  </a:cubicBezTo>
                  <a:cubicBezTo>
                    <a:pt x="32" y="8"/>
                    <a:pt x="33" y="13"/>
                    <a:pt x="33" y="16"/>
                  </a:cubicBezTo>
                  <a:cubicBezTo>
                    <a:pt x="33" y="20"/>
                    <a:pt x="32" y="25"/>
                    <a:pt x="30" y="28"/>
                  </a:cubicBezTo>
                  <a:cubicBezTo>
                    <a:pt x="29" y="32"/>
                    <a:pt x="26" y="36"/>
                    <a:pt x="22" y="38"/>
                  </a:cubicBezTo>
                  <a:cubicBezTo>
                    <a:pt x="18" y="40"/>
                    <a:pt x="12" y="40"/>
                    <a:pt x="8" y="37"/>
                  </a:cubicBezTo>
                  <a:cubicBezTo>
                    <a:pt x="6" y="35"/>
                    <a:pt x="5" y="33"/>
                    <a:pt x="5" y="31"/>
                  </a:cubicBezTo>
                  <a:cubicBezTo>
                    <a:pt x="5" y="30"/>
                    <a:pt x="6" y="28"/>
                    <a:pt x="7" y="28"/>
                  </a:cubicBezTo>
                  <a:cubicBezTo>
                    <a:pt x="10" y="25"/>
                    <a:pt x="13" y="24"/>
                    <a:pt x="16" y="23"/>
                  </a:cubicBezTo>
                  <a:cubicBezTo>
                    <a:pt x="19" y="22"/>
                    <a:pt x="21" y="21"/>
                    <a:pt x="23" y="21"/>
                  </a:cubicBezTo>
                  <a:cubicBezTo>
                    <a:pt x="25" y="21"/>
                    <a:pt x="27" y="21"/>
                    <a:pt x="28" y="23"/>
                  </a:cubicBezTo>
                  <a:cubicBezTo>
                    <a:pt x="28" y="23"/>
                    <a:pt x="28" y="22"/>
                    <a:pt x="28" y="22"/>
                  </a:cubicBezTo>
                  <a:cubicBezTo>
                    <a:pt x="27" y="22"/>
                    <a:pt x="25" y="22"/>
                    <a:pt x="24" y="22"/>
                  </a:cubicBezTo>
                  <a:cubicBezTo>
                    <a:pt x="22" y="22"/>
                    <a:pt x="20" y="22"/>
                    <a:pt x="18" y="22"/>
                  </a:cubicBezTo>
                  <a:cubicBezTo>
                    <a:pt x="16" y="22"/>
                    <a:pt x="12" y="21"/>
                    <a:pt x="10" y="24"/>
                  </a:cubicBezTo>
                  <a:cubicBezTo>
                    <a:pt x="10" y="25"/>
                    <a:pt x="11" y="25"/>
                    <a:pt x="11" y="25"/>
                  </a:cubicBezTo>
                  <a:cubicBezTo>
                    <a:pt x="13" y="25"/>
                    <a:pt x="15" y="25"/>
                    <a:pt x="17" y="25"/>
                  </a:cubicBezTo>
                  <a:cubicBezTo>
                    <a:pt x="19" y="24"/>
                    <a:pt x="22" y="24"/>
                    <a:pt x="24" y="23"/>
                  </a:cubicBezTo>
                  <a:cubicBezTo>
                    <a:pt x="26" y="23"/>
                    <a:pt x="28" y="24"/>
                    <a:pt x="30" y="25"/>
                  </a:cubicBezTo>
                  <a:cubicBezTo>
                    <a:pt x="31" y="27"/>
                    <a:pt x="31" y="29"/>
                    <a:pt x="30" y="31"/>
                  </a:cubicBezTo>
                  <a:cubicBezTo>
                    <a:pt x="30" y="32"/>
                    <a:pt x="28" y="33"/>
                    <a:pt x="26" y="35"/>
                  </a:cubicBezTo>
                  <a:cubicBezTo>
                    <a:pt x="25" y="35"/>
                    <a:pt x="23" y="36"/>
                    <a:pt x="21" y="37"/>
                  </a:cubicBezTo>
                  <a:cubicBezTo>
                    <a:pt x="18" y="38"/>
                    <a:pt x="15" y="38"/>
                    <a:pt x="12" y="37"/>
                  </a:cubicBezTo>
                  <a:cubicBezTo>
                    <a:pt x="10" y="37"/>
                    <a:pt x="7" y="36"/>
                    <a:pt x="6" y="34"/>
                  </a:cubicBezTo>
                  <a:cubicBezTo>
                    <a:pt x="5" y="32"/>
                    <a:pt x="7" y="29"/>
                    <a:pt x="8" y="27"/>
                  </a:cubicBezTo>
                  <a:cubicBezTo>
                    <a:pt x="10" y="25"/>
                    <a:pt x="13" y="23"/>
                    <a:pt x="16" y="22"/>
                  </a:cubicBezTo>
                  <a:cubicBezTo>
                    <a:pt x="19" y="21"/>
                    <a:pt x="22" y="20"/>
                    <a:pt x="25" y="22"/>
                  </a:cubicBezTo>
                  <a:cubicBezTo>
                    <a:pt x="25" y="22"/>
                    <a:pt x="25" y="21"/>
                    <a:pt x="25" y="21"/>
                  </a:cubicBezTo>
                  <a:cubicBezTo>
                    <a:pt x="23" y="22"/>
                    <a:pt x="20" y="22"/>
                    <a:pt x="18" y="22"/>
                  </a:cubicBezTo>
                  <a:cubicBezTo>
                    <a:pt x="16" y="22"/>
                    <a:pt x="14" y="22"/>
                    <a:pt x="12" y="23"/>
                  </a:cubicBezTo>
                  <a:cubicBezTo>
                    <a:pt x="8" y="25"/>
                    <a:pt x="4" y="29"/>
                    <a:pt x="6" y="33"/>
                  </a:cubicBezTo>
                  <a:cubicBezTo>
                    <a:pt x="7" y="36"/>
                    <a:pt x="10" y="37"/>
                    <a:pt x="12" y="38"/>
                  </a:cubicBezTo>
                  <a:cubicBezTo>
                    <a:pt x="14" y="39"/>
                    <a:pt x="17" y="39"/>
                    <a:pt x="20" y="38"/>
                  </a:cubicBezTo>
                  <a:cubicBezTo>
                    <a:pt x="23" y="36"/>
                    <a:pt x="27" y="33"/>
                    <a:pt x="29" y="29"/>
                  </a:cubicBezTo>
                  <a:cubicBezTo>
                    <a:pt x="31" y="24"/>
                    <a:pt x="30" y="17"/>
                    <a:pt x="26" y="12"/>
                  </a:cubicBezTo>
                  <a:cubicBezTo>
                    <a:pt x="23" y="8"/>
                    <a:pt x="18" y="3"/>
                    <a:pt x="13" y="3"/>
                  </a:cubicBezTo>
                  <a:cubicBezTo>
                    <a:pt x="9" y="2"/>
                    <a:pt x="5" y="5"/>
                    <a:pt x="4" y="8"/>
                  </a:cubicBezTo>
                  <a:cubicBezTo>
                    <a:pt x="4" y="9"/>
                    <a:pt x="4" y="9"/>
                    <a:pt x="4" y="9"/>
                  </a:cubicBezTo>
                  <a:cubicBezTo>
                    <a:pt x="7" y="9"/>
                    <a:pt x="9" y="7"/>
                    <a:pt x="11" y="6"/>
                  </a:cubicBezTo>
                  <a:cubicBezTo>
                    <a:pt x="13" y="5"/>
                    <a:pt x="16" y="4"/>
                    <a:pt x="18" y="5"/>
                  </a:cubicBezTo>
                  <a:cubicBezTo>
                    <a:pt x="21" y="5"/>
                    <a:pt x="24" y="5"/>
                    <a:pt x="25" y="7"/>
                  </a:cubicBezTo>
                  <a:cubicBezTo>
                    <a:pt x="27" y="8"/>
                    <a:pt x="28" y="10"/>
                    <a:pt x="28" y="12"/>
                  </a:cubicBezTo>
                  <a:cubicBezTo>
                    <a:pt x="30" y="16"/>
                    <a:pt x="30" y="20"/>
                    <a:pt x="30" y="25"/>
                  </a:cubicBezTo>
                  <a:cubicBezTo>
                    <a:pt x="29" y="28"/>
                    <a:pt x="28" y="32"/>
                    <a:pt x="25" y="35"/>
                  </a:cubicBezTo>
                  <a:cubicBezTo>
                    <a:pt x="23" y="37"/>
                    <a:pt x="20" y="37"/>
                    <a:pt x="17" y="38"/>
                  </a:cubicBezTo>
                  <a:cubicBezTo>
                    <a:pt x="14" y="38"/>
                    <a:pt x="10" y="39"/>
                    <a:pt x="7" y="37"/>
                  </a:cubicBezTo>
                  <a:cubicBezTo>
                    <a:pt x="4" y="36"/>
                    <a:pt x="3" y="33"/>
                    <a:pt x="5" y="31"/>
                  </a:cubicBezTo>
                  <a:cubicBezTo>
                    <a:pt x="6" y="27"/>
                    <a:pt x="10" y="25"/>
                    <a:pt x="13" y="23"/>
                  </a:cubicBezTo>
                  <a:cubicBezTo>
                    <a:pt x="15" y="21"/>
                    <a:pt x="20" y="18"/>
                    <a:pt x="23" y="21"/>
                  </a:cubicBezTo>
                  <a:cubicBezTo>
                    <a:pt x="23" y="21"/>
                    <a:pt x="23" y="20"/>
                    <a:pt x="24" y="20"/>
                  </a:cubicBezTo>
                  <a:cubicBezTo>
                    <a:pt x="21" y="21"/>
                    <a:pt x="18" y="20"/>
                    <a:pt x="15" y="20"/>
                  </a:cubicBezTo>
                  <a:cubicBezTo>
                    <a:pt x="12" y="20"/>
                    <a:pt x="10" y="22"/>
                    <a:pt x="8" y="23"/>
                  </a:cubicBezTo>
                  <a:cubicBezTo>
                    <a:pt x="5" y="26"/>
                    <a:pt x="3" y="31"/>
                    <a:pt x="6" y="35"/>
                  </a:cubicBezTo>
                  <a:cubicBezTo>
                    <a:pt x="7" y="38"/>
                    <a:pt x="11" y="39"/>
                    <a:pt x="14" y="40"/>
                  </a:cubicBezTo>
                  <a:cubicBezTo>
                    <a:pt x="18" y="40"/>
                    <a:pt x="22" y="39"/>
                    <a:pt x="25" y="38"/>
                  </a:cubicBezTo>
                  <a:cubicBezTo>
                    <a:pt x="33" y="35"/>
                    <a:pt x="33" y="25"/>
                    <a:pt x="31" y="18"/>
                  </a:cubicBezTo>
                  <a:cubicBezTo>
                    <a:pt x="30" y="15"/>
                    <a:pt x="28" y="11"/>
                    <a:pt x="26" y="8"/>
                  </a:cubicBezTo>
                  <a:cubicBezTo>
                    <a:pt x="25" y="7"/>
                    <a:pt x="23" y="5"/>
                    <a:pt x="21" y="4"/>
                  </a:cubicBezTo>
                  <a:cubicBezTo>
                    <a:pt x="19" y="3"/>
                    <a:pt x="16" y="3"/>
                    <a:pt x="14" y="4"/>
                  </a:cubicBezTo>
                  <a:cubicBezTo>
                    <a:pt x="10" y="5"/>
                    <a:pt x="8" y="7"/>
                    <a:pt x="5" y="9"/>
                  </a:cubicBezTo>
                  <a:cubicBezTo>
                    <a:pt x="5" y="9"/>
                    <a:pt x="5" y="9"/>
                    <a:pt x="5" y="10"/>
                  </a:cubicBezTo>
                  <a:cubicBezTo>
                    <a:pt x="9" y="6"/>
                    <a:pt x="16" y="3"/>
                    <a:pt x="21" y="6"/>
                  </a:cubicBezTo>
                  <a:cubicBezTo>
                    <a:pt x="23" y="7"/>
                    <a:pt x="25" y="10"/>
                    <a:pt x="26" y="12"/>
                  </a:cubicBezTo>
                  <a:cubicBezTo>
                    <a:pt x="27" y="15"/>
                    <a:pt x="28" y="17"/>
                    <a:pt x="28" y="20"/>
                  </a:cubicBezTo>
                  <a:cubicBezTo>
                    <a:pt x="28" y="20"/>
                    <a:pt x="29" y="20"/>
                    <a:pt x="29" y="20"/>
                  </a:cubicBezTo>
                  <a:cubicBezTo>
                    <a:pt x="23" y="17"/>
                    <a:pt x="13" y="18"/>
                    <a:pt x="9" y="25"/>
                  </a:cubicBezTo>
                  <a:cubicBezTo>
                    <a:pt x="8" y="28"/>
                    <a:pt x="8" y="32"/>
                    <a:pt x="10" y="35"/>
                  </a:cubicBezTo>
                  <a:cubicBezTo>
                    <a:pt x="12" y="38"/>
                    <a:pt x="15" y="39"/>
                    <a:pt x="18" y="39"/>
                  </a:cubicBezTo>
                  <a:cubicBezTo>
                    <a:pt x="23" y="39"/>
                    <a:pt x="28" y="37"/>
                    <a:pt x="31" y="34"/>
                  </a:cubicBezTo>
                  <a:cubicBezTo>
                    <a:pt x="31" y="34"/>
                    <a:pt x="31" y="33"/>
                    <a:pt x="31" y="33"/>
                  </a:cubicBezTo>
                  <a:cubicBezTo>
                    <a:pt x="29" y="32"/>
                    <a:pt x="28" y="33"/>
                    <a:pt x="27" y="33"/>
                  </a:cubicBezTo>
                  <a:cubicBezTo>
                    <a:pt x="25" y="34"/>
                    <a:pt x="23" y="35"/>
                    <a:pt x="21" y="35"/>
                  </a:cubicBezTo>
                  <a:cubicBezTo>
                    <a:pt x="18" y="37"/>
                    <a:pt x="13" y="39"/>
                    <a:pt x="10" y="37"/>
                  </a:cubicBezTo>
                  <a:cubicBezTo>
                    <a:pt x="6" y="35"/>
                    <a:pt x="6" y="31"/>
                    <a:pt x="7" y="28"/>
                  </a:cubicBezTo>
                  <a:cubicBezTo>
                    <a:pt x="8" y="24"/>
                    <a:pt x="12" y="22"/>
                    <a:pt x="16" y="21"/>
                  </a:cubicBezTo>
                  <a:cubicBezTo>
                    <a:pt x="21" y="20"/>
                    <a:pt x="27" y="21"/>
                    <a:pt x="30" y="26"/>
                  </a:cubicBezTo>
                  <a:cubicBezTo>
                    <a:pt x="31" y="28"/>
                    <a:pt x="31" y="31"/>
                    <a:pt x="31" y="34"/>
                  </a:cubicBezTo>
                  <a:cubicBezTo>
                    <a:pt x="31" y="36"/>
                    <a:pt x="31" y="39"/>
                    <a:pt x="29" y="41"/>
                  </a:cubicBezTo>
                  <a:cubicBezTo>
                    <a:pt x="30" y="41"/>
                    <a:pt x="30" y="41"/>
                    <a:pt x="30" y="41"/>
                  </a:cubicBezTo>
                  <a:cubicBezTo>
                    <a:pt x="32" y="37"/>
                    <a:pt x="32" y="33"/>
                    <a:pt x="33" y="29"/>
                  </a:cubicBezTo>
                  <a:cubicBezTo>
                    <a:pt x="33" y="24"/>
                    <a:pt x="33" y="20"/>
                    <a:pt x="31" y="15"/>
                  </a:cubicBezTo>
                  <a:cubicBezTo>
                    <a:pt x="30" y="11"/>
                    <a:pt x="27" y="8"/>
                    <a:pt x="23" y="5"/>
                  </a:cubicBezTo>
                  <a:cubicBezTo>
                    <a:pt x="19" y="3"/>
                    <a:pt x="13" y="3"/>
                    <a:pt x="9" y="4"/>
                  </a:cubicBezTo>
                  <a:cubicBezTo>
                    <a:pt x="6" y="5"/>
                    <a:pt x="3" y="6"/>
                    <a:pt x="2" y="9"/>
                  </a:cubicBezTo>
                  <a:cubicBezTo>
                    <a:pt x="2" y="9"/>
                    <a:pt x="2" y="9"/>
                    <a:pt x="3" y="9"/>
                  </a:cubicBezTo>
                  <a:cubicBezTo>
                    <a:pt x="7" y="8"/>
                    <a:pt x="11" y="6"/>
                    <a:pt x="16" y="5"/>
                  </a:cubicBezTo>
                  <a:cubicBezTo>
                    <a:pt x="21" y="4"/>
                    <a:pt x="25" y="7"/>
                    <a:pt x="27" y="12"/>
                  </a:cubicBezTo>
                  <a:cubicBezTo>
                    <a:pt x="29" y="16"/>
                    <a:pt x="31" y="21"/>
                    <a:pt x="31" y="25"/>
                  </a:cubicBezTo>
                  <a:cubicBezTo>
                    <a:pt x="32" y="30"/>
                    <a:pt x="32" y="35"/>
                    <a:pt x="30" y="39"/>
                  </a:cubicBezTo>
                  <a:cubicBezTo>
                    <a:pt x="30" y="39"/>
                    <a:pt x="30" y="39"/>
                    <a:pt x="30" y="39"/>
                  </a:cubicBezTo>
                  <a:cubicBezTo>
                    <a:pt x="33" y="29"/>
                    <a:pt x="36" y="15"/>
                    <a:pt x="28" y="7"/>
                  </a:cubicBezTo>
                  <a:cubicBezTo>
                    <a:pt x="26" y="4"/>
                    <a:pt x="22" y="2"/>
                    <a:pt x="18" y="2"/>
                  </a:cubicBezTo>
                  <a:cubicBezTo>
                    <a:pt x="14" y="3"/>
                    <a:pt x="11" y="6"/>
                    <a:pt x="9" y="9"/>
                  </a:cubicBezTo>
                  <a:cubicBezTo>
                    <a:pt x="9" y="10"/>
                    <a:pt x="10" y="10"/>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86"/>
            <p:cNvSpPr>
              <a:spLocks/>
            </p:cNvSpPr>
            <p:nvPr/>
          </p:nvSpPr>
          <p:spPr bwMode="auto">
            <a:xfrm>
              <a:off x="5186363" y="5095875"/>
              <a:ext cx="82550" cy="68263"/>
            </a:xfrm>
            <a:custGeom>
              <a:avLst/>
              <a:gdLst>
                <a:gd name="T0" fmla="*/ 2 w 22"/>
                <a:gd name="T1" fmla="*/ 2 h 18"/>
                <a:gd name="T2" fmla="*/ 9 w 22"/>
                <a:gd name="T3" fmla="*/ 11 h 18"/>
                <a:gd name="T4" fmla="*/ 19 w 22"/>
                <a:gd name="T5" fmla="*/ 16 h 18"/>
                <a:gd name="T6" fmla="*/ 1 w 22"/>
                <a:gd name="T7" fmla="*/ 0 h 18"/>
                <a:gd name="T8" fmla="*/ 2 w 22"/>
                <a:gd name="T9" fmla="*/ 5 h 18"/>
                <a:gd name="T10" fmla="*/ 18 w 22"/>
                <a:gd name="T11" fmla="*/ 18 h 18"/>
                <a:gd name="T12" fmla="*/ 2 w 22"/>
                <a:gd name="T13" fmla="*/ 1 h 18"/>
                <a:gd name="T14" fmla="*/ 21 w 22"/>
                <a:gd name="T15" fmla="*/ 15 h 18"/>
                <a:gd name="T16" fmla="*/ 15 w 22"/>
                <a:gd name="T17" fmla="*/ 6 h 18"/>
                <a:gd name="T18" fmla="*/ 5 w 22"/>
                <a:gd name="T19" fmla="*/ 0 h 18"/>
                <a:gd name="T20" fmla="*/ 10 w 22"/>
                <a:gd name="T21" fmla="*/ 8 h 18"/>
                <a:gd name="T22" fmla="*/ 20 w 22"/>
                <a:gd name="T23" fmla="*/ 15 h 18"/>
                <a:gd name="T24" fmla="*/ 13 w 22"/>
                <a:gd name="T25" fmla="*/ 6 h 18"/>
                <a:gd name="T26" fmla="*/ 3 w 22"/>
                <a:gd name="T27" fmla="*/ 1 h 18"/>
                <a:gd name="T28" fmla="*/ 17 w 22"/>
                <a:gd name="T29" fmla="*/ 12 h 18"/>
                <a:gd name="T30" fmla="*/ 14 w 22"/>
                <a:gd name="T31" fmla="*/ 7 h 18"/>
                <a:gd name="T32" fmla="*/ 9 w 22"/>
                <a:gd name="T33" fmla="*/ 5 h 18"/>
                <a:gd name="T34" fmla="*/ 17 w 22"/>
                <a:gd name="T35" fmla="*/ 12 h 18"/>
                <a:gd name="T36" fmla="*/ 10 w 22"/>
                <a:gd name="T37" fmla="*/ 7 h 18"/>
                <a:gd name="T38" fmla="*/ 3 w 22"/>
                <a:gd name="T39" fmla="*/ 2 h 18"/>
                <a:gd name="T40" fmla="*/ 19 w 22"/>
                <a:gd name="T41" fmla="*/ 14 h 18"/>
                <a:gd name="T42" fmla="*/ 16 w 22"/>
                <a:gd name="T43" fmla="*/ 12 h 18"/>
                <a:gd name="T44" fmla="*/ 7 w 22"/>
                <a:gd name="T45" fmla="*/ 4 h 18"/>
                <a:gd name="T46" fmla="*/ 5 w 22"/>
                <a:gd name="T47" fmla="*/ 1 h 18"/>
                <a:gd name="T48" fmla="*/ 21 w 22"/>
                <a:gd name="T49" fmla="*/ 15 h 18"/>
                <a:gd name="T50" fmla="*/ 2 w 22"/>
                <a:gd name="T51" fmla="*/ 1 h 18"/>
                <a:gd name="T52" fmla="*/ 18 w 22"/>
                <a:gd name="T53" fmla="*/ 18 h 18"/>
                <a:gd name="T54" fmla="*/ 8 w 22"/>
                <a:gd name="T55" fmla="*/ 10 h 18"/>
                <a:gd name="T56" fmla="*/ 1 w 22"/>
                <a:gd name="T57" fmla="*/ 1 h 18"/>
                <a:gd name="T58" fmla="*/ 11 w 22"/>
                <a:gd name="T59" fmla="*/ 7 h 18"/>
                <a:gd name="T60" fmla="*/ 19 w 22"/>
                <a:gd name="T61" fmla="*/ 16 h 18"/>
                <a:gd name="T62" fmla="*/ 2 w 22"/>
                <a:gd name="T63" fmla="*/ 2 h 18"/>
                <a:gd name="T64" fmla="*/ 9 w 22"/>
                <a:gd name="T65"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 h="18">
                  <a:moveTo>
                    <a:pt x="9" y="9"/>
                  </a:moveTo>
                  <a:cubicBezTo>
                    <a:pt x="7" y="7"/>
                    <a:pt x="5" y="4"/>
                    <a:pt x="2" y="2"/>
                  </a:cubicBezTo>
                  <a:cubicBezTo>
                    <a:pt x="2" y="2"/>
                    <a:pt x="1" y="2"/>
                    <a:pt x="2" y="3"/>
                  </a:cubicBezTo>
                  <a:cubicBezTo>
                    <a:pt x="3" y="6"/>
                    <a:pt x="6" y="9"/>
                    <a:pt x="9" y="11"/>
                  </a:cubicBezTo>
                  <a:cubicBezTo>
                    <a:pt x="12" y="14"/>
                    <a:pt x="15" y="16"/>
                    <a:pt x="19" y="17"/>
                  </a:cubicBezTo>
                  <a:cubicBezTo>
                    <a:pt x="19" y="17"/>
                    <a:pt x="19" y="17"/>
                    <a:pt x="19" y="16"/>
                  </a:cubicBezTo>
                  <a:cubicBezTo>
                    <a:pt x="18" y="12"/>
                    <a:pt x="15" y="9"/>
                    <a:pt x="12" y="6"/>
                  </a:cubicBezTo>
                  <a:cubicBezTo>
                    <a:pt x="9" y="4"/>
                    <a:pt x="5" y="1"/>
                    <a:pt x="1" y="0"/>
                  </a:cubicBezTo>
                  <a:cubicBezTo>
                    <a:pt x="1" y="0"/>
                    <a:pt x="0" y="0"/>
                    <a:pt x="0" y="1"/>
                  </a:cubicBezTo>
                  <a:cubicBezTo>
                    <a:pt x="0" y="2"/>
                    <a:pt x="1" y="4"/>
                    <a:pt x="2" y="5"/>
                  </a:cubicBezTo>
                  <a:cubicBezTo>
                    <a:pt x="3" y="7"/>
                    <a:pt x="5" y="9"/>
                    <a:pt x="7" y="10"/>
                  </a:cubicBezTo>
                  <a:cubicBezTo>
                    <a:pt x="10" y="13"/>
                    <a:pt x="14" y="16"/>
                    <a:pt x="18" y="18"/>
                  </a:cubicBezTo>
                  <a:cubicBezTo>
                    <a:pt x="19" y="18"/>
                    <a:pt x="19" y="17"/>
                    <a:pt x="19" y="17"/>
                  </a:cubicBezTo>
                  <a:cubicBezTo>
                    <a:pt x="15" y="10"/>
                    <a:pt x="7" y="7"/>
                    <a:pt x="2" y="1"/>
                  </a:cubicBezTo>
                  <a:cubicBezTo>
                    <a:pt x="2" y="1"/>
                    <a:pt x="2" y="1"/>
                    <a:pt x="2" y="1"/>
                  </a:cubicBezTo>
                  <a:cubicBezTo>
                    <a:pt x="8" y="6"/>
                    <a:pt x="13" y="12"/>
                    <a:pt x="21" y="15"/>
                  </a:cubicBezTo>
                  <a:cubicBezTo>
                    <a:pt x="21" y="15"/>
                    <a:pt x="22" y="14"/>
                    <a:pt x="22" y="14"/>
                  </a:cubicBezTo>
                  <a:cubicBezTo>
                    <a:pt x="20" y="11"/>
                    <a:pt x="17" y="8"/>
                    <a:pt x="15" y="6"/>
                  </a:cubicBezTo>
                  <a:cubicBezTo>
                    <a:pt x="12" y="4"/>
                    <a:pt x="9" y="2"/>
                    <a:pt x="6" y="0"/>
                  </a:cubicBezTo>
                  <a:cubicBezTo>
                    <a:pt x="6" y="0"/>
                    <a:pt x="5" y="0"/>
                    <a:pt x="5" y="0"/>
                  </a:cubicBezTo>
                  <a:cubicBezTo>
                    <a:pt x="5" y="2"/>
                    <a:pt x="5" y="3"/>
                    <a:pt x="6" y="4"/>
                  </a:cubicBezTo>
                  <a:cubicBezTo>
                    <a:pt x="7" y="5"/>
                    <a:pt x="9" y="7"/>
                    <a:pt x="10" y="8"/>
                  </a:cubicBezTo>
                  <a:cubicBezTo>
                    <a:pt x="12" y="10"/>
                    <a:pt x="14" y="11"/>
                    <a:pt x="16" y="12"/>
                  </a:cubicBezTo>
                  <a:cubicBezTo>
                    <a:pt x="17" y="13"/>
                    <a:pt x="18" y="14"/>
                    <a:pt x="20" y="15"/>
                  </a:cubicBezTo>
                  <a:cubicBezTo>
                    <a:pt x="20" y="15"/>
                    <a:pt x="21" y="14"/>
                    <a:pt x="20" y="14"/>
                  </a:cubicBezTo>
                  <a:cubicBezTo>
                    <a:pt x="18" y="11"/>
                    <a:pt x="16" y="8"/>
                    <a:pt x="13" y="6"/>
                  </a:cubicBezTo>
                  <a:cubicBezTo>
                    <a:pt x="10" y="4"/>
                    <a:pt x="7" y="2"/>
                    <a:pt x="4" y="1"/>
                  </a:cubicBezTo>
                  <a:cubicBezTo>
                    <a:pt x="3" y="0"/>
                    <a:pt x="3" y="1"/>
                    <a:pt x="3" y="1"/>
                  </a:cubicBezTo>
                  <a:cubicBezTo>
                    <a:pt x="5" y="4"/>
                    <a:pt x="7" y="6"/>
                    <a:pt x="9" y="8"/>
                  </a:cubicBezTo>
                  <a:cubicBezTo>
                    <a:pt x="12" y="10"/>
                    <a:pt x="14" y="11"/>
                    <a:pt x="17" y="12"/>
                  </a:cubicBezTo>
                  <a:cubicBezTo>
                    <a:pt x="17" y="12"/>
                    <a:pt x="18" y="12"/>
                    <a:pt x="18" y="12"/>
                  </a:cubicBezTo>
                  <a:cubicBezTo>
                    <a:pt x="17" y="10"/>
                    <a:pt x="16" y="8"/>
                    <a:pt x="14" y="7"/>
                  </a:cubicBezTo>
                  <a:cubicBezTo>
                    <a:pt x="13" y="6"/>
                    <a:pt x="11" y="5"/>
                    <a:pt x="9" y="4"/>
                  </a:cubicBezTo>
                  <a:cubicBezTo>
                    <a:pt x="9" y="4"/>
                    <a:pt x="8" y="5"/>
                    <a:pt x="9" y="5"/>
                  </a:cubicBezTo>
                  <a:cubicBezTo>
                    <a:pt x="11" y="6"/>
                    <a:pt x="12" y="7"/>
                    <a:pt x="13" y="8"/>
                  </a:cubicBezTo>
                  <a:cubicBezTo>
                    <a:pt x="15" y="9"/>
                    <a:pt x="16" y="10"/>
                    <a:pt x="17" y="12"/>
                  </a:cubicBezTo>
                  <a:cubicBezTo>
                    <a:pt x="17" y="12"/>
                    <a:pt x="17" y="11"/>
                    <a:pt x="17" y="11"/>
                  </a:cubicBezTo>
                  <a:cubicBezTo>
                    <a:pt x="15" y="10"/>
                    <a:pt x="12" y="9"/>
                    <a:pt x="10" y="7"/>
                  </a:cubicBezTo>
                  <a:cubicBezTo>
                    <a:pt x="8" y="5"/>
                    <a:pt x="6" y="3"/>
                    <a:pt x="4" y="1"/>
                  </a:cubicBezTo>
                  <a:cubicBezTo>
                    <a:pt x="4" y="1"/>
                    <a:pt x="4" y="1"/>
                    <a:pt x="3" y="2"/>
                  </a:cubicBezTo>
                  <a:cubicBezTo>
                    <a:pt x="7" y="3"/>
                    <a:pt x="10" y="5"/>
                    <a:pt x="12" y="7"/>
                  </a:cubicBezTo>
                  <a:cubicBezTo>
                    <a:pt x="15" y="9"/>
                    <a:pt x="18" y="12"/>
                    <a:pt x="19" y="14"/>
                  </a:cubicBezTo>
                  <a:cubicBezTo>
                    <a:pt x="20" y="14"/>
                    <a:pt x="20" y="14"/>
                    <a:pt x="20" y="14"/>
                  </a:cubicBezTo>
                  <a:cubicBezTo>
                    <a:pt x="19" y="13"/>
                    <a:pt x="18" y="12"/>
                    <a:pt x="16" y="12"/>
                  </a:cubicBezTo>
                  <a:cubicBezTo>
                    <a:pt x="15" y="10"/>
                    <a:pt x="13" y="9"/>
                    <a:pt x="11" y="8"/>
                  </a:cubicBezTo>
                  <a:cubicBezTo>
                    <a:pt x="10" y="7"/>
                    <a:pt x="9" y="5"/>
                    <a:pt x="7" y="4"/>
                  </a:cubicBezTo>
                  <a:cubicBezTo>
                    <a:pt x="7" y="3"/>
                    <a:pt x="6" y="2"/>
                    <a:pt x="6" y="0"/>
                  </a:cubicBezTo>
                  <a:cubicBezTo>
                    <a:pt x="6" y="1"/>
                    <a:pt x="6" y="1"/>
                    <a:pt x="5" y="1"/>
                  </a:cubicBezTo>
                  <a:cubicBezTo>
                    <a:pt x="9" y="3"/>
                    <a:pt x="11" y="4"/>
                    <a:pt x="14" y="7"/>
                  </a:cubicBezTo>
                  <a:cubicBezTo>
                    <a:pt x="17" y="9"/>
                    <a:pt x="19" y="12"/>
                    <a:pt x="21" y="15"/>
                  </a:cubicBezTo>
                  <a:cubicBezTo>
                    <a:pt x="21" y="14"/>
                    <a:pt x="21" y="14"/>
                    <a:pt x="21" y="14"/>
                  </a:cubicBezTo>
                  <a:cubicBezTo>
                    <a:pt x="14" y="11"/>
                    <a:pt x="8" y="5"/>
                    <a:pt x="2" y="1"/>
                  </a:cubicBezTo>
                  <a:cubicBezTo>
                    <a:pt x="2" y="0"/>
                    <a:pt x="1" y="1"/>
                    <a:pt x="2" y="1"/>
                  </a:cubicBezTo>
                  <a:cubicBezTo>
                    <a:pt x="6" y="7"/>
                    <a:pt x="14" y="11"/>
                    <a:pt x="18" y="18"/>
                  </a:cubicBezTo>
                  <a:cubicBezTo>
                    <a:pt x="18" y="17"/>
                    <a:pt x="18" y="17"/>
                    <a:pt x="19" y="17"/>
                  </a:cubicBezTo>
                  <a:cubicBezTo>
                    <a:pt x="15" y="15"/>
                    <a:pt x="12" y="13"/>
                    <a:pt x="8" y="10"/>
                  </a:cubicBezTo>
                  <a:cubicBezTo>
                    <a:pt x="7" y="9"/>
                    <a:pt x="5" y="7"/>
                    <a:pt x="3" y="5"/>
                  </a:cubicBezTo>
                  <a:cubicBezTo>
                    <a:pt x="2" y="4"/>
                    <a:pt x="1" y="3"/>
                    <a:pt x="1" y="1"/>
                  </a:cubicBezTo>
                  <a:cubicBezTo>
                    <a:pt x="1" y="1"/>
                    <a:pt x="1" y="1"/>
                    <a:pt x="1" y="2"/>
                  </a:cubicBezTo>
                  <a:cubicBezTo>
                    <a:pt x="5" y="2"/>
                    <a:pt x="8" y="5"/>
                    <a:pt x="11" y="7"/>
                  </a:cubicBezTo>
                  <a:cubicBezTo>
                    <a:pt x="14" y="10"/>
                    <a:pt x="17" y="13"/>
                    <a:pt x="18" y="17"/>
                  </a:cubicBezTo>
                  <a:cubicBezTo>
                    <a:pt x="19" y="16"/>
                    <a:pt x="19" y="16"/>
                    <a:pt x="19" y="16"/>
                  </a:cubicBezTo>
                  <a:cubicBezTo>
                    <a:pt x="16" y="15"/>
                    <a:pt x="12" y="13"/>
                    <a:pt x="10" y="10"/>
                  </a:cubicBezTo>
                  <a:cubicBezTo>
                    <a:pt x="7" y="8"/>
                    <a:pt x="4" y="6"/>
                    <a:pt x="2" y="2"/>
                  </a:cubicBezTo>
                  <a:cubicBezTo>
                    <a:pt x="2" y="3"/>
                    <a:pt x="2" y="3"/>
                    <a:pt x="2" y="3"/>
                  </a:cubicBezTo>
                  <a:cubicBezTo>
                    <a:pt x="4" y="5"/>
                    <a:pt x="6" y="8"/>
                    <a:pt x="9" y="10"/>
                  </a:cubicBezTo>
                  <a:cubicBezTo>
                    <a:pt x="9" y="11"/>
                    <a:pt x="10" y="10"/>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87"/>
            <p:cNvSpPr>
              <a:spLocks/>
            </p:cNvSpPr>
            <p:nvPr/>
          </p:nvSpPr>
          <p:spPr bwMode="auto">
            <a:xfrm>
              <a:off x="5294313" y="4938713"/>
              <a:ext cx="79375" cy="52388"/>
            </a:xfrm>
            <a:custGeom>
              <a:avLst/>
              <a:gdLst>
                <a:gd name="T0" fmla="*/ 18 w 21"/>
                <a:gd name="T1" fmla="*/ 13 h 14"/>
                <a:gd name="T2" fmla="*/ 11 w 21"/>
                <a:gd name="T3" fmla="*/ 5 h 14"/>
                <a:gd name="T4" fmla="*/ 0 w 21"/>
                <a:gd name="T5" fmla="*/ 1 h 14"/>
                <a:gd name="T6" fmla="*/ 19 w 21"/>
                <a:gd name="T7" fmla="*/ 12 h 14"/>
                <a:gd name="T8" fmla="*/ 3 w 21"/>
                <a:gd name="T9" fmla="*/ 2 h 14"/>
                <a:gd name="T10" fmla="*/ 4 w 21"/>
                <a:gd name="T11" fmla="*/ 6 h 14"/>
                <a:gd name="T12" fmla="*/ 14 w 21"/>
                <a:gd name="T13" fmla="*/ 13 h 14"/>
                <a:gd name="T14" fmla="*/ 19 w 21"/>
                <a:gd name="T15" fmla="*/ 14 h 14"/>
                <a:gd name="T16" fmla="*/ 3 w 21"/>
                <a:gd name="T17" fmla="*/ 4 h 14"/>
                <a:gd name="T18" fmla="*/ 10 w 21"/>
                <a:gd name="T19" fmla="*/ 11 h 14"/>
                <a:gd name="T20" fmla="*/ 21 w 21"/>
                <a:gd name="T21" fmla="*/ 13 h 14"/>
                <a:gd name="T22" fmla="*/ 3 w 21"/>
                <a:gd name="T23" fmla="*/ 5 h 14"/>
                <a:gd name="T24" fmla="*/ 8 w 21"/>
                <a:gd name="T25" fmla="*/ 10 h 14"/>
                <a:gd name="T26" fmla="*/ 16 w 21"/>
                <a:gd name="T27" fmla="*/ 11 h 14"/>
                <a:gd name="T28" fmla="*/ 3 w 21"/>
                <a:gd name="T29" fmla="*/ 3 h 14"/>
                <a:gd name="T30" fmla="*/ 8 w 21"/>
                <a:gd name="T31" fmla="*/ 9 h 14"/>
                <a:gd name="T32" fmla="*/ 16 w 21"/>
                <a:gd name="T33" fmla="*/ 9 h 14"/>
                <a:gd name="T34" fmla="*/ 6 w 21"/>
                <a:gd name="T35" fmla="*/ 5 h 14"/>
                <a:gd name="T36" fmla="*/ 15 w 21"/>
                <a:gd name="T37" fmla="*/ 9 h 14"/>
                <a:gd name="T38" fmla="*/ 9 w 21"/>
                <a:gd name="T39" fmla="*/ 8 h 14"/>
                <a:gd name="T40" fmla="*/ 3 w 21"/>
                <a:gd name="T41" fmla="*/ 4 h 14"/>
                <a:gd name="T42" fmla="*/ 16 w 21"/>
                <a:gd name="T43" fmla="*/ 11 h 14"/>
                <a:gd name="T44" fmla="*/ 9 w 21"/>
                <a:gd name="T45" fmla="*/ 9 h 14"/>
                <a:gd name="T46" fmla="*/ 3 w 21"/>
                <a:gd name="T47" fmla="*/ 6 h 14"/>
                <a:gd name="T48" fmla="*/ 17 w 21"/>
                <a:gd name="T49" fmla="*/ 10 h 14"/>
                <a:gd name="T50" fmla="*/ 21 w 21"/>
                <a:gd name="T51" fmla="*/ 13 h 14"/>
                <a:gd name="T52" fmla="*/ 3 w 21"/>
                <a:gd name="T53" fmla="*/ 4 h 14"/>
                <a:gd name="T54" fmla="*/ 12 w 21"/>
                <a:gd name="T55" fmla="*/ 8 h 14"/>
                <a:gd name="T56" fmla="*/ 19 w 21"/>
                <a:gd name="T57" fmla="*/ 13 h 14"/>
                <a:gd name="T58" fmla="*/ 10 w 21"/>
                <a:gd name="T59" fmla="*/ 9 h 14"/>
                <a:gd name="T60" fmla="*/ 3 w 21"/>
                <a:gd name="T61" fmla="*/ 2 h 14"/>
                <a:gd name="T62" fmla="*/ 11 w 21"/>
                <a:gd name="T63" fmla="*/ 6 h 14"/>
                <a:gd name="T64" fmla="*/ 19 w 21"/>
                <a:gd name="T65" fmla="*/ 12 h 14"/>
                <a:gd name="T66" fmla="*/ 1 w 21"/>
                <a:gd name="T67" fmla="*/ 1 h 14"/>
                <a:gd name="T68" fmla="*/ 15 w 21"/>
                <a:gd name="T69" fmla="*/ 9 h 14"/>
                <a:gd name="T70" fmla="*/ 18 w 21"/>
                <a:gd name="T71" fmla="*/ 12 h 14"/>
                <a:gd name="T72" fmla="*/ 7 w 21"/>
                <a:gd name="T73"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 h="14">
                  <a:moveTo>
                    <a:pt x="7" y="5"/>
                  </a:moveTo>
                  <a:cubicBezTo>
                    <a:pt x="11" y="8"/>
                    <a:pt x="14" y="11"/>
                    <a:pt x="18" y="13"/>
                  </a:cubicBezTo>
                  <a:cubicBezTo>
                    <a:pt x="18" y="13"/>
                    <a:pt x="19" y="13"/>
                    <a:pt x="18" y="12"/>
                  </a:cubicBezTo>
                  <a:cubicBezTo>
                    <a:pt x="18" y="9"/>
                    <a:pt x="14" y="7"/>
                    <a:pt x="11" y="5"/>
                  </a:cubicBezTo>
                  <a:cubicBezTo>
                    <a:pt x="8" y="3"/>
                    <a:pt x="5" y="1"/>
                    <a:pt x="1" y="1"/>
                  </a:cubicBezTo>
                  <a:cubicBezTo>
                    <a:pt x="0" y="0"/>
                    <a:pt x="0" y="1"/>
                    <a:pt x="0" y="1"/>
                  </a:cubicBezTo>
                  <a:cubicBezTo>
                    <a:pt x="5" y="6"/>
                    <a:pt x="12" y="9"/>
                    <a:pt x="18" y="13"/>
                  </a:cubicBezTo>
                  <a:cubicBezTo>
                    <a:pt x="19" y="13"/>
                    <a:pt x="20" y="12"/>
                    <a:pt x="19" y="12"/>
                  </a:cubicBezTo>
                  <a:cubicBezTo>
                    <a:pt x="17" y="9"/>
                    <a:pt x="14" y="7"/>
                    <a:pt x="12" y="5"/>
                  </a:cubicBezTo>
                  <a:cubicBezTo>
                    <a:pt x="9" y="4"/>
                    <a:pt x="6" y="2"/>
                    <a:pt x="3" y="2"/>
                  </a:cubicBezTo>
                  <a:cubicBezTo>
                    <a:pt x="2" y="2"/>
                    <a:pt x="2" y="2"/>
                    <a:pt x="2" y="2"/>
                  </a:cubicBezTo>
                  <a:cubicBezTo>
                    <a:pt x="2" y="4"/>
                    <a:pt x="3" y="5"/>
                    <a:pt x="4" y="6"/>
                  </a:cubicBezTo>
                  <a:cubicBezTo>
                    <a:pt x="5" y="8"/>
                    <a:pt x="7" y="9"/>
                    <a:pt x="8" y="10"/>
                  </a:cubicBezTo>
                  <a:cubicBezTo>
                    <a:pt x="10" y="11"/>
                    <a:pt x="12" y="12"/>
                    <a:pt x="14" y="13"/>
                  </a:cubicBezTo>
                  <a:cubicBezTo>
                    <a:pt x="16" y="14"/>
                    <a:pt x="17" y="14"/>
                    <a:pt x="19" y="14"/>
                  </a:cubicBezTo>
                  <a:cubicBezTo>
                    <a:pt x="19" y="14"/>
                    <a:pt x="20" y="14"/>
                    <a:pt x="19" y="14"/>
                  </a:cubicBezTo>
                  <a:cubicBezTo>
                    <a:pt x="19" y="11"/>
                    <a:pt x="15" y="9"/>
                    <a:pt x="13" y="7"/>
                  </a:cubicBezTo>
                  <a:cubicBezTo>
                    <a:pt x="10" y="5"/>
                    <a:pt x="6" y="4"/>
                    <a:pt x="3" y="4"/>
                  </a:cubicBezTo>
                  <a:cubicBezTo>
                    <a:pt x="3" y="4"/>
                    <a:pt x="2" y="5"/>
                    <a:pt x="3" y="5"/>
                  </a:cubicBezTo>
                  <a:cubicBezTo>
                    <a:pt x="4" y="8"/>
                    <a:pt x="8" y="10"/>
                    <a:pt x="10" y="11"/>
                  </a:cubicBezTo>
                  <a:cubicBezTo>
                    <a:pt x="14" y="12"/>
                    <a:pt x="17" y="14"/>
                    <a:pt x="21" y="14"/>
                  </a:cubicBezTo>
                  <a:cubicBezTo>
                    <a:pt x="21" y="14"/>
                    <a:pt x="21" y="14"/>
                    <a:pt x="21" y="13"/>
                  </a:cubicBezTo>
                  <a:cubicBezTo>
                    <a:pt x="20" y="10"/>
                    <a:pt x="16" y="9"/>
                    <a:pt x="13" y="7"/>
                  </a:cubicBezTo>
                  <a:cubicBezTo>
                    <a:pt x="10" y="6"/>
                    <a:pt x="6" y="5"/>
                    <a:pt x="3" y="5"/>
                  </a:cubicBezTo>
                  <a:cubicBezTo>
                    <a:pt x="2" y="5"/>
                    <a:pt x="2" y="5"/>
                    <a:pt x="2" y="6"/>
                  </a:cubicBezTo>
                  <a:cubicBezTo>
                    <a:pt x="4" y="8"/>
                    <a:pt x="6" y="9"/>
                    <a:pt x="8" y="10"/>
                  </a:cubicBezTo>
                  <a:cubicBezTo>
                    <a:pt x="11" y="11"/>
                    <a:pt x="13" y="11"/>
                    <a:pt x="16" y="12"/>
                  </a:cubicBezTo>
                  <a:cubicBezTo>
                    <a:pt x="17" y="12"/>
                    <a:pt x="17" y="11"/>
                    <a:pt x="16" y="11"/>
                  </a:cubicBezTo>
                  <a:cubicBezTo>
                    <a:pt x="15" y="9"/>
                    <a:pt x="12" y="7"/>
                    <a:pt x="10" y="6"/>
                  </a:cubicBezTo>
                  <a:cubicBezTo>
                    <a:pt x="8" y="5"/>
                    <a:pt x="5" y="4"/>
                    <a:pt x="3" y="3"/>
                  </a:cubicBezTo>
                  <a:cubicBezTo>
                    <a:pt x="2" y="3"/>
                    <a:pt x="2" y="4"/>
                    <a:pt x="2" y="4"/>
                  </a:cubicBezTo>
                  <a:cubicBezTo>
                    <a:pt x="3" y="6"/>
                    <a:pt x="6" y="8"/>
                    <a:pt x="8" y="9"/>
                  </a:cubicBezTo>
                  <a:cubicBezTo>
                    <a:pt x="10" y="9"/>
                    <a:pt x="13" y="10"/>
                    <a:pt x="15" y="10"/>
                  </a:cubicBezTo>
                  <a:cubicBezTo>
                    <a:pt x="16" y="10"/>
                    <a:pt x="16" y="9"/>
                    <a:pt x="16" y="9"/>
                  </a:cubicBezTo>
                  <a:cubicBezTo>
                    <a:pt x="14" y="6"/>
                    <a:pt x="10" y="5"/>
                    <a:pt x="6" y="4"/>
                  </a:cubicBezTo>
                  <a:cubicBezTo>
                    <a:pt x="6" y="4"/>
                    <a:pt x="6" y="5"/>
                    <a:pt x="6" y="5"/>
                  </a:cubicBezTo>
                  <a:cubicBezTo>
                    <a:pt x="8" y="5"/>
                    <a:pt x="9" y="6"/>
                    <a:pt x="11" y="6"/>
                  </a:cubicBezTo>
                  <a:cubicBezTo>
                    <a:pt x="12" y="7"/>
                    <a:pt x="14" y="8"/>
                    <a:pt x="15" y="9"/>
                  </a:cubicBezTo>
                  <a:cubicBezTo>
                    <a:pt x="15" y="9"/>
                    <a:pt x="15" y="9"/>
                    <a:pt x="15" y="9"/>
                  </a:cubicBezTo>
                  <a:cubicBezTo>
                    <a:pt x="13" y="9"/>
                    <a:pt x="11" y="8"/>
                    <a:pt x="9" y="8"/>
                  </a:cubicBezTo>
                  <a:cubicBezTo>
                    <a:pt x="7" y="7"/>
                    <a:pt x="4" y="6"/>
                    <a:pt x="3" y="4"/>
                  </a:cubicBezTo>
                  <a:cubicBezTo>
                    <a:pt x="3" y="4"/>
                    <a:pt x="3" y="4"/>
                    <a:pt x="3" y="4"/>
                  </a:cubicBezTo>
                  <a:cubicBezTo>
                    <a:pt x="5" y="5"/>
                    <a:pt x="8" y="6"/>
                    <a:pt x="10" y="7"/>
                  </a:cubicBezTo>
                  <a:cubicBezTo>
                    <a:pt x="12" y="8"/>
                    <a:pt x="14" y="10"/>
                    <a:pt x="16" y="11"/>
                  </a:cubicBezTo>
                  <a:cubicBezTo>
                    <a:pt x="16" y="11"/>
                    <a:pt x="16" y="11"/>
                    <a:pt x="16" y="11"/>
                  </a:cubicBezTo>
                  <a:cubicBezTo>
                    <a:pt x="14" y="10"/>
                    <a:pt x="11" y="10"/>
                    <a:pt x="9" y="9"/>
                  </a:cubicBezTo>
                  <a:cubicBezTo>
                    <a:pt x="7" y="8"/>
                    <a:pt x="5" y="7"/>
                    <a:pt x="3" y="5"/>
                  </a:cubicBezTo>
                  <a:cubicBezTo>
                    <a:pt x="3" y="5"/>
                    <a:pt x="3" y="6"/>
                    <a:pt x="3" y="6"/>
                  </a:cubicBezTo>
                  <a:cubicBezTo>
                    <a:pt x="6" y="6"/>
                    <a:pt x="9" y="7"/>
                    <a:pt x="12" y="8"/>
                  </a:cubicBezTo>
                  <a:cubicBezTo>
                    <a:pt x="14" y="9"/>
                    <a:pt x="15" y="9"/>
                    <a:pt x="17" y="10"/>
                  </a:cubicBezTo>
                  <a:cubicBezTo>
                    <a:pt x="18" y="11"/>
                    <a:pt x="20" y="12"/>
                    <a:pt x="20" y="14"/>
                  </a:cubicBezTo>
                  <a:cubicBezTo>
                    <a:pt x="20" y="13"/>
                    <a:pt x="20" y="13"/>
                    <a:pt x="21" y="13"/>
                  </a:cubicBezTo>
                  <a:cubicBezTo>
                    <a:pt x="17" y="12"/>
                    <a:pt x="14" y="11"/>
                    <a:pt x="11" y="10"/>
                  </a:cubicBezTo>
                  <a:cubicBezTo>
                    <a:pt x="8" y="9"/>
                    <a:pt x="5" y="7"/>
                    <a:pt x="3" y="4"/>
                  </a:cubicBezTo>
                  <a:cubicBezTo>
                    <a:pt x="3" y="5"/>
                    <a:pt x="3" y="5"/>
                    <a:pt x="3" y="5"/>
                  </a:cubicBezTo>
                  <a:cubicBezTo>
                    <a:pt x="6" y="5"/>
                    <a:pt x="10" y="6"/>
                    <a:pt x="12" y="8"/>
                  </a:cubicBezTo>
                  <a:cubicBezTo>
                    <a:pt x="14" y="9"/>
                    <a:pt x="18" y="11"/>
                    <a:pt x="18" y="14"/>
                  </a:cubicBezTo>
                  <a:cubicBezTo>
                    <a:pt x="19" y="14"/>
                    <a:pt x="19" y="14"/>
                    <a:pt x="19" y="13"/>
                  </a:cubicBezTo>
                  <a:cubicBezTo>
                    <a:pt x="18" y="13"/>
                    <a:pt x="16" y="13"/>
                    <a:pt x="15" y="12"/>
                  </a:cubicBezTo>
                  <a:cubicBezTo>
                    <a:pt x="13" y="11"/>
                    <a:pt x="11" y="11"/>
                    <a:pt x="10" y="9"/>
                  </a:cubicBezTo>
                  <a:cubicBezTo>
                    <a:pt x="8" y="9"/>
                    <a:pt x="6" y="7"/>
                    <a:pt x="5" y="6"/>
                  </a:cubicBezTo>
                  <a:cubicBezTo>
                    <a:pt x="4" y="5"/>
                    <a:pt x="3" y="4"/>
                    <a:pt x="3" y="2"/>
                  </a:cubicBezTo>
                  <a:cubicBezTo>
                    <a:pt x="3" y="2"/>
                    <a:pt x="3" y="3"/>
                    <a:pt x="3" y="3"/>
                  </a:cubicBezTo>
                  <a:cubicBezTo>
                    <a:pt x="6" y="3"/>
                    <a:pt x="9" y="5"/>
                    <a:pt x="11" y="6"/>
                  </a:cubicBezTo>
                  <a:cubicBezTo>
                    <a:pt x="14" y="8"/>
                    <a:pt x="16" y="10"/>
                    <a:pt x="18" y="12"/>
                  </a:cubicBezTo>
                  <a:cubicBezTo>
                    <a:pt x="19" y="12"/>
                    <a:pt x="19" y="12"/>
                    <a:pt x="19" y="12"/>
                  </a:cubicBezTo>
                  <a:cubicBezTo>
                    <a:pt x="13" y="9"/>
                    <a:pt x="6" y="5"/>
                    <a:pt x="1" y="1"/>
                  </a:cubicBezTo>
                  <a:cubicBezTo>
                    <a:pt x="1" y="1"/>
                    <a:pt x="1" y="1"/>
                    <a:pt x="1" y="1"/>
                  </a:cubicBezTo>
                  <a:cubicBezTo>
                    <a:pt x="4" y="2"/>
                    <a:pt x="7" y="4"/>
                    <a:pt x="10" y="5"/>
                  </a:cubicBezTo>
                  <a:cubicBezTo>
                    <a:pt x="12" y="6"/>
                    <a:pt x="13" y="7"/>
                    <a:pt x="15" y="9"/>
                  </a:cubicBezTo>
                  <a:cubicBezTo>
                    <a:pt x="16" y="10"/>
                    <a:pt x="17" y="11"/>
                    <a:pt x="17" y="12"/>
                  </a:cubicBezTo>
                  <a:cubicBezTo>
                    <a:pt x="18" y="12"/>
                    <a:pt x="18" y="12"/>
                    <a:pt x="18" y="12"/>
                  </a:cubicBezTo>
                  <a:cubicBezTo>
                    <a:pt x="14" y="10"/>
                    <a:pt x="11" y="7"/>
                    <a:pt x="8" y="5"/>
                  </a:cubicBezTo>
                  <a:cubicBezTo>
                    <a:pt x="8" y="4"/>
                    <a:pt x="7" y="5"/>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88"/>
            <p:cNvSpPr>
              <a:spLocks/>
            </p:cNvSpPr>
            <p:nvPr/>
          </p:nvSpPr>
          <p:spPr bwMode="auto">
            <a:xfrm>
              <a:off x="5362575" y="4738688"/>
              <a:ext cx="85725" cy="26988"/>
            </a:xfrm>
            <a:custGeom>
              <a:avLst/>
              <a:gdLst>
                <a:gd name="T0" fmla="*/ 18 w 23"/>
                <a:gd name="T1" fmla="*/ 5 h 7"/>
                <a:gd name="T2" fmla="*/ 10 w 23"/>
                <a:gd name="T3" fmla="*/ 1 h 7"/>
                <a:gd name="T4" fmla="*/ 0 w 23"/>
                <a:gd name="T5" fmla="*/ 3 h 7"/>
                <a:gd name="T6" fmla="*/ 21 w 23"/>
                <a:gd name="T7" fmla="*/ 6 h 7"/>
                <a:gd name="T8" fmla="*/ 18 w 23"/>
                <a:gd name="T9" fmla="*/ 3 h 7"/>
                <a:gd name="T10" fmla="*/ 1 w 23"/>
                <a:gd name="T11" fmla="*/ 3 h 7"/>
                <a:gd name="T12" fmla="*/ 11 w 23"/>
                <a:gd name="T13" fmla="*/ 6 h 7"/>
                <a:gd name="T14" fmla="*/ 22 w 23"/>
                <a:gd name="T15" fmla="*/ 4 h 7"/>
                <a:gd name="T16" fmla="*/ 2 w 23"/>
                <a:gd name="T17" fmla="*/ 3 h 7"/>
                <a:gd name="T18" fmla="*/ 12 w 23"/>
                <a:gd name="T19" fmla="*/ 7 h 7"/>
                <a:gd name="T20" fmla="*/ 23 w 23"/>
                <a:gd name="T21" fmla="*/ 4 h 7"/>
                <a:gd name="T22" fmla="*/ 13 w 23"/>
                <a:gd name="T23" fmla="*/ 1 h 7"/>
                <a:gd name="T24" fmla="*/ 0 w 23"/>
                <a:gd name="T25" fmla="*/ 4 h 7"/>
                <a:gd name="T26" fmla="*/ 10 w 23"/>
                <a:gd name="T27" fmla="*/ 7 h 7"/>
                <a:gd name="T28" fmla="*/ 20 w 23"/>
                <a:gd name="T29" fmla="*/ 5 h 7"/>
                <a:gd name="T30" fmla="*/ 11 w 23"/>
                <a:gd name="T31" fmla="*/ 2 h 7"/>
                <a:gd name="T32" fmla="*/ 1 w 23"/>
                <a:gd name="T33" fmla="*/ 4 h 7"/>
                <a:gd name="T34" fmla="*/ 19 w 23"/>
                <a:gd name="T35" fmla="*/ 5 h 7"/>
                <a:gd name="T36" fmla="*/ 16 w 23"/>
                <a:gd name="T37" fmla="*/ 5 h 7"/>
                <a:gd name="T38" fmla="*/ 5 w 23"/>
                <a:gd name="T39" fmla="*/ 5 h 7"/>
                <a:gd name="T40" fmla="*/ 1 w 23"/>
                <a:gd name="T41" fmla="*/ 4 h 7"/>
                <a:gd name="T42" fmla="*/ 18 w 23"/>
                <a:gd name="T43" fmla="*/ 3 h 7"/>
                <a:gd name="T44" fmla="*/ 22 w 23"/>
                <a:gd name="T45" fmla="*/ 4 h 7"/>
                <a:gd name="T46" fmla="*/ 7 w 23"/>
                <a:gd name="T47" fmla="*/ 5 h 7"/>
                <a:gd name="T48" fmla="*/ 2 w 23"/>
                <a:gd name="T49" fmla="*/ 4 h 7"/>
                <a:gd name="T50" fmla="*/ 22 w 23"/>
                <a:gd name="T51" fmla="*/ 5 h 7"/>
                <a:gd name="T52" fmla="*/ 11 w 23"/>
                <a:gd name="T53" fmla="*/ 5 h 7"/>
                <a:gd name="T54" fmla="*/ 1 w 23"/>
                <a:gd name="T55" fmla="*/ 4 h 7"/>
                <a:gd name="T56" fmla="*/ 17 w 23"/>
                <a:gd name="T57" fmla="*/ 4 h 7"/>
                <a:gd name="T58" fmla="*/ 21 w 23"/>
                <a:gd name="T59" fmla="*/ 5 h 7"/>
                <a:gd name="T60" fmla="*/ 1 w 23"/>
                <a:gd name="T61" fmla="*/ 3 h 7"/>
                <a:gd name="T62" fmla="*/ 4 w 23"/>
                <a:gd name="T63" fmla="*/ 2 h 7"/>
                <a:gd name="T64" fmla="*/ 14 w 23"/>
                <a:gd name="T65" fmla="*/ 3 h 7"/>
                <a:gd name="T66" fmla="*/ 18 w 23"/>
                <a:gd name="T67" fmla="*/ 4 h 7"/>
                <a:gd name="T68" fmla="*/ 8 w 23"/>
                <a:gd name="T6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 h="7">
                  <a:moveTo>
                    <a:pt x="8" y="4"/>
                  </a:moveTo>
                  <a:cubicBezTo>
                    <a:pt x="12" y="5"/>
                    <a:pt x="15" y="6"/>
                    <a:pt x="18" y="5"/>
                  </a:cubicBezTo>
                  <a:cubicBezTo>
                    <a:pt x="19" y="5"/>
                    <a:pt x="19" y="5"/>
                    <a:pt x="19" y="4"/>
                  </a:cubicBezTo>
                  <a:cubicBezTo>
                    <a:pt x="16" y="2"/>
                    <a:pt x="13" y="2"/>
                    <a:pt x="10" y="1"/>
                  </a:cubicBezTo>
                  <a:cubicBezTo>
                    <a:pt x="7" y="1"/>
                    <a:pt x="3" y="0"/>
                    <a:pt x="0" y="3"/>
                  </a:cubicBezTo>
                  <a:cubicBezTo>
                    <a:pt x="0" y="3"/>
                    <a:pt x="0" y="3"/>
                    <a:pt x="0" y="3"/>
                  </a:cubicBezTo>
                  <a:cubicBezTo>
                    <a:pt x="2" y="6"/>
                    <a:pt x="6" y="7"/>
                    <a:pt x="10" y="7"/>
                  </a:cubicBezTo>
                  <a:cubicBezTo>
                    <a:pt x="13" y="7"/>
                    <a:pt x="17" y="7"/>
                    <a:pt x="21" y="6"/>
                  </a:cubicBezTo>
                  <a:cubicBezTo>
                    <a:pt x="22" y="6"/>
                    <a:pt x="22" y="6"/>
                    <a:pt x="22" y="5"/>
                  </a:cubicBezTo>
                  <a:cubicBezTo>
                    <a:pt x="21" y="4"/>
                    <a:pt x="20" y="4"/>
                    <a:pt x="18" y="3"/>
                  </a:cubicBezTo>
                  <a:cubicBezTo>
                    <a:pt x="16" y="3"/>
                    <a:pt x="14" y="3"/>
                    <a:pt x="12" y="3"/>
                  </a:cubicBezTo>
                  <a:cubicBezTo>
                    <a:pt x="8" y="3"/>
                    <a:pt x="4" y="3"/>
                    <a:pt x="1" y="3"/>
                  </a:cubicBezTo>
                  <a:cubicBezTo>
                    <a:pt x="0" y="3"/>
                    <a:pt x="0" y="4"/>
                    <a:pt x="0" y="4"/>
                  </a:cubicBezTo>
                  <a:cubicBezTo>
                    <a:pt x="4" y="6"/>
                    <a:pt x="8" y="6"/>
                    <a:pt x="11" y="6"/>
                  </a:cubicBezTo>
                  <a:cubicBezTo>
                    <a:pt x="15" y="6"/>
                    <a:pt x="19" y="6"/>
                    <a:pt x="22" y="5"/>
                  </a:cubicBezTo>
                  <a:cubicBezTo>
                    <a:pt x="23" y="5"/>
                    <a:pt x="23" y="4"/>
                    <a:pt x="22" y="4"/>
                  </a:cubicBezTo>
                  <a:cubicBezTo>
                    <a:pt x="19" y="3"/>
                    <a:pt x="16" y="2"/>
                    <a:pt x="12" y="2"/>
                  </a:cubicBezTo>
                  <a:cubicBezTo>
                    <a:pt x="9" y="2"/>
                    <a:pt x="5" y="2"/>
                    <a:pt x="2" y="3"/>
                  </a:cubicBezTo>
                  <a:cubicBezTo>
                    <a:pt x="2" y="4"/>
                    <a:pt x="2" y="4"/>
                    <a:pt x="2" y="4"/>
                  </a:cubicBezTo>
                  <a:cubicBezTo>
                    <a:pt x="5" y="7"/>
                    <a:pt x="8" y="7"/>
                    <a:pt x="12" y="7"/>
                  </a:cubicBezTo>
                  <a:cubicBezTo>
                    <a:pt x="15" y="7"/>
                    <a:pt x="19" y="6"/>
                    <a:pt x="22" y="5"/>
                  </a:cubicBezTo>
                  <a:cubicBezTo>
                    <a:pt x="23" y="5"/>
                    <a:pt x="23" y="4"/>
                    <a:pt x="23" y="4"/>
                  </a:cubicBezTo>
                  <a:cubicBezTo>
                    <a:pt x="22" y="3"/>
                    <a:pt x="20" y="2"/>
                    <a:pt x="19" y="2"/>
                  </a:cubicBezTo>
                  <a:cubicBezTo>
                    <a:pt x="17" y="1"/>
                    <a:pt x="15" y="1"/>
                    <a:pt x="13" y="1"/>
                  </a:cubicBezTo>
                  <a:cubicBezTo>
                    <a:pt x="8" y="2"/>
                    <a:pt x="4" y="2"/>
                    <a:pt x="0" y="3"/>
                  </a:cubicBezTo>
                  <a:cubicBezTo>
                    <a:pt x="0" y="3"/>
                    <a:pt x="0" y="3"/>
                    <a:pt x="0" y="4"/>
                  </a:cubicBezTo>
                  <a:cubicBezTo>
                    <a:pt x="1" y="5"/>
                    <a:pt x="3" y="5"/>
                    <a:pt x="4" y="6"/>
                  </a:cubicBezTo>
                  <a:cubicBezTo>
                    <a:pt x="6" y="6"/>
                    <a:pt x="8" y="7"/>
                    <a:pt x="10" y="7"/>
                  </a:cubicBezTo>
                  <a:cubicBezTo>
                    <a:pt x="12" y="7"/>
                    <a:pt x="14" y="7"/>
                    <a:pt x="16" y="6"/>
                  </a:cubicBezTo>
                  <a:cubicBezTo>
                    <a:pt x="17" y="6"/>
                    <a:pt x="19" y="6"/>
                    <a:pt x="20" y="5"/>
                  </a:cubicBezTo>
                  <a:cubicBezTo>
                    <a:pt x="20" y="4"/>
                    <a:pt x="20" y="4"/>
                    <a:pt x="20" y="4"/>
                  </a:cubicBezTo>
                  <a:cubicBezTo>
                    <a:pt x="18" y="2"/>
                    <a:pt x="14" y="2"/>
                    <a:pt x="11" y="2"/>
                  </a:cubicBezTo>
                  <a:cubicBezTo>
                    <a:pt x="8" y="2"/>
                    <a:pt x="4" y="3"/>
                    <a:pt x="1" y="3"/>
                  </a:cubicBezTo>
                  <a:cubicBezTo>
                    <a:pt x="0" y="4"/>
                    <a:pt x="0" y="4"/>
                    <a:pt x="1" y="4"/>
                  </a:cubicBezTo>
                  <a:cubicBezTo>
                    <a:pt x="4" y="4"/>
                    <a:pt x="7" y="3"/>
                    <a:pt x="10" y="3"/>
                  </a:cubicBezTo>
                  <a:cubicBezTo>
                    <a:pt x="13" y="3"/>
                    <a:pt x="17" y="3"/>
                    <a:pt x="19" y="5"/>
                  </a:cubicBezTo>
                  <a:cubicBezTo>
                    <a:pt x="19" y="4"/>
                    <a:pt x="19" y="4"/>
                    <a:pt x="19" y="4"/>
                  </a:cubicBezTo>
                  <a:cubicBezTo>
                    <a:pt x="18" y="5"/>
                    <a:pt x="17" y="5"/>
                    <a:pt x="16" y="5"/>
                  </a:cubicBezTo>
                  <a:cubicBezTo>
                    <a:pt x="14" y="6"/>
                    <a:pt x="12" y="6"/>
                    <a:pt x="10" y="6"/>
                  </a:cubicBezTo>
                  <a:cubicBezTo>
                    <a:pt x="8" y="5"/>
                    <a:pt x="6" y="5"/>
                    <a:pt x="5" y="5"/>
                  </a:cubicBezTo>
                  <a:cubicBezTo>
                    <a:pt x="3" y="4"/>
                    <a:pt x="2" y="4"/>
                    <a:pt x="1" y="3"/>
                  </a:cubicBezTo>
                  <a:cubicBezTo>
                    <a:pt x="1" y="3"/>
                    <a:pt x="1" y="4"/>
                    <a:pt x="1" y="4"/>
                  </a:cubicBezTo>
                  <a:cubicBezTo>
                    <a:pt x="4" y="3"/>
                    <a:pt x="8" y="3"/>
                    <a:pt x="12" y="2"/>
                  </a:cubicBezTo>
                  <a:cubicBezTo>
                    <a:pt x="14" y="2"/>
                    <a:pt x="16" y="2"/>
                    <a:pt x="18" y="3"/>
                  </a:cubicBezTo>
                  <a:cubicBezTo>
                    <a:pt x="19" y="3"/>
                    <a:pt x="21" y="3"/>
                    <a:pt x="22" y="5"/>
                  </a:cubicBezTo>
                  <a:cubicBezTo>
                    <a:pt x="22" y="4"/>
                    <a:pt x="22" y="4"/>
                    <a:pt x="22" y="4"/>
                  </a:cubicBezTo>
                  <a:cubicBezTo>
                    <a:pt x="19" y="5"/>
                    <a:pt x="15" y="5"/>
                    <a:pt x="12" y="5"/>
                  </a:cubicBezTo>
                  <a:cubicBezTo>
                    <a:pt x="10" y="6"/>
                    <a:pt x="8" y="5"/>
                    <a:pt x="7" y="5"/>
                  </a:cubicBezTo>
                  <a:cubicBezTo>
                    <a:pt x="5" y="5"/>
                    <a:pt x="4" y="4"/>
                    <a:pt x="3" y="4"/>
                  </a:cubicBezTo>
                  <a:cubicBezTo>
                    <a:pt x="3" y="4"/>
                    <a:pt x="3" y="4"/>
                    <a:pt x="2" y="4"/>
                  </a:cubicBezTo>
                  <a:cubicBezTo>
                    <a:pt x="6" y="3"/>
                    <a:pt x="9" y="3"/>
                    <a:pt x="12" y="3"/>
                  </a:cubicBezTo>
                  <a:cubicBezTo>
                    <a:pt x="16" y="3"/>
                    <a:pt x="19" y="4"/>
                    <a:pt x="22" y="5"/>
                  </a:cubicBezTo>
                  <a:cubicBezTo>
                    <a:pt x="22" y="4"/>
                    <a:pt x="22" y="4"/>
                    <a:pt x="22" y="4"/>
                  </a:cubicBezTo>
                  <a:cubicBezTo>
                    <a:pt x="18" y="4"/>
                    <a:pt x="15" y="5"/>
                    <a:pt x="11" y="5"/>
                  </a:cubicBezTo>
                  <a:cubicBezTo>
                    <a:pt x="8" y="5"/>
                    <a:pt x="4" y="4"/>
                    <a:pt x="1" y="3"/>
                  </a:cubicBezTo>
                  <a:cubicBezTo>
                    <a:pt x="1" y="3"/>
                    <a:pt x="1" y="4"/>
                    <a:pt x="1" y="4"/>
                  </a:cubicBezTo>
                  <a:cubicBezTo>
                    <a:pt x="4" y="4"/>
                    <a:pt x="8" y="4"/>
                    <a:pt x="11" y="4"/>
                  </a:cubicBezTo>
                  <a:cubicBezTo>
                    <a:pt x="13" y="4"/>
                    <a:pt x="15" y="4"/>
                    <a:pt x="17" y="4"/>
                  </a:cubicBezTo>
                  <a:cubicBezTo>
                    <a:pt x="18" y="4"/>
                    <a:pt x="20" y="5"/>
                    <a:pt x="21" y="6"/>
                  </a:cubicBezTo>
                  <a:cubicBezTo>
                    <a:pt x="21" y="6"/>
                    <a:pt x="21" y="5"/>
                    <a:pt x="21" y="5"/>
                  </a:cubicBezTo>
                  <a:cubicBezTo>
                    <a:pt x="18" y="5"/>
                    <a:pt x="14" y="6"/>
                    <a:pt x="11" y="6"/>
                  </a:cubicBezTo>
                  <a:cubicBezTo>
                    <a:pt x="8" y="6"/>
                    <a:pt x="3" y="6"/>
                    <a:pt x="1" y="3"/>
                  </a:cubicBezTo>
                  <a:cubicBezTo>
                    <a:pt x="1" y="3"/>
                    <a:pt x="1" y="3"/>
                    <a:pt x="1" y="3"/>
                  </a:cubicBezTo>
                  <a:cubicBezTo>
                    <a:pt x="2" y="3"/>
                    <a:pt x="3" y="2"/>
                    <a:pt x="4" y="2"/>
                  </a:cubicBezTo>
                  <a:cubicBezTo>
                    <a:pt x="6" y="2"/>
                    <a:pt x="8" y="2"/>
                    <a:pt x="9" y="2"/>
                  </a:cubicBezTo>
                  <a:cubicBezTo>
                    <a:pt x="11" y="3"/>
                    <a:pt x="13" y="3"/>
                    <a:pt x="14" y="3"/>
                  </a:cubicBezTo>
                  <a:cubicBezTo>
                    <a:pt x="15" y="4"/>
                    <a:pt x="17" y="4"/>
                    <a:pt x="18" y="5"/>
                  </a:cubicBezTo>
                  <a:cubicBezTo>
                    <a:pt x="18" y="5"/>
                    <a:pt x="18" y="4"/>
                    <a:pt x="18" y="4"/>
                  </a:cubicBezTo>
                  <a:cubicBezTo>
                    <a:pt x="15" y="5"/>
                    <a:pt x="12" y="4"/>
                    <a:pt x="8" y="4"/>
                  </a:cubicBezTo>
                  <a:cubicBezTo>
                    <a:pt x="8" y="3"/>
                    <a:pt x="8"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89"/>
            <p:cNvSpPr>
              <a:spLocks/>
            </p:cNvSpPr>
            <p:nvPr/>
          </p:nvSpPr>
          <p:spPr bwMode="auto">
            <a:xfrm>
              <a:off x="5305425" y="4510088"/>
              <a:ext cx="109538" cy="41275"/>
            </a:xfrm>
            <a:custGeom>
              <a:avLst/>
              <a:gdLst>
                <a:gd name="T0" fmla="*/ 15 w 29"/>
                <a:gd name="T1" fmla="*/ 6 h 11"/>
                <a:gd name="T2" fmla="*/ 3 w 29"/>
                <a:gd name="T3" fmla="*/ 9 h 11"/>
                <a:gd name="T4" fmla="*/ 3 w 29"/>
                <a:gd name="T5" fmla="*/ 10 h 11"/>
                <a:gd name="T6" fmla="*/ 14 w 29"/>
                <a:gd name="T7" fmla="*/ 9 h 11"/>
                <a:gd name="T8" fmla="*/ 25 w 29"/>
                <a:gd name="T9" fmla="*/ 5 h 11"/>
                <a:gd name="T10" fmla="*/ 25 w 29"/>
                <a:gd name="T11" fmla="*/ 5 h 11"/>
                <a:gd name="T12" fmla="*/ 20 w 29"/>
                <a:gd name="T13" fmla="*/ 4 h 11"/>
                <a:gd name="T14" fmla="*/ 12 w 29"/>
                <a:gd name="T15" fmla="*/ 4 h 11"/>
                <a:gd name="T16" fmla="*/ 5 w 29"/>
                <a:gd name="T17" fmla="*/ 7 h 11"/>
                <a:gd name="T18" fmla="*/ 1 w 29"/>
                <a:gd name="T19" fmla="*/ 10 h 11"/>
                <a:gd name="T20" fmla="*/ 1 w 29"/>
                <a:gd name="T21" fmla="*/ 10 h 11"/>
                <a:gd name="T22" fmla="*/ 17 w 29"/>
                <a:gd name="T23" fmla="*/ 7 h 11"/>
                <a:gd name="T24" fmla="*/ 29 w 29"/>
                <a:gd name="T25" fmla="*/ 3 h 11"/>
                <a:gd name="T26" fmla="*/ 29 w 29"/>
                <a:gd name="T27" fmla="*/ 2 h 11"/>
                <a:gd name="T28" fmla="*/ 24 w 29"/>
                <a:gd name="T29" fmla="*/ 2 h 11"/>
                <a:gd name="T30" fmla="*/ 16 w 29"/>
                <a:gd name="T31" fmla="*/ 2 h 11"/>
                <a:gd name="T32" fmla="*/ 9 w 29"/>
                <a:gd name="T33" fmla="*/ 5 h 11"/>
                <a:gd name="T34" fmla="*/ 5 w 29"/>
                <a:gd name="T35" fmla="*/ 7 h 11"/>
                <a:gd name="T36" fmla="*/ 6 w 29"/>
                <a:gd name="T37" fmla="*/ 8 h 11"/>
                <a:gd name="T38" fmla="*/ 17 w 29"/>
                <a:gd name="T39" fmla="*/ 7 h 11"/>
                <a:gd name="T40" fmla="*/ 27 w 29"/>
                <a:gd name="T41" fmla="*/ 2 h 11"/>
                <a:gd name="T42" fmla="*/ 27 w 29"/>
                <a:gd name="T43" fmla="*/ 1 h 11"/>
                <a:gd name="T44" fmla="*/ 17 w 29"/>
                <a:gd name="T45" fmla="*/ 1 h 11"/>
                <a:gd name="T46" fmla="*/ 7 w 29"/>
                <a:gd name="T47" fmla="*/ 5 h 11"/>
                <a:gd name="T48" fmla="*/ 7 w 29"/>
                <a:gd name="T49" fmla="*/ 6 h 11"/>
                <a:gd name="T50" fmla="*/ 17 w 29"/>
                <a:gd name="T51" fmla="*/ 5 h 11"/>
                <a:gd name="T52" fmla="*/ 26 w 29"/>
                <a:gd name="T53" fmla="*/ 1 h 11"/>
                <a:gd name="T54" fmla="*/ 26 w 29"/>
                <a:gd name="T55" fmla="*/ 0 h 11"/>
                <a:gd name="T56" fmla="*/ 7 w 29"/>
                <a:gd name="T57" fmla="*/ 5 h 11"/>
                <a:gd name="T58" fmla="*/ 8 w 29"/>
                <a:gd name="T59" fmla="*/ 6 h 11"/>
                <a:gd name="T60" fmla="*/ 16 w 29"/>
                <a:gd name="T61" fmla="*/ 3 h 11"/>
                <a:gd name="T62" fmla="*/ 26 w 29"/>
                <a:gd name="T63" fmla="*/ 1 h 11"/>
                <a:gd name="T64" fmla="*/ 25 w 29"/>
                <a:gd name="T65" fmla="*/ 1 h 11"/>
                <a:gd name="T66" fmla="*/ 17 w 29"/>
                <a:gd name="T67" fmla="*/ 4 h 11"/>
                <a:gd name="T68" fmla="*/ 7 w 29"/>
                <a:gd name="T69" fmla="*/ 5 h 11"/>
                <a:gd name="T70" fmla="*/ 8 w 29"/>
                <a:gd name="T71" fmla="*/ 6 h 11"/>
                <a:gd name="T72" fmla="*/ 17 w 29"/>
                <a:gd name="T73" fmla="*/ 2 h 11"/>
                <a:gd name="T74" fmla="*/ 22 w 29"/>
                <a:gd name="T75" fmla="*/ 1 h 11"/>
                <a:gd name="T76" fmla="*/ 27 w 29"/>
                <a:gd name="T77" fmla="*/ 2 h 11"/>
                <a:gd name="T78" fmla="*/ 27 w 29"/>
                <a:gd name="T79" fmla="*/ 1 h 11"/>
                <a:gd name="T80" fmla="*/ 17 w 29"/>
                <a:gd name="T81" fmla="*/ 6 h 11"/>
                <a:gd name="T82" fmla="*/ 6 w 29"/>
                <a:gd name="T83" fmla="*/ 7 h 11"/>
                <a:gd name="T84" fmla="*/ 6 w 29"/>
                <a:gd name="T85" fmla="*/ 8 h 11"/>
                <a:gd name="T86" fmla="*/ 10 w 29"/>
                <a:gd name="T87" fmla="*/ 5 h 11"/>
                <a:gd name="T88" fmla="*/ 17 w 29"/>
                <a:gd name="T89" fmla="*/ 3 h 11"/>
                <a:gd name="T90" fmla="*/ 24 w 29"/>
                <a:gd name="T91" fmla="*/ 2 h 11"/>
                <a:gd name="T92" fmla="*/ 29 w 29"/>
                <a:gd name="T93" fmla="*/ 3 h 11"/>
                <a:gd name="T94" fmla="*/ 28 w 29"/>
                <a:gd name="T95" fmla="*/ 2 h 11"/>
                <a:gd name="T96" fmla="*/ 23 w 29"/>
                <a:gd name="T97" fmla="*/ 5 h 11"/>
                <a:gd name="T98" fmla="*/ 17 w 29"/>
                <a:gd name="T99" fmla="*/ 6 h 11"/>
                <a:gd name="T100" fmla="*/ 1 w 29"/>
                <a:gd name="T101" fmla="*/ 9 h 11"/>
                <a:gd name="T102" fmla="*/ 2 w 29"/>
                <a:gd name="T103" fmla="*/ 10 h 11"/>
                <a:gd name="T104" fmla="*/ 6 w 29"/>
                <a:gd name="T105" fmla="*/ 7 h 11"/>
                <a:gd name="T106" fmla="*/ 12 w 29"/>
                <a:gd name="T107" fmla="*/ 5 h 11"/>
                <a:gd name="T108" fmla="*/ 19 w 29"/>
                <a:gd name="T109" fmla="*/ 5 h 11"/>
                <a:gd name="T110" fmla="*/ 24 w 29"/>
                <a:gd name="T111" fmla="*/ 5 h 11"/>
                <a:gd name="T112" fmla="*/ 24 w 29"/>
                <a:gd name="T113" fmla="*/ 5 h 11"/>
                <a:gd name="T114" fmla="*/ 14 w 29"/>
                <a:gd name="T115" fmla="*/ 8 h 11"/>
                <a:gd name="T116" fmla="*/ 3 w 29"/>
                <a:gd name="T117" fmla="*/ 9 h 11"/>
                <a:gd name="T118" fmla="*/ 4 w 29"/>
                <a:gd name="T119" fmla="*/ 10 h 11"/>
                <a:gd name="T120" fmla="*/ 16 w 29"/>
                <a:gd name="T121" fmla="*/ 7 h 11"/>
                <a:gd name="T122" fmla="*/ 15 w 29"/>
                <a:gd name="T12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 h="11">
                  <a:moveTo>
                    <a:pt x="15" y="6"/>
                  </a:moveTo>
                  <a:cubicBezTo>
                    <a:pt x="11" y="7"/>
                    <a:pt x="7" y="7"/>
                    <a:pt x="3" y="9"/>
                  </a:cubicBezTo>
                  <a:cubicBezTo>
                    <a:pt x="3" y="9"/>
                    <a:pt x="3" y="10"/>
                    <a:pt x="3" y="10"/>
                  </a:cubicBezTo>
                  <a:cubicBezTo>
                    <a:pt x="7" y="10"/>
                    <a:pt x="11" y="10"/>
                    <a:pt x="14" y="9"/>
                  </a:cubicBezTo>
                  <a:cubicBezTo>
                    <a:pt x="18" y="8"/>
                    <a:pt x="21" y="7"/>
                    <a:pt x="25" y="5"/>
                  </a:cubicBezTo>
                  <a:cubicBezTo>
                    <a:pt x="25" y="5"/>
                    <a:pt x="25" y="5"/>
                    <a:pt x="25" y="5"/>
                  </a:cubicBezTo>
                  <a:cubicBezTo>
                    <a:pt x="23" y="4"/>
                    <a:pt x="21" y="4"/>
                    <a:pt x="20" y="4"/>
                  </a:cubicBezTo>
                  <a:cubicBezTo>
                    <a:pt x="17" y="4"/>
                    <a:pt x="15" y="4"/>
                    <a:pt x="12" y="4"/>
                  </a:cubicBezTo>
                  <a:cubicBezTo>
                    <a:pt x="10" y="5"/>
                    <a:pt x="7" y="6"/>
                    <a:pt x="5" y="7"/>
                  </a:cubicBezTo>
                  <a:cubicBezTo>
                    <a:pt x="3" y="7"/>
                    <a:pt x="2" y="8"/>
                    <a:pt x="1" y="10"/>
                  </a:cubicBezTo>
                  <a:cubicBezTo>
                    <a:pt x="0" y="10"/>
                    <a:pt x="1" y="10"/>
                    <a:pt x="1" y="10"/>
                  </a:cubicBezTo>
                  <a:cubicBezTo>
                    <a:pt x="7" y="11"/>
                    <a:pt x="12" y="8"/>
                    <a:pt x="17" y="7"/>
                  </a:cubicBezTo>
                  <a:cubicBezTo>
                    <a:pt x="21" y="7"/>
                    <a:pt x="26" y="6"/>
                    <a:pt x="29" y="3"/>
                  </a:cubicBezTo>
                  <a:cubicBezTo>
                    <a:pt x="29" y="3"/>
                    <a:pt x="29" y="2"/>
                    <a:pt x="29" y="2"/>
                  </a:cubicBezTo>
                  <a:cubicBezTo>
                    <a:pt x="27" y="1"/>
                    <a:pt x="25" y="1"/>
                    <a:pt x="24" y="2"/>
                  </a:cubicBezTo>
                  <a:cubicBezTo>
                    <a:pt x="21" y="2"/>
                    <a:pt x="19" y="2"/>
                    <a:pt x="16" y="2"/>
                  </a:cubicBezTo>
                  <a:cubicBezTo>
                    <a:pt x="14" y="3"/>
                    <a:pt x="12" y="4"/>
                    <a:pt x="9" y="5"/>
                  </a:cubicBezTo>
                  <a:cubicBezTo>
                    <a:pt x="8" y="5"/>
                    <a:pt x="6" y="6"/>
                    <a:pt x="5" y="7"/>
                  </a:cubicBezTo>
                  <a:cubicBezTo>
                    <a:pt x="5" y="8"/>
                    <a:pt x="5" y="8"/>
                    <a:pt x="6" y="8"/>
                  </a:cubicBezTo>
                  <a:cubicBezTo>
                    <a:pt x="9" y="9"/>
                    <a:pt x="13" y="8"/>
                    <a:pt x="17" y="7"/>
                  </a:cubicBezTo>
                  <a:cubicBezTo>
                    <a:pt x="21" y="6"/>
                    <a:pt x="25" y="5"/>
                    <a:pt x="27" y="2"/>
                  </a:cubicBezTo>
                  <a:cubicBezTo>
                    <a:pt x="28" y="2"/>
                    <a:pt x="28" y="1"/>
                    <a:pt x="27" y="1"/>
                  </a:cubicBezTo>
                  <a:cubicBezTo>
                    <a:pt x="24" y="0"/>
                    <a:pt x="20" y="1"/>
                    <a:pt x="17" y="1"/>
                  </a:cubicBezTo>
                  <a:cubicBezTo>
                    <a:pt x="14" y="2"/>
                    <a:pt x="10" y="3"/>
                    <a:pt x="7" y="5"/>
                  </a:cubicBezTo>
                  <a:cubicBezTo>
                    <a:pt x="7" y="6"/>
                    <a:pt x="7" y="6"/>
                    <a:pt x="7" y="6"/>
                  </a:cubicBezTo>
                  <a:cubicBezTo>
                    <a:pt x="10" y="7"/>
                    <a:pt x="14" y="6"/>
                    <a:pt x="17" y="5"/>
                  </a:cubicBezTo>
                  <a:cubicBezTo>
                    <a:pt x="20" y="5"/>
                    <a:pt x="23" y="3"/>
                    <a:pt x="26" y="1"/>
                  </a:cubicBezTo>
                  <a:cubicBezTo>
                    <a:pt x="26" y="1"/>
                    <a:pt x="26" y="0"/>
                    <a:pt x="26" y="0"/>
                  </a:cubicBezTo>
                  <a:cubicBezTo>
                    <a:pt x="19" y="0"/>
                    <a:pt x="13" y="3"/>
                    <a:pt x="7" y="5"/>
                  </a:cubicBezTo>
                  <a:cubicBezTo>
                    <a:pt x="7" y="5"/>
                    <a:pt x="7" y="6"/>
                    <a:pt x="8" y="6"/>
                  </a:cubicBezTo>
                  <a:cubicBezTo>
                    <a:pt x="11" y="5"/>
                    <a:pt x="13" y="4"/>
                    <a:pt x="16" y="3"/>
                  </a:cubicBezTo>
                  <a:cubicBezTo>
                    <a:pt x="19" y="2"/>
                    <a:pt x="22" y="1"/>
                    <a:pt x="26" y="1"/>
                  </a:cubicBezTo>
                  <a:cubicBezTo>
                    <a:pt x="25" y="1"/>
                    <a:pt x="25" y="1"/>
                    <a:pt x="25" y="1"/>
                  </a:cubicBezTo>
                  <a:cubicBezTo>
                    <a:pt x="23" y="2"/>
                    <a:pt x="20" y="4"/>
                    <a:pt x="17" y="4"/>
                  </a:cubicBezTo>
                  <a:cubicBezTo>
                    <a:pt x="14" y="5"/>
                    <a:pt x="10" y="6"/>
                    <a:pt x="7" y="5"/>
                  </a:cubicBezTo>
                  <a:cubicBezTo>
                    <a:pt x="8" y="6"/>
                    <a:pt x="8" y="6"/>
                    <a:pt x="8" y="6"/>
                  </a:cubicBezTo>
                  <a:cubicBezTo>
                    <a:pt x="10" y="4"/>
                    <a:pt x="14" y="3"/>
                    <a:pt x="17" y="2"/>
                  </a:cubicBezTo>
                  <a:cubicBezTo>
                    <a:pt x="19" y="2"/>
                    <a:pt x="21" y="2"/>
                    <a:pt x="22" y="1"/>
                  </a:cubicBezTo>
                  <a:cubicBezTo>
                    <a:pt x="24" y="1"/>
                    <a:pt x="25" y="1"/>
                    <a:pt x="27" y="2"/>
                  </a:cubicBezTo>
                  <a:cubicBezTo>
                    <a:pt x="27" y="2"/>
                    <a:pt x="27" y="2"/>
                    <a:pt x="27" y="1"/>
                  </a:cubicBezTo>
                  <a:cubicBezTo>
                    <a:pt x="24" y="4"/>
                    <a:pt x="20" y="5"/>
                    <a:pt x="17" y="6"/>
                  </a:cubicBezTo>
                  <a:cubicBezTo>
                    <a:pt x="13" y="7"/>
                    <a:pt x="9" y="7"/>
                    <a:pt x="6" y="7"/>
                  </a:cubicBezTo>
                  <a:cubicBezTo>
                    <a:pt x="6" y="7"/>
                    <a:pt x="6" y="8"/>
                    <a:pt x="6" y="8"/>
                  </a:cubicBezTo>
                  <a:cubicBezTo>
                    <a:pt x="7" y="7"/>
                    <a:pt x="9" y="6"/>
                    <a:pt x="10" y="5"/>
                  </a:cubicBezTo>
                  <a:cubicBezTo>
                    <a:pt x="12" y="4"/>
                    <a:pt x="15" y="4"/>
                    <a:pt x="17" y="3"/>
                  </a:cubicBezTo>
                  <a:cubicBezTo>
                    <a:pt x="19" y="3"/>
                    <a:pt x="21" y="3"/>
                    <a:pt x="24" y="2"/>
                  </a:cubicBezTo>
                  <a:cubicBezTo>
                    <a:pt x="25" y="2"/>
                    <a:pt x="27" y="2"/>
                    <a:pt x="29" y="3"/>
                  </a:cubicBezTo>
                  <a:cubicBezTo>
                    <a:pt x="28" y="3"/>
                    <a:pt x="28" y="2"/>
                    <a:pt x="28" y="2"/>
                  </a:cubicBezTo>
                  <a:cubicBezTo>
                    <a:pt x="27" y="4"/>
                    <a:pt x="25" y="4"/>
                    <a:pt x="23" y="5"/>
                  </a:cubicBezTo>
                  <a:cubicBezTo>
                    <a:pt x="21" y="5"/>
                    <a:pt x="19" y="6"/>
                    <a:pt x="17" y="6"/>
                  </a:cubicBezTo>
                  <a:cubicBezTo>
                    <a:pt x="12" y="7"/>
                    <a:pt x="7" y="10"/>
                    <a:pt x="1" y="9"/>
                  </a:cubicBezTo>
                  <a:cubicBezTo>
                    <a:pt x="1" y="10"/>
                    <a:pt x="2" y="10"/>
                    <a:pt x="2" y="10"/>
                  </a:cubicBezTo>
                  <a:cubicBezTo>
                    <a:pt x="3" y="9"/>
                    <a:pt x="4" y="8"/>
                    <a:pt x="6" y="7"/>
                  </a:cubicBezTo>
                  <a:cubicBezTo>
                    <a:pt x="8" y="7"/>
                    <a:pt x="10" y="6"/>
                    <a:pt x="12" y="5"/>
                  </a:cubicBezTo>
                  <a:cubicBezTo>
                    <a:pt x="14" y="5"/>
                    <a:pt x="17" y="5"/>
                    <a:pt x="19" y="5"/>
                  </a:cubicBezTo>
                  <a:cubicBezTo>
                    <a:pt x="21" y="5"/>
                    <a:pt x="23" y="5"/>
                    <a:pt x="24" y="5"/>
                  </a:cubicBezTo>
                  <a:cubicBezTo>
                    <a:pt x="24" y="5"/>
                    <a:pt x="24" y="5"/>
                    <a:pt x="24" y="5"/>
                  </a:cubicBezTo>
                  <a:cubicBezTo>
                    <a:pt x="21" y="6"/>
                    <a:pt x="17" y="7"/>
                    <a:pt x="14" y="8"/>
                  </a:cubicBezTo>
                  <a:cubicBezTo>
                    <a:pt x="10" y="9"/>
                    <a:pt x="7" y="9"/>
                    <a:pt x="3" y="9"/>
                  </a:cubicBezTo>
                  <a:cubicBezTo>
                    <a:pt x="3" y="9"/>
                    <a:pt x="4" y="10"/>
                    <a:pt x="4" y="10"/>
                  </a:cubicBezTo>
                  <a:cubicBezTo>
                    <a:pt x="7" y="8"/>
                    <a:pt x="11" y="7"/>
                    <a:pt x="16" y="7"/>
                  </a:cubicBezTo>
                  <a:cubicBezTo>
                    <a:pt x="16" y="7"/>
                    <a:pt x="16" y="6"/>
                    <a:pt x="1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90"/>
            <p:cNvSpPr>
              <a:spLocks/>
            </p:cNvSpPr>
            <p:nvPr/>
          </p:nvSpPr>
          <p:spPr bwMode="auto">
            <a:xfrm>
              <a:off x="5137150" y="4303713"/>
              <a:ext cx="55563" cy="66675"/>
            </a:xfrm>
            <a:custGeom>
              <a:avLst/>
              <a:gdLst>
                <a:gd name="T0" fmla="*/ 12 w 15"/>
                <a:gd name="T1" fmla="*/ 9 h 18"/>
                <a:gd name="T2" fmla="*/ 5 w 15"/>
                <a:gd name="T3" fmla="*/ 17 h 18"/>
                <a:gd name="T4" fmla="*/ 6 w 15"/>
                <a:gd name="T5" fmla="*/ 18 h 18"/>
                <a:gd name="T6" fmla="*/ 12 w 15"/>
                <a:gd name="T7" fmla="*/ 12 h 18"/>
                <a:gd name="T8" fmla="*/ 15 w 15"/>
                <a:gd name="T9" fmla="*/ 4 h 18"/>
                <a:gd name="T10" fmla="*/ 15 w 15"/>
                <a:gd name="T11" fmla="*/ 4 h 18"/>
                <a:gd name="T12" fmla="*/ 7 w 15"/>
                <a:gd name="T13" fmla="*/ 8 h 18"/>
                <a:gd name="T14" fmla="*/ 2 w 15"/>
                <a:gd name="T15" fmla="*/ 15 h 18"/>
                <a:gd name="T16" fmla="*/ 3 w 15"/>
                <a:gd name="T17" fmla="*/ 16 h 18"/>
                <a:gd name="T18" fmla="*/ 9 w 15"/>
                <a:gd name="T19" fmla="*/ 11 h 18"/>
                <a:gd name="T20" fmla="*/ 13 w 15"/>
                <a:gd name="T21" fmla="*/ 4 h 18"/>
                <a:gd name="T22" fmla="*/ 12 w 15"/>
                <a:gd name="T23" fmla="*/ 3 h 18"/>
                <a:gd name="T24" fmla="*/ 6 w 15"/>
                <a:gd name="T25" fmla="*/ 8 h 18"/>
                <a:gd name="T26" fmla="*/ 0 w 15"/>
                <a:gd name="T27" fmla="*/ 14 h 18"/>
                <a:gd name="T28" fmla="*/ 1 w 15"/>
                <a:gd name="T29" fmla="*/ 15 h 18"/>
                <a:gd name="T30" fmla="*/ 8 w 15"/>
                <a:gd name="T31" fmla="*/ 9 h 18"/>
                <a:gd name="T32" fmla="*/ 12 w 15"/>
                <a:gd name="T33" fmla="*/ 1 h 18"/>
                <a:gd name="T34" fmla="*/ 11 w 15"/>
                <a:gd name="T35" fmla="*/ 0 h 18"/>
                <a:gd name="T36" fmla="*/ 5 w 15"/>
                <a:gd name="T37" fmla="*/ 5 h 18"/>
                <a:gd name="T38" fmla="*/ 0 w 15"/>
                <a:gd name="T39" fmla="*/ 12 h 18"/>
                <a:gd name="T40" fmla="*/ 1 w 15"/>
                <a:gd name="T41" fmla="*/ 13 h 18"/>
                <a:gd name="T42" fmla="*/ 10 w 15"/>
                <a:gd name="T43" fmla="*/ 2 h 18"/>
                <a:gd name="T44" fmla="*/ 9 w 15"/>
                <a:gd name="T45" fmla="*/ 1 h 18"/>
                <a:gd name="T46" fmla="*/ 3 w 15"/>
                <a:gd name="T47" fmla="*/ 13 h 18"/>
                <a:gd name="T48" fmla="*/ 3 w 15"/>
                <a:gd name="T49" fmla="*/ 13 h 18"/>
                <a:gd name="T50" fmla="*/ 9 w 15"/>
                <a:gd name="T51" fmla="*/ 4 h 18"/>
                <a:gd name="T52" fmla="*/ 8 w 15"/>
                <a:gd name="T53" fmla="*/ 3 h 18"/>
                <a:gd name="T54" fmla="*/ 4 w 15"/>
                <a:gd name="T55" fmla="*/ 9 h 18"/>
                <a:gd name="T56" fmla="*/ 4 w 15"/>
                <a:gd name="T57" fmla="*/ 10 h 18"/>
                <a:gd name="T58" fmla="*/ 9 w 15"/>
                <a:gd name="T59" fmla="*/ 4 h 18"/>
                <a:gd name="T60" fmla="*/ 8 w 15"/>
                <a:gd name="T61" fmla="*/ 3 h 18"/>
                <a:gd name="T62" fmla="*/ 3 w 15"/>
                <a:gd name="T63" fmla="*/ 12 h 18"/>
                <a:gd name="T64" fmla="*/ 3 w 15"/>
                <a:gd name="T65" fmla="*/ 13 h 18"/>
                <a:gd name="T66" fmla="*/ 10 w 15"/>
                <a:gd name="T67" fmla="*/ 2 h 18"/>
                <a:gd name="T68" fmla="*/ 9 w 15"/>
                <a:gd name="T69" fmla="*/ 1 h 18"/>
                <a:gd name="T70" fmla="*/ 1 w 15"/>
                <a:gd name="T71" fmla="*/ 12 h 18"/>
                <a:gd name="T72" fmla="*/ 1 w 15"/>
                <a:gd name="T73" fmla="*/ 12 h 18"/>
                <a:gd name="T74" fmla="*/ 6 w 15"/>
                <a:gd name="T75" fmla="*/ 6 h 18"/>
                <a:gd name="T76" fmla="*/ 12 w 15"/>
                <a:gd name="T77" fmla="*/ 1 h 18"/>
                <a:gd name="T78" fmla="*/ 11 w 15"/>
                <a:gd name="T79" fmla="*/ 0 h 18"/>
                <a:gd name="T80" fmla="*/ 7 w 15"/>
                <a:gd name="T81" fmla="*/ 8 h 18"/>
                <a:gd name="T82" fmla="*/ 0 w 15"/>
                <a:gd name="T83" fmla="*/ 14 h 18"/>
                <a:gd name="T84" fmla="*/ 1 w 15"/>
                <a:gd name="T85" fmla="*/ 15 h 18"/>
                <a:gd name="T86" fmla="*/ 6 w 15"/>
                <a:gd name="T87" fmla="*/ 9 h 18"/>
                <a:gd name="T88" fmla="*/ 12 w 15"/>
                <a:gd name="T89" fmla="*/ 4 h 18"/>
                <a:gd name="T90" fmla="*/ 11 w 15"/>
                <a:gd name="T91" fmla="*/ 4 h 18"/>
                <a:gd name="T92" fmla="*/ 8 w 15"/>
                <a:gd name="T93" fmla="*/ 10 h 18"/>
                <a:gd name="T94" fmla="*/ 2 w 15"/>
                <a:gd name="T95" fmla="*/ 15 h 18"/>
                <a:gd name="T96" fmla="*/ 3 w 15"/>
                <a:gd name="T97" fmla="*/ 15 h 18"/>
                <a:gd name="T98" fmla="*/ 8 w 15"/>
                <a:gd name="T99" fmla="*/ 9 h 18"/>
                <a:gd name="T100" fmla="*/ 15 w 15"/>
                <a:gd name="T101" fmla="*/ 5 h 18"/>
                <a:gd name="T102" fmla="*/ 14 w 15"/>
                <a:gd name="T103" fmla="*/ 4 h 18"/>
                <a:gd name="T104" fmla="*/ 11 w 15"/>
                <a:gd name="T105" fmla="*/ 11 h 18"/>
                <a:gd name="T106" fmla="*/ 5 w 15"/>
                <a:gd name="T107" fmla="*/ 17 h 18"/>
                <a:gd name="T108" fmla="*/ 6 w 15"/>
                <a:gd name="T109" fmla="*/ 18 h 18"/>
                <a:gd name="T110" fmla="*/ 13 w 15"/>
                <a:gd name="T111" fmla="*/ 9 h 18"/>
                <a:gd name="T112" fmla="*/ 12 w 15"/>
                <a:gd name="T113"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 h="18">
                  <a:moveTo>
                    <a:pt x="12" y="9"/>
                  </a:moveTo>
                  <a:cubicBezTo>
                    <a:pt x="10" y="12"/>
                    <a:pt x="7" y="14"/>
                    <a:pt x="5" y="17"/>
                  </a:cubicBezTo>
                  <a:cubicBezTo>
                    <a:pt x="5" y="17"/>
                    <a:pt x="5" y="18"/>
                    <a:pt x="6" y="18"/>
                  </a:cubicBezTo>
                  <a:cubicBezTo>
                    <a:pt x="8" y="16"/>
                    <a:pt x="10" y="14"/>
                    <a:pt x="12" y="12"/>
                  </a:cubicBezTo>
                  <a:cubicBezTo>
                    <a:pt x="13" y="10"/>
                    <a:pt x="15" y="7"/>
                    <a:pt x="15" y="4"/>
                  </a:cubicBezTo>
                  <a:cubicBezTo>
                    <a:pt x="15" y="4"/>
                    <a:pt x="15" y="4"/>
                    <a:pt x="15" y="4"/>
                  </a:cubicBezTo>
                  <a:cubicBezTo>
                    <a:pt x="12" y="4"/>
                    <a:pt x="9" y="6"/>
                    <a:pt x="7" y="8"/>
                  </a:cubicBezTo>
                  <a:cubicBezTo>
                    <a:pt x="5" y="10"/>
                    <a:pt x="3" y="12"/>
                    <a:pt x="2" y="15"/>
                  </a:cubicBezTo>
                  <a:cubicBezTo>
                    <a:pt x="2" y="16"/>
                    <a:pt x="2" y="16"/>
                    <a:pt x="3" y="16"/>
                  </a:cubicBezTo>
                  <a:cubicBezTo>
                    <a:pt x="5" y="15"/>
                    <a:pt x="7" y="13"/>
                    <a:pt x="9" y="11"/>
                  </a:cubicBezTo>
                  <a:cubicBezTo>
                    <a:pt x="10" y="9"/>
                    <a:pt x="12" y="7"/>
                    <a:pt x="13" y="4"/>
                  </a:cubicBezTo>
                  <a:cubicBezTo>
                    <a:pt x="13" y="4"/>
                    <a:pt x="12" y="3"/>
                    <a:pt x="12" y="3"/>
                  </a:cubicBezTo>
                  <a:cubicBezTo>
                    <a:pt x="9" y="4"/>
                    <a:pt x="7" y="6"/>
                    <a:pt x="6" y="8"/>
                  </a:cubicBezTo>
                  <a:cubicBezTo>
                    <a:pt x="4" y="10"/>
                    <a:pt x="2" y="12"/>
                    <a:pt x="0" y="14"/>
                  </a:cubicBezTo>
                  <a:cubicBezTo>
                    <a:pt x="0" y="15"/>
                    <a:pt x="0" y="15"/>
                    <a:pt x="1" y="15"/>
                  </a:cubicBezTo>
                  <a:cubicBezTo>
                    <a:pt x="4" y="14"/>
                    <a:pt x="6" y="11"/>
                    <a:pt x="8" y="9"/>
                  </a:cubicBezTo>
                  <a:cubicBezTo>
                    <a:pt x="9" y="6"/>
                    <a:pt x="11" y="4"/>
                    <a:pt x="12" y="1"/>
                  </a:cubicBezTo>
                  <a:cubicBezTo>
                    <a:pt x="12" y="0"/>
                    <a:pt x="12" y="0"/>
                    <a:pt x="11" y="0"/>
                  </a:cubicBezTo>
                  <a:cubicBezTo>
                    <a:pt x="9" y="1"/>
                    <a:pt x="7" y="3"/>
                    <a:pt x="5" y="5"/>
                  </a:cubicBezTo>
                  <a:cubicBezTo>
                    <a:pt x="3" y="7"/>
                    <a:pt x="2" y="10"/>
                    <a:pt x="0" y="12"/>
                  </a:cubicBezTo>
                  <a:cubicBezTo>
                    <a:pt x="0" y="12"/>
                    <a:pt x="1" y="13"/>
                    <a:pt x="1" y="13"/>
                  </a:cubicBezTo>
                  <a:cubicBezTo>
                    <a:pt x="5" y="10"/>
                    <a:pt x="6" y="5"/>
                    <a:pt x="10" y="2"/>
                  </a:cubicBezTo>
                  <a:cubicBezTo>
                    <a:pt x="10" y="2"/>
                    <a:pt x="9" y="1"/>
                    <a:pt x="9" y="1"/>
                  </a:cubicBezTo>
                  <a:cubicBezTo>
                    <a:pt x="6" y="5"/>
                    <a:pt x="5" y="9"/>
                    <a:pt x="3" y="13"/>
                  </a:cubicBezTo>
                  <a:cubicBezTo>
                    <a:pt x="2" y="13"/>
                    <a:pt x="3" y="14"/>
                    <a:pt x="3" y="13"/>
                  </a:cubicBezTo>
                  <a:cubicBezTo>
                    <a:pt x="6" y="11"/>
                    <a:pt x="8" y="7"/>
                    <a:pt x="9" y="4"/>
                  </a:cubicBezTo>
                  <a:cubicBezTo>
                    <a:pt x="9" y="3"/>
                    <a:pt x="9" y="3"/>
                    <a:pt x="8" y="3"/>
                  </a:cubicBezTo>
                  <a:cubicBezTo>
                    <a:pt x="6" y="5"/>
                    <a:pt x="5" y="7"/>
                    <a:pt x="4" y="9"/>
                  </a:cubicBezTo>
                  <a:cubicBezTo>
                    <a:pt x="3" y="10"/>
                    <a:pt x="4" y="10"/>
                    <a:pt x="4" y="10"/>
                  </a:cubicBezTo>
                  <a:cubicBezTo>
                    <a:pt x="6" y="7"/>
                    <a:pt x="7" y="5"/>
                    <a:pt x="9" y="4"/>
                  </a:cubicBezTo>
                  <a:cubicBezTo>
                    <a:pt x="9" y="4"/>
                    <a:pt x="8" y="3"/>
                    <a:pt x="8" y="3"/>
                  </a:cubicBezTo>
                  <a:cubicBezTo>
                    <a:pt x="7" y="7"/>
                    <a:pt x="5" y="10"/>
                    <a:pt x="3" y="12"/>
                  </a:cubicBezTo>
                  <a:cubicBezTo>
                    <a:pt x="3" y="13"/>
                    <a:pt x="3" y="13"/>
                    <a:pt x="3" y="13"/>
                  </a:cubicBezTo>
                  <a:cubicBezTo>
                    <a:pt x="5" y="9"/>
                    <a:pt x="7" y="5"/>
                    <a:pt x="10" y="2"/>
                  </a:cubicBezTo>
                  <a:cubicBezTo>
                    <a:pt x="10" y="1"/>
                    <a:pt x="10" y="1"/>
                    <a:pt x="9" y="1"/>
                  </a:cubicBezTo>
                  <a:cubicBezTo>
                    <a:pt x="6" y="4"/>
                    <a:pt x="4" y="9"/>
                    <a:pt x="1" y="12"/>
                  </a:cubicBezTo>
                  <a:cubicBezTo>
                    <a:pt x="1" y="12"/>
                    <a:pt x="1" y="12"/>
                    <a:pt x="1" y="12"/>
                  </a:cubicBezTo>
                  <a:cubicBezTo>
                    <a:pt x="3" y="10"/>
                    <a:pt x="4" y="8"/>
                    <a:pt x="6" y="6"/>
                  </a:cubicBezTo>
                  <a:cubicBezTo>
                    <a:pt x="8" y="4"/>
                    <a:pt x="10" y="2"/>
                    <a:pt x="12" y="1"/>
                  </a:cubicBezTo>
                  <a:cubicBezTo>
                    <a:pt x="12" y="1"/>
                    <a:pt x="11" y="1"/>
                    <a:pt x="11" y="0"/>
                  </a:cubicBezTo>
                  <a:cubicBezTo>
                    <a:pt x="10" y="3"/>
                    <a:pt x="9" y="6"/>
                    <a:pt x="7" y="8"/>
                  </a:cubicBezTo>
                  <a:cubicBezTo>
                    <a:pt x="5" y="10"/>
                    <a:pt x="3" y="13"/>
                    <a:pt x="0" y="14"/>
                  </a:cubicBezTo>
                  <a:cubicBezTo>
                    <a:pt x="1" y="14"/>
                    <a:pt x="1" y="15"/>
                    <a:pt x="1" y="15"/>
                  </a:cubicBezTo>
                  <a:cubicBezTo>
                    <a:pt x="2" y="13"/>
                    <a:pt x="4" y="11"/>
                    <a:pt x="6" y="9"/>
                  </a:cubicBezTo>
                  <a:cubicBezTo>
                    <a:pt x="8" y="7"/>
                    <a:pt x="10" y="5"/>
                    <a:pt x="12" y="4"/>
                  </a:cubicBezTo>
                  <a:cubicBezTo>
                    <a:pt x="12" y="4"/>
                    <a:pt x="12" y="4"/>
                    <a:pt x="11" y="4"/>
                  </a:cubicBezTo>
                  <a:cubicBezTo>
                    <a:pt x="11" y="6"/>
                    <a:pt x="9" y="8"/>
                    <a:pt x="8" y="10"/>
                  </a:cubicBezTo>
                  <a:cubicBezTo>
                    <a:pt x="6" y="12"/>
                    <a:pt x="4" y="14"/>
                    <a:pt x="2" y="15"/>
                  </a:cubicBezTo>
                  <a:cubicBezTo>
                    <a:pt x="2" y="15"/>
                    <a:pt x="3" y="15"/>
                    <a:pt x="3" y="15"/>
                  </a:cubicBezTo>
                  <a:cubicBezTo>
                    <a:pt x="4" y="13"/>
                    <a:pt x="6" y="11"/>
                    <a:pt x="8" y="9"/>
                  </a:cubicBezTo>
                  <a:cubicBezTo>
                    <a:pt x="10" y="7"/>
                    <a:pt x="12" y="5"/>
                    <a:pt x="15" y="5"/>
                  </a:cubicBezTo>
                  <a:cubicBezTo>
                    <a:pt x="15" y="5"/>
                    <a:pt x="15" y="4"/>
                    <a:pt x="14" y="4"/>
                  </a:cubicBezTo>
                  <a:cubicBezTo>
                    <a:pt x="14" y="7"/>
                    <a:pt x="12" y="9"/>
                    <a:pt x="11" y="11"/>
                  </a:cubicBezTo>
                  <a:cubicBezTo>
                    <a:pt x="9" y="14"/>
                    <a:pt x="8" y="16"/>
                    <a:pt x="5" y="17"/>
                  </a:cubicBezTo>
                  <a:cubicBezTo>
                    <a:pt x="5" y="17"/>
                    <a:pt x="6" y="17"/>
                    <a:pt x="6" y="18"/>
                  </a:cubicBezTo>
                  <a:cubicBezTo>
                    <a:pt x="8" y="15"/>
                    <a:pt x="11" y="12"/>
                    <a:pt x="13" y="9"/>
                  </a:cubicBezTo>
                  <a:cubicBezTo>
                    <a:pt x="14" y="9"/>
                    <a:pt x="13" y="8"/>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791"/>
            <p:cNvSpPr>
              <a:spLocks/>
            </p:cNvSpPr>
            <p:nvPr/>
          </p:nvSpPr>
          <p:spPr bwMode="auto">
            <a:xfrm>
              <a:off x="4881563" y="4235450"/>
              <a:ext cx="46038" cy="76200"/>
            </a:xfrm>
            <a:custGeom>
              <a:avLst/>
              <a:gdLst>
                <a:gd name="T0" fmla="*/ 9 w 12"/>
                <a:gd name="T1" fmla="*/ 6 h 20"/>
                <a:gd name="T2" fmla="*/ 7 w 12"/>
                <a:gd name="T3" fmla="*/ 13 h 20"/>
                <a:gd name="T4" fmla="*/ 8 w 12"/>
                <a:gd name="T5" fmla="*/ 14 h 20"/>
                <a:gd name="T6" fmla="*/ 11 w 12"/>
                <a:gd name="T7" fmla="*/ 8 h 20"/>
                <a:gd name="T8" fmla="*/ 12 w 12"/>
                <a:gd name="T9" fmla="*/ 0 h 20"/>
                <a:gd name="T10" fmla="*/ 11 w 12"/>
                <a:gd name="T11" fmla="*/ 0 h 20"/>
                <a:gd name="T12" fmla="*/ 6 w 12"/>
                <a:gd name="T13" fmla="*/ 18 h 20"/>
                <a:gd name="T14" fmla="*/ 6 w 12"/>
                <a:gd name="T15" fmla="*/ 19 h 20"/>
                <a:gd name="T16" fmla="*/ 10 w 12"/>
                <a:gd name="T17" fmla="*/ 10 h 20"/>
                <a:gd name="T18" fmla="*/ 10 w 12"/>
                <a:gd name="T19" fmla="*/ 1 h 20"/>
                <a:gd name="T20" fmla="*/ 9 w 12"/>
                <a:gd name="T21" fmla="*/ 1 h 20"/>
                <a:gd name="T22" fmla="*/ 3 w 12"/>
                <a:gd name="T23" fmla="*/ 16 h 20"/>
                <a:gd name="T24" fmla="*/ 4 w 12"/>
                <a:gd name="T25" fmla="*/ 17 h 20"/>
                <a:gd name="T26" fmla="*/ 5 w 12"/>
                <a:gd name="T27" fmla="*/ 3 h 20"/>
                <a:gd name="T28" fmla="*/ 4 w 12"/>
                <a:gd name="T29" fmla="*/ 3 h 20"/>
                <a:gd name="T30" fmla="*/ 1 w 12"/>
                <a:gd name="T31" fmla="*/ 10 h 20"/>
                <a:gd name="T32" fmla="*/ 1 w 12"/>
                <a:gd name="T33" fmla="*/ 19 h 20"/>
                <a:gd name="T34" fmla="*/ 2 w 12"/>
                <a:gd name="T35" fmla="*/ 19 h 20"/>
                <a:gd name="T36" fmla="*/ 4 w 12"/>
                <a:gd name="T37" fmla="*/ 11 h 20"/>
                <a:gd name="T38" fmla="*/ 5 w 12"/>
                <a:gd name="T39" fmla="*/ 2 h 20"/>
                <a:gd name="T40" fmla="*/ 4 w 12"/>
                <a:gd name="T41" fmla="*/ 2 h 20"/>
                <a:gd name="T42" fmla="*/ 1 w 12"/>
                <a:gd name="T43" fmla="*/ 17 h 20"/>
                <a:gd name="T44" fmla="*/ 2 w 12"/>
                <a:gd name="T45" fmla="*/ 18 h 20"/>
                <a:gd name="T46" fmla="*/ 5 w 12"/>
                <a:gd name="T47" fmla="*/ 10 h 20"/>
                <a:gd name="T48" fmla="*/ 5 w 12"/>
                <a:gd name="T49" fmla="*/ 2 h 20"/>
                <a:gd name="T50" fmla="*/ 4 w 12"/>
                <a:gd name="T51" fmla="*/ 2 h 20"/>
                <a:gd name="T52" fmla="*/ 1 w 12"/>
                <a:gd name="T53" fmla="*/ 15 h 20"/>
                <a:gd name="T54" fmla="*/ 2 w 12"/>
                <a:gd name="T55" fmla="*/ 15 h 20"/>
                <a:gd name="T56" fmla="*/ 3 w 12"/>
                <a:gd name="T57" fmla="*/ 9 h 20"/>
                <a:gd name="T58" fmla="*/ 5 w 12"/>
                <a:gd name="T59" fmla="*/ 2 h 20"/>
                <a:gd name="T60" fmla="*/ 4 w 12"/>
                <a:gd name="T61" fmla="*/ 2 h 20"/>
                <a:gd name="T62" fmla="*/ 4 w 12"/>
                <a:gd name="T63" fmla="*/ 10 h 20"/>
                <a:gd name="T64" fmla="*/ 2 w 12"/>
                <a:gd name="T65" fmla="*/ 17 h 20"/>
                <a:gd name="T66" fmla="*/ 2 w 12"/>
                <a:gd name="T67" fmla="*/ 17 h 20"/>
                <a:gd name="T68" fmla="*/ 5 w 12"/>
                <a:gd name="T69" fmla="*/ 2 h 20"/>
                <a:gd name="T70" fmla="*/ 4 w 12"/>
                <a:gd name="T71" fmla="*/ 2 h 20"/>
                <a:gd name="T72" fmla="*/ 3 w 12"/>
                <a:gd name="T73" fmla="*/ 10 h 20"/>
                <a:gd name="T74" fmla="*/ 1 w 12"/>
                <a:gd name="T75" fmla="*/ 18 h 20"/>
                <a:gd name="T76" fmla="*/ 2 w 12"/>
                <a:gd name="T77" fmla="*/ 19 h 20"/>
                <a:gd name="T78" fmla="*/ 2 w 12"/>
                <a:gd name="T79" fmla="*/ 11 h 20"/>
                <a:gd name="T80" fmla="*/ 5 w 12"/>
                <a:gd name="T81" fmla="*/ 3 h 20"/>
                <a:gd name="T82" fmla="*/ 4 w 12"/>
                <a:gd name="T83" fmla="*/ 3 h 20"/>
                <a:gd name="T84" fmla="*/ 3 w 12"/>
                <a:gd name="T85" fmla="*/ 17 h 20"/>
                <a:gd name="T86" fmla="*/ 4 w 12"/>
                <a:gd name="T87" fmla="*/ 17 h 20"/>
                <a:gd name="T88" fmla="*/ 10 w 12"/>
                <a:gd name="T89" fmla="*/ 1 h 20"/>
                <a:gd name="T90" fmla="*/ 9 w 12"/>
                <a:gd name="T91" fmla="*/ 1 h 20"/>
                <a:gd name="T92" fmla="*/ 9 w 12"/>
                <a:gd name="T93" fmla="*/ 10 h 20"/>
                <a:gd name="T94" fmla="*/ 6 w 12"/>
                <a:gd name="T95" fmla="*/ 18 h 20"/>
                <a:gd name="T96" fmla="*/ 7 w 12"/>
                <a:gd name="T97" fmla="*/ 18 h 20"/>
                <a:gd name="T98" fmla="*/ 12 w 12"/>
                <a:gd name="T99" fmla="*/ 1 h 20"/>
                <a:gd name="T100" fmla="*/ 11 w 12"/>
                <a:gd name="T101" fmla="*/ 0 h 20"/>
                <a:gd name="T102" fmla="*/ 10 w 12"/>
                <a:gd name="T103" fmla="*/ 7 h 20"/>
                <a:gd name="T104" fmla="*/ 7 w 12"/>
                <a:gd name="T105" fmla="*/ 13 h 20"/>
                <a:gd name="T106" fmla="*/ 8 w 12"/>
                <a:gd name="T107" fmla="*/ 14 h 20"/>
                <a:gd name="T108" fmla="*/ 10 w 12"/>
                <a:gd name="T109" fmla="*/ 7 h 20"/>
                <a:gd name="T110" fmla="*/ 9 w 12"/>
                <a:gd name="T111"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 h="20">
                  <a:moveTo>
                    <a:pt x="9" y="6"/>
                  </a:moveTo>
                  <a:cubicBezTo>
                    <a:pt x="9" y="9"/>
                    <a:pt x="8" y="11"/>
                    <a:pt x="7" y="13"/>
                  </a:cubicBezTo>
                  <a:cubicBezTo>
                    <a:pt x="7" y="14"/>
                    <a:pt x="8" y="14"/>
                    <a:pt x="8" y="14"/>
                  </a:cubicBezTo>
                  <a:cubicBezTo>
                    <a:pt x="10" y="12"/>
                    <a:pt x="10" y="10"/>
                    <a:pt x="11" y="8"/>
                  </a:cubicBezTo>
                  <a:cubicBezTo>
                    <a:pt x="12" y="5"/>
                    <a:pt x="12" y="3"/>
                    <a:pt x="12" y="0"/>
                  </a:cubicBezTo>
                  <a:cubicBezTo>
                    <a:pt x="12" y="0"/>
                    <a:pt x="11" y="0"/>
                    <a:pt x="11" y="0"/>
                  </a:cubicBezTo>
                  <a:cubicBezTo>
                    <a:pt x="8" y="5"/>
                    <a:pt x="6" y="12"/>
                    <a:pt x="6" y="18"/>
                  </a:cubicBezTo>
                  <a:cubicBezTo>
                    <a:pt x="6" y="19"/>
                    <a:pt x="6" y="19"/>
                    <a:pt x="6" y="19"/>
                  </a:cubicBezTo>
                  <a:cubicBezTo>
                    <a:pt x="8" y="17"/>
                    <a:pt x="9" y="13"/>
                    <a:pt x="10" y="10"/>
                  </a:cubicBezTo>
                  <a:cubicBezTo>
                    <a:pt x="10" y="8"/>
                    <a:pt x="10" y="4"/>
                    <a:pt x="10" y="1"/>
                  </a:cubicBezTo>
                  <a:cubicBezTo>
                    <a:pt x="10" y="1"/>
                    <a:pt x="9" y="0"/>
                    <a:pt x="9" y="1"/>
                  </a:cubicBezTo>
                  <a:cubicBezTo>
                    <a:pt x="6" y="6"/>
                    <a:pt x="6" y="12"/>
                    <a:pt x="3" y="16"/>
                  </a:cubicBezTo>
                  <a:cubicBezTo>
                    <a:pt x="4" y="17"/>
                    <a:pt x="4" y="17"/>
                    <a:pt x="4" y="17"/>
                  </a:cubicBezTo>
                  <a:cubicBezTo>
                    <a:pt x="3" y="12"/>
                    <a:pt x="6" y="7"/>
                    <a:pt x="5" y="3"/>
                  </a:cubicBezTo>
                  <a:cubicBezTo>
                    <a:pt x="5" y="2"/>
                    <a:pt x="4" y="2"/>
                    <a:pt x="4" y="3"/>
                  </a:cubicBezTo>
                  <a:cubicBezTo>
                    <a:pt x="2" y="5"/>
                    <a:pt x="2" y="8"/>
                    <a:pt x="1" y="10"/>
                  </a:cubicBezTo>
                  <a:cubicBezTo>
                    <a:pt x="1" y="13"/>
                    <a:pt x="0" y="16"/>
                    <a:pt x="1" y="19"/>
                  </a:cubicBezTo>
                  <a:cubicBezTo>
                    <a:pt x="1" y="19"/>
                    <a:pt x="1" y="20"/>
                    <a:pt x="2" y="19"/>
                  </a:cubicBezTo>
                  <a:cubicBezTo>
                    <a:pt x="3" y="17"/>
                    <a:pt x="4" y="14"/>
                    <a:pt x="4" y="11"/>
                  </a:cubicBezTo>
                  <a:cubicBezTo>
                    <a:pt x="4" y="8"/>
                    <a:pt x="4" y="5"/>
                    <a:pt x="5" y="2"/>
                  </a:cubicBezTo>
                  <a:cubicBezTo>
                    <a:pt x="5" y="2"/>
                    <a:pt x="4" y="1"/>
                    <a:pt x="4" y="2"/>
                  </a:cubicBezTo>
                  <a:cubicBezTo>
                    <a:pt x="2" y="7"/>
                    <a:pt x="1" y="12"/>
                    <a:pt x="1" y="17"/>
                  </a:cubicBezTo>
                  <a:cubicBezTo>
                    <a:pt x="1" y="18"/>
                    <a:pt x="2" y="18"/>
                    <a:pt x="2" y="18"/>
                  </a:cubicBezTo>
                  <a:cubicBezTo>
                    <a:pt x="4" y="16"/>
                    <a:pt x="5" y="13"/>
                    <a:pt x="5" y="10"/>
                  </a:cubicBezTo>
                  <a:cubicBezTo>
                    <a:pt x="5" y="8"/>
                    <a:pt x="6" y="5"/>
                    <a:pt x="5" y="2"/>
                  </a:cubicBezTo>
                  <a:cubicBezTo>
                    <a:pt x="5" y="2"/>
                    <a:pt x="4" y="2"/>
                    <a:pt x="4" y="2"/>
                  </a:cubicBezTo>
                  <a:cubicBezTo>
                    <a:pt x="2" y="6"/>
                    <a:pt x="0" y="11"/>
                    <a:pt x="1" y="15"/>
                  </a:cubicBezTo>
                  <a:cubicBezTo>
                    <a:pt x="1" y="16"/>
                    <a:pt x="2" y="16"/>
                    <a:pt x="2" y="15"/>
                  </a:cubicBezTo>
                  <a:cubicBezTo>
                    <a:pt x="2" y="13"/>
                    <a:pt x="2" y="11"/>
                    <a:pt x="3" y="9"/>
                  </a:cubicBezTo>
                  <a:cubicBezTo>
                    <a:pt x="3" y="6"/>
                    <a:pt x="4" y="4"/>
                    <a:pt x="5" y="2"/>
                  </a:cubicBezTo>
                  <a:cubicBezTo>
                    <a:pt x="5" y="2"/>
                    <a:pt x="4" y="2"/>
                    <a:pt x="4" y="2"/>
                  </a:cubicBezTo>
                  <a:cubicBezTo>
                    <a:pt x="5" y="5"/>
                    <a:pt x="4" y="7"/>
                    <a:pt x="4" y="10"/>
                  </a:cubicBezTo>
                  <a:cubicBezTo>
                    <a:pt x="4" y="12"/>
                    <a:pt x="4" y="15"/>
                    <a:pt x="2" y="17"/>
                  </a:cubicBezTo>
                  <a:cubicBezTo>
                    <a:pt x="2" y="17"/>
                    <a:pt x="2" y="17"/>
                    <a:pt x="2" y="17"/>
                  </a:cubicBezTo>
                  <a:cubicBezTo>
                    <a:pt x="2" y="12"/>
                    <a:pt x="3" y="7"/>
                    <a:pt x="5" y="2"/>
                  </a:cubicBezTo>
                  <a:cubicBezTo>
                    <a:pt x="4" y="2"/>
                    <a:pt x="4" y="2"/>
                    <a:pt x="4" y="2"/>
                  </a:cubicBezTo>
                  <a:cubicBezTo>
                    <a:pt x="3" y="5"/>
                    <a:pt x="3" y="8"/>
                    <a:pt x="3" y="10"/>
                  </a:cubicBezTo>
                  <a:cubicBezTo>
                    <a:pt x="3" y="13"/>
                    <a:pt x="2" y="16"/>
                    <a:pt x="1" y="18"/>
                  </a:cubicBezTo>
                  <a:cubicBezTo>
                    <a:pt x="1" y="19"/>
                    <a:pt x="1" y="19"/>
                    <a:pt x="2" y="19"/>
                  </a:cubicBezTo>
                  <a:cubicBezTo>
                    <a:pt x="2" y="16"/>
                    <a:pt x="2" y="13"/>
                    <a:pt x="2" y="11"/>
                  </a:cubicBezTo>
                  <a:cubicBezTo>
                    <a:pt x="3" y="8"/>
                    <a:pt x="3" y="5"/>
                    <a:pt x="5" y="3"/>
                  </a:cubicBezTo>
                  <a:cubicBezTo>
                    <a:pt x="5" y="3"/>
                    <a:pt x="4" y="3"/>
                    <a:pt x="4" y="3"/>
                  </a:cubicBezTo>
                  <a:cubicBezTo>
                    <a:pt x="5" y="8"/>
                    <a:pt x="2" y="12"/>
                    <a:pt x="3" y="17"/>
                  </a:cubicBezTo>
                  <a:cubicBezTo>
                    <a:pt x="3" y="17"/>
                    <a:pt x="4" y="17"/>
                    <a:pt x="4" y="17"/>
                  </a:cubicBezTo>
                  <a:cubicBezTo>
                    <a:pt x="7" y="12"/>
                    <a:pt x="7" y="6"/>
                    <a:pt x="10" y="1"/>
                  </a:cubicBezTo>
                  <a:cubicBezTo>
                    <a:pt x="10" y="1"/>
                    <a:pt x="9" y="1"/>
                    <a:pt x="9" y="1"/>
                  </a:cubicBezTo>
                  <a:cubicBezTo>
                    <a:pt x="9" y="4"/>
                    <a:pt x="9" y="7"/>
                    <a:pt x="9" y="10"/>
                  </a:cubicBezTo>
                  <a:cubicBezTo>
                    <a:pt x="8" y="12"/>
                    <a:pt x="8" y="16"/>
                    <a:pt x="6" y="18"/>
                  </a:cubicBezTo>
                  <a:cubicBezTo>
                    <a:pt x="6" y="18"/>
                    <a:pt x="6" y="18"/>
                    <a:pt x="7" y="18"/>
                  </a:cubicBezTo>
                  <a:cubicBezTo>
                    <a:pt x="7" y="12"/>
                    <a:pt x="9" y="6"/>
                    <a:pt x="12" y="1"/>
                  </a:cubicBezTo>
                  <a:cubicBezTo>
                    <a:pt x="12" y="0"/>
                    <a:pt x="11" y="0"/>
                    <a:pt x="11" y="0"/>
                  </a:cubicBezTo>
                  <a:cubicBezTo>
                    <a:pt x="11" y="3"/>
                    <a:pt x="11" y="5"/>
                    <a:pt x="10" y="7"/>
                  </a:cubicBezTo>
                  <a:cubicBezTo>
                    <a:pt x="10" y="9"/>
                    <a:pt x="9" y="12"/>
                    <a:pt x="7" y="13"/>
                  </a:cubicBezTo>
                  <a:cubicBezTo>
                    <a:pt x="7" y="13"/>
                    <a:pt x="8" y="14"/>
                    <a:pt x="8" y="14"/>
                  </a:cubicBezTo>
                  <a:cubicBezTo>
                    <a:pt x="9" y="11"/>
                    <a:pt x="10" y="9"/>
                    <a:pt x="10" y="7"/>
                  </a:cubicBezTo>
                  <a:cubicBezTo>
                    <a:pt x="11" y="6"/>
                    <a:pt x="10" y="6"/>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792"/>
            <p:cNvSpPr>
              <a:spLocks/>
            </p:cNvSpPr>
            <p:nvPr/>
          </p:nvSpPr>
          <p:spPr bwMode="auto">
            <a:xfrm>
              <a:off x="5137150" y="4333875"/>
              <a:ext cx="22225" cy="14288"/>
            </a:xfrm>
            <a:custGeom>
              <a:avLst/>
              <a:gdLst>
                <a:gd name="T0" fmla="*/ 6 w 6"/>
                <a:gd name="T1" fmla="*/ 2 h 4"/>
                <a:gd name="T2" fmla="*/ 6 w 6"/>
                <a:gd name="T3" fmla="*/ 1 h 4"/>
                <a:gd name="T4" fmla="*/ 4 w 6"/>
                <a:gd name="T5" fmla="*/ 0 h 4"/>
                <a:gd name="T6" fmla="*/ 1 w 6"/>
                <a:gd name="T7" fmla="*/ 2 h 4"/>
                <a:gd name="T8" fmla="*/ 1 w 6"/>
                <a:gd name="T9" fmla="*/ 3 h 4"/>
                <a:gd name="T10" fmla="*/ 3 w 6"/>
                <a:gd name="T11" fmla="*/ 2 h 4"/>
                <a:gd name="T12" fmla="*/ 5 w 6"/>
                <a:gd name="T13" fmla="*/ 2 h 4"/>
                <a:gd name="T14" fmla="*/ 5 w 6"/>
                <a:gd name="T15" fmla="*/ 2 h 4"/>
                <a:gd name="T16" fmla="*/ 6 w 6"/>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
                  <a:moveTo>
                    <a:pt x="6" y="2"/>
                  </a:moveTo>
                  <a:cubicBezTo>
                    <a:pt x="6" y="2"/>
                    <a:pt x="6" y="1"/>
                    <a:pt x="6" y="1"/>
                  </a:cubicBezTo>
                  <a:cubicBezTo>
                    <a:pt x="5" y="0"/>
                    <a:pt x="5" y="0"/>
                    <a:pt x="4" y="0"/>
                  </a:cubicBezTo>
                  <a:cubicBezTo>
                    <a:pt x="3" y="1"/>
                    <a:pt x="2" y="2"/>
                    <a:pt x="1" y="2"/>
                  </a:cubicBezTo>
                  <a:cubicBezTo>
                    <a:pt x="0" y="3"/>
                    <a:pt x="1" y="4"/>
                    <a:pt x="1" y="3"/>
                  </a:cubicBezTo>
                  <a:cubicBezTo>
                    <a:pt x="2" y="3"/>
                    <a:pt x="3" y="2"/>
                    <a:pt x="3" y="2"/>
                  </a:cubicBezTo>
                  <a:cubicBezTo>
                    <a:pt x="4" y="2"/>
                    <a:pt x="4" y="2"/>
                    <a:pt x="5" y="2"/>
                  </a:cubicBezTo>
                  <a:cubicBezTo>
                    <a:pt x="5" y="1"/>
                    <a:pt x="5" y="2"/>
                    <a:pt x="5" y="2"/>
                  </a:cubicBezTo>
                  <a:cubicBezTo>
                    <a:pt x="5" y="3"/>
                    <a:pt x="6" y="3"/>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793"/>
            <p:cNvSpPr>
              <a:spLocks/>
            </p:cNvSpPr>
            <p:nvPr/>
          </p:nvSpPr>
          <p:spPr bwMode="auto">
            <a:xfrm>
              <a:off x="4559300" y="4303713"/>
              <a:ext cx="49213" cy="79375"/>
            </a:xfrm>
            <a:custGeom>
              <a:avLst/>
              <a:gdLst>
                <a:gd name="T0" fmla="*/ 7 w 13"/>
                <a:gd name="T1" fmla="*/ 8 h 21"/>
                <a:gd name="T2" fmla="*/ 11 w 13"/>
                <a:gd name="T3" fmla="*/ 14 h 21"/>
                <a:gd name="T4" fmla="*/ 12 w 13"/>
                <a:gd name="T5" fmla="*/ 13 h 21"/>
                <a:gd name="T6" fmla="*/ 2 w 13"/>
                <a:gd name="T7" fmla="*/ 0 h 21"/>
                <a:gd name="T8" fmla="*/ 1 w 13"/>
                <a:gd name="T9" fmla="*/ 0 h 21"/>
                <a:gd name="T10" fmla="*/ 1 w 13"/>
                <a:gd name="T11" fmla="*/ 4 h 21"/>
                <a:gd name="T12" fmla="*/ 4 w 13"/>
                <a:gd name="T13" fmla="*/ 10 h 21"/>
                <a:gd name="T14" fmla="*/ 8 w 13"/>
                <a:gd name="T15" fmla="*/ 15 h 21"/>
                <a:gd name="T16" fmla="*/ 12 w 13"/>
                <a:gd name="T17" fmla="*/ 18 h 21"/>
                <a:gd name="T18" fmla="*/ 13 w 13"/>
                <a:gd name="T19" fmla="*/ 17 h 21"/>
                <a:gd name="T20" fmla="*/ 12 w 13"/>
                <a:gd name="T21" fmla="*/ 14 h 21"/>
                <a:gd name="T22" fmla="*/ 9 w 13"/>
                <a:gd name="T23" fmla="*/ 8 h 21"/>
                <a:gd name="T24" fmla="*/ 6 w 13"/>
                <a:gd name="T25" fmla="*/ 4 h 21"/>
                <a:gd name="T26" fmla="*/ 2 w 13"/>
                <a:gd name="T27" fmla="*/ 2 h 21"/>
                <a:gd name="T28" fmla="*/ 2 w 13"/>
                <a:gd name="T29" fmla="*/ 2 h 21"/>
                <a:gd name="T30" fmla="*/ 4 w 13"/>
                <a:gd name="T31" fmla="*/ 12 h 21"/>
                <a:gd name="T32" fmla="*/ 11 w 13"/>
                <a:gd name="T33" fmla="*/ 20 h 21"/>
                <a:gd name="T34" fmla="*/ 12 w 13"/>
                <a:gd name="T35" fmla="*/ 20 h 21"/>
                <a:gd name="T36" fmla="*/ 8 w 13"/>
                <a:gd name="T37" fmla="*/ 11 h 21"/>
                <a:gd name="T38" fmla="*/ 2 w 13"/>
                <a:gd name="T39" fmla="*/ 4 h 21"/>
                <a:gd name="T40" fmla="*/ 1 w 13"/>
                <a:gd name="T41" fmla="*/ 4 h 21"/>
                <a:gd name="T42" fmla="*/ 3 w 13"/>
                <a:gd name="T43" fmla="*/ 10 h 21"/>
                <a:gd name="T44" fmla="*/ 8 w 13"/>
                <a:gd name="T45" fmla="*/ 14 h 21"/>
                <a:gd name="T46" fmla="*/ 8 w 13"/>
                <a:gd name="T47" fmla="*/ 14 h 21"/>
                <a:gd name="T48" fmla="*/ 4 w 13"/>
                <a:gd name="T49" fmla="*/ 7 h 21"/>
                <a:gd name="T50" fmla="*/ 3 w 13"/>
                <a:gd name="T51" fmla="*/ 8 h 21"/>
                <a:gd name="T52" fmla="*/ 7 w 13"/>
                <a:gd name="T53" fmla="*/ 14 h 21"/>
                <a:gd name="T54" fmla="*/ 8 w 13"/>
                <a:gd name="T55" fmla="*/ 13 h 21"/>
                <a:gd name="T56" fmla="*/ 4 w 13"/>
                <a:gd name="T57" fmla="*/ 9 h 21"/>
                <a:gd name="T58" fmla="*/ 2 w 13"/>
                <a:gd name="T59" fmla="*/ 4 h 21"/>
                <a:gd name="T60" fmla="*/ 1 w 13"/>
                <a:gd name="T61" fmla="*/ 5 h 21"/>
                <a:gd name="T62" fmla="*/ 7 w 13"/>
                <a:gd name="T63" fmla="*/ 12 h 21"/>
                <a:gd name="T64" fmla="*/ 11 w 13"/>
                <a:gd name="T65" fmla="*/ 20 h 21"/>
                <a:gd name="T66" fmla="*/ 11 w 13"/>
                <a:gd name="T67" fmla="*/ 20 h 21"/>
                <a:gd name="T68" fmla="*/ 5 w 13"/>
                <a:gd name="T69" fmla="*/ 12 h 21"/>
                <a:gd name="T70" fmla="*/ 3 w 13"/>
                <a:gd name="T71" fmla="*/ 7 h 21"/>
                <a:gd name="T72" fmla="*/ 3 w 13"/>
                <a:gd name="T73" fmla="*/ 2 h 21"/>
                <a:gd name="T74" fmla="*/ 2 w 13"/>
                <a:gd name="T75" fmla="*/ 2 h 21"/>
                <a:gd name="T76" fmla="*/ 5 w 13"/>
                <a:gd name="T77" fmla="*/ 5 h 21"/>
                <a:gd name="T78" fmla="*/ 8 w 13"/>
                <a:gd name="T79" fmla="*/ 9 h 21"/>
                <a:gd name="T80" fmla="*/ 11 w 13"/>
                <a:gd name="T81" fmla="*/ 14 h 21"/>
                <a:gd name="T82" fmla="*/ 12 w 13"/>
                <a:gd name="T83" fmla="*/ 17 h 21"/>
                <a:gd name="T84" fmla="*/ 13 w 13"/>
                <a:gd name="T85" fmla="*/ 17 h 21"/>
                <a:gd name="T86" fmla="*/ 9 w 13"/>
                <a:gd name="T87" fmla="*/ 15 h 21"/>
                <a:gd name="T88" fmla="*/ 6 w 13"/>
                <a:gd name="T89" fmla="*/ 10 h 21"/>
                <a:gd name="T90" fmla="*/ 3 w 13"/>
                <a:gd name="T91" fmla="*/ 5 h 21"/>
                <a:gd name="T92" fmla="*/ 2 w 13"/>
                <a:gd name="T93" fmla="*/ 0 h 21"/>
                <a:gd name="T94" fmla="*/ 1 w 13"/>
                <a:gd name="T95" fmla="*/ 1 h 21"/>
                <a:gd name="T96" fmla="*/ 11 w 13"/>
                <a:gd name="T97" fmla="*/ 14 h 21"/>
                <a:gd name="T98" fmla="*/ 12 w 13"/>
                <a:gd name="T99" fmla="*/ 13 h 21"/>
                <a:gd name="T100" fmla="*/ 8 w 13"/>
                <a:gd name="T101" fmla="*/ 7 h 21"/>
                <a:gd name="T102" fmla="*/ 7 w 13"/>
                <a:gd name="T103"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 h="21">
                  <a:moveTo>
                    <a:pt x="7" y="8"/>
                  </a:moveTo>
                  <a:cubicBezTo>
                    <a:pt x="8" y="10"/>
                    <a:pt x="10" y="12"/>
                    <a:pt x="11" y="14"/>
                  </a:cubicBezTo>
                  <a:cubicBezTo>
                    <a:pt x="11" y="14"/>
                    <a:pt x="12" y="13"/>
                    <a:pt x="12" y="13"/>
                  </a:cubicBezTo>
                  <a:cubicBezTo>
                    <a:pt x="8" y="9"/>
                    <a:pt x="6" y="4"/>
                    <a:pt x="2" y="0"/>
                  </a:cubicBezTo>
                  <a:cubicBezTo>
                    <a:pt x="2" y="0"/>
                    <a:pt x="1" y="0"/>
                    <a:pt x="1" y="0"/>
                  </a:cubicBezTo>
                  <a:cubicBezTo>
                    <a:pt x="1" y="2"/>
                    <a:pt x="1" y="3"/>
                    <a:pt x="1" y="4"/>
                  </a:cubicBezTo>
                  <a:cubicBezTo>
                    <a:pt x="2" y="7"/>
                    <a:pt x="3" y="8"/>
                    <a:pt x="4" y="10"/>
                  </a:cubicBezTo>
                  <a:cubicBezTo>
                    <a:pt x="6" y="12"/>
                    <a:pt x="7" y="14"/>
                    <a:pt x="8" y="15"/>
                  </a:cubicBezTo>
                  <a:cubicBezTo>
                    <a:pt x="10" y="16"/>
                    <a:pt x="11" y="18"/>
                    <a:pt x="12" y="18"/>
                  </a:cubicBezTo>
                  <a:cubicBezTo>
                    <a:pt x="13" y="18"/>
                    <a:pt x="13" y="18"/>
                    <a:pt x="13" y="17"/>
                  </a:cubicBezTo>
                  <a:cubicBezTo>
                    <a:pt x="13" y="16"/>
                    <a:pt x="13" y="15"/>
                    <a:pt x="12" y="14"/>
                  </a:cubicBezTo>
                  <a:cubicBezTo>
                    <a:pt x="11" y="12"/>
                    <a:pt x="10" y="10"/>
                    <a:pt x="9" y="8"/>
                  </a:cubicBezTo>
                  <a:cubicBezTo>
                    <a:pt x="8" y="7"/>
                    <a:pt x="7" y="5"/>
                    <a:pt x="6" y="4"/>
                  </a:cubicBezTo>
                  <a:cubicBezTo>
                    <a:pt x="5" y="3"/>
                    <a:pt x="4" y="2"/>
                    <a:pt x="2" y="2"/>
                  </a:cubicBezTo>
                  <a:cubicBezTo>
                    <a:pt x="2" y="2"/>
                    <a:pt x="2" y="2"/>
                    <a:pt x="2" y="2"/>
                  </a:cubicBezTo>
                  <a:cubicBezTo>
                    <a:pt x="0" y="5"/>
                    <a:pt x="2" y="9"/>
                    <a:pt x="4" y="12"/>
                  </a:cubicBezTo>
                  <a:cubicBezTo>
                    <a:pt x="5" y="15"/>
                    <a:pt x="8" y="18"/>
                    <a:pt x="11" y="20"/>
                  </a:cubicBezTo>
                  <a:cubicBezTo>
                    <a:pt x="11" y="21"/>
                    <a:pt x="12" y="20"/>
                    <a:pt x="12" y="20"/>
                  </a:cubicBezTo>
                  <a:cubicBezTo>
                    <a:pt x="11" y="17"/>
                    <a:pt x="9" y="14"/>
                    <a:pt x="8" y="11"/>
                  </a:cubicBezTo>
                  <a:cubicBezTo>
                    <a:pt x="6" y="8"/>
                    <a:pt x="4" y="5"/>
                    <a:pt x="2" y="4"/>
                  </a:cubicBezTo>
                  <a:cubicBezTo>
                    <a:pt x="1" y="3"/>
                    <a:pt x="1" y="4"/>
                    <a:pt x="1" y="4"/>
                  </a:cubicBezTo>
                  <a:cubicBezTo>
                    <a:pt x="1" y="6"/>
                    <a:pt x="2" y="9"/>
                    <a:pt x="3" y="10"/>
                  </a:cubicBezTo>
                  <a:cubicBezTo>
                    <a:pt x="4" y="12"/>
                    <a:pt x="6" y="14"/>
                    <a:pt x="8" y="14"/>
                  </a:cubicBezTo>
                  <a:cubicBezTo>
                    <a:pt x="8" y="14"/>
                    <a:pt x="8" y="14"/>
                    <a:pt x="8" y="14"/>
                  </a:cubicBezTo>
                  <a:cubicBezTo>
                    <a:pt x="8" y="11"/>
                    <a:pt x="6" y="9"/>
                    <a:pt x="4" y="7"/>
                  </a:cubicBezTo>
                  <a:cubicBezTo>
                    <a:pt x="3" y="7"/>
                    <a:pt x="2" y="8"/>
                    <a:pt x="3" y="8"/>
                  </a:cubicBezTo>
                  <a:cubicBezTo>
                    <a:pt x="5" y="10"/>
                    <a:pt x="7" y="11"/>
                    <a:pt x="7" y="14"/>
                  </a:cubicBezTo>
                  <a:cubicBezTo>
                    <a:pt x="8" y="14"/>
                    <a:pt x="8" y="13"/>
                    <a:pt x="8" y="13"/>
                  </a:cubicBezTo>
                  <a:cubicBezTo>
                    <a:pt x="6" y="13"/>
                    <a:pt x="5" y="11"/>
                    <a:pt x="4" y="9"/>
                  </a:cubicBezTo>
                  <a:cubicBezTo>
                    <a:pt x="3" y="8"/>
                    <a:pt x="2" y="6"/>
                    <a:pt x="2" y="4"/>
                  </a:cubicBezTo>
                  <a:cubicBezTo>
                    <a:pt x="2" y="4"/>
                    <a:pt x="2" y="4"/>
                    <a:pt x="1" y="5"/>
                  </a:cubicBezTo>
                  <a:cubicBezTo>
                    <a:pt x="4" y="6"/>
                    <a:pt x="5" y="9"/>
                    <a:pt x="7" y="12"/>
                  </a:cubicBezTo>
                  <a:cubicBezTo>
                    <a:pt x="8" y="14"/>
                    <a:pt x="10" y="17"/>
                    <a:pt x="11" y="20"/>
                  </a:cubicBezTo>
                  <a:cubicBezTo>
                    <a:pt x="11" y="20"/>
                    <a:pt x="11" y="20"/>
                    <a:pt x="11" y="20"/>
                  </a:cubicBezTo>
                  <a:cubicBezTo>
                    <a:pt x="9" y="18"/>
                    <a:pt x="7" y="15"/>
                    <a:pt x="5" y="12"/>
                  </a:cubicBezTo>
                  <a:cubicBezTo>
                    <a:pt x="4" y="10"/>
                    <a:pt x="3" y="9"/>
                    <a:pt x="3" y="7"/>
                  </a:cubicBezTo>
                  <a:cubicBezTo>
                    <a:pt x="2" y="5"/>
                    <a:pt x="2" y="4"/>
                    <a:pt x="3" y="2"/>
                  </a:cubicBezTo>
                  <a:cubicBezTo>
                    <a:pt x="3" y="2"/>
                    <a:pt x="2" y="2"/>
                    <a:pt x="2" y="2"/>
                  </a:cubicBezTo>
                  <a:cubicBezTo>
                    <a:pt x="3" y="3"/>
                    <a:pt x="4" y="4"/>
                    <a:pt x="5" y="5"/>
                  </a:cubicBezTo>
                  <a:cubicBezTo>
                    <a:pt x="6" y="6"/>
                    <a:pt x="7" y="7"/>
                    <a:pt x="8" y="9"/>
                  </a:cubicBezTo>
                  <a:cubicBezTo>
                    <a:pt x="9" y="10"/>
                    <a:pt x="10" y="12"/>
                    <a:pt x="11" y="14"/>
                  </a:cubicBezTo>
                  <a:cubicBezTo>
                    <a:pt x="11" y="15"/>
                    <a:pt x="12" y="16"/>
                    <a:pt x="12" y="17"/>
                  </a:cubicBezTo>
                  <a:cubicBezTo>
                    <a:pt x="12" y="17"/>
                    <a:pt x="12" y="17"/>
                    <a:pt x="13" y="17"/>
                  </a:cubicBezTo>
                  <a:cubicBezTo>
                    <a:pt x="11" y="17"/>
                    <a:pt x="10" y="16"/>
                    <a:pt x="9" y="15"/>
                  </a:cubicBezTo>
                  <a:cubicBezTo>
                    <a:pt x="8" y="13"/>
                    <a:pt x="7" y="12"/>
                    <a:pt x="6" y="10"/>
                  </a:cubicBezTo>
                  <a:cubicBezTo>
                    <a:pt x="4" y="8"/>
                    <a:pt x="3" y="6"/>
                    <a:pt x="3" y="5"/>
                  </a:cubicBezTo>
                  <a:cubicBezTo>
                    <a:pt x="2" y="3"/>
                    <a:pt x="2" y="2"/>
                    <a:pt x="2" y="0"/>
                  </a:cubicBezTo>
                  <a:cubicBezTo>
                    <a:pt x="2" y="0"/>
                    <a:pt x="1" y="0"/>
                    <a:pt x="1" y="1"/>
                  </a:cubicBezTo>
                  <a:cubicBezTo>
                    <a:pt x="5" y="5"/>
                    <a:pt x="7" y="10"/>
                    <a:pt x="11" y="14"/>
                  </a:cubicBezTo>
                  <a:cubicBezTo>
                    <a:pt x="12" y="14"/>
                    <a:pt x="12" y="14"/>
                    <a:pt x="12" y="13"/>
                  </a:cubicBezTo>
                  <a:cubicBezTo>
                    <a:pt x="11" y="11"/>
                    <a:pt x="9" y="9"/>
                    <a:pt x="8" y="7"/>
                  </a:cubicBezTo>
                  <a:cubicBezTo>
                    <a:pt x="8" y="7"/>
                    <a:pt x="7" y="7"/>
                    <a:pt x="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794"/>
            <p:cNvSpPr>
              <a:spLocks/>
            </p:cNvSpPr>
            <p:nvPr/>
          </p:nvSpPr>
          <p:spPr bwMode="auto">
            <a:xfrm>
              <a:off x="4344988" y="4441825"/>
              <a:ext cx="87313" cy="60325"/>
            </a:xfrm>
            <a:custGeom>
              <a:avLst/>
              <a:gdLst>
                <a:gd name="T0" fmla="*/ 22 w 23"/>
                <a:gd name="T1" fmla="*/ 8 h 16"/>
                <a:gd name="T2" fmla="*/ 18 w 23"/>
                <a:gd name="T3" fmla="*/ 8 h 16"/>
                <a:gd name="T4" fmla="*/ 18 w 23"/>
                <a:gd name="T5" fmla="*/ 8 h 16"/>
                <a:gd name="T6" fmla="*/ 22 w 23"/>
                <a:gd name="T7" fmla="*/ 14 h 16"/>
                <a:gd name="T8" fmla="*/ 22 w 23"/>
                <a:gd name="T9" fmla="*/ 14 h 16"/>
                <a:gd name="T10" fmla="*/ 5 w 23"/>
                <a:gd name="T11" fmla="*/ 0 h 16"/>
                <a:gd name="T12" fmla="*/ 5 w 23"/>
                <a:gd name="T13" fmla="*/ 0 h 16"/>
                <a:gd name="T14" fmla="*/ 12 w 23"/>
                <a:gd name="T15" fmla="*/ 8 h 16"/>
                <a:gd name="T16" fmla="*/ 20 w 23"/>
                <a:gd name="T17" fmla="*/ 15 h 16"/>
                <a:gd name="T18" fmla="*/ 21 w 23"/>
                <a:gd name="T19" fmla="*/ 14 h 16"/>
                <a:gd name="T20" fmla="*/ 12 w 23"/>
                <a:gd name="T21" fmla="*/ 5 h 16"/>
                <a:gd name="T22" fmla="*/ 6 w 23"/>
                <a:gd name="T23" fmla="*/ 2 h 16"/>
                <a:gd name="T24" fmla="*/ 1 w 23"/>
                <a:gd name="T25" fmla="*/ 0 h 16"/>
                <a:gd name="T26" fmla="*/ 0 w 23"/>
                <a:gd name="T27" fmla="*/ 1 h 16"/>
                <a:gd name="T28" fmla="*/ 8 w 23"/>
                <a:gd name="T29" fmla="*/ 10 h 16"/>
                <a:gd name="T30" fmla="*/ 20 w 23"/>
                <a:gd name="T31" fmla="*/ 15 h 16"/>
                <a:gd name="T32" fmla="*/ 21 w 23"/>
                <a:gd name="T33" fmla="*/ 14 h 16"/>
                <a:gd name="T34" fmla="*/ 13 w 23"/>
                <a:gd name="T35" fmla="*/ 7 h 16"/>
                <a:gd name="T36" fmla="*/ 5 w 23"/>
                <a:gd name="T37" fmla="*/ 2 h 16"/>
                <a:gd name="T38" fmla="*/ 4 w 23"/>
                <a:gd name="T39" fmla="*/ 2 h 16"/>
                <a:gd name="T40" fmla="*/ 9 w 23"/>
                <a:gd name="T41" fmla="*/ 10 h 16"/>
                <a:gd name="T42" fmla="*/ 14 w 23"/>
                <a:gd name="T43" fmla="*/ 14 h 16"/>
                <a:gd name="T44" fmla="*/ 18 w 23"/>
                <a:gd name="T45" fmla="*/ 16 h 16"/>
                <a:gd name="T46" fmla="*/ 19 w 23"/>
                <a:gd name="T47" fmla="*/ 15 h 16"/>
                <a:gd name="T48" fmla="*/ 11 w 23"/>
                <a:gd name="T49" fmla="*/ 8 h 16"/>
                <a:gd name="T50" fmla="*/ 2 w 23"/>
                <a:gd name="T51" fmla="*/ 3 h 16"/>
                <a:gd name="T52" fmla="*/ 2 w 23"/>
                <a:gd name="T53" fmla="*/ 4 h 16"/>
                <a:gd name="T54" fmla="*/ 10 w 23"/>
                <a:gd name="T55" fmla="*/ 9 h 16"/>
                <a:gd name="T56" fmla="*/ 18 w 23"/>
                <a:gd name="T57" fmla="*/ 16 h 16"/>
                <a:gd name="T58" fmla="*/ 19 w 23"/>
                <a:gd name="T59" fmla="*/ 15 h 16"/>
                <a:gd name="T60" fmla="*/ 10 w 23"/>
                <a:gd name="T61" fmla="*/ 10 h 16"/>
                <a:gd name="T62" fmla="*/ 6 w 23"/>
                <a:gd name="T63" fmla="*/ 6 h 16"/>
                <a:gd name="T64" fmla="*/ 5 w 23"/>
                <a:gd name="T65" fmla="*/ 3 h 16"/>
                <a:gd name="T66" fmla="*/ 5 w 23"/>
                <a:gd name="T67" fmla="*/ 3 h 16"/>
                <a:gd name="T68" fmla="*/ 13 w 23"/>
                <a:gd name="T69" fmla="*/ 8 h 16"/>
                <a:gd name="T70" fmla="*/ 20 w 23"/>
                <a:gd name="T71" fmla="*/ 15 h 16"/>
                <a:gd name="T72" fmla="*/ 20 w 23"/>
                <a:gd name="T73" fmla="*/ 14 h 16"/>
                <a:gd name="T74" fmla="*/ 10 w 23"/>
                <a:gd name="T75" fmla="*/ 9 h 16"/>
                <a:gd name="T76" fmla="*/ 4 w 23"/>
                <a:gd name="T77" fmla="*/ 5 h 16"/>
                <a:gd name="T78" fmla="*/ 2 w 23"/>
                <a:gd name="T79" fmla="*/ 1 h 16"/>
                <a:gd name="T80" fmla="*/ 1 w 23"/>
                <a:gd name="T81" fmla="*/ 1 h 16"/>
                <a:gd name="T82" fmla="*/ 6 w 23"/>
                <a:gd name="T83" fmla="*/ 3 h 16"/>
                <a:gd name="T84" fmla="*/ 11 w 23"/>
                <a:gd name="T85" fmla="*/ 7 h 16"/>
                <a:gd name="T86" fmla="*/ 20 w 23"/>
                <a:gd name="T87" fmla="*/ 15 h 16"/>
                <a:gd name="T88" fmla="*/ 21 w 23"/>
                <a:gd name="T89" fmla="*/ 14 h 16"/>
                <a:gd name="T90" fmla="*/ 13 w 23"/>
                <a:gd name="T91" fmla="*/ 8 h 16"/>
                <a:gd name="T92" fmla="*/ 6 w 23"/>
                <a:gd name="T93" fmla="*/ 0 h 16"/>
                <a:gd name="T94" fmla="*/ 5 w 23"/>
                <a:gd name="T95" fmla="*/ 1 h 16"/>
                <a:gd name="T96" fmla="*/ 22 w 23"/>
                <a:gd name="T97" fmla="*/ 14 h 16"/>
                <a:gd name="T98" fmla="*/ 23 w 23"/>
                <a:gd name="T99" fmla="*/ 14 h 16"/>
                <a:gd name="T100" fmla="*/ 19 w 23"/>
                <a:gd name="T101" fmla="*/ 8 h 16"/>
                <a:gd name="T102" fmla="*/ 18 w 23"/>
                <a:gd name="T103" fmla="*/ 9 h 16"/>
                <a:gd name="T104" fmla="*/ 22 w 23"/>
                <a:gd name="T105" fmla="*/ 9 h 16"/>
                <a:gd name="T106" fmla="*/ 22 w 23"/>
                <a:gd name="T107"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 h="16">
                  <a:moveTo>
                    <a:pt x="22" y="8"/>
                  </a:moveTo>
                  <a:cubicBezTo>
                    <a:pt x="21" y="8"/>
                    <a:pt x="20" y="8"/>
                    <a:pt x="18" y="8"/>
                  </a:cubicBezTo>
                  <a:cubicBezTo>
                    <a:pt x="18" y="8"/>
                    <a:pt x="18" y="8"/>
                    <a:pt x="18" y="8"/>
                  </a:cubicBezTo>
                  <a:cubicBezTo>
                    <a:pt x="17" y="11"/>
                    <a:pt x="20" y="12"/>
                    <a:pt x="22" y="14"/>
                  </a:cubicBezTo>
                  <a:cubicBezTo>
                    <a:pt x="22" y="14"/>
                    <a:pt x="22" y="14"/>
                    <a:pt x="22" y="14"/>
                  </a:cubicBezTo>
                  <a:cubicBezTo>
                    <a:pt x="17" y="9"/>
                    <a:pt x="12" y="3"/>
                    <a:pt x="5" y="0"/>
                  </a:cubicBezTo>
                  <a:cubicBezTo>
                    <a:pt x="5" y="0"/>
                    <a:pt x="4" y="0"/>
                    <a:pt x="5" y="0"/>
                  </a:cubicBezTo>
                  <a:cubicBezTo>
                    <a:pt x="6" y="4"/>
                    <a:pt x="9" y="6"/>
                    <a:pt x="12" y="8"/>
                  </a:cubicBezTo>
                  <a:cubicBezTo>
                    <a:pt x="14" y="11"/>
                    <a:pt x="17" y="13"/>
                    <a:pt x="20" y="15"/>
                  </a:cubicBezTo>
                  <a:cubicBezTo>
                    <a:pt x="21" y="15"/>
                    <a:pt x="22" y="14"/>
                    <a:pt x="21" y="14"/>
                  </a:cubicBezTo>
                  <a:cubicBezTo>
                    <a:pt x="18" y="11"/>
                    <a:pt x="15" y="8"/>
                    <a:pt x="12" y="5"/>
                  </a:cubicBezTo>
                  <a:cubicBezTo>
                    <a:pt x="10" y="4"/>
                    <a:pt x="8" y="3"/>
                    <a:pt x="6" y="2"/>
                  </a:cubicBezTo>
                  <a:cubicBezTo>
                    <a:pt x="5" y="1"/>
                    <a:pt x="3" y="0"/>
                    <a:pt x="1" y="0"/>
                  </a:cubicBezTo>
                  <a:cubicBezTo>
                    <a:pt x="1" y="0"/>
                    <a:pt x="0" y="0"/>
                    <a:pt x="0" y="1"/>
                  </a:cubicBezTo>
                  <a:cubicBezTo>
                    <a:pt x="1" y="5"/>
                    <a:pt x="5" y="8"/>
                    <a:pt x="8" y="10"/>
                  </a:cubicBezTo>
                  <a:cubicBezTo>
                    <a:pt x="12" y="12"/>
                    <a:pt x="16" y="14"/>
                    <a:pt x="20" y="15"/>
                  </a:cubicBezTo>
                  <a:cubicBezTo>
                    <a:pt x="21" y="15"/>
                    <a:pt x="21" y="15"/>
                    <a:pt x="21" y="14"/>
                  </a:cubicBezTo>
                  <a:cubicBezTo>
                    <a:pt x="18" y="12"/>
                    <a:pt x="16" y="9"/>
                    <a:pt x="13" y="7"/>
                  </a:cubicBezTo>
                  <a:cubicBezTo>
                    <a:pt x="11" y="4"/>
                    <a:pt x="8" y="2"/>
                    <a:pt x="5" y="2"/>
                  </a:cubicBezTo>
                  <a:cubicBezTo>
                    <a:pt x="4" y="2"/>
                    <a:pt x="4" y="2"/>
                    <a:pt x="4" y="2"/>
                  </a:cubicBezTo>
                  <a:cubicBezTo>
                    <a:pt x="3" y="6"/>
                    <a:pt x="7" y="9"/>
                    <a:pt x="9" y="10"/>
                  </a:cubicBezTo>
                  <a:cubicBezTo>
                    <a:pt x="11" y="12"/>
                    <a:pt x="12" y="13"/>
                    <a:pt x="14" y="14"/>
                  </a:cubicBezTo>
                  <a:cubicBezTo>
                    <a:pt x="16" y="15"/>
                    <a:pt x="17" y="16"/>
                    <a:pt x="18" y="16"/>
                  </a:cubicBezTo>
                  <a:cubicBezTo>
                    <a:pt x="19" y="16"/>
                    <a:pt x="19" y="15"/>
                    <a:pt x="19" y="15"/>
                  </a:cubicBezTo>
                  <a:cubicBezTo>
                    <a:pt x="17" y="13"/>
                    <a:pt x="14" y="10"/>
                    <a:pt x="11" y="8"/>
                  </a:cubicBezTo>
                  <a:cubicBezTo>
                    <a:pt x="8" y="6"/>
                    <a:pt x="5" y="4"/>
                    <a:pt x="2" y="3"/>
                  </a:cubicBezTo>
                  <a:cubicBezTo>
                    <a:pt x="1" y="3"/>
                    <a:pt x="1" y="4"/>
                    <a:pt x="2" y="4"/>
                  </a:cubicBezTo>
                  <a:cubicBezTo>
                    <a:pt x="5" y="5"/>
                    <a:pt x="8" y="7"/>
                    <a:pt x="10" y="9"/>
                  </a:cubicBezTo>
                  <a:cubicBezTo>
                    <a:pt x="13" y="11"/>
                    <a:pt x="16" y="13"/>
                    <a:pt x="18" y="16"/>
                  </a:cubicBezTo>
                  <a:cubicBezTo>
                    <a:pt x="18" y="15"/>
                    <a:pt x="19" y="15"/>
                    <a:pt x="19" y="15"/>
                  </a:cubicBezTo>
                  <a:cubicBezTo>
                    <a:pt x="16" y="14"/>
                    <a:pt x="13" y="12"/>
                    <a:pt x="10" y="10"/>
                  </a:cubicBezTo>
                  <a:cubicBezTo>
                    <a:pt x="9" y="9"/>
                    <a:pt x="8" y="8"/>
                    <a:pt x="6" y="6"/>
                  </a:cubicBezTo>
                  <a:cubicBezTo>
                    <a:pt x="6" y="5"/>
                    <a:pt x="5" y="4"/>
                    <a:pt x="5" y="3"/>
                  </a:cubicBezTo>
                  <a:cubicBezTo>
                    <a:pt x="5" y="3"/>
                    <a:pt x="5" y="3"/>
                    <a:pt x="5" y="3"/>
                  </a:cubicBezTo>
                  <a:cubicBezTo>
                    <a:pt x="8" y="3"/>
                    <a:pt x="11" y="6"/>
                    <a:pt x="13" y="8"/>
                  </a:cubicBezTo>
                  <a:cubicBezTo>
                    <a:pt x="15" y="10"/>
                    <a:pt x="18" y="13"/>
                    <a:pt x="20" y="15"/>
                  </a:cubicBezTo>
                  <a:cubicBezTo>
                    <a:pt x="20" y="15"/>
                    <a:pt x="20" y="14"/>
                    <a:pt x="20" y="14"/>
                  </a:cubicBezTo>
                  <a:cubicBezTo>
                    <a:pt x="17" y="13"/>
                    <a:pt x="13" y="11"/>
                    <a:pt x="10" y="9"/>
                  </a:cubicBezTo>
                  <a:cubicBezTo>
                    <a:pt x="8" y="8"/>
                    <a:pt x="6" y="7"/>
                    <a:pt x="4" y="5"/>
                  </a:cubicBezTo>
                  <a:cubicBezTo>
                    <a:pt x="3" y="4"/>
                    <a:pt x="2" y="3"/>
                    <a:pt x="2" y="1"/>
                  </a:cubicBezTo>
                  <a:cubicBezTo>
                    <a:pt x="1" y="1"/>
                    <a:pt x="1" y="1"/>
                    <a:pt x="1" y="1"/>
                  </a:cubicBezTo>
                  <a:cubicBezTo>
                    <a:pt x="3" y="1"/>
                    <a:pt x="4" y="2"/>
                    <a:pt x="6" y="3"/>
                  </a:cubicBezTo>
                  <a:cubicBezTo>
                    <a:pt x="8" y="4"/>
                    <a:pt x="10" y="5"/>
                    <a:pt x="11" y="7"/>
                  </a:cubicBezTo>
                  <a:cubicBezTo>
                    <a:pt x="15" y="9"/>
                    <a:pt x="17" y="12"/>
                    <a:pt x="20" y="15"/>
                  </a:cubicBezTo>
                  <a:cubicBezTo>
                    <a:pt x="21" y="14"/>
                    <a:pt x="21" y="14"/>
                    <a:pt x="21" y="14"/>
                  </a:cubicBezTo>
                  <a:cubicBezTo>
                    <a:pt x="18" y="12"/>
                    <a:pt x="15" y="10"/>
                    <a:pt x="13" y="8"/>
                  </a:cubicBezTo>
                  <a:cubicBezTo>
                    <a:pt x="10" y="6"/>
                    <a:pt x="7" y="3"/>
                    <a:pt x="6" y="0"/>
                  </a:cubicBezTo>
                  <a:cubicBezTo>
                    <a:pt x="5" y="0"/>
                    <a:pt x="5" y="0"/>
                    <a:pt x="5" y="1"/>
                  </a:cubicBezTo>
                  <a:cubicBezTo>
                    <a:pt x="12" y="4"/>
                    <a:pt x="16" y="10"/>
                    <a:pt x="22" y="14"/>
                  </a:cubicBezTo>
                  <a:cubicBezTo>
                    <a:pt x="22" y="15"/>
                    <a:pt x="23" y="14"/>
                    <a:pt x="23" y="14"/>
                  </a:cubicBezTo>
                  <a:cubicBezTo>
                    <a:pt x="21" y="12"/>
                    <a:pt x="18" y="10"/>
                    <a:pt x="19" y="8"/>
                  </a:cubicBezTo>
                  <a:cubicBezTo>
                    <a:pt x="18" y="8"/>
                    <a:pt x="18" y="8"/>
                    <a:pt x="18" y="9"/>
                  </a:cubicBezTo>
                  <a:cubicBezTo>
                    <a:pt x="19" y="9"/>
                    <a:pt x="21" y="9"/>
                    <a:pt x="22" y="9"/>
                  </a:cubicBezTo>
                  <a:cubicBezTo>
                    <a:pt x="22" y="9"/>
                    <a:pt x="23" y="8"/>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795"/>
            <p:cNvSpPr>
              <a:spLocks/>
            </p:cNvSpPr>
            <p:nvPr/>
          </p:nvSpPr>
          <p:spPr bwMode="auto">
            <a:xfrm>
              <a:off x="4270375" y="4678363"/>
              <a:ext cx="90488" cy="30163"/>
            </a:xfrm>
            <a:custGeom>
              <a:avLst/>
              <a:gdLst>
                <a:gd name="T0" fmla="*/ 12 w 24"/>
                <a:gd name="T1" fmla="*/ 2 h 8"/>
                <a:gd name="T2" fmla="*/ 20 w 24"/>
                <a:gd name="T3" fmla="*/ 4 h 8"/>
                <a:gd name="T4" fmla="*/ 20 w 24"/>
                <a:gd name="T5" fmla="*/ 3 h 8"/>
                <a:gd name="T6" fmla="*/ 5 w 24"/>
                <a:gd name="T7" fmla="*/ 1 h 8"/>
                <a:gd name="T8" fmla="*/ 5 w 24"/>
                <a:gd name="T9" fmla="*/ 2 h 8"/>
                <a:gd name="T10" fmla="*/ 12 w 24"/>
                <a:gd name="T11" fmla="*/ 5 h 8"/>
                <a:gd name="T12" fmla="*/ 22 w 24"/>
                <a:gd name="T13" fmla="*/ 5 h 8"/>
                <a:gd name="T14" fmla="*/ 22 w 24"/>
                <a:gd name="T15" fmla="*/ 4 h 8"/>
                <a:gd name="T16" fmla="*/ 11 w 24"/>
                <a:gd name="T17" fmla="*/ 1 h 8"/>
                <a:gd name="T18" fmla="*/ 1 w 24"/>
                <a:gd name="T19" fmla="*/ 2 h 8"/>
                <a:gd name="T20" fmla="*/ 1 w 24"/>
                <a:gd name="T21" fmla="*/ 2 h 8"/>
                <a:gd name="T22" fmla="*/ 11 w 24"/>
                <a:gd name="T23" fmla="*/ 6 h 8"/>
                <a:gd name="T24" fmla="*/ 23 w 24"/>
                <a:gd name="T25" fmla="*/ 6 h 8"/>
                <a:gd name="T26" fmla="*/ 24 w 24"/>
                <a:gd name="T27" fmla="*/ 5 h 8"/>
                <a:gd name="T28" fmla="*/ 20 w 24"/>
                <a:gd name="T29" fmla="*/ 3 h 8"/>
                <a:gd name="T30" fmla="*/ 13 w 24"/>
                <a:gd name="T31" fmla="*/ 1 h 8"/>
                <a:gd name="T32" fmla="*/ 7 w 24"/>
                <a:gd name="T33" fmla="*/ 1 h 8"/>
                <a:gd name="T34" fmla="*/ 3 w 24"/>
                <a:gd name="T35" fmla="*/ 2 h 8"/>
                <a:gd name="T36" fmla="*/ 3 w 24"/>
                <a:gd name="T37" fmla="*/ 3 h 8"/>
                <a:gd name="T38" fmla="*/ 10 w 24"/>
                <a:gd name="T39" fmla="*/ 5 h 8"/>
                <a:gd name="T40" fmla="*/ 20 w 24"/>
                <a:gd name="T41" fmla="*/ 5 h 8"/>
                <a:gd name="T42" fmla="*/ 20 w 24"/>
                <a:gd name="T43" fmla="*/ 5 h 8"/>
                <a:gd name="T44" fmla="*/ 10 w 24"/>
                <a:gd name="T45" fmla="*/ 3 h 8"/>
                <a:gd name="T46" fmla="*/ 1 w 24"/>
                <a:gd name="T47" fmla="*/ 4 h 8"/>
                <a:gd name="T48" fmla="*/ 0 w 24"/>
                <a:gd name="T49" fmla="*/ 4 h 8"/>
                <a:gd name="T50" fmla="*/ 9 w 24"/>
                <a:gd name="T51" fmla="*/ 8 h 8"/>
                <a:gd name="T52" fmla="*/ 9 w 24"/>
                <a:gd name="T53" fmla="*/ 7 h 8"/>
                <a:gd name="T54" fmla="*/ 5 w 24"/>
                <a:gd name="T55" fmla="*/ 6 h 8"/>
                <a:gd name="T56" fmla="*/ 1 w 24"/>
                <a:gd name="T57" fmla="*/ 4 h 8"/>
                <a:gd name="T58" fmla="*/ 1 w 24"/>
                <a:gd name="T59" fmla="*/ 5 h 8"/>
                <a:gd name="T60" fmla="*/ 10 w 24"/>
                <a:gd name="T61" fmla="*/ 4 h 8"/>
                <a:gd name="T62" fmla="*/ 20 w 24"/>
                <a:gd name="T63" fmla="*/ 5 h 8"/>
                <a:gd name="T64" fmla="*/ 20 w 24"/>
                <a:gd name="T65" fmla="*/ 5 h 8"/>
                <a:gd name="T66" fmla="*/ 11 w 24"/>
                <a:gd name="T67" fmla="*/ 5 h 8"/>
                <a:gd name="T68" fmla="*/ 3 w 24"/>
                <a:gd name="T69" fmla="*/ 2 h 8"/>
                <a:gd name="T70" fmla="*/ 3 w 24"/>
                <a:gd name="T71" fmla="*/ 3 h 8"/>
                <a:gd name="T72" fmla="*/ 7 w 24"/>
                <a:gd name="T73" fmla="*/ 2 h 8"/>
                <a:gd name="T74" fmla="*/ 13 w 24"/>
                <a:gd name="T75" fmla="*/ 2 h 8"/>
                <a:gd name="T76" fmla="*/ 19 w 24"/>
                <a:gd name="T77" fmla="*/ 4 h 8"/>
                <a:gd name="T78" fmla="*/ 23 w 24"/>
                <a:gd name="T79" fmla="*/ 6 h 8"/>
                <a:gd name="T80" fmla="*/ 23 w 24"/>
                <a:gd name="T81" fmla="*/ 5 h 8"/>
                <a:gd name="T82" fmla="*/ 12 w 24"/>
                <a:gd name="T83" fmla="*/ 5 h 8"/>
                <a:gd name="T84" fmla="*/ 2 w 24"/>
                <a:gd name="T85" fmla="*/ 2 h 8"/>
                <a:gd name="T86" fmla="*/ 1 w 24"/>
                <a:gd name="T87" fmla="*/ 3 h 8"/>
                <a:gd name="T88" fmla="*/ 11 w 24"/>
                <a:gd name="T89" fmla="*/ 3 h 8"/>
                <a:gd name="T90" fmla="*/ 22 w 24"/>
                <a:gd name="T91" fmla="*/ 5 h 8"/>
                <a:gd name="T92" fmla="*/ 22 w 24"/>
                <a:gd name="T93" fmla="*/ 4 h 8"/>
                <a:gd name="T94" fmla="*/ 13 w 24"/>
                <a:gd name="T95" fmla="*/ 4 h 8"/>
                <a:gd name="T96" fmla="*/ 8 w 24"/>
                <a:gd name="T97" fmla="*/ 3 h 8"/>
                <a:gd name="T98" fmla="*/ 5 w 24"/>
                <a:gd name="T99" fmla="*/ 2 h 8"/>
                <a:gd name="T100" fmla="*/ 5 w 24"/>
                <a:gd name="T101" fmla="*/ 2 h 8"/>
                <a:gd name="T102" fmla="*/ 20 w 24"/>
                <a:gd name="T103" fmla="*/ 4 h 8"/>
                <a:gd name="T104" fmla="*/ 20 w 24"/>
                <a:gd name="T105" fmla="*/ 3 h 8"/>
                <a:gd name="T106" fmla="*/ 13 w 24"/>
                <a:gd name="T107" fmla="*/ 1 h 8"/>
                <a:gd name="T108" fmla="*/ 12 w 24"/>
                <a:gd name="T10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 h="8">
                  <a:moveTo>
                    <a:pt x="12" y="2"/>
                  </a:moveTo>
                  <a:cubicBezTo>
                    <a:pt x="15" y="3"/>
                    <a:pt x="17" y="4"/>
                    <a:pt x="20" y="4"/>
                  </a:cubicBezTo>
                  <a:cubicBezTo>
                    <a:pt x="20" y="4"/>
                    <a:pt x="20" y="4"/>
                    <a:pt x="20" y="3"/>
                  </a:cubicBezTo>
                  <a:cubicBezTo>
                    <a:pt x="15" y="3"/>
                    <a:pt x="10" y="0"/>
                    <a:pt x="5" y="1"/>
                  </a:cubicBezTo>
                  <a:cubicBezTo>
                    <a:pt x="5" y="1"/>
                    <a:pt x="4" y="2"/>
                    <a:pt x="5" y="2"/>
                  </a:cubicBezTo>
                  <a:cubicBezTo>
                    <a:pt x="6" y="5"/>
                    <a:pt x="10" y="5"/>
                    <a:pt x="12" y="5"/>
                  </a:cubicBezTo>
                  <a:cubicBezTo>
                    <a:pt x="15" y="5"/>
                    <a:pt x="18" y="5"/>
                    <a:pt x="22" y="5"/>
                  </a:cubicBezTo>
                  <a:cubicBezTo>
                    <a:pt x="22" y="5"/>
                    <a:pt x="22" y="5"/>
                    <a:pt x="22" y="4"/>
                  </a:cubicBezTo>
                  <a:cubicBezTo>
                    <a:pt x="18" y="4"/>
                    <a:pt x="15" y="2"/>
                    <a:pt x="11" y="1"/>
                  </a:cubicBezTo>
                  <a:cubicBezTo>
                    <a:pt x="8" y="1"/>
                    <a:pt x="4" y="0"/>
                    <a:pt x="1" y="2"/>
                  </a:cubicBezTo>
                  <a:cubicBezTo>
                    <a:pt x="1" y="2"/>
                    <a:pt x="1" y="2"/>
                    <a:pt x="1" y="2"/>
                  </a:cubicBezTo>
                  <a:cubicBezTo>
                    <a:pt x="4" y="5"/>
                    <a:pt x="8" y="5"/>
                    <a:pt x="11" y="6"/>
                  </a:cubicBezTo>
                  <a:cubicBezTo>
                    <a:pt x="15" y="6"/>
                    <a:pt x="19" y="7"/>
                    <a:pt x="23" y="6"/>
                  </a:cubicBezTo>
                  <a:cubicBezTo>
                    <a:pt x="24" y="6"/>
                    <a:pt x="24" y="5"/>
                    <a:pt x="24" y="5"/>
                  </a:cubicBezTo>
                  <a:cubicBezTo>
                    <a:pt x="23" y="4"/>
                    <a:pt x="21" y="4"/>
                    <a:pt x="20" y="3"/>
                  </a:cubicBezTo>
                  <a:cubicBezTo>
                    <a:pt x="18" y="2"/>
                    <a:pt x="16" y="2"/>
                    <a:pt x="13" y="1"/>
                  </a:cubicBezTo>
                  <a:cubicBezTo>
                    <a:pt x="11" y="1"/>
                    <a:pt x="9" y="0"/>
                    <a:pt x="7" y="1"/>
                  </a:cubicBezTo>
                  <a:cubicBezTo>
                    <a:pt x="6" y="1"/>
                    <a:pt x="4" y="1"/>
                    <a:pt x="3" y="2"/>
                  </a:cubicBezTo>
                  <a:cubicBezTo>
                    <a:pt x="2" y="2"/>
                    <a:pt x="2" y="2"/>
                    <a:pt x="3" y="3"/>
                  </a:cubicBezTo>
                  <a:cubicBezTo>
                    <a:pt x="5" y="5"/>
                    <a:pt x="8" y="5"/>
                    <a:pt x="10" y="5"/>
                  </a:cubicBezTo>
                  <a:cubicBezTo>
                    <a:pt x="14" y="6"/>
                    <a:pt x="17" y="5"/>
                    <a:pt x="20" y="5"/>
                  </a:cubicBezTo>
                  <a:cubicBezTo>
                    <a:pt x="21" y="5"/>
                    <a:pt x="21" y="5"/>
                    <a:pt x="20" y="5"/>
                  </a:cubicBezTo>
                  <a:cubicBezTo>
                    <a:pt x="17" y="3"/>
                    <a:pt x="14" y="3"/>
                    <a:pt x="10" y="3"/>
                  </a:cubicBezTo>
                  <a:cubicBezTo>
                    <a:pt x="7" y="2"/>
                    <a:pt x="4" y="3"/>
                    <a:pt x="1" y="4"/>
                  </a:cubicBezTo>
                  <a:cubicBezTo>
                    <a:pt x="0" y="4"/>
                    <a:pt x="0" y="4"/>
                    <a:pt x="0" y="4"/>
                  </a:cubicBezTo>
                  <a:cubicBezTo>
                    <a:pt x="1" y="8"/>
                    <a:pt x="6" y="8"/>
                    <a:pt x="9" y="8"/>
                  </a:cubicBezTo>
                  <a:cubicBezTo>
                    <a:pt x="9" y="8"/>
                    <a:pt x="10" y="7"/>
                    <a:pt x="9" y="7"/>
                  </a:cubicBezTo>
                  <a:cubicBezTo>
                    <a:pt x="8" y="7"/>
                    <a:pt x="6" y="7"/>
                    <a:pt x="5" y="6"/>
                  </a:cubicBezTo>
                  <a:cubicBezTo>
                    <a:pt x="4" y="6"/>
                    <a:pt x="2" y="5"/>
                    <a:pt x="1" y="4"/>
                  </a:cubicBezTo>
                  <a:cubicBezTo>
                    <a:pt x="1" y="4"/>
                    <a:pt x="1" y="5"/>
                    <a:pt x="1" y="5"/>
                  </a:cubicBezTo>
                  <a:cubicBezTo>
                    <a:pt x="4" y="4"/>
                    <a:pt x="7" y="4"/>
                    <a:pt x="10" y="4"/>
                  </a:cubicBezTo>
                  <a:cubicBezTo>
                    <a:pt x="14" y="4"/>
                    <a:pt x="17" y="4"/>
                    <a:pt x="20" y="5"/>
                  </a:cubicBezTo>
                  <a:cubicBezTo>
                    <a:pt x="20" y="5"/>
                    <a:pt x="20" y="5"/>
                    <a:pt x="20" y="5"/>
                  </a:cubicBezTo>
                  <a:cubicBezTo>
                    <a:pt x="17" y="4"/>
                    <a:pt x="14" y="5"/>
                    <a:pt x="11" y="5"/>
                  </a:cubicBezTo>
                  <a:cubicBezTo>
                    <a:pt x="9" y="4"/>
                    <a:pt x="5" y="4"/>
                    <a:pt x="3" y="2"/>
                  </a:cubicBezTo>
                  <a:cubicBezTo>
                    <a:pt x="3" y="2"/>
                    <a:pt x="3" y="2"/>
                    <a:pt x="3" y="3"/>
                  </a:cubicBezTo>
                  <a:cubicBezTo>
                    <a:pt x="4" y="2"/>
                    <a:pt x="6" y="2"/>
                    <a:pt x="7" y="2"/>
                  </a:cubicBezTo>
                  <a:cubicBezTo>
                    <a:pt x="9" y="2"/>
                    <a:pt x="11" y="2"/>
                    <a:pt x="13" y="2"/>
                  </a:cubicBezTo>
                  <a:cubicBezTo>
                    <a:pt x="15" y="3"/>
                    <a:pt x="17" y="3"/>
                    <a:pt x="19" y="4"/>
                  </a:cubicBezTo>
                  <a:cubicBezTo>
                    <a:pt x="20" y="4"/>
                    <a:pt x="22" y="5"/>
                    <a:pt x="23" y="6"/>
                  </a:cubicBezTo>
                  <a:cubicBezTo>
                    <a:pt x="23" y="6"/>
                    <a:pt x="23" y="5"/>
                    <a:pt x="23" y="5"/>
                  </a:cubicBezTo>
                  <a:cubicBezTo>
                    <a:pt x="19" y="6"/>
                    <a:pt x="16" y="5"/>
                    <a:pt x="12" y="5"/>
                  </a:cubicBezTo>
                  <a:cubicBezTo>
                    <a:pt x="9" y="5"/>
                    <a:pt x="4" y="4"/>
                    <a:pt x="2" y="2"/>
                  </a:cubicBezTo>
                  <a:cubicBezTo>
                    <a:pt x="2" y="2"/>
                    <a:pt x="1" y="2"/>
                    <a:pt x="1" y="3"/>
                  </a:cubicBezTo>
                  <a:cubicBezTo>
                    <a:pt x="5" y="1"/>
                    <a:pt x="8" y="2"/>
                    <a:pt x="11" y="3"/>
                  </a:cubicBezTo>
                  <a:cubicBezTo>
                    <a:pt x="15" y="3"/>
                    <a:pt x="18" y="5"/>
                    <a:pt x="22" y="5"/>
                  </a:cubicBezTo>
                  <a:cubicBezTo>
                    <a:pt x="22" y="5"/>
                    <a:pt x="22" y="5"/>
                    <a:pt x="22" y="4"/>
                  </a:cubicBezTo>
                  <a:cubicBezTo>
                    <a:pt x="19" y="4"/>
                    <a:pt x="16" y="4"/>
                    <a:pt x="13" y="4"/>
                  </a:cubicBezTo>
                  <a:cubicBezTo>
                    <a:pt x="11" y="4"/>
                    <a:pt x="10" y="4"/>
                    <a:pt x="8" y="3"/>
                  </a:cubicBezTo>
                  <a:cubicBezTo>
                    <a:pt x="7" y="3"/>
                    <a:pt x="6" y="3"/>
                    <a:pt x="5" y="2"/>
                  </a:cubicBezTo>
                  <a:cubicBezTo>
                    <a:pt x="5" y="2"/>
                    <a:pt x="5" y="2"/>
                    <a:pt x="5" y="2"/>
                  </a:cubicBezTo>
                  <a:cubicBezTo>
                    <a:pt x="10" y="1"/>
                    <a:pt x="15" y="4"/>
                    <a:pt x="20" y="4"/>
                  </a:cubicBezTo>
                  <a:cubicBezTo>
                    <a:pt x="21" y="5"/>
                    <a:pt x="21" y="4"/>
                    <a:pt x="20" y="3"/>
                  </a:cubicBezTo>
                  <a:cubicBezTo>
                    <a:pt x="18" y="2"/>
                    <a:pt x="15" y="2"/>
                    <a:pt x="13" y="1"/>
                  </a:cubicBezTo>
                  <a:cubicBezTo>
                    <a:pt x="12" y="0"/>
                    <a:pt x="12" y="1"/>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96"/>
            <p:cNvSpPr>
              <a:spLocks/>
            </p:cNvSpPr>
            <p:nvPr/>
          </p:nvSpPr>
          <p:spPr bwMode="auto">
            <a:xfrm>
              <a:off x="4311650" y="4873625"/>
              <a:ext cx="107950" cy="46038"/>
            </a:xfrm>
            <a:custGeom>
              <a:avLst/>
              <a:gdLst>
                <a:gd name="T0" fmla="*/ 9 w 29"/>
                <a:gd name="T1" fmla="*/ 7 h 12"/>
                <a:gd name="T2" fmla="*/ 19 w 29"/>
                <a:gd name="T3" fmla="*/ 7 h 12"/>
                <a:gd name="T4" fmla="*/ 29 w 29"/>
                <a:gd name="T5" fmla="*/ 2 h 12"/>
                <a:gd name="T6" fmla="*/ 28 w 29"/>
                <a:gd name="T7" fmla="*/ 1 h 12"/>
                <a:gd name="T8" fmla="*/ 24 w 29"/>
                <a:gd name="T9" fmla="*/ 0 h 12"/>
                <a:gd name="T10" fmla="*/ 17 w 29"/>
                <a:gd name="T11" fmla="*/ 2 h 12"/>
                <a:gd name="T12" fmla="*/ 4 w 29"/>
                <a:gd name="T13" fmla="*/ 7 h 12"/>
                <a:gd name="T14" fmla="*/ 4 w 29"/>
                <a:gd name="T15" fmla="*/ 8 h 12"/>
                <a:gd name="T16" fmla="*/ 8 w 29"/>
                <a:gd name="T17" fmla="*/ 8 h 12"/>
                <a:gd name="T18" fmla="*/ 13 w 29"/>
                <a:gd name="T19" fmla="*/ 7 h 12"/>
                <a:gd name="T20" fmla="*/ 22 w 29"/>
                <a:gd name="T21" fmla="*/ 3 h 12"/>
                <a:gd name="T22" fmla="*/ 22 w 29"/>
                <a:gd name="T23" fmla="*/ 2 h 12"/>
                <a:gd name="T24" fmla="*/ 13 w 29"/>
                <a:gd name="T25" fmla="*/ 4 h 12"/>
                <a:gd name="T26" fmla="*/ 5 w 29"/>
                <a:gd name="T27" fmla="*/ 8 h 12"/>
                <a:gd name="T28" fmla="*/ 5 w 29"/>
                <a:gd name="T29" fmla="*/ 9 h 12"/>
                <a:gd name="T30" fmla="*/ 9 w 29"/>
                <a:gd name="T31" fmla="*/ 10 h 12"/>
                <a:gd name="T32" fmla="*/ 15 w 29"/>
                <a:gd name="T33" fmla="*/ 9 h 12"/>
                <a:gd name="T34" fmla="*/ 20 w 29"/>
                <a:gd name="T35" fmla="*/ 7 h 12"/>
                <a:gd name="T36" fmla="*/ 24 w 29"/>
                <a:gd name="T37" fmla="*/ 5 h 12"/>
                <a:gd name="T38" fmla="*/ 23 w 29"/>
                <a:gd name="T39" fmla="*/ 4 h 12"/>
                <a:gd name="T40" fmla="*/ 11 w 29"/>
                <a:gd name="T41" fmla="*/ 6 h 12"/>
                <a:gd name="T42" fmla="*/ 0 w 29"/>
                <a:gd name="T43" fmla="*/ 11 h 12"/>
                <a:gd name="T44" fmla="*/ 0 w 29"/>
                <a:gd name="T45" fmla="*/ 12 h 12"/>
                <a:gd name="T46" fmla="*/ 8 w 29"/>
                <a:gd name="T47" fmla="*/ 11 h 12"/>
                <a:gd name="T48" fmla="*/ 16 w 29"/>
                <a:gd name="T49" fmla="*/ 7 h 12"/>
                <a:gd name="T50" fmla="*/ 16 w 29"/>
                <a:gd name="T51" fmla="*/ 6 h 12"/>
                <a:gd name="T52" fmla="*/ 2 w 29"/>
                <a:gd name="T53" fmla="*/ 10 h 12"/>
                <a:gd name="T54" fmla="*/ 3 w 29"/>
                <a:gd name="T55" fmla="*/ 11 h 12"/>
                <a:gd name="T56" fmla="*/ 16 w 29"/>
                <a:gd name="T57" fmla="*/ 7 h 12"/>
                <a:gd name="T58" fmla="*/ 16 w 29"/>
                <a:gd name="T59" fmla="*/ 6 h 12"/>
                <a:gd name="T60" fmla="*/ 9 w 29"/>
                <a:gd name="T61" fmla="*/ 9 h 12"/>
                <a:gd name="T62" fmla="*/ 1 w 29"/>
                <a:gd name="T63" fmla="*/ 11 h 12"/>
                <a:gd name="T64" fmla="*/ 1 w 29"/>
                <a:gd name="T65" fmla="*/ 12 h 12"/>
                <a:gd name="T66" fmla="*/ 11 w 29"/>
                <a:gd name="T67" fmla="*/ 6 h 12"/>
                <a:gd name="T68" fmla="*/ 23 w 29"/>
                <a:gd name="T69" fmla="*/ 5 h 12"/>
                <a:gd name="T70" fmla="*/ 23 w 29"/>
                <a:gd name="T71" fmla="*/ 4 h 12"/>
                <a:gd name="T72" fmla="*/ 19 w 29"/>
                <a:gd name="T73" fmla="*/ 6 h 12"/>
                <a:gd name="T74" fmla="*/ 14 w 29"/>
                <a:gd name="T75" fmla="*/ 8 h 12"/>
                <a:gd name="T76" fmla="*/ 9 w 29"/>
                <a:gd name="T77" fmla="*/ 9 h 12"/>
                <a:gd name="T78" fmla="*/ 5 w 29"/>
                <a:gd name="T79" fmla="*/ 8 h 12"/>
                <a:gd name="T80" fmla="*/ 5 w 29"/>
                <a:gd name="T81" fmla="*/ 9 h 12"/>
                <a:gd name="T82" fmla="*/ 13 w 29"/>
                <a:gd name="T83" fmla="*/ 5 h 12"/>
                <a:gd name="T84" fmla="*/ 18 w 29"/>
                <a:gd name="T85" fmla="*/ 3 h 12"/>
                <a:gd name="T86" fmla="*/ 21 w 29"/>
                <a:gd name="T87" fmla="*/ 3 h 12"/>
                <a:gd name="T88" fmla="*/ 21 w 29"/>
                <a:gd name="T89" fmla="*/ 2 h 12"/>
                <a:gd name="T90" fmla="*/ 13 w 29"/>
                <a:gd name="T91" fmla="*/ 6 h 12"/>
                <a:gd name="T92" fmla="*/ 8 w 29"/>
                <a:gd name="T93" fmla="*/ 7 h 12"/>
                <a:gd name="T94" fmla="*/ 5 w 29"/>
                <a:gd name="T95" fmla="*/ 7 h 12"/>
                <a:gd name="T96" fmla="*/ 5 w 29"/>
                <a:gd name="T97" fmla="*/ 8 h 12"/>
                <a:gd name="T98" fmla="*/ 16 w 29"/>
                <a:gd name="T99" fmla="*/ 3 h 12"/>
                <a:gd name="T100" fmla="*/ 23 w 29"/>
                <a:gd name="T101" fmla="*/ 1 h 12"/>
                <a:gd name="T102" fmla="*/ 28 w 29"/>
                <a:gd name="T103" fmla="*/ 2 h 12"/>
                <a:gd name="T104" fmla="*/ 28 w 29"/>
                <a:gd name="T105" fmla="*/ 1 h 12"/>
                <a:gd name="T106" fmla="*/ 19 w 29"/>
                <a:gd name="T107" fmla="*/ 6 h 12"/>
                <a:gd name="T108" fmla="*/ 9 w 29"/>
                <a:gd name="T109" fmla="*/ 6 h 12"/>
                <a:gd name="T110" fmla="*/ 9 w 29"/>
                <a:gd name="T11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 h="12">
                  <a:moveTo>
                    <a:pt x="9" y="7"/>
                  </a:moveTo>
                  <a:cubicBezTo>
                    <a:pt x="12" y="8"/>
                    <a:pt x="16" y="7"/>
                    <a:pt x="19" y="7"/>
                  </a:cubicBezTo>
                  <a:cubicBezTo>
                    <a:pt x="22" y="6"/>
                    <a:pt x="26" y="4"/>
                    <a:pt x="29" y="2"/>
                  </a:cubicBezTo>
                  <a:cubicBezTo>
                    <a:pt x="29" y="2"/>
                    <a:pt x="29" y="1"/>
                    <a:pt x="28" y="1"/>
                  </a:cubicBezTo>
                  <a:cubicBezTo>
                    <a:pt x="27" y="0"/>
                    <a:pt x="25" y="0"/>
                    <a:pt x="24" y="0"/>
                  </a:cubicBezTo>
                  <a:cubicBezTo>
                    <a:pt x="21" y="1"/>
                    <a:pt x="19" y="1"/>
                    <a:pt x="17" y="2"/>
                  </a:cubicBezTo>
                  <a:cubicBezTo>
                    <a:pt x="12" y="3"/>
                    <a:pt x="8" y="5"/>
                    <a:pt x="4" y="7"/>
                  </a:cubicBezTo>
                  <a:cubicBezTo>
                    <a:pt x="4" y="7"/>
                    <a:pt x="4" y="8"/>
                    <a:pt x="4" y="8"/>
                  </a:cubicBezTo>
                  <a:cubicBezTo>
                    <a:pt x="5" y="8"/>
                    <a:pt x="7" y="8"/>
                    <a:pt x="8" y="8"/>
                  </a:cubicBezTo>
                  <a:cubicBezTo>
                    <a:pt x="9" y="8"/>
                    <a:pt x="11" y="7"/>
                    <a:pt x="13" y="7"/>
                  </a:cubicBezTo>
                  <a:cubicBezTo>
                    <a:pt x="16" y="6"/>
                    <a:pt x="19" y="4"/>
                    <a:pt x="22" y="3"/>
                  </a:cubicBezTo>
                  <a:cubicBezTo>
                    <a:pt x="22" y="3"/>
                    <a:pt x="22" y="2"/>
                    <a:pt x="22" y="2"/>
                  </a:cubicBezTo>
                  <a:cubicBezTo>
                    <a:pt x="19" y="1"/>
                    <a:pt x="16" y="3"/>
                    <a:pt x="13" y="4"/>
                  </a:cubicBezTo>
                  <a:cubicBezTo>
                    <a:pt x="10" y="5"/>
                    <a:pt x="8" y="7"/>
                    <a:pt x="5" y="8"/>
                  </a:cubicBezTo>
                  <a:cubicBezTo>
                    <a:pt x="5" y="9"/>
                    <a:pt x="5" y="9"/>
                    <a:pt x="5" y="9"/>
                  </a:cubicBezTo>
                  <a:cubicBezTo>
                    <a:pt x="6" y="10"/>
                    <a:pt x="7" y="10"/>
                    <a:pt x="9" y="10"/>
                  </a:cubicBezTo>
                  <a:cubicBezTo>
                    <a:pt x="11" y="10"/>
                    <a:pt x="13" y="9"/>
                    <a:pt x="15" y="9"/>
                  </a:cubicBezTo>
                  <a:cubicBezTo>
                    <a:pt x="16" y="8"/>
                    <a:pt x="18" y="8"/>
                    <a:pt x="20" y="7"/>
                  </a:cubicBezTo>
                  <a:cubicBezTo>
                    <a:pt x="21" y="7"/>
                    <a:pt x="23" y="6"/>
                    <a:pt x="24" y="5"/>
                  </a:cubicBezTo>
                  <a:cubicBezTo>
                    <a:pt x="24" y="4"/>
                    <a:pt x="23" y="4"/>
                    <a:pt x="23" y="4"/>
                  </a:cubicBezTo>
                  <a:cubicBezTo>
                    <a:pt x="19" y="4"/>
                    <a:pt x="15" y="4"/>
                    <a:pt x="11" y="6"/>
                  </a:cubicBezTo>
                  <a:cubicBezTo>
                    <a:pt x="7" y="6"/>
                    <a:pt x="3" y="8"/>
                    <a:pt x="0" y="11"/>
                  </a:cubicBezTo>
                  <a:cubicBezTo>
                    <a:pt x="0" y="11"/>
                    <a:pt x="0" y="12"/>
                    <a:pt x="0" y="12"/>
                  </a:cubicBezTo>
                  <a:cubicBezTo>
                    <a:pt x="3" y="12"/>
                    <a:pt x="6" y="11"/>
                    <a:pt x="8" y="11"/>
                  </a:cubicBezTo>
                  <a:cubicBezTo>
                    <a:pt x="11" y="10"/>
                    <a:pt x="14" y="8"/>
                    <a:pt x="16" y="7"/>
                  </a:cubicBezTo>
                  <a:cubicBezTo>
                    <a:pt x="17" y="7"/>
                    <a:pt x="17" y="6"/>
                    <a:pt x="16" y="6"/>
                  </a:cubicBezTo>
                  <a:cubicBezTo>
                    <a:pt x="11" y="6"/>
                    <a:pt x="7" y="9"/>
                    <a:pt x="2" y="10"/>
                  </a:cubicBezTo>
                  <a:cubicBezTo>
                    <a:pt x="2" y="10"/>
                    <a:pt x="2" y="11"/>
                    <a:pt x="3" y="11"/>
                  </a:cubicBezTo>
                  <a:cubicBezTo>
                    <a:pt x="7" y="10"/>
                    <a:pt x="11" y="7"/>
                    <a:pt x="16" y="7"/>
                  </a:cubicBezTo>
                  <a:cubicBezTo>
                    <a:pt x="16" y="7"/>
                    <a:pt x="16" y="7"/>
                    <a:pt x="16" y="6"/>
                  </a:cubicBezTo>
                  <a:cubicBezTo>
                    <a:pt x="14" y="7"/>
                    <a:pt x="11" y="8"/>
                    <a:pt x="9" y="9"/>
                  </a:cubicBezTo>
                  <a:cubicBezTo>
                    <a:pt x="6" y="10"/>
                    <a:pt x="3" y="11"/>
                    <a:pt x="1" y="11"/>
                  </a:cubicBezTo>
                  <a:cubicBezTo>
                    <a:pt x="1" y="11"/>
                    <a:pt x="1" y="11"/>
                    <a:pt x="1" y="12"/>
                  </a:cubicBezTo>
                  <a:cubicBezTo>
                    <a:pt x="3" y="9"/>
                    <a:pt x="8" y="7"/>
                    <a:pt x="11" y="6"/>
                  </a:cubicBezTo>
                  <a:cubicBezTo>
                    <a:pt x="15" y="6"/>
                    <a:pt x="19" y="5"/>
                    <a:pt x="23" y="5"/>
                  </a:cubicBezTo>
                  <a:cubicBezTo>
                    <a:pt x="23" y="5"/>
                    <a:pt x="23" y="5"/>
                    <a:pt x="23" y="4"/>
                  </a:cubicBezTo>
                  <a:cubicBezTo>
                    <a:pt x="22" y="5"/>
                    <a:pt x="21" y="6"/>
                    <a:pt x="19" y="6"/>
                  </a:cubicBezTo>
                  <a:cubicBezTo>
                    <a:pt x="18" y="7"/>
                    <a:pt x="16" y="8"/>
                    <a:pt x="14" y="8"/>
                  </a:cubicBezTo>
                  <a:cubicBezTo>
                    <a:pt x="13" y="8"/>
                    <a:pt x="11" y="9"/>
                    <a:pt x="9" y="9"/>
                  </a:cubicBezTo>
                  <a:cubicBezTo>
                    <a:pt x="8" y="9"/>
                    <a:pt x="6" y="9"/>
                    <a:pt x="5" y="8"/>
                  </a:cubicBezTo>
                  <a:cubicBezTo>
                    <a:pt x="5" y="9"/>
                    <a:pt x="5" y="9"/>
                    <a:pt x="5" y="9"/>
                  </a:cubicBezTo>
                  <a:cubicBezTo>
                    <a:pt x="8" y="8"/>
                    <a:pt x="11" y="6"/>
                    <a:pt x="13" y="5"/>
                  </a:cubicBezTo>
                  <a:cubicBezTo>
                    <a:pt x="15" y="4"/>
                    <a:pt x="16" y="3"/>
                    <a:pt x="18" y="3"/>
                  </a:cubicBezTo>
                  <a:cubicBezTo>
                    <a:pt x="19" y="3"/>
                    <a:pt x="20" y="2"/>
                    <a:pt x="21" y="3"/>
                  </a:cubicBezTo>
                  <a:cubicBezTo>
                    <a:pt x="21" y="3"/>
                    <a:pt x="21" y="2"/>
                    <a:pt x="21" y="2"/>
                  </a:cubicBezTo>
                  <a:cubicBezTo>
                    <a:pt x="19" y="3"/>
                    <a:pt x="16" y="4"/>
                    <a:pt x="13" y="6"/>
                  </a:cubicBezTo>
                  <a:cubicBezTo>
                    <a:pt x="12" y="6"/>
                    <a:pt x="10" y="7"/>
                    <a:pt x="8" y="7"/>
                  </a:cubicBezTo>
                  <a:cubicBezTo>
                    <a:pt x="7" y="7"/>
                    <a:pt x="6" y="8"/>
                    <a:pt x="5" y="7"/>
                  </a:cubicBezTo>
                  <a:cubicBezTo>
                    <a:pt x="5" y="7"/>
                    <a:pt x="5" y="8"/>
                    <a:pt x="5" y="8"/>
                  </a:cubicBezTo>
                  <a:cubicBezTo>
                    <a:pt x="8" y="6"/>
                    <a:pt x="12" y="4"/>
                    <a:pt x="16" y="3"/>
                  </a:cubicBezTo>
                  <a:cubicBezTo>
                    <a:pt x="18" y="2"/>
                    <a:pt x="21" y="2"/>
                    <a:pt x="23" y="1"/>
                  </a:cubicBezTo>
                  <a:cubicBezTo>
                    <a:pt x="25" y="1"/>
                    <a:pt x="27" y="1"/>
                    <a:pt x="28" y="2"/>
                  </a:cubicBezTo>
                  <a:cubicBezTo>
                    <a:pt x="28" y="2"/>
                    <a:pt x="28" y="1"/>
                    <a:pt x="28" y="1"/>
                  </a:cubicBezTo>
                  <a:cubicBezTo>
                    <a:pt x="26" y="3"/>
                    <a:pt x="22" y="4"/>
                    <a:pt x="19" y="6"/>
                  </a:cubicBezTo>
                  <a:cubicBezTo>
                    <a:pt x="16" y="6"/>
                    <a:pt x="12" y="7"/>
                    <a:pt x="9" y="6"/>
                  </a:cubicBezTo>
                  <a:cubicBezTo>
                    <a:pt x="9" y="6"/>
                    <a:pt x="8" y="7"/>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97"/>
            <p:cNvSpPr>
              <a:spLocks/>
            </p:cNvSpPr>
            <p:nvPr/>
          </p:nvSpPr>
          <p:spPr bwMode="auto">
            <a:xfrm>
              <a:off x="4446588" y="5057775"/>
              <a:ext cx="85725" cy="65088"/>
            </a:xfrm>
            <a:custGeom>
              <a:avLst/>
              <a:gdLst>
                <a:gd name="T0" fmla="*/ 17 w 23"/>
                <a:gd name="T1" fmla="*/ 7 h 17"/>
                <a:gd name="T2" fmla="*/ 22 w 23"/>
                <a:gd name="T3" fmla="*/ 1 h 17"/>
                <a:gd name="T4" fmla="*/ 4 w 23"/>
                <a:gd name="T5" fmla="*/ 13 h 17"/>
                <a:gd name="T6" fmla="*/ 15 w 23"/>
                <a:gd name="T7" fmla="*/ 9 h 17"/>
                <a:gd name="T8" fmla="*/ 22 w 23"/>
                <a:gd name="T9" fmla="*/ 0 h 17"/>
                <a:gd name="T10" fmla="*/ 11 w 23"/>
                <a:gd name="T11" fmla="*/ 5 h 17"/>
                <a:gd name="T12" fmla="*/ 2 w 23"/>
                <a:gd name="T13" fmla="*/ 14 h 17"/>
                <a:gd name="T14" fmla="*/ 7 w 23"/>
                <a:gd name="T15" fmla="*/ 14 h 17"/>
                <a:gd name="T16" fmla="*/ 19 w 23"/>
                <a:gd name="T17" fmla="*/ 5 h 17"/>
                <a:gd name="T18" fmla="*/ 21 w 23"/>
                <a:gd name="T19" fmla="*/ 0 h 17"/>
                <a:gd name="T20" fmla="*/ 2 w 23"/>
                <a:gd name="T21" fmla="*/ 13 h 17"/>
                <a:gd name="T22" fmla="*/ 12 w 23"/>
                <a:gd name="T23" fmla="*/ 10 h 17"/>
                <a:gd name="T24" fmla="*/ 20 w 23"/>
                <a:gd name="T25" fmla="*/ 2 h 17"/>
                <a:gd name="T26" fmla="*/ 1 w 23"/>
                <a:gd name="T27" fmla="*/ 17 h 17"/>
                <a:gd name="T28" fmla="*/ 15 w 23"/>
                <a:gd name="T29" fmla="*/ 4 h 17"/>
                <a:gd name="T30" fmla="*/ 2 w 23"/>
                <a:gd name="T31" fmla="*/ 15 h 17"/>
                <a:gd name="T32" fmla="*/ 15 w 23"/>
                <a:gd name="T33" fmla="*/ 4 h 17"/>
                <a:gd name="T34" fmla="*/ 1 w 23"/>
                <a:gd name="T35" fmla="*/ 17 h 17"/>
                <a:gd name="T36" fmla="*/ 20 w 23"/>
                <a:gd name="T37" fmla="*/ 2 h 17"/>
                <a:gd name="T38" fmla="*/ 3 w 23"/>
                <a:gd name="T39" fmla="*/ 12 h 17"/>
                <a:gd name="T40" fmla="*/ 12 w 23"/>
                <a:gd name="T41" fmla="*/ 6 h 17"/>
                <a:gd name="T42" fmla="*/ 21 w 23"/>
                <a:gd name="T43" fmla="*/ 1 h 17"/>
                <a:gd name="T44" fmla="*/ 18 w 23"/>
                <a:gd name="T45" fmla="*/ 4 h 17"/>
                <a:gd name="T46" fmla="*/ 8 w 23"/>
                <a:gd name="T47" fmla="*/ 12 h 17"/>
                <a:gd name="T48" fmla="*/ 3 w 23"/>
                <a:gd name="T49" fmla="*/ 14 h 17"/>
                <a:gd name="T50" fmla="*/ 12 w 23"/>
                <a:gd name="T51" fmla="*/ 6 h 17"/>
                <a:gd name="T52" fmla="*/ 22 w 23"/>
                <a:gd name="T53" fmla="*/ 2 h 17"/>
                <a:gd name="T54" fmla="*/ 14 w 23"/>
                <a:gd name="T55" fmla="*/ 8 h 17"/>
                <a:gd name="T56" fmla="*/ 5 w 23"/>
                <a:gd name="T57" fmla="*/ 13 h 17"/>
                <a:gd name="T58" fmla="*/ 12 w 23"/>
                <a:gd name="T59" fmla="*/ 7 h 17"/>
                <a:gd name="T60" fmla="*/ 22 w 23"/>
                <a:gd name="T61" fmla="*/ 1 h 17"/>
                <a:gd name="T62" fmla="*/ 11 w 23"/>
                <a:gd name="T6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17">
                  <a:moveTo>
                    <a:pt x="11" y="9"/>
                  </a:moveTo>
                  <a:cubicBezTo>
                    <a:pt x="13" y="10"/>
                    <a:pt x="15" y="9"/>
                    <a:pt x="17" y="7"/>
                  </a:cubicBezTo>
                  <a:cubicBezTo>
                    <a:pt x="19" y="6"/>
                    <a:pt x="21" y="4"/>
                    <a:pt x="22" y="2"/>
                  </a:cubicBezTo>
                  <a:cubicBezTo>
                    <a:pt x="23" y="2"/>
                    <a:pt x="22" y="1"/>
                    <a:pt x="22" y="1"/>
                  </a:cubicBezTo>
                  <a:cubicBezTo>
                    <a:pt x="18" y="2"/>
                    <a:pt x="15" y="5"/>
                    <a:pt x="12" y="7"/>
                  </a:cubicBezTo>
                  <a:cubicBezTo>
                    <a:pt x="9" y="8"/>
                    <a:pt x="5" y="10"/>
                    <a:pt x="4" y="13"/>
                  </a:cubicBezTo>
                  <a:cubicBezTo>
                    <a:pt x="4" y="13"/>
                    <a:pt x="4" y="14"/>
                    <a:pt x="4" y="14"/>
                  </a:cubicBezTo>
                  <a:cubicBezTo>
                    <a:pt x="8" y="13"/>
                    <a:pt x="12" y="11"/>
                    <a:pt x="15" y="9"/>
                  </a:cubicBezTo>
                  <a:cubicBezTo>
                    <a:pt x="18" y="7"/>
                    <a:pt x="21" y="4"/>
                    <a:pt x="23" y="1"/>
                  </a:cubicBezTo>
                  <a:cubicBezTo>
                    <a:pt x="23" y="1"/>
                    <a:pt x="23" y="0"/>
                    <a:pt x="22" y="0"/>
                  </a:cubicBezTo>
                  <a:cubicBezTo>
                    <a:pt x="21" y="0"/>
                    <a:pt x="19" y="1"/>
                    <a:pt x="18" y="2"/>
                  </a:cubicBezTo>
                  <a:cubicBezTo>
                    <a:pt x="15" y="3"/>
                    <a:pt x="13" y="4"/>
                    <a:pt x="11" y="5"/>
                  </a:cubicBezTo>
                  <a:cubicBezTo>
                    <a:pt x="10" y="7"/>
                    <a:pt x="8" y="8"/>
                    <a:pt x="6" y="10"/>
                  </a:cubicBezTo>
                  <a:cubicBezTo>
                    <a:pt x="5" y="11"/>
                    <a:pt x="3" y="12"/>
                    <a:pt x="2" y="14"/>
                  </a:cubicBezTo>
                  <a:cubicBezTo>
                    <a:pt x="2" y="14"/>
                    <a:pt x="2" y="14"/>
                    <a:pt x="3" y="14"/>
                  </a:cubicBezTo>
                  <a:cubicBezTo>
                    <a:pt x="4" y="15"/>
                    <a:pt x="6" y="14"/>
                    <a:pt x="7" y="14"/>
                  </a:cubicBezTo>
                  <a:cubicBezTo>
                    <a:pt x="10" y="13"/>
                    <a:pt x="12" y="11"/>
                    <a:pt x="13" y="10"/>
                  </a:cubicBezTo>
                  <a:cubicBezTo>
                    <a:pt x="15" y="8"/>
                    <a:pt x="17" y="7"/>
                    <a:pt x="19" y="5"/>
                  </a:cubicBezTo>
                  <a:cubicBezTo>
                    <a:pt x="20" y="4"/>
                    <a:pt x="21" y="2"/>
                    <a:pt x="21" y="1"/>
                  </a:cubicBezTo>
                  <a:cubicBezTo>
                    <a:pt x="21" y="0"/>
                    <a:pt x="21" y="0"/>
                    <a:pt x="21" y="0"/>
                  </a:cubicBezTo>
                  <a:cubicBezTo>
                    <a:pt x="18" y="0"/>
                    <a:pt x="15" y="3"/>
                    <a:pt x="12" y="5"/>
                  </a:cubicBezTo>
                  <a:cubicBezTo>
                    <a:pt x="9" y="7"/>
                    <a:pt x="5" y="9"/>
                    <a:pt x="2" y="13"/>
                  </a:cubicBezTo>
                  <a:cubicBezTo>
                    <a:pt x="2" y="13"/>
                    <a:pt x="2" y="14"/>
                    <a:pt x="3" y="14"/>
                  </a:cubicBezTo>
                  <a:cubicBezTo>
                    <a:pt x="6" y="13"/>
                    <a:pt x="9" y="12"/>
                    <a:pt x="12" y="10"/>
                  </a:cubicBezTo>
                  <a:cubicBezTo>
                    <a:pt x="15" y="8"/>
                    <a:pt x="18" y="5"/>
                    <a:pt x="20" y="3"/>
                  </a:cubicBezTo>
                  <a:cubicBezTo>
                    <a:pt x="21" y="2"/>
                    <a:pt x="20" y="2"/>
                    <a:pt x="20" y="2"/>
                  </a:cubicBezTo>
                  <a:cubicBezTo>
                    <a:pt x="12" y="5"/>
                    <a:pt x="6" y="10"/>
                    <a:pt x="0" y="16"/>
                  </a:cubicBezTo>
                  <a:cubicBezTo>
                    <a:pt x="0" y="16"/>
                    <a:pt x="0" y="17"/>
                    <a:pt x="1" y="17"/>
                  </a:cubicBezTo>
                  <a:cubicBezTo>
                    <a:pt x="7" y="14"/>
                    <a:pt x="11" y="9"/>
                    <a:pt x="16" y="5"/>
                  </a:cubicBezTo>
                  <a:cubicBezTo>
                    <a:pt x="16" y="4"/>
                    <a:pt x="16" y="4"/>
                    <a:pt x="15" y="4"/>
                  </a:cubicBezTo>
                  <a:cubicBezTo>
                    <a:pt x="11" y="7"/>
                    <a:pt x="6" y="11"/>
                    <a:pt x="2" y="14"/>
                  </a:cubicBezTo>
                  <a:cubicBezTo>
                    <a:pt x="1" y="14"/>
                    <a:pt x="2" y="15"/>
                    <a:pt x="2" y="15"/>
                  </a:cubicBezTo>
                  <a:cubicBezTo>
                    <a:pt x="7" y="12"/>
                    <a:pt x="11" y="8"/>
                    <a:pt x="16" y="5"/>
                  </a:cubicBezTo>
                  <a:cubicBezTo>
                    <a:pt x="16" y="5"/>
                    <a:pt x="15" y="4"/>
                    <a:pt x="15" y="4"/>
                  </a:cubicBezTo>
                  <a:cubicBezTo>
                    <a:pt x="11" y="8"/>
                    <a:pt x="6" y="13"/>
                    <a:pt x="0" y="16"/>
                  </a:cubicBezTo>
                  <a:cubicBezTo>
                    <a:pt x="0" y="16"/>
                    <a:pt x="1" y="16"/>
                    <a:pt x="1" y="17"/>
                  </a:cubicBezTo>
                  <a:cubicBezTo>
                    <a:pt x="6" y="11"/>
                    <a:pt x="13" y="6"/>
                    <a:pt x="20" y="3"/>
                  </a:cubicBezTo>
                  <a:cubicBezTo>
                    <a:pt x="20" y="3"/>
                    <a:pt x="20" y="2"/>
                    <a:pt x="20" y="2"/>
                  </a:cubicBezTo>
                  <a:cubicBezTo>
                    <a:pt x="18" y="5"/>
                    <a:pt x="15" y="7"/>
                    <a:pt x="12" y="9"/>
                  </a:cubicBezTo>
                  <a:cubicBezTo>
                    <a:pt x="9" y="10"/>
                    <a:pt x="6" y="12"/>
                    <a:pt x="3" y="12"/>
                  </a:cubicBezTo>
                  <a:cubicBezTo>
                    <a:pt x="3" y="13"/>
                    <a:pt x="3" y="13"/>
                    <a:pt x="3" y="13"/>
                  </a:cubicBezTo>
                  <a:cubicBezTo>
                    <a:pt x="6" y="10"/>
                    <a:pt x="9" y="8"/>
                    <a:pt x="12" y="6"/>
                  </a:cubicBezTo>
                  <a:cubicBezTo>
                    <a:pt x="13" y="5"/>
                    <a:pt x="15" y="4"/>
                    <a:pt x="16" y="3"/>
                  </a:cubicBezTo>
                  <a:cubicBezTo>
                    <a:pt x="18" y="2"/>
                    <a:pt x="19" y="1"/>
                    <a:pt x="21" y="1"/>
                  </a:cubicBezTo>
                  <a:cubicBezTo>
                    <a:pt x="21" y="1"/>
                    <a:pt x="20" y="1"/>
                    <a:pt x="20" y="1"/>
                  </a:cubicBezTo>
                  <a:cubicBezTo>
                    <a:pt x="20" y="2"/>
                    <a:pt x="19" y="3"/>
                    <a:pt x="18" y="4"/>
                  </a:cubicBezTo>
                  <a:cubicBezTo>
                    <a:pt x="16" y="6"/>
                    <a:pt x="15" y="8"/>
                    <a:pt x="13" y="9"/>
                  </a:cubicBezTo>
                  <a:cubicBezTo>
                    <a:pt x="11" y="10"/>
                    <a:pt x="9" y="12"/>
                    <a:pt x="8" y="12"/>
                  </a:cubicBezTo>
                  <a:cubicBezTo>
                    <a:pt x="6" y="13"/>
                    <a:pt x="4" y="14"/>
                    <a:pt x="3" y="14"/>
                  </a:cubicBezTo>
                  <a:cubicBezTo>
                    <a:pt x="3" y="14"/>
                    <a:pt x="3" y="14"/>
                    <a:pt x="3" y="14"/>
                  </a:cubicBezTo>
                  <a:cubicBezTo>
                    <a:pt x="4" y="13"/>
                    <a:pt x="5" y="12"/>
                    <a:pt x="6" y="11"/>
                  </a:cubicBezTo>
                  <a:cubicBezTo>
                    <a:pt x="8" y="9"/>
                    <a:pt x="10" y="8"/>
                    <a:pt x="12" y="6"/>
                  </a:cubicBezTo>
                  <a:cubicBezTo>
                    <a:pt x="13" y="5"/>
                    <a:pt x="15" y="4"/>
                    <a:pt x="18" y="3"/>
                  </a:cubicBezTo>
                  <a:cubicBezTo>
                    <a:pt x="19" y="2"/>
                    <a:pt x="21" y="2"/>
                    <a:pt x="22" y="2"/>
                  </a:cubicBezTo>
                  <a:cubicBezTo>
                    <a:pt x="22" y="1"/>
                    <a:pt x="22" y="1"/>
                    <a:pt x="22" y="1"/>
                  </a:cubicBezTo>
                  <a:cubicBezTo>
                    <a:pt x="20" y="4"/>
                    <a:pt x="17" y="6"/>
                    <a:pt x="14" y="8"/>
                  </a:cubicBezTo>
                  <a:cubicBezTo>
                    <a:pt x="11" y="10"/>
                    <a:pt x="8" y="12"/>
                    <a:pt x="4" y="13"/>
                  </a:cubicBezTo>
                  <a:cubicBezTo>
                    <a:pt x="4" y="13"/>
                    <a:pt x="5" y="13"/>
                    <a:pt x="5" y="13"/>
                  </a:cubicBezTo>
                  <a:cubicBezTo>
                    <a:pt x="5" y="12"/>
                    <a:pt x="7" y="11"/>
                    <a:pt x="8" y="10"/>
                  </a:cubicBezTo>
                  <a:cubicBezTo>
                    <a:pt x="9" y="9"/>
                    <a:pt x="11" y="8"/>
                    <a:pt x="12" y="7"/>
                  </a:cubicBezTo>
                  <a:cubicBezTo>
                    <a:pt x="15" y="6"/>
                    <a:pt x="18" y="2"/>
                    <a:pt x="22" y="2"/>
                  </a:cubicBezTo>
                  <a:cubicBezTo>
                    <a:pt x="22" y="2"/>
                    <a:pt x="22" y="2"/>
                    <a:pt x="22" y="1"/>
                  </a:cubicBezTo>
                  <a:cubicBezTo>
                    <a:pt x="20" y="3"/>
                    <a:pt x="19" y="5"/>
                    <a:pt x="17" y="6"/>
                  </a:cubicBezTo>
                  <a:cubicBezTo>
                    <a:pt x="16" y="7"/>
                    <a:pt x="13" y="9"/>
                    <a:pt x="11" y="8"/>
                  </a:cubicBezTo>
                  <a:cubicBezTo>
                    <a:pt x="10" y="8"/>
                    <a:pt x="10" y="9"/>
                    <a:pt x="1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文本框 11"/>
          <p:cNvSpPr txBox="1"/>
          <p:nvPr/>
        </p:nvSpPr>
        <p:spPr>
          <a:xfrm>
            <a:off x="1802105" y="3682315"/>
            <a:ext cx="1210588"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品牌起源</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文本框 11"/>
          <p:cNvSpPr txBox="1"/>
          <p:nvPr/>
        </p:nvSpPr>
        <p:spPr>
          <a:xfrm>
            <a:off x="1802105" y="5056987"/>
            <a:ext cx="1210588"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品牌理念</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矩形 47"/>
          <p:cNvSpPr>
            <a:spLocks noChangeArrowheads="1"/>
          </p:cNvSpPr>
          <p:nvPr/>
        </p:nvSpPr>
        <p:spPr bwMode="auto">
          <a:xfrm>
            <a:off x="1802105" y="5451743"/>
            <a:ext cx="5878071" cy="1169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5000"/>
              </a:lnSpc>
              <a:spcBef>
                <a:spcPct val="0"/>
              </a:spcBef>
              <a:buNone/>
            </a:pPr>
            <a:r>
              <a:rPr lang="zh-CN" altLang="en-US" sz="1400" dirty="0" smtClean="0">
                <a:solidFill>
                  <a:schemeClr val="tx1">
                    <a:lumMod val="75000"/>
                    <a:lumOff val="25000"/>
                  </a:schemeClr>
                </a:solidFill>
                <a:sym typeface="微软雅黑" pitchFamily="34" charset="-122"/>
              </a:rPr>
              <a:t>品牌</a:t>
            </a:r>
            <a:r>
              <a:rPr lang="zh-CN" altLang="en-US" sz="1400" dirty="0">
                <a:solidFill>
                  <a:schemeClr val="tx1">
                    <a:lumMod val="75000"/>
                    <a:lumOff val="25000"/>
                  </a:schemeClr>
                </a:solidFill>
                <a:sym typeface="微软雅黑" pitchFamily="34" charset="-122"/>
              </a:rPr>
              <a:t>价值是指品牌在某一个时点的、用类似有形资产评估方法计算出来金额</a:t>
            </a:r>
            <a:r>
              <a:rPr lang="en-US" altLang="zh-CN" sz="1400" dirty="0">
                <a:solidFill>
                  <a:schemeClr val="tx1">
                    <a:lumMod val="75000"/>
                    <a:lumOff val="25000"/>
                  </a:schemeClr>
                </a:solidFill>
                <a:sym typeface="微软雅黑" pitchFamily="34" charset="-122"/>
              </a:rPr>
              <a:t>=</a:t>
            </a:r>
            <a:r>
              <a:rPr lang="zh-CN" altLang="en-US" sz="1400" dirty="0">
                <a:solidFill>
                  <a:schemeClr val="tx1">
                    <a:lumMod val="75000"/>
                    <a:lumOff val="25000"/>
                  </a:schemeClr>
                </a:solidFill>
                <a:sym typeface="微软雅黑" pitchFamily="34" charset="-122"/>
              </a:rPr>
              <a:t>市场价格。如果它是适当的，或者是可以确认的，则可出现于资产负债表。它是指品牌在需求者心目中的综合形象</a:t>
            </a:r>
            <a:r>
              <a:rPr lang="en-US" altLang="zh-CN" sz="1400" dirty="0">
                <a:solidFill>
                  <a:schemeClr val="tx1">
                    <a:lumMod val="75000"/>
                    <a:lumOff val="25000"/>
                  </a:schemeClr>
                </a:solidFill>
                <a:sym typeface="微软雅黑" pitchFamily="34" charset="-122"/>
              </a:rPr>
              <a:t>——</a:t>
            </a:r>
            <a:r>
              <a:rPr lang="zh-CN" altLang="en-US" sz="1400" dirty="0">
                <a:solidFill>
                  <a:schemeClr val="tx1">
                    <a:lumMod val="75000"/>
                    <a:lumOff val="25000"/>
                  </a:schemeClr>
                </a:solidFill>
                <a:sym typeface="微软雅黑" pitchFamily="34" charset="-122"/>
              </a:rPr>
              <a:t>包括其属性、品质、档次</a:t>
            </a:r>
            <a:r>
              <a:rPr lang="en-US" altLang="zh-CN" sz="1400" dirty="0">
                <a:solidFill>
                  <a:schemeClr val="tx1">
                    <a:lumMod val="75000"/>
                    <a:lumOff val="25000"/>
                  </a:schemeClr>
                </a:solidFill>
                <a:sym typeface="微软雅黑" pitchFamily="34" charset="-122"/>
              </a:rPr>
              <a:t>(</a:t>
            </a:r>
            <a:r>
              <a:rPr lang="zh-CN" altLang="en-US" sz="1400" dirty="0">
                <a:solidFill>
                  <a:schemeClr val="tx1">
                    <a:lumMod val="75000"/>
                    <a:lumOff val="25000"/>
                  </a:schemeClr>
                </a:solidFill>
                <a:sym typeface="微软雅黑" pitchFamily="34" charset="-122"/>
              </a:rPr>
              <a:t>品位</a:t>
            </a:r>
            <a:r>
              <a:rPr lang="en-US" altLang="zh-CN" sz="1400" dirty="0">
                <a:solidFill>
                  <a:schemeClr val="tx1">
                    <a:lumMod val="75000"/>
                    <a:lumOff val="25000"/>
                  </a:schemeClr>
                </a:solidFill>
                <a:sym typeface="微软雅黑" pitchFamily="34" charset="-122"/>
              </a:rPr>
              <a:t>)</a:t>
            </a:r>
            <a:r>
              <a:rPr lang="zh-CN" altLang="en-US" sz="1400" dirty="0">
                <a:solidFill>
                  <a:schemeClr val="tx1">
                    <a:lumMod val="75000"/>
                    <a:lumOff val="25000"/>
                  </a:schemeClr>
                </a:solidFill>
                <a:sym typeface="微软雅黑" pitchFamily="34" charset="-122"/>
              </a:rPr>
              <a:t>、文化、个性等，代表着该品牌可以为需求者带来的价值</a:t>
            </a:r>
            <a:r>
              <a:rPr lang="zh-CN" altLang="en-US" sz="1400" dirty="0" smtClean="0">
                <a:solidFill>
                  <a:schemeClr val="tx1">
                    <a:lumMod val="75000"/>
                    <a:lumOff val="25000"/>
                  </a:schemeClr>
                </a:solidFill>
                <a:sym typeface="微软雅黑" pitchFamily="34" charset="-122"/>
              </a:rPr>
              <a:t>。</a:t>
            </a:r>
            <a:endParaRPr lang="zh-CN" altLang="en-US" sz="1400" dirty="0">
              <a:solidFill>
                <a:schemeClr val="tx1">
                  <a:lumMod val="75000"/>
                  <a:lumOff val="25000"/>
                </a:schemeClr>
              </a:solidFill>
              <a:sym typeface="微软雅黑" pitchFamily="34" charset="-122"/>
            </a:endParaRPr>
          </a:p>
        </p:txBody>
      </p:sp>
      <p:grpSp>
        <p:nvGrpSpPr>
          <p:cNvPr id="72" name="组合 71"/>
          <p:cNvGrpSpPr/>
          <p:nvPr/>
        </p:nvGrpSpPr>
        <p:grpSpPr>
          <a:xfrm>
            <a:off x="910144" y="3645024"/>
            <a:ext cx="826452" cy="750928"/>
            <a:chOff x="5368926" y="7535863"/>
            <a:chExt cx="608013" cy="552450"/>
          </a:xfrm>
          <a:solidFill>
            <a:schemeClr val="tx1">
              <a:lumMod val="65000"/>
              <a:lumOff val="35000"/>
            </a:schemeClr>
          </a:solidFill>
        </p:grpSpPr>
        <p:sp>
          <p:nvSpPr>
            <p:cNvPr id="73" name="Freeform 935"/>
            <p:cNvSpPr>
              <a:spLocks/>
            </p:cNvSpPr>
            <p:nvPr/>
          </p:nvSpPr>
          <p:spPr bwMode="auto">
            <a:xfrm>
              <a:off x="5481638" y="7535863"/>
              <a:ext cx="11113" cy="11113"/>
            </a:xfrm>
            <a:custGeom>
              <a:avLst/>
              <a:gdLst>
                <a:gd name="T0" fmla="*/ 2 w 3"/>
                <a:gd name="T1" fmla="*/ 3 h 3"/>
                <a:gd name="T2" fmla="*/ 2 w 3"/>
                <a:gd name="T3" fmla="*/ 0 h 3"/>
                <a:gd name="T4" fmla="*/ 2 w 3"/>
                <a:gd name="T5" fmla="*/ 3 h 3"/>
              </a:gdLst>
              <a:ahLst/>
              <a:cxnLst>
                <a:cxn ang="0">
                  <a:pos x="T0" y="T1"/>
                </a:cxn>
                <a:cxn ang="0">
                  <a:pos x="T2" y="T3"/>
                </a:cxn>
                <a:cxn ang="0">
                  <a:pos x="T4" y="T5"/>
                </a:cxn>
              </a:cxnLst>
              <a:rect l="0" t="0" r="r" b="b"/>
              <a:pathLst>
                <a:path w="3" h="3">
                  <a:moveTo>
                    <a:pt x="2" y="3"/>
                  </a:moveTo>
                  <a:cubicBezTo>
                    <a:pt x="3" y="3"/>
                    <a:pt x="3" y="0"/>
                    <a:pt x="2" y="0"/>
                  </a:cubicBezTo>
                  <a:cubicBezTo>
                    <a:pt x="0" y="0"/>
                    <a:pt x="0"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37"/>
            <p:cNvSpPr>
              <a:spLocks/>
            </p:cNvSpPr>
            <p:nvPr/>
          </p:nvSpPr>
          <p:spPr bwMode="auto">
            <a:xfrm>
              <a:off x="5481638" y="7900988"/>
              <a:ext cx="120650" cy="187325"/>
            </a:xfrm>
            <a:custGeom>
              <a:avLst/>
              <a:gdLst>
                <a:gd name="T0" fmla="*/ 2 w 32"/>
                <a:gd name="T1" fmla="*/ 4 h 50"/>
                <a:gd name="T2" fmla="*/ 14 w 32"/>
                <a:gd name="T3" fmla="*/ 30 h 50"/>
                <a:gd name="T4" fmla="*/ 20 w 32"/>
                <a:gd name="T5" fmla="*/ 49 h 50"/>
                <a:gd name="T6" fmla="*/ 22 w 32"/>
                <a:gd name="T7" fmla="*/ 49 h 50"/>
                <a:gd name="T8" fmla="*/ 32 w 32"/>
                <a:gd name="T9" fmla="*/ 2 h 50"/>
                <a:gd name="T10" fmla="*/ 29 w 32"/>
                <a:gd name="T11" fmla="*/ 1 h 50"/>
                <a:gd name="T12" fmla="*/ 20 w 32"/>
                <a:gd name="T13" fmla="*/ 48 h 50"/>
                <a:gd name="T14" fmla="*/ 22 w 32"/>
                <a:gd name="T15" fmla="*/ 48 h 50"/>
                <a:gd name="T16" fmla="*/ 13 w 32"/>
                <a:gd name="T17" fmla="*/ 20 h 50"/>
                <a:gd name="T18" fmla="*/ 4 w 32"/>
                <a:gd name="T19" fmla="*/ 2 h 50"/>
                <a:gd name="T20" fmla="*/ 2 w 32"/>
                <a:gd name="T21"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50">
                  <a:moveTo>
                    <a:pt x="2" y="4"/>
                  </a:moveTo>
                  <a:cubicBezTo>
                    <a:pt x="8" y="10"/>
                    <a:pt x="11" y="23"/>
                    <a:pt x="14" y="30"/>
                  </a:cubicBezTo>
                  <a:cubicBezTo>
                    <a:pt x="16" y="37"/>
                    <a:pt x="17" y="43"/>
                    <a:pt x="20" y="49"/>
                  </a:cubicBezTo>
                  <a:cubicBezTo>
                    <a:pt x="20" y="50"/>
                    <a:pt x="22" y="50"/>
                    <a:pt x="22" y="49"/>
                  </a:cubicBezTo>
                  <a:cubicBezTo>
                    <a:pt x="25" y="33"/>
                    <a:pt x="25" y="17"/>
                    <a:pt x="32" y="2"/>
                  </a:cubicBezTo>
                  <a:cubicBezTo>
                    <a:pt x="32" y="0"/>
                    <a:pt x="30" y="0"/>
                    <a:pt x="29" y="1"/>
                  </a:cubicBezTo>
                  <a:cubicBezTo>
                    <a:pt x="23" y="16"/>
                    <a:pt x="23" y="32"/>
                    <a:pt x="20" y="48"/>
                  </a:cubicBezTo>
                  <a:cubicBezTo>
                    <a:pt x="21" y="48"/>
                    <a:pt x="21" y="48"/>
                    <a:pt x="22" y="48"/>
                  </a:cubicBezTo>
                  <a:cubicBezTo>
                    <a:pt x="18" y="40"/>
                    <a:pt x="16" y="29"/>
                    <a:pt x="13" y="20"/>
                  </a:cubicBezTo>
                  <a:cubicBezTo>
                    <a:pt x="10" y="14"/>
                    <a:pt x="9" y="7"/>
                    <a:pt x="4" y="2"/>
                  </a:cubicBezTo>
                  <a:cubicBezTo>
                    <a:pt x="2" y="1"/>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938"/>
            <p:cNvSpPr>
              <a:spLocks/>
            </p:cNvSpPr>
            <p:nvPr/>
          </p:nvSpPr>
          <p:spPr bwMode="auto">
            <a:xfrm>
              <a:off x="5597526" y="7618413"/>
              <a:ext cx="379413" cy="406400"/>
            </a:xfrm>
            <a:custGeom>
              <a:avLst/>
              <a:gdLst>
                <a:gd name="T0" fmla="*/ 5 w 101"/>
                <a:gd name="T1" fmla="*/ 74 h 108"/>
                <a:gd name="T2" fmla="*/ 77 w 101"/>
                <a:gd name="T3" fmla="*/ 20 h 108"/>
                <a:gd name="T4" fmla="*/ 87 w 101"/>
                <a:gd name="T5" fmla="*/ 12 h 108"/>
                <a:gd name="T6" fmla="*/ 93 w 101"/>
                <a:gd name="T7" fmla="*/ 7 h 108"/>
                <a:gd name="T8" fmla="*/ 94 w 101"/>
                <a:gd name="T9" fmla="*/ 11 h 108"/>
                <a:gd name="T10" fmla="*/ 72 w 101"/>
                <a:gd name="T11" fmla="*/ 45 h 108"/>
                <a:gd name="T12" fmla="*/ 54 w 101"/>
                <a:gd name="T13" fmla="*/ 76 h 108"/>
                <a:gd name="T14" fmla="*/ 41 w 101"/>
                <a:gd name="T15" fmla="*/ 105 h 108"/>
                <a:gd name="T16" fmla="*/ 26 w 101"/>
                <a:gd name="T17" fmla="*/ 91 h 108"/>
                <a:gd name="T18" fmla="*/ 11 w 101"/>
                <a:gd name="T19" fmla="*/ 81 h 108"/>
                <a:gd name="T20" fmla="*/ 3 w 101"/>
                <a:gd name="T21" fmla="*/ 75 h 108"/>
                <a:gd name="T22" fmla="*/ 1 w 101"/>
                <a:gd name="T23" fmla="*/ 77 h 108"/>
                <a:gd name="T24" fmla="*/ 9 w 101"/>
                <a:gd name="T25" fmla="*/ 82 h 108"/>
                <a:gd name="T26" fmla="*/ 19 w 101"/>
                <a:gd name="T27" fmla="*/ 93 h 108"/>
                <a:gd name="T28" fmla="*/ 30 w 101"/>
                <a:gd name="T29" fmla="*/ 97 h 108"/>
                <a:gd name="T30" fmla="*/ 41 w 101"/>
                <a:gd name="T31" fmla="*/ 108 h 108"/>
                <a:gd name="T32" fmla="*/ 43 w 101"/>
                <a:gd name="T33" fmla="*/ 107 h 108"/>
                <a:gd name="T34" fmla="*/ 72 w 101"/>
                <a:gd name="T35" fmla="*/ 52 h 108"/>
                <a:gd name="T36" fmla="*/ 101 w 101"/>
                <a:gd name="T37" fmla="*/ 2 h 108"/>
                <a:gd name="T38" fmla="*/ 99 w 101"/>
                <a:gd name="T39" fmla="*/ 1 h 108"/>
                <a:gd name="T40" fmla="*/ 85 w 101"/>
                <a:gd name="T41" fmla="*/ 10 h 108"/>
                <a:gd name="T42" fmla="*/ 57 w 101"/>
                <a:gd name="T43" fmla="*/ 31 h 108"/>
                <a:gd name="T44" fmla="*/ 3 w 101"/>
                <a:gd name="T45" fmla="*/ 72 h 108"/>
                <a:gd name="T46" fmla="*/ 5 w 101"/>
                <a:gd name="T47" fmla="*/ 7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1" h="108">
                  <a:moveTo>
                    <a:pt x="5" y="74"/>
                  </a:moveTo>
                  <a:cubicBezTo>
                    <a:pt x="28" y="55"/>
                    <a:pt x="53" y="37"/>
                    <a:pt x="77" y="20"/>
                  </a:cubicBezTo>
                  <a:cubicBezTo>
                    <a:pt x="80" y="17"/>
                    <a:pt x="84" y="15"/>
                    <a:pt x="87" y="12"/>
                  </a:cubicBezTo>
                  <a:cubicBezTo>
                    <a:pt x="89" y="11"/>
                    <a:pt x="91" y="9"/>
                    <a:pt x="93" y="7"/>
                  </a:cubicBezTo>
                  <a:cubicBezTo>
                    <a:pt x="100" y="1"/>
                    <a:pt x="96" y="8"/>
                    <a:pt x="94" y="11"/>
                  </a:cubicBezTo>
                  <a:cubicBezTo>
                    <a:pt x="89" y="23"/>
                    <a:pt x="79" y="34"/>
                    <a:pt x="72" y="45"/>
                  </a:cubicBezTo>
                  <a:cubicBezTo>
                    <a:pt x="66" y="55"/>
                    <a:pt x="60" y="66"/>
                    <a:pt x="54" y="76"/>
                  </a:cubicBezTo>
                  <a:cubicBezTo>
                    <a:pt x="53" y="78"/>
                    <a:pt x="38" y="102"/>
                    <a:pt x="41" y="105"/>
                  </a:cubicBezTo>
                  <a:cubicBezTo>
                    <a:pt x="36" y="101"/>
                    <a:pt x="33" y="93"/>
                    <a:pt x="26" y="91"/>
                  </a:cubicBezTo>
                  <a:cubicBezTo>
                    <a:pt x="18" y="89"/>
                    <a:pt x="15" y="87"/>
                    <a:pt x="11" y="81"/>
                  </a:cubicBezTo>
                  <a:cubicBezTo>
                    <a:pt x="8" y="77"/>
                    <a:pt x="6" y="78"/>
                    <a:pt x="3" y="75"/>
                  </a:cubicBezTo>
                  <a:cubicBezTo>
                    <a:pt x="2" y="74"/>
                    <a:pt x="0" y="76"/>
                    <a:pt x="1" y="77"/>
                  </a:cubicBezTo>
                  <a:cubicBezTo>
                    <a:pt x="4" y="79"/>
                    <a:pt x="6" y="80"/>
                    <a:pt x="9" y="82"/>
                  </a:cubicBezTo>
                  <a:cubicBezTo>
                    <a:pt x="12" y="86"/>
                    <a:pt x="14" y="90"/>
                    <a:pt x="19" y="93"/>
                  </a:cubicBezTo>
                  <a:cubicBezTo>
                    <a:pt x="23" y="95"/>
                    <a:pt x="27" y="93"/>
                    <a:pt x="30" y="97"/>
                  </a:cubicBezTo>
                  <a:cubicBezTo>
                    <a:pt x="34" y="101"/>
                    <a:pt x="37" y="105"/>
                    <a:pt x="41" y="108"/>
                  </a:cubicBezTo>
                  <a:cubicBezTo>
                    <a:pt x="42" y="108"/>
                    <a:pt x="43" y="108"/>
                    <a:pt x="43" y="107"/>
                  </a:cubicBezTo>
                  <a:cubicBezTo>
                    <a:pt x="48" y="86"/>
                    <a:pt x="62" y="71"/>
                    <a:pt x="72" y="52"/>
                  </a:cubicBezTo>
                  <a:cubicBezTo>
                    <a:pt x="81" y="35"/>
                    <a:pt x="94" y="21"/>
                    <a:pt x="101" y="2"/>
                  </a:cubicBezTo>
                  <a:cubicBezTo>
                    <a:pt x="101" y="1"/>
                    <a:pt x="100" y="0"/>
                    <a:pt x="99" y="1"/>
                  </a:cubicBezTo>
                  <a:cubicBezTo>
                    <a:pt x="94" y="2"/>
                    <a:pt x="89" y="7"/>
                    <a:pt x="85" y="10"/>
                  </a:cubicBezTo>
                  <a:cubicBezTo>
                    <a:pt x="76" y="18"/>
                    <a:pt x="66" y="24"/>
                    <a:pt x="57" y="31"/>
                  </a:cubicBezTo>
                  <a:cubicBezTo>
                    <a:pt x="39" y="44"/>
                    <a:pt x="20" y="57"/>
                    <a:pt x="3" y="72"/>
                  </a:cubicBezTo>
                  <a:cubicBezTo>
                    <a:pt x="2" y="73"/>
                    <a:pt x="3" y="75"/>
                    <a:pt x="5"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39"/>
            <p:cNvSpPr>
              <a:spLocks/>
            </p:cNvSpPr>
            <p:nvPr/>
          </p:nvSpPr>
          <p:spPr bwMode="auto">
            <a:xfrm>
              <a:off x="5572126" y="7959725"/>
              <a:ext cx="134938" cy="120650"/>
            </a:xfrm>
            <a:custGeom>
              <a:avLst/>
              <a:gdLst>
                <a:gd name="T0" fmla="*/ 2 w 36"/>
                <a:gd name="T1" fmla="*/ 31 h 32"/>
                <a:gd name="T2" fmla="*/ 17 w 36"/>
                <a:gd name="T3" fmla="*/ 19 h 32"/>
                <a:gd name="T4" fmla="*/ 35 w 36"/>
                <a:gd name="T5" fmla="*/ 3 h 32"/>
                <a:gd name="T6" fmla="*/ 33 w 36"/>
                <a:gd name="T7" fmla="*/ 1 h 32"/>
                <a:gd name="T8" fmla="*/ 17 w 36"/>
                <a:gd name="T9" fmla="*/ 16 h 32"/>
                <a:gd name="T10" fmla="*/ 1 w 36"/>
                <a:gd name="T11" fmla="*/ 29 h 32"/>
                <a:gd name="T12" fmla="*/ 2 w 36"/>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36" h="32">
                  <a:moveTo>
                    <a:pt x="2" y="31"/>
                  </a:moveTo>
                  <a:cubicBezTo>
                    <a:pt x="8" y="28"/>
                    <a:pt x="12" y="23"/>
                    <a:pt x="17" y="19"/>
                  </a:cubicBezTo>
                  <a:cubicBezTo>
                    <a:pt x="23" y="14"/>
                    <a:pt x="29" y="8"/>
                    <a:pt x="35" y="3"/>
                  </a:cubicBezTo>
                  <a:cubicBezTo>
                    <a:pt x="36" y="2"/>
                    <a:pt x="34" y="0"/>
                    <a:pt x="33" y="1"/>
                  </a:cubicBezTo>
                  <a:cubicBezTo>
                    <a:pt x="28" y="6"/>
                    <a:pt x="22" y="11"/>
                    <a:pt x="17" y="16"/>
                  </a:cubicBezTo>
                  <a:cubicBezTo>
                    <a:pt x="11" y="20"/>
                    <a:pt x="7" y="26"/>
                    <a:pt x="1" y="29"/>
                  </a:cubicBezTo>
                  <a:cubicBezTo>
                    <a:pt x="0" y="30"/>
                    <a:pt x="1" y="32"/>
                    <a:pt x="2"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940"/>
            <p:cNvSpPr>
              <a:spLocks/>
            </p:cNvSpPr>
            <p:nvPr/>
          </p:nvSpPr>
          <p:spPr bwMode="auto">
            <a:xfrm>
              <a:off x="5368926" y="7618413"/>
              <a:ext cx="596900" cy="288925"/>
            </a:xfrm>
            <a:custGeom>
              <a:avLst/>
              <a:gdLst>
                <a:gd name="T0" fmla="*/ 157 w 159"/>
                <a:gd name="T1" fmla="*/ 1 h 77"/>
                <a:gd name="T2" fmla="*/ 78 w 159"/>
                <a:gd name="T3" fmla="*/ 29 h 77"/>
                <a:gd name="T4" fmla="*/ 34 w 159"/>
                <a:gd name="T5" fmla="*/ 48 h 77"/>
                <a:gd name="T6" fmla="*/ 18 w 159"/>
                <a:gd name="T7" fmla="*/ 55 h 77"/>
                <a:gd name="T8" fmla="*/ 1 w 159"/>
                <a:gd name="T9" fmla="*/ 60 h 77"/>
                <a:gd name="T10" fmla="*/ 1 w 159"/>
                <a:gd name="T11" fmla="*/ 63 h 77"/>
                <a:gd name="T12" fmla="*/ 26 w 159"/>
                <a:gd name="T13" fmla="*/ 73 h 77"/>
                <a:gd name="T14" fmla="*/ 38 w 159"/>
                <a:gd name="T15" fmla="*/ 77 h 77"/>
                <a:gd name="T16" fmla="*/ 38 w 159"/>
                <a:gd name="T17" fmla="*/ 74 h 77"/>
                <a:gd name="T18" fmla="*/ 18 w 159"/>
                <a:gd name="T19" fmla="*/ 65 h 77"/>
                <a:gd name="T20" fmla="*/ 1 w 159"/>
                <a:gd name="T21" fmla="*/ 60 h 77"/>
                <a:gd name="T22" fmla="*/ 2 w 159"/>
                <a:gd name="T23" fmla="*/ 62 h 77"/>
                <a:gd name="T24" fmla="*/ 16 w 159"/>
                <a:gd name="T25" fmla="*/ 58 h 77"/>
                <a:gd name="T26" fmla="*/ 39 w 159"/>
                <a:gd name="T27" fmla="*/ 49 h 77"/>
                <a:gd name="T28" fmla="*/ 79 w 159"/>
                <a:gd name="T29" fmla="*/ 32 h 77"/>
                <a:gd name="T30" fmla="*/ 158 w 159"/>
                <a:gd name="T31" fmla="*/ 3 h 77"/>
                <a:gd name="T32" fmla="*/ 157 w 159"/>
                <a:gd name="T33"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77">
                  <a:moveTo>
                    <a:pt x="157" y="1"/>
                  </a:moveTo>
                  <a:cubicBezTo>
                    <a:pt x="132" y="14"/>
                    <a:pt x="103" y="18"/>
                    <a:pt x="78" y="29"/>
                  </a:cubicBezTo>
                  <a:cubicBezTo>
                    <a:pt x="63" y="36"/>
                    <a:pt x="49" y="42"/>
                    <a:pt x="34" y="48"/>
                  </a:cubicBezTo>
                  <a:cubicBezTo>
                    <a:pt x="29" y="50"/>
                    <a:pt x="23" y="52"/>
                    <a:pt x="18" y="55"/>
                  </a:cubicBezTo>
                  <a:cubicBezTo>
                    <a:pt x="12" y="57"/>
                    <a:pt x="6" y="57"/>
                    <a:pt x="1" y="60"/>
                  </a:cubicBezTo>
                  <a:cubicBezTo>
                    <a:pt x="0" y="61"/>
                    <a:pt x="0" y="62"/>
                    <a:pt x="1" y="63"/>
                  </a:cubicBezTo>
                  <a:cubicBezTo>
                    <a:pt x="11" y="63"/>
                    <a:pt x="18" y="68"/>
                    <a:pt x="26" y="73"/>
                  </a:cubicBezTo>
                  <a:cubicBezTo>
                    <a:pt x="30" y="75"/>
                    <a:pt x="33" y="77"/>
                    <a:pt x="38" y="77"/>
                  </a:cubicBezTo>
                  <a:cubicBezTo>
                    <a:pt x="40" y="77"/>
                    <a:pt x="40" y="74"/>
                    <a:pt x="38" y="74"/>
                  </a:cubicBezTo>
                  <a:cubicBezTo>
                    <a:pt x="31" y="75"/>
                    <a:pt x="25" y="68"/>
                    <a:pt x="18" y="65"/>
                  </a:cubicBezTo>
                  <a:cubicBezTo>
                    <a:pt x="13" y="62"/>
                    <a:pt x="7" y="60"/>
                    <a:pt x="1" y="60"/>
                  </a:cubicBezTo>
                  <a:cubicBezTo>
                    <a:pt x="2" y="61"/>
                    <a:pt x="2" y="62"/>
                    <a:pt x="2" y="62"/>
                  </a:cubicBezTo>
                  <a:cubicBezTo>
                    <a:pt x="7" y="60"/>
                    <a:pt x="12" y="60"/>
                    <a:pt x="16" y="58"/>
                  </a:cubicBezTo>
                  <a:cubicBezTo>
                    <a:pt x="23" y="55"/>
                    <a:pt x="31" y="52"/>
                    <a:pt x="39" y="49"/>
                  </a:cubicBezTo>
                  <a:cubicBezTo>
                    <a:pt x="52" y="43"/>
                    <a:pt x="66" y="37"/>
                    <a:pt x="79" y="32"/>
                  </a:cubicBezTo>
                  <a:cubicBezTo>
                    <a:pt x="105" y="20"/>
                    <a:pt x="133" y="16"/>
                    <a:pt x="158" y="3"/>
                  </a:cubicBezTo>
                  <a:cubicBezTo>
                    <a:pt x="159" y="3"/>
                    <a:pt x="158" y="0"/>
                    <a:pt x="15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941"/>
            <p:cNvSpPr>
              <a:spLocks/>
            </p:cNvSpPr>
            <p:nvPr/>
          </p:nvSpPr>
          <p:spPr bwMode="auto">
            <a:xfrm>
              <a:off x="5511801" y="7626350"/>
              <a:ext cx="450850" cy="277813"/>
            </a:xfrm>
            <a:custGeom>
              <a:avLst/>
              <a:gdLst>
                <a:gd name="T0" fmla="*/ 3 w 120"/>
                <a:gd name="T1" fmla="*/ 73 h 74"/>
                <a:gd name="T2" fmla="*/ 62 w 120"/>
                <a:gd name="T3" fmla="*/ 35 h 74"/>
                <a:gd name="T4" fmla="*/ 118 w 120"/>
                <a:gd name="T5" fmla="*/ 3 h 74"/>
                <a:gd name="T6" fmla="*/ 117 w 120"/>
                <a:gd name="T7" fmla="*/ 1 h 74"/>
                <a:gd name="T8" fmla="*/ 60 w 120"/>
                <a:gd name="T9" fmla="*/ 32 h 74"/>
                <a:gd name="T10" fmla="*/ 2 w 120"/>
                <a:gd name="T11" fmla="*/ 71 h 74"/>
                <a:gd name="T12" fmla="*/ 3 w 120"/>
                <a:gd name="T13" fmla="*/ 73 h 74"/>
              </a:gdLst>
              <a:ahLst/>
              <a:cxnLst>
                <a:cxn ang="0">
                  <a:pos x="T0" y="T1"/>
                </a:cxn>
                <a:cxn ang="0">
                  <a:pos x="T2" y="T3"/>
                </a:cxn>
                <a:cxn ang="0">
                  <a:pos x="T4" y="T5"/>
                </a:cxn>
                <a:cxn ang="0">
                  <a:pos x="T6" y="T7"/>
                </a:cxn>
                <a:cxn ang="0">
                  <a:pos x="T8" y="T9"/>
                </a:cxn>
                <a:cxn ang="0">
                  <a:pos x="T10" y="T11"/>
                </a:cxn>
                <a:cxn ang="0">
                  <a:pos x="T12" y="T13"/>
                </a:cxn>
              </a:cxnLst>
              <a:rect l="0" t="0" r="r" b="b"/>
              <a:pathLst>
                <a:path w="120" h="74">
                  <a:moveTo>
                    <a:pt x="3" y="73"/>
                  </a:moveTo>
                  <a:cubicBezTo>
                    <a:pt x="22" y="60"/>
                    <a:pt x="42" y="47"/>
                    <a:pt x="62" y="35"/>
                  </a:cubicBezTo>
                  <a:cubicBezTo>
                    <a:pt x="80" y="23"/>
                    <a:pt x="101" y="16"/>
                    <a:pt x="118" y="3"/>
                  </a:cubicBezTo>
                  <a:cubicBezTo>
                    <a:pt x="120" y="2"/>
                    <a:pt x="118" y="0"/>
                    <a:pt x="117" y="1"/>
                  </a:cubicBezTo>
                  <a:cubicBezTo>
                    <a:pt x="100" y="14"/>
                    <a:pt x="79" y="21"/>
                    <a:pt x="60" y="32"/>
                  </a:cubicBezTo>
                  <a:cubicBezTo>
                    <a:pt x="40" y="44"/>
                    <a:pt x="21" y="57"/>
                    <a:pt x="2" y="71"/>
                  </a:cubicBezTo>
                  <a:cubicBezTo>
                    <a:pt x="0" y="72"/>
                    <a:pt x="2" y="74"/>
                    <a:pt x="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002"/>
            <p:cNvSpPr>
              <a:spLocks/>
            </p:cNvSpPr>
            <p:nvPr/>
          </p:nvSpPr>
          <p:spPr bwMode="auto">
            <a:xfrm>
              <a:off x="5395913" y="7623175"/>
              <a:ext cx="14288" cy="11113"/>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0"/>
                    <a:pt x="2" y="0"/>
                  </a:cubicBezTo>
                  <a:cubicBezTo>
                    <a:pt x="0" y="0"/>
                    <a:pt x="0"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6403408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55"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strVal val="#ppt_w*0.70"/>
                                          </p:val>
                                        </p:tav>
                                        <p:tav tm="100000">
                                          <p:val>
                                            <p:strVal val="#ppt_w"/>
                                          </p:val>
                                        </p:tav>
                                      </p:tavLst>
                                    </p:anim>
                                    <p:anim calcmode="lin" valueType="num">
                                      <p:cBhvr>
                                        <p:cTn id="18" dur="500" fill="hold"/>
                                        <p:tgtEl>
                                          <p:spTgt spid="13"/>
                                        </p:tgtEl>
                                        <p:attrNameLst>
                                          <p:attrName>ppt_h</p:attrName>
                                        </p:attrNameLst>
                                      </p:cBhvr>
                                      <p:tavLst>
                                        <p:tav tm="0">
                                          <p:val>
                                            <p:strVal val="#ppt_h"/>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1000"/>
                                        <p:tgtEl>
                                          <p:spTgt spid="6"/>
                                        </p:tgtEl>
                                      </p:cBhvr>
                                    </p:animEffect>
                                  </p:childTnLst>
                                </p:cTn>
                              </p:par>
                            </p:childTnLst>
                          </p:cTn>
                        </p:par>
                        <p:par>
                          <p:cTn id="24" fill="hold">
                            <p:stCondLst>
                              <p:cond delay="2500"/>
                            </p:stCondLst>
                            <p:childTnLst>
                              <p:par>
                                <p:cTn id="25" presetID="6" presetClass="entr" presetSubtype="32"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circle(out)">
                                      <p:cBhvr>
                                        <p:cTn id="27" dur="500"/>
                                        <p:tgtEl>
                                          <p:spTgt spid="3"/>
                                        </p:tgtEl>
                                      </p:cBhvr>
                                    </p:animEffect>
                                  </p:childTnLst>
                                </p:cTn>
                              </p:par>
                              <p:par>
                                <p:cTn id="28" presetID="26" presetClass="emph" presetSubtype="0" fill="hold" nodeType="withEffect">
                                  <p:stCondLst>
                                    <p:cond delay="500"/>
                                  </p:stCondLst>
                                  <p:childTnLst>
                                    <p:animEffect transition="out" filter="fade">
                                      <p:cBhvr>
                                        <p:cTn id="29" dur="500" tmFilter="0, 0; .2, .5; .8, .5; 1, 0"/>
                                        <p:tgtEl>
                                          <p:spTgt spid="3"/>
                                        </p:tgtEl>
                                      </p:cBhvr>
                                    </p:animEffect>
                                    <p:animScale>
                                      <p:cBhvr>
                                        <p:cTn id="30" dur="250" autoRev="1" fill="hold"/>
                                        <p:tgtEl>
                                          <p:spTgt spid="3"/>
                                        </p:tgtEl>
                                      </p:cBhvr>
                                      <p:by x="105000" y="105000"/>
                                    </p:animScale>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72"/>
                                        </p:tgtEl>
                                        <p:attrNameLst>
                                          <p:attrName>style.visibility</p:attrName>
                                        </p:attrNameLst>
                                      </p:cBhvr>
                                      <p:to>
                                        <p:strVal val="visible"/>
                                      </p:to>
                                    </p:set>
                                    <p:animEffect transition="in" filter="fade">
                                      <p:cBhvr>
                                        <p:cTn id="34" dur="500"/>
                                        <p:tgtEl>
                                          <p:spTgt spid="7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
                                            <p:txEl>
                                              <p:pRg st="0" end="0"/>
                                            </p:txEl>
                                          </p:spTgt>
                                        </p:tgtEl>
                                        <p:attrNameLst>
                                          <p:attrName>style.visibility</p:attrName>
                                        </p:attrNameLst>
                                      </p:cBhvr>
                                      <p:to>
                                        <p:strVal val="visible"/>
                                      </p:to>
                                    </p:set>
                                    <p:animEffect transition="in" filter="fade">
                                      <p:cBhvr>
                                        <p:cTn id="40" dur="500"/>
                                        <p:tgtEl>
                                          <p:spTgt spid="5">
                                            <p:txEl>
                                              <p:pRg st="0" end="0"/>
                                            </p:txEl>
                                          </p:spTgt>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2">
                                            <p:txEl>
                                              <p:pRg st="0" end="0"/>
                                            </p:txEl>
                                          </p:spTgt>
                                        </p:tgtEl>
                                        <p:attrNameLst>
                                          <p:attrName>style.visibility</p:attrName>
                                        </p:attrNameLst>
                                      </p:cBhvr>
                                      <p:to>
                                        <p:strVal val="visible"/>
                                      </p:to>
                                    </p:set>
                                    <p:animEffect transition="in" filter="fade">
                                      <p:cBhvr>
                                        <p:cTn id="50" dur="500"/>
                                        <p:tgtEl>
                                          <p:spTgt spid="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P spid="40" grpId="0"/>
      <p:bldP spid="41" grpId="0"/>
      <p:bldP spid="4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1344" y="512676"/>
            <a:ext cx="5594346" cy="6345324"/>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31405" y="4310964"/>
            <a:ext cx="8143918" cy="3204356"/>
          </a:xfrm>
          <a:prstGeom prst="rect">
            <a:avLst/>
          </a:prstGeom>
          <a:effectLst>
            <a:outerShdw blurRad="368300" dist="482600" dir="3000000" algn="tl" rotWithShape="0">
              <a:prstClr val="black">
                <a:alpha val="40000"/>
              </a:prstClr>
            </a:outerShdw>
          </a:effectLst>
        </p:spPr>
      </p:pic>
      <p:sp>
        <p:nvSpPr>
          <p:cNvPr id="6" name="矩形 3"/>
          <p:cNvSpPr>
            <a:spLocks noChangeArrowheads="1"/>
          </p:cNvSpPr>
          <p:nvPr/>
        </p:nvSpPr>
        <p:spPr bwMode="auto">
          <a:xfrm>
            <a:off x="8021651" y="555301"/>
            <a:ext cx="3021981" cy="646331"/>
          </a:xfrm>
          <a:prstGeom prst="rect">
            <a:avLst/>
          </a:prstGeom>
          <a:noFill/>
          <a:extLst/>
        </p:spPr>
        <p:txBody>
          <a:bodyPr wrap="none" rtlCol="0" anchor="ctr">
            <a:spAutoFit/>
          </a:bodyPr>
          <a:lstStyle/>
          <a:p>
            <a:pPr algn="r"/>
            <a:r>
              <a:rPr lang="zh-CN" altLang="en-US" sz="3600" b="1" dirty="0" smtClean="0">
                <a:solidFill>
                  <a:schemeClr val="tx1">
                    <a:lumMod val="75000"/>
                    <a:lumOff val="25000"/>
                  </a:schemeClr>
                </a:solidFill>
                <a:latin typeface="雅痞-简" pitchFamily="2" charset="-122"/>
                <a:ea typeface="雅痞-简" pitchFamily="2" charset="-122"/>
              </a:rPr>
              <a:t>人才培养机制</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7" name="矩形 50"/>
          <p:cNvSpPr>
            <a:spLocks noChangeArrowheads="1"/>
          </p:cNvSpPr>
          <p:nvPr/>
        </p:nvSpPr>
        <p:spPr bwMode="auto">
          <a:xfrm>
            <a:off x="7312534" y="1576731"/>
            <a:ext cx="300990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200" b="1" dirty="0" smtClean="0">
                <a:solidFill>
                  <a:schemeClr val="tx1">
                    <a:lumMod val="75000"/>
                    <a:lumOff val="25000"/>
                  </a:schemeClr>
                </a:solidFill>
              </a:rPr>
              <a:t>专注</a:t>
            </a:r>
            <a:r>
              <a:rPr lang="zh-CN" altLang="en-US" sz="2200" b="1" dirty="0">
                <a:solidFill>
                  <a:schemeClr val="tx1">
                    <a:lumMod val="75000"/>
                    <a:lumOff val="25000"/>
                  </a:schemeClr>
                </a:solidFill>
              </a:rPr>
              <a:t>专业 </a:t>
            </a:r>
          </a:p>
        </p:txBody>
      </p:sp>
      <p:sp>
        <p:nvSpPr>
          <p:cNvPr id="8" name="矩形 17"/>
          <p:cNvSpPr>
            <a:spLocks noChangeArrowheads="1"/>
          </p:cNvSpPr>
          <p:nvPr/>
        </p:nvSpPr>
        <p:spPr bwMode="auto">
          <a:xfrm>
            <a:off x="7312534" y="2026634"/>
            <a:ext cx="3736574"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a:t>
            </a:r>
            <a:r>
              <a:rPr lang="zh-CN" altLang="en-US" sz="1400" dirty="0" smtClean="0">
                <a:solidFill>
                  <a:schemeClr val="tx1">
                    <a:lumMod val="75000"/>
                    <a:lumOff val="25000"/>
                  </a:schemeClr>
                </a:solidFill>
                <a:sym typeface="微软雅黑" pitchFamily="34" charset="-122"/>
              </a:rPr>
              <a:t>录入上述图片的分析</a:t>
            </a:r>
            <a:r>
              <a:rPr lang="zh-CN" altLang="en-US" sz="1400" dirty="0">
                <a:solidFill>
                  <a:schemeClr val="tx1">
                    <a:lumMod val="75000"/>
                    <a:lumOff val="25000"/>
                  </a:schemeClr>
                </a:solidFill>
                <a:sym typeface="微软雅黑" pitchFamily="34" charset="-122"/>
              </a:rPr>
              <a:t>说明，在此录入上述图片的综合分析说明，在此录入上述图片</a:t>
            </a:r>
            <a:r>
              <a:rPr lang="zh-CN" altLang="en-US" sz="1400" dirty="0" smtClean="0">
                <a:solidFill>
                  <a:schemeClr val="tx1">
                    <a:lumMod val="75000"/>
                    <a:lumOff val="25000"/>
                  </a:schemeClr>
                </a:solidFill>
                <a:sym typeface="微软雅黑" pitchFamily="34" charset="-122"/>
              </a:rPr>
              <a:t>的分析</a:t>
            </a:r>
            <a:r>
              <a:rPr lang="zh-CN" altLang="en-US" sz="1400" dirty="0">
                <a:solidFill>
                  <a:schemeClr val="tx1">
                    <a:lumMod val="75000"/>
                    <a:lumOff val="25000"/>
                  </a:schemeClr>
                </a:solidFill>
                <a:sym typeface="微软雅黑" pitchFamily="34" charset="-122"/>
              </a:rPr>
              <a:t>说明。</a:t>
            </a:r>
          </a:p>
        </p:txBody>
      </p:sp>
      <p:sp>
        <p:nvSpPr>
          <p:cNvPr id="9" name="矩形 59"/>
          <p:cNvSpPr>
            <a:spLocks noChangeArrowheads="1"/>
          </p:cNvSpPr>
          <p:nvPr/>
        </p:nvSpPr>
        <p:spPr bwMode="auto">
          <a:xfrm>
            <a:off x="7312534" y="3250022"/>
            <a:ext cx="300990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200" b="1" dirty="0" smtClean="0">
                <a:solidFill>
                  <a:schemeClr val="tx1">
                    <a:lumMod val="75000"/>
                    <a:lumOff val="25000"/>
                  </a:schemeClr>
                </a:solidFill>
                <a:sym typeface="微软雅黑" pitchFamily="34" charset="-122"/>
              </a:rPr>
              <a:t>精诚</a:t>
            </a:r>
            <a:r>
              <a:rPr lang="zh-CN" altLang="en-US" sz="2200" b="1" dirty="0">
                <a:solidFill>
                  <a:schemeClr val="tx1">
                    <a:lumMod val="75000"/>
                    <a:lumOff val="25000"/>
                  </a:schemeClr>
                </a:solidFill>
                <a:sym typeface="微软雅黑" pitchFamily="34" charset="-122"/>
              </a:rPr>
              <a:t>协作</a:t>
            </a:r>
            <a:endParaRPr lang="zh-CN" altLang="en-US" sz="2200" dirty="0">
              <a:solidFill>
                <a:schemeClr val="tx1">
                  <a:lumMod val="75000"/>
                  <a:lumOff val="25000"/>
                </a:schemeClr>
              </a:solidFill>
              <a:latin typeface="Arial" charset="0"/>
              <a:ea typeface="宋体" pitchFamily="2" charset="-122"/>
            </a:endParaRPr>
          </a:p>
        </p:txBody>
      </p:sp>
      <p:sp>
        <p:nvSpPr>
          <p:cNvPr id="10" name="矩形 62"/>
          <p:cNvSpPr>
            <a:spLocks noChangeArrowheads="1"/>
          </p:cNvSpPr>
          <p:nvPr/>
        </p:nvSpPr>
        <p:spPr bwMode="auto">
          <a:xfrm>
            <a:off x="7312534" y="4923313"/>
            <a:ext cx="300990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200" b="1" dirty="0" smtClean="0">
                <a:solidFill>
                  <a:schemeClr val="tx1">
                    <a:lumMod val="75000"/>
                    <a:lumOff val="25000"/>
                  </a:schemeClr>
                </a:solidFill>
                <a:sym typeface="微软雅黑" pitchFamily="34" charset="-122"/>
              </a:rPr>
              <a:t>开放</a:t>
            </a:r>
            <a:r>
              <a:rPr lang="zh-CN" altLang="en-US" sz="2200" b="1" dirty="0">
                <a:solidFill>
                  <a:schemeClr val="tx1">
                    <a:lumMod val="75000"/>
                    <a:lumOff val="25000"/>
                  </a:schemeClr>
                </a:solidFill>
                <a:sym typeface="微软雅黑" pitchFamily="34" charset="-122"/>
              </a:rPr>
              <a:t>成长</a:t>
            </a:r>
            <a:endParaRPr lang="zh-CN" altLang="en-US" sz="2200" dirty="0">
              <a:solidFill>
                <a:schemeClr val="tx1">
                  <a:lumMod val="75000"/>
                  <a:lumOff val="25000"/>
                </a:schemeClr>
              </a:solidFill>
              <a:latin typeface="Arial" charset="0"/>
              <a:ea typeface="宋体" pitchFamily="2" charset="-122"/>
            </a:endParaRPr>
          </a:p>
        </p:txBody>
      </p:sp>
      <p:sp>
        <p:nvSpPr>
          <p:cNvPr id="11" name="矩形 17"/>
          <p:cNvSpPr>
            <a:spLocks noChangeArrowheads="1"/>
          </p:cNvSpPr>
          <p:nvPr/>
        </p:nvSpPr>
        <p:spPr bwMode="auto">
          <a:xfrm>
            <a:off x="7312534" y="3699925"/>
            <a:ext cx="3736574"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a:t>
            </a:r>
            <a:r>
              <a:rPr lang="zh-CN" altLang="en-US" sz="1400" dirty="0" smtClean="0">
                <a:solidFill>
                  <a:schemeClr val="tx1">
                    <a:lumMod val="75000"/>
                    <a:lumOff val="25000"/>
                  </a:schemeClr>
                </a:solidFill>
                <a:sym typeface="微软雅黑" pitchFamily="34" charset="-122"/>
              </a:rPr>
              <a:t>录入上述图片的分析</a:t>
            </a:r>
            <a:r>
              <a:rPr lang="zh-CN" altLang="en-US" sz="1400" dirty="0">
                <a:solidFill>
                  <a:schemeClr val="tx1">
                    <a:lumMod val="75000"/>
                    <a:lumOff val="25000"/>
                  </a:schemeClr>
                </a:solidFill>
                <a:sym typeface="微软雅黑" pitchFamily="34" charset="-122"/>
              </a:rPr>
              <a:t>说明，在此录入上述图片的综合分析说明，在此录入上述图片</a:t>
            </a:r>
            <a:r>
              <a:rPr lang="zh-CN" altLang="en-US" sz="1400" dirty="0" smtClean="0">
                <a:solidFill>
                  <a:schemeClr val="tx1">
                    <a:lumMod val="75000"/>
                    <a:lumOff val="25000"/>
                  </a:schemeClr>
                </a:solidFill>
                <a:sym typeface="微软雅黑" pitchFamily="34" charset="-122"/>
              </a:rPr>
              <a:t>的分析</a:t>
            </a:r>
            <a:r>
              <a:rPr lang="zh-CN" altLang="en-US" sz="1400" dirty="0">
                <a:solidFill>
                  <a:schemeClr val="tx1">
                    <a:lumMod val="75000"/>
                    <a:lumOff val="25000"/>
                  </a:schemeClr>
                </a:solidFill>
                <a:sym typeface="微软雅黑" pitchFamily="34" charset="-122"/>
              </a:rPr>
              <a:t>说明。</a:t>
            </a:r>
          </a:p>
        </p:txBody>
      </p:sp>
      <p:sp>
        <p:nvSpPr>
          <p:cNvPr id="12" name="矩形 17"/>
          <p:cNvSpPr>
            <a:spLocks noChangeArrowheads="1"/>
          </p:cNvSpPr>
          <p:nvPr/>
        </p:nvSpPr>
        <p:spPr bwMode="auto">
          <a:xfrm>
            <a:off x="7312534" y="5373216"/>
            <a:ext cx="3736574"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a:t>
            </a:r>
            <a:r>
              <a:rPr lang="zh-CN" altLang="en-US" sz="1400" dirty="0" smtClean="0">
                <a:solidFill>
                  <a:schemeClr val="tx1">
                    <a:lumMod val="75000"/>
                    <a:lumOff val="25000"/>
                  </a:schemeClr>
                </a:solidFill>
                <a:sym typeface="微软雅黑" pitchFamily="34" charset="-122"/>
              </a:rPr>
              <a:t>录入上述图片的分析</a:t>
            </a:r>
            <a:r>
              <a:rPr lang="zh-CN" altLang="en-US" sz="1400" dirty="0">
                <a:solidFill>
                  <a:schemeClr val="tx1">
                    <a:lumMod val="75000"/>
                    <a:lumOff val="25000"/>
                  </a:schemeClr>
                </a:solidFill>
                <a:sym typeface="微软雅黑" pitchFamily="34" charset="-122"/>
              </a:rPr>
              <a:t>说明，在此录入上述图片的综合分析说明，在此录入上述图片</a:t>
            </a:r>
            <a:r>
              <a:rPr lang="zh-CN" altLang="en-US" sz="1400" dirty="0" smtClean="0">
                <a:solidFill>
                  <a:schemeClr val="tx1">
                    <a:lumMod val="75000"/>
                    <a:lumOff val="25000"/>
                  </a:schemeClr>
                </a:solidFill>
                <a:sym typeface="微软雅黑" pitchFamily="34" charset="-122"/>
              </a:rPr>
              <a:t>的分析</a:t>
            </a:r>
            <a:r>
              <a:rPr lang="zh-CN" altLang="en-US" sz="1400" dirty="0">
                <a:solidFill>
                  <a:schemeClr val="tx1">
                    <a:lumMod val="75000"/>
                    <a:lumOff val="25000"/>
                  </a:schemeClr>
                </a:solidFill>
                <a:sym typeface="微软雅黑" pitchFamily="34" charset="-122"/>
              </a:rPr>
              <a:t>说明。</a:t>
            </a:r>
          </a:p>
        </p:txBody>
      </p:sp>
    </p:spTree>
    <p:extLst>
      <p:ext uri="{BB962C8B-B14F-4D97-AF65-F5344CB8AC3E}">
        <p14:creationId xmlns:p14="http://schemas.microsoft.com/office/powerpoint/2010/main" val="39702006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750"/>
                                        <p:tgtEl>
                                          <p:spTgt spid="2"/>
                                        </p:tgtEl>
                                      </p:cBhvr>
                                    </p:animEffect>
                                    <p:anim calcmode="lin" valueType="num">
                                      <p:cBhvr>
                                        <p:cTn id="18" dur="750" fill="hold"/>
                                        <p:tgtEl>
                                          <p:spTgt spid="2"/>
                                        </p:tgtEl>
                                        <p:attrNameLst>
                                          <p:attrName>ppt_x</p:attrName>
                                        </p:attrNameLst>
                                      </p:cBhvr>
                                      <p:tavLst>
                                        <p:tav tm="0">
                                          <p:val>
                                            <p:strVal val="#ppt_x"/>
                                          </p:val>
                                        </p:tav>
                                        <p:tav tm="100000">
                                          <p:val>
                                            <p:strVal val="#ppt_x"/>
                                          </p:val>
                                        </p:tav>
                                      </p:tavLst>
                                    </p:anim>
                                    <p:anim calcmode="lin" valueType="num">
                                      <p:cBhvr>
                                        <p:cTn id="19" dur="75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400"/>
                            </p:stCondLst>
                            <p:childTnLst>
                              <p:par>
                                <p:cTn id="21" presetID="14" presetClass="entr" presetSubtype="1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randombar(horizontal)">
                                      <p:cBhvr>
                                        <p:cTn id="35" dur="500"/>
                                        <p:tgtEl>
                                          <p:spTgt spid="10"/>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randombar(horizontal)">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23492" y="2816932"/>
            <a:ext cx="6708068" cy="3771136"/>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29019" y="3089016"/>
            <a:ext cx="5423665" cy="5847932"/>
          </a:xfrm>
          <a:prstGeom prst="rect">
            <a:avLst/>
          </a:prstGeom>
          <a:effectLst>
            <a:outerShdw blurRad="241300" dist="330200" dir="2700000" algn="tl" rotWithShape="0">
              <a:prstClr val="black">
                <a:alpha val="40000"/>
              </a:prstClr>
            </a:outerShdw>
          </a:effectLst>
        </p:spPr>
      </p:pic>
      <p:sp>
        <p:nvSpPr>
          <p:cNvPr id="5" name="TextBox 107"/>
          <p:cNvSpPr txBox="1"/>
          <p:nvPr/>
        </p:nvSpPr>
        <p:spPr>
          <a:xfrm>
            <a:off x="1034781" y="1469796"/>
            <a:ext cx="1012244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a:t>
            </a:r>
            <a:r>
              <a:rPr lang="zh-CN" altLang="en-US" dirty="0" smtClean="0">
                <a:sym typeface="微软雅黑" pitchFamily="34" charset="-122"/>
              </a:rPr>
              <a:t>说明，在此录入上述图表的综合描述说明，在此录入上述图表的综合描述说明，在此录入上述图表的综合描述说明。</a:t>
            </a:r>
            <a:endParaRPr lang="zh-CN" altLang="en-US" dirty="0">
              <a:sym typeface="微软雅黑" pitchFamily="34" charset="-122"/>
            </a:endParaRPr>
          </a:p>
        </p:txBody>
      </p:sp>
      <p:sp>
        <p:nvSpPr>
          <p:cNvPr id="6" name="文本框 5"/>
          <p:cNvSpPr txBox="1"/>
          <p:nvPr/>
        </p:nvSpPr>
        <p:spPr>
          <a:xfrm>
            <a:off x="5057896" y="551381"/>
            <a:ext cx="2076209"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雅痞-简" pitchFamily="2" charset="-122"/>
                <a:ea typeface="雅痞-简" pitchFamily="2" charset="-122"/>
              </a:rPr>
              <a:t>服务理念</a:t>
            </a:r>
          </a:p>
        </p:txBody>
      </p:sp>
    </p:spTree>
    <p:extLst>
      <p:ext uri="{BB962C8B-B14F-4D97-AF65-F5344CB8AC3E}">
        <p14:creationId xmlns:p14="http://schemas.microsoft.com/office/powerpoint/2010/main" val="32133921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cTn>
                              </p:par>
                              <p:par>
                                <p:cTn id="13" presetID="0" presetClass="path" presetSubtype="0" fill="hold" nodeType="withEffect">
                                  <p:stCondLst>
                                    <p:cond delay="0"/>
                                  </p:stCondLst>
                                  <p:childTnLst>
                                    <p:animMotion origin="layout" path="M -0.38385 0.1007 L -0.38385 0.10093 C -0.38385 0.09723 -0.38359 0.07199 -0.38164 0.0632 C -0.3802 0.05602 -0.37838 0.0551 -0.37591 0.04908 C -0.37304 0.0419 -0.37435 0.04121 -0.37018 0.03519 C -0.36875 0.03311 -0.36705 0.03195 -0.36562 0.03033 C -0.36289 0.02477 -0.36028 0.01899 -0.35638 0.01644 C -0.3552 0.01551 -0.35403 0.01528 -0.35299 0.01412 C -0.35052 0.01135 -0.34856 0.00718 -0.34609 0.00463 C -0.34297 0.00162 -0.3401 -0.00254 -0.33685 -0.00463 C -0.33567 -0.00555 -0.33463 -0.00601 -0.33346 -0.00694 C -0.3319 -0.00833 -0.33033 -0.01041 -0.32877 -0.0118 C -0.32656 -0.01365 -0.32422 -0.01481 -0.322 -0.01643 C -0.32005 -0.01782 -0.31823 -0.02037 -0.31614 -0.02106 C -0.31211 -0.02268 -0.30768 -0.02268 -0.30351 -0.02338 C -0.29427 -0.02268 -0.28515 -0.02314 -0.27591 -0.02106 C -0.27448 -0.02083 -0.27369 -0.01759 -0.27252 -0.01643 C -0.27148 -0.01527 -0.27018 -0.01481 -0.26914 -0.01412 C -0.25833 0.00232 -0.27031 -0.01527 -0.25989 -0.00231 C -0.25742 0.00047 -0.25299 0.00695 -0.25299 0.00718 C -0.25208 0.01019 -0.25143 0.01343 -0.25065 0.01644 C -0.24856 0.02362 -0.24739 0.02524 -0.24492 0.03264 C -0.24375 0.03658 -0.2427 0.04051 -0.2414 0.04445 C -0.24075 0.04676 -0.23997 0.04908 -0.23919 0.05139 C -0.23958 0.07246 -0.23932 0.09375 -0.24036 0.11459 C -0.24036 0.11737 -0.24166 0.11945 -0.24257 0.12176 C -0.24492 0.12732 -0.247 0.13125 -0.25065 0.13334 C -0.25299 0.13473 -0.25533 0.13473 -0.25755 0.13565 C -0.26106 0.13727 -0.26224 0.1382 -0.26549 0.14051 C -0.27057 0.13959 -0.27552 0.13912 -0.2806 0.13797 C -0.28255 0.1375 -0.2845 0.13727 -0.28619 0.13565 C -0.28802 0.13403 -0.28932 0.13102 -0.29088 0.12871 C -0.29166 0.12547 -0.2927 0.12269 -0.29323 0.11945 C -0.29388 0.11482 -0.29388 0.10996 -0.29427 0.10533 C -0.29466 0.10139 -0.29518 0.09746 -0.29544 0.09352 C -0.29518 0.07477 -0.29492 0.05602 -0.29427 0.0375 C -0.29401 0.02662 -0.2931 0.0213 -0.29088 0.01158 C -0.28945 0.00533 -0.28815 -0.00115 -0.28619 -0.00694 C -0.28476 -0.0118 -0.28255 -0.01574 -0.28164 -0.02106 C -0.28138 -0.02338 -0.28125 -0.02615 -0.2806 -0.02801 C -0.27903 -0.0324 -0.27643 -0.03541 -0.27474 -0.03981 C -0.27239 -0.04652 -0.26627 -0.06412 -0.26328 -0.06551 L -0.25872 -0.06782 C -0.25716 -0.07037 -0.25273 -0.07731 -0.25065 -0.07963 C -0.2431 -0.08796 -0.24257 -0.08796 -0.2358 -0.09351 C -0.22695 -0.09282 -0.21797 -0.09259 -0.20924 -0.0912 C -0.20807 -0.0912 -0.2069 -0.09004 -0.20586 -0.08888 C -0.20273 -0.08611 -0.19948 -0.08356 -0.19661 -0.07963 C -0.19557 -0.07801 -0.1944 -0.07638 -0.19323 -0.075 C -0.19179 -0.07314 -0.1901 -0.07199 -0.18854 -0.07013 C -0.1806 -0.06018 -0.18737 -0.06551 -0.18047 -0.06088 C -0.17942 -0.05856 -0.17812 -0.05648 -0.17708 -0.05393 C -0.17617 -0.05162 -0.17578 -0.04884 -0.17487 -0.04676 C -0.17343 -0.04398 -0.17174 -0.04213 -0.17018 -0.03981 C -0.1651 -0.01921 -0.16797 -0.02592 -0.16328 -0.01643 C -0.15976 0.0051 -0.16575 -0.02847 -0.15872 -4.07407E-6 C -0.15768 0.0044 -0.15638 0.01412 -0.15638 0.01436 C -0.15455 0.04445 -0.15416 0.04375 -0.15638 0.08658 C -0.15664 0.09005 -0.15794 0.09283 -0.15872 0.09584 C -0.15924 0.09815 -0.15924 0.10093 -0.15976 0.10301 C -0.16067 0.10533 -0.1651 0.11366 -0.16679 0.11459 C -0.16966 0.11621 -0.17291 0.11598 -0.17591 0.1169 C -0.17786 0.1176 -0.17981 0.11852 -0.18177 0.11945 C -0.18359 0.11852 -0.18567 0.11899 -0.1875 0.1169 C -0.18867 0.11551 -0.19166 0.10186 -0.19192 0.1007 C -0.19648 0.08542 -0.19609 0.09144 -0.19778 0.07963 C -0.1983 0.07639 -0.19843 0.07338 -0.19895 0.07014 C -0.19961 0.06551 -0.20117 0.05625 -0.20117 0.05649 C -0.20104 0.05348 -0.20091 0.02593 -0.19895 0.01644 C -0.1983 0.01389 -0.19739 0.01181 -0.19661 0.00926 C -0.19505 0.00324 -0.19388 -0.00347 -0.19192 -0.00949 C -0.18528 -0.02986 -0.19609 0.00255 -0.18515 -0.02801 C -0.18268 -0.03495 -0.1789 -0.04953 -0.17487 -0.05393 C -0.17174 -0.05694 -0.16849 -0.05926 -0.16562 -0.06319 C -0.16445 -0.06481 -0.16341 -0.06689 -0.16224 -0.06782 C -0.15924 -0.07013 -0.15599 -0.0706 -0.15299 -0.07268 L -0.14609 -0.07731 C -0.14492 -0.07801 -0.14375 -0.07916 -0.1427 -0.07963 C -0.13307 -0.08287 -0.13815 -0.08125 -0.1276 -0.08426 C -0.11549 -0.08356 -0.10325 -0.08333 -0.09088 -0.08194 C -0.08958 -0.08171 -0.08229 -0.07824 -0.0806 -0.07731 C -0.07825 -0.07592 -0.07356 -0.07268 -0.07356 -0.07245 C -0.06132 -0.05578 -0.07994 -0.08194 -0.06679 -0.06088 C -0.06458 -0.0574 -0.05989 -0.05162 -0.05989 -0.05138 C -0.05833 -0.04676 -0.05612 -0.04282 -0.05533 -0.0375 C -0.05481 -0.03518 -0.05481 -0.03263 -0.05416 -0.03055 C -0.05286 -0.02546 -0.05117 -0.02106 -0.04948 -0.01643 L -0.04726 -0.00949 C -0.04401 0.01713 -0.04531 0.00278 -0.04726 0.05625 C -0.04739 0.05857 -0.04778 0.06088 -0.04843 0.0632 C -0.04895 0.06574 -0.05 0.06783 -0.05065 0.07014 C -0.05117 0.07246 -0.05117 0.07524 -0.05182 0.07732 C -0.05299 0.07987 -0.05872 0.08542 -0.05989 0.08658 C -0.06067 0.08889 -0.06106 0.09213 -0.06211 0.09352 C -0.06614 0.09862 -0.06966 0.09746 -0.07356 0.1007 C -0.07539 0.10186 -0.07669 0.10371 -0.07825 0.10533 C -0.08398 0.1044 -0.08971 0.10417 -0.09544 0.10301 C -0.09674 0.10278 -0.09791 0.10209 -0.09895 0.1007 C -0.1 0.09885 -0.10039 0.09584 -0.1013 0.09352 C -0.10859 0.07547 -0.1013 0.09699 -0.10703 0.07963 L -0.10937 0.06551 C -0.10963 0.0632 -0.10976 0.06065 -0.11041 0.05857 L -0.11276 0.05139 C -0.11237 0.03264 -0.11211 0.01389 -0.11158 -0.00463 C -0.11106 -0.02176 -0.11132 -0.01481 -0.1082 -0.02569 C -0.10729 -0.0287 -0.10677 -0.03217 -0.10586 -0.03518 C -0.10416 -0.04027 -0.10234 -0.04051 -0.10013 -0.04444 C -0.09882 -0.04652 -0.09791 -0.04976 -0.09674 -0.05162 C -0.0957 -0.05277 -0.09427 -0.05277 -0.09323 -0.05393 C -0.09192 -0.05509 -0.09075 -0.05671 -0.08971 -0.05856 C -0.0888 -0.05995 -0.08854 -0.0625 -0.0875 -0.06319 C -0.0845 -0.06551 -0.08125 -0.06597 -0.07825 -0.06782 L -0.07135 -0.07268 C -0.06744 -0.07176 -0.05989 -0.07129 -0.05533 -0.06782 C -0.04583 -0.06064 -0.05625 -0.06481 -0.04388 -0.05856 C -0.04218 -0.05763 -0.04062 -0.05717 -0.03919 -0.05625 C -0.03685 -0.05486 -0.03463 -0.05277 -0.03229 -0.05162 C -0.03073 -0.05069 -0.02929 -0.04976 -0.02773 -0.04907 C -0.02578 -0.04838 -0.02382 -0.04768 -0.022 -0.04676 C -0.0207 -0.04629 -0.01966 -0.04537 -0.01849 -0.04444 C -0.01731 -0.04213 -0.01627 -0.03958 -0.0151 -0.0375 C -0.01354 -0.03495 -0.01172 -0.0331 -0.01041 -0.03055 C -0.0095 -0.02847 -0.00898 -0.02569 -0.00807 -0.02338 C -0.00716 -0.02083 -0.00573 -0.01898 -0.00468 -0.01643 C -0.00377 -0.01435 -0.00299 -0.0118 -0.00247 -0.00949 C 0.00026 0.00139 -0.00273 -0.00532 -3.54167E-6 -4.07407E-6 " pathEditMode="relative" rAng="0" ptsTypes="AAAAAAAAAAAAAAAAAAAAAAAAAAAAAAAAAAAAAAAAAAAAAAAAAAAAAAAAAAAAAAAAAAAAAAAAAAAAAAAAAAAAAAAAAAAAAAAAAAAAAAAAAAAAAAAAAAAAAAAAAAAAAA">
                                      <p:cBhvr>
                                        <p:cTn id="14" dur="1500" fill="hold"/>
                                        <p:tgtEl>
                                          <p:spTgt spid="3"/>
                                        </p:tgtEl>
                                        <p:attrNameLst>
                                          <p:attrName>ppt_x</p:attrName>
                                          <p:attrName>ppt_y</p:attrName>
                                        </p:attrNameLst>
                                      </p:cBhvr>
                                      <p:rCtr x="19193" y="-7731"/>
                                    </p:animMotion>
                                  </p:childTnLst>
                                </p:cTn>
                              </p:par>
                              <p:par>
                                <p:cTn id="15" presetID="22" presetClass="entr" presetSubtype="8" fill="hold" nodeType="withEffect">
                                  <p:stCondLst>
                                    <p:cond delay="10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500"/>
                                        <p:tgtEl>
                                          <p:spTgt spid="2"/>
                                        </p:tgtEl>
                                      </p:cBhvr>
                                    </p:animEffect>
                                  </p:childTnLst>
                                </p:cTn>
                              </p:par>
                            </p:childTnLst>
                          </p:cTn>
                        </p:par>
                        <p:par>
                          <p:cTn id="18" fill="hold">
                            <p:stCondLst>
                              <p:cond delay="2100"/>
                            </p:stCondLst>
                            <p:childTnLst>
                              <p:par>
                                <p:cTn id="19" presetID="16" presetClass="entr" presetSubtype="37"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outVertic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615" y="944724"/>
            <a:ext cx="5130914" cy="5268051"/>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a:ext>
            </a:extLst>
          </a:blip>
          <a:stretch>
            <a:fillRect/>
          </a:stretch>
        </p:blipFill>
        <p:spPr>
          <a:xfrm rot="19135067" flipH="1">
            <a:off x="5469808" y="2922134"/>
            <a:ext cx="3650094" cy="6154022"/>
          </a:xfrm>
          <a:prstGeom prst="rect">
            <a:avLst/>
          </a:prstGeom>
          <a:effectLst>
            <a:outerShdw blurRad="241300" dist="330200" dir="2700000" algn="tl" rotWithShape="0">
              <a:prstClr val="black">
                <a:alpha val="40000"/>
              </a:prstClr>
            </a:outerShdw>
          </a:effectLst>
        </p:spPr>
      </p:pic>
      <p:sp>
        <p:nvSpPr>
          <p:cNvPr id="6" name="TextBox 107"/>
          <p:cNvSpPr txBox="1"/>
          <p:nvPr/>
        </p:nvSpPr>
        <p:spPr>
          <a:xfrm>
            <a:off x="6046567" y="2309303"/>
            <a:ext cx="4997065" cy="1643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r">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a:t>
            </a:r>
            <a:r>
              <a:rPr lang="zh-CN" altLang="en-US" dirty="0" smtClean="0">
                <a:sym typeface="微软雅黑" pitchFamily="34" charset="-122"/>
              </a:rPr>
              <a:t>说明，在此录入上述图表的综合描述说明，在此录入上述图表的综合描述说明，在此录入上述图表的综合描述说明。</a:t>
            </a:r>
            <a:endParaRPr lang="zh-CN" altLang="en-US" dirty="0">
              <a:sym typeface="微软雅黑" pitchFamily="34" charset="-122"/>
            </a:endParaRPr>
          </a:p>
        </p:txBody>
      </p:sp>
      <p:sp>
        <p:nvSpPr>
          <p:cNvPr id="8" name="矩形 3"/>
          <p:cNvSpPr>
            <a:spLocks noChangeArrowheads="1"/>
          </p:cNvSpPr>
          <p:nvPr/>
        </p:nvSpPr>
        <p:spPr bwMode="auto">
          <a:xfrm>
            <a:off x="8967423" y="555301"/>
            <a:ext cx="2076209" cy="646331"/>
          </a:xfrm>
          <a:prstGeom prst="rect">
            <a:avLst/>
          </a:prstGeom>
          <a:noFill/>
          <a:extLst/>
        </p:spPr>
        <p:txBody>
          <a:bodyPr wrap="none" rtlCol="0" anchor="ctr">
            <a:spAutoFit/>
          </a:bodyPr>
          <a:lstStyle/>
          <a:p>
            <a:pPr algn="r"/>
            <a:r>
              <a:rPr lang="zh-CN" altLang="en-US" sz="3600" b="1" dirty="0">
                <a:solidFill>
                  <a:schemeClr val="tx1">
                    <a:lumMod val="75000"/>
                    <a:lumOff val="25000"/>
                  </a:schemeClr>
                </a:solidFill>
                <a:latin typeface="雅痞-简" pitchFamily="2" charset="-122"/>
                <a:ea typeface="雅痞-简" pitchFamily="2" charset="-122"/>
                <a:sym typeface="Impact" pitchFamily="34" charset="0"/>
              </a:rPr>
              <a:t>思考模式</a:t>
            </a:r>
            <a:endParaRPr lang="zh-CN" altLang="en-US" sz="3600" b="1" dirty="0">
              <a:solidFill>
                <a:schemeClr val="tx1">
                  <a:lumMod val="75000"/>
                  <a:lumOff val="25000"/>
                </a:schemeClr>
              </a:solidFill>
              <a:latin typeface="雅痞-简" pitchFamily="2" charset="-122"/>
              <a:ea typeface="雅痞-简" pitchFamily="2" charset="-122"/>
            </a:endParaRPr>
          </a:p>
        </p:txBody>
      </p:sp>
    </p:spTree>
    <p:extLst>
      <p:ext uri="{BB962C8B-B14F-4D97-AF65-F5344CB8AC3E}">
        <p14:creationId xmlns:p14="http://schemas.microsoft.com/office/powerpoint/2010/main" val="263734318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5380" y="-936000"/>
            <a:ext cx="18552923" cy="8411399"/>
            <a:chOff x="515380" y="-936000"/>
            <a:chExt cx="18552923" cy="8411399"/>
          </a:xfrm>
        </p:grpSpPr>
        <p:pic>
          <p:nvPicPr>
            <p:cNvPr id="8" name="图片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5380" y="1440000"/>
              <a:ext cx="8280920" cy="529994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20554739">
              <a:off x="7862400" y="-936000"/>
              <a:ext cx="11205903" cy="8411399"/>
            </a:xfrm>
            <a:prstGeom prst="rect">
              <a:avLst/>
            </a:prstGeom>
            <a:effectLst>
              <a:outerShdw blurRad="330200" dist="419100" dir="2700000" algn="tl" rotWithShape="0">
                <a:prstClr val="black">
                  <a:alpha val="40000"/>
                </a:prstClr>
              </a:outerShdw>
            </a:effectLst>
          </p:spPr>
        </p:pic>
      </p:grpSp>
      <p:sp>
        <p:nvSpPr>
          <p:cNvPr id="7" name="任意多边形 6"/>
          <p:cNvSpPr/>
          <p:nvPr/>
        </p:nvSpPr>
        <p:spPr>
          <a:xfrm>
            <a:off x="-13648" y="6660107"/>
            <a:ext cx="12296633" cy="204717"/>
          </a:xfrm>
          <a:custGeom>
            <a:avLst/>
            <a:gdLst>
              <a:gd name="connsiteX0" fmla="*/ 0 w 12296633"/>
              <a:gd name="connsiteY0" fmla="*/ 0 h 204717"/>
              <a:gd name="connsiteX1" fmla="*/ 682388 w 12296633"/>
              <a:gd name="connsiteY1" fmla="*/ 27296 h 204717"/>
              <a:gd name="connsiteX2" fmla="*/ 723332 w 12296633"/>
              <a:gd name="connsiteY2" fmla="*/ 40944 h 204717"/>
              <a:gd name="connsiteX3" fmla="*/ 805218 w 12296633"/>
              <a:gd name="connsiteY3" fmla="*/ 54592 h 204717"/>
              <a:gd name="connsiteX4" fmla="*/ 968991 w 12296633"/>
              <a:gd name="connsiteY4" fmla="*/ 95535 h 204717"/>
              <a:gd name="connsiteX5" fmla="*/ 1856096 w 12296633"/>
              <a:gd name="connsiteY5" fmla="*/ 81887 h 204717"/>
              <a:gd name="connsiteX6" fmla="*/ 1951630 w 12296633"/>
              <a:gd name="connsiteY6" fmla="*/ 68239 h 204717"/>
              <a:gd name="connsiteX7" fmla="*/ 1992573 w 12296633"/>
              <a:gd name="connsiteY7" fmla="*/ 54592 h 204717"/>
              <a:gd name="connsiteX8" fmla="*/ 2047164 w 12296633"/>
              <a:gd name="connsiteY8" fmla="*/ 68239 h 204717"/>
              <a:gd name="connsiteX9" fmla="*/ 2088108 w 12296633"/>
              <a:gd name="connsiteY9" fmla="*/ 81887 h 204717"/>
              <a:gd name="connsiteX10" fmla="*/ 2197290 w 12296633"/>
              <a:gd name="connsiteY10" fmla="*/ 109183 h 204717"/>
              <a:gd name="connsiteX11" fmla="*/ 2251881 w 12296633"/>
              <a:gd name="connsiteY11" fmla="*/ 122830 h 204717"/>
              <a:gd name="connsiteX12" fmla="*/ 2292824 w 12296633"/>
              <a:gd name="connsiteY12" fmla="*/ 136478 h 204717"/>
              <a:gd name="connsiteX13" fmla="*/ 2442949 w 12296633"/>
              <a:gd name="connsiteY13" fmla="*/ 150126 h 204717"/>
              <a:gd name="connsiteX14" fmla="*/ 3125338 w 12296633"/>
              <a:gd name="connsiteY14" fmla="*/ 177421 h 204717"/>
              <a:gd name="connsiteX15" fmla="*/ 3179929 w 12296633"/>
              <a:gd name="connsiteY15" fmla="*/ 191069 h 204717"/>
              <a:gd name="connsiteX16" fmla="*/ 3261815 w 12296633"/>
              <a:gd name="connsiteY16" fmla="*/ 204717 h 204717"/>
              <a:gd name="connsiteX17" fmla="*/ 3671248 w 12296633"/>
              <a:gd name="connsiteY17" fmla="*/ 191069 h 204717"/>
              <a:gd name="connsiteX18" fmla="*/ 3712191 w 12296633"/>
              <a:gd name="connsiteY18" fmla="*/ 177421 h 204717"/>
              <a:gd name="connsiteX19" fmla="*/ 3780430 w 12296633"/>
              <a:gd name="connsiteY19" fmla="*/ 163774 h 204717"/>
              <a:gd name="connsiteX20" fmla="*/ 3821373 w 12296633"/>
              <a:gd name="connsiteY20" fmla="*/ 150126 h 204717"/>
              <a:gd name="connsiteX21" fmla="*/ 3998794 w 12296633"/>
              <a:gd name="connsiteY21" fmla="*/ 122830 h 204717"/>
              <a:gd name="connsiteX22" fmla="*/ 4053385 w 12296633"/>
              <a:gd name="connsiteY22" fmla="*/ 109183 h 204717"/>
              <a:gd name="connsiteX23" fmla="*/ 4312693 w 12296633"/>
              <a:gd name="connsiteY23" fmla="*/ 136478 h 204717"/>
              <a:gd name="connsiteX24" fmla="*/ 4367284 w 12296633"/>
              <a:gd name="connsiteY24" fmla="*/ 163774 h 204717"/>
              <a:gd name="connsiteX25" fmla="*/ 4544705 w 12296633"/>
              <a:gd name="connsiteY25" fmla="*/ 177421 h 204717"/>
              <a:gd name="connsiteX26" fmla="*/ 4735773 w 12296633"/>
              <a:gd name="connsiteY26" fmla="*/ 204717 h 204717"/>
              <a:gd name="connsiteX27" fmla="*/ 5145206 w 12296633"/>
              <a:gd name="connsiteY27" fmla="*/ 191069 h 204717"/>
              <a:gd name="connsiteX28" fmla="*/ 5186149 w 12296633"/>
              <a:gd name="connsiteY28" fmla="*/ 177421 h 204717"/>
              <a:gd name="connsiteX29" fmla="*/ 5240741 w 12296633"/>
              <a:gd name="connsiteY29" fmla="*/ 163774 h 204717"/>
              <a:gd name="connsiteX30" fmla="*/ 6073254 w 12296633"/>
              <a:gd name="connsiteY30" fmla="*/ 177421 h 204717"/>
              <a:gd name="connsiteX31" fmla="*/ 6509982 w 12296633"/>
              <a:gd name="connsiteY31" fmla="*/ 177421 h 204717"/>
              <a:gd name="connsiteX32" fmla="*/ 6550926 w 12296633"/>
              <a:gd name="connsiteY32" fmla="*/ 163774 h 204717"/>
              <a:gd name="connsiteX33" fmla="*/ 6591869 w 12296633"/>
              <a:gd name="connsiteY33" fmla="*/ 136478 h 204717"/>
              <a:gd name="connsiteX34" fmla="*/ 6769290 w 12296633"/>
              <a:gd name="connsiteY34" fmla="*/ 122830 h 204717"/>
              <a:gd name="connsiteX35" fmla="*/ 7765576 w 12296633"/>
              <a:gd name="connsiteY35" fmla="*/ 109183 h 204717"/>
              <a:gd name="connsiteX36" fmla="*/ 7942997 w 12296633"/>
              <a:gd name="connsiteY36" fmla="*/ 95535 h 204717"/>
              <a:gd name="connsiteX37" fmla="*/ 8038532 w 12296633"/>
              <a:gd name="connsiteY37" fmla="*/ 68239 h 204717"/>
              <a:gd name="connsiteX38" fmla="*/ 8106770 w 12296633"/>
              <a:gd name="connsiteY38" fmla="*/ 54592 h 204717"/>
              <a:gd name="connsiteX39" fmla="*/ 8407021 w 12296633"/>
              <a:gd name="connsiteY39" fmla="*/ 27296 h 204717"/>
              <a:gd name="connsiteX40" fmla="*/ 8570794 w 12296633"/>
              <a:gd name="connsiteY40" fmla="*/ 13648 h 204717"/>
              <a:gd name="connsiteX41" fmla="*/ 9048466 w 12296633"/>
              <a:gd name="connsiteY41" fmla="*/ 0 h 204717"/>
              <a:gd name="connsiteX42" fmla="*/ 9539785 w 12296633"/>
              <a:gd name="connsiteY42" fmla="*/ 27296 h 204717"/>
              <a:gd name="connsiteX43" fmla="*/ 9594376 w 12296633"/>
              <a:gd name="connsiteY43" fmla="*/ 40944 h 204717"/>
              <a:gd name="connsiteX44" fmla="*/ 9635320 w 12296633"/>
              <a:gd name="connsiteY44" fmla="*/ 54592 h 204717"/>
              <a:gd name="connsiteX45" fmla="*/ 9990161 w 12296633"/>
              <a:gd name="connsiteY45" fmla="*/ 81887 h 204717"/>
              <a:gd name="connsiteX46" fmla="*/ 10112991 w 12296633"/>
              <a:gd name="connsiteY46" fmla="*/ 95535 h 204717"/>
              <a:gd name="connsiteX47" fmla="*/ 10590663 w 12296633"/>
              <a:gd name="connsiteY47" fmla="*/ 68239 h 204717"/>
              <a:gd name="connsiteX48" fmla="*/ 10631606 w 12296633"/>
              <a:gd name="connsiteY48" fmla="*/ 54592 h 204717"/>
              <a:gd name="connsiteX49" fmla="*/ 10768084 w 12296633"/>
              <a:gd name="connsiteY49" fmla="*/ 40944 h 204717"/>
              <a:gd name="connsiteX50" fmla="*/ 11682484 w 12296633"/>
              <a:gd name="connsiteY50" fmla="*/ 54592 h 204717"/>
              <a:gd name="connsiteX51" fmla="*/ 11900848 w 12296633"/>
              <a:gd name="connsiteY51" fmla="*/ 68239 h 204717"/>
              <a:gd name="connsiteX52" fmla="*/ 12010030 w 12296633"/>
              <a:gd name="connsiteY52" fmla="*/ 95535 h 204717"/>
              <a:gd name="connsiteX53" fmla="*/ 12296633 w 12296633"/>
              <a:gd name="connsiteY53" fmla="*/ 95535 h 2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296633" h="204717">
                <a:moveTo>
                  <a:pt x="0" y="0"/>
                </a:moveTo>
                <a:cubicBezTo>
                  <a:pt x="77651" y="2043"/>
                  <a:pt x="503314" y="3419"/>
                  <a:pt x="682388" y="27296"/>
                </a:cubicBezTo>
                <a:cubicBezTo>
                  <a:pt x="696648" y="29197"/>
                  <a:pt x="709288" y="37823"/>
                  <a:pt x="723332" y="40944"/>
                </a:cubicBezTo>
                <a:cubicBezTo>
                  <a:pt x="750345" y="46947"/>
                  <a:pt x="778372" y="47881"/>
                  <a:pt x="805218" y="54592"/>
                </a:cubicBezTo>
                <a:cubicBezTo>
                  <a:pt x="1021494" y="108661"/>
                  <a:pt x="754722" y="59823"/>
                  <a:pt x="968991" y="95535"/>
                </a:cubicBezTo>
                <a:lnTo>
                  <a:pt x="1856096" y="81887"/>
                </a:lnTo>
                <a:cubicBezTo>
                  <a:pt x="1888252" y="80994"/>
                  <a:pt x="1920087" y="74548"/>
                  <a:pt x="1951630" y="68239"/>
                </a:cubicBezTo>
                <a:cubicBezTo>
                  <a:pt x="1965736" y="65418"/>
                  <a:pt x="1978925" y="59141"/>
                  <a:pt x="1992573" y="54592"/>
                </a:cubicBezTo>
                <a:cubicBezTo>
                  <a:pt x="2010770" y="59141"/>
                  <a:pt x="2029129" y="63086"/>
                  <a:pt x="2047164" y="68239"/>
                </a:cubicBezTo>
                <a:cubicBezTo>
                  <a:pt x="2060997" y="72191"/>
                  <a:pt x="2074229" y="78102"/>
                  <a:pt x="2088108" y="81887"/>
                </a:cubicBezTo>
                <a:cubicBezTo>
                  <a:pt x="2124300" y="91758"/>
                  <a:pt x="2160896" y="100085"/>
                  <a:pt x="2197290" y="109183"/>
                </a:cubicBezTo>
                <a:cubicBezTo>
                  <a:pt x="2215487" y="113732"/>
                  <a:pt x="2234087" y="116898"/>
                  <a:pt x="2251881" y="122830"/>
                </a:cubicBezTo>
                <a:cubicBezTo>
                  <a:pt x="2265529" y="127379"/>
                  <a:pt x="2278583" y="134443"/>
                  <a:pt x="2292824" y="136478"/>
                </a:cubicBezTo>
                <a:cubicBezTo>
                  <a:pt x="2342567" y="143584"/>
                  <a:pt x="2392907" y="145577"/>
                  <a:pt x="2442949" y="150126"/>
                </a:cubicBezTo>
                <a:cubicBezTo>
                  <a:pt x="2689472" y="232300"/>
                  <a:pt x="2429508" y="150134"/>
                  <a:pt x="3125338" y="177421"/>
                </a:cubicBezTo>
                <a:cubicBezTo>
                  <a:pt x="3144081" y="178156"/>
                  <a:pt x="3161536" y="187390"/>
                  <a:pt x="3179929" y="191069"/>
                </a:cubicBezTo>
                <a:cubicBezTo>
                  <a:pt x="3207063" y="196496"/>
                  <a:pt x="3234520" y="200168"/>
                  <a:pt x="3261815" y="204717"/>
                </a:cubicBezTo>
                <a:cubicBezTo>
                  <a:pt x="3398293" y="200168"/>
                  <a:pt x="3534945" y="199330"/>
                  <a:pt x="3671248" y="191069"/>
                </a:cubicBezTo>
                <a:cubicBezTo>
                  <a:pt x="3685608" y="190199"/>
                  <a:pt x="3698235" y="180910"/>
                  <a:pt x="3712191" y="177421"/>
                </a:cubicBezTo>
                <a:cubicBezTo>
                  <a:pt x="3734695" y="171795"/>
                  <a:pt x="3757926" y="169400"/>
                  <a:pt x="3780430" y="163774"/>
                </a:cubicBezTo>
                <a:cubicBezTo>
                  <a:pt x="3794386" y="160285"/>
                  <a:pt x="3807417" y="153615"/>
                  <a:pt x="3821373" y="150126"/>
                </a:cubicBezTo>
                <a:cubicBezTo>
                  <a:pt x="3904854" y="129255"/>
                  <a:pt x="3899359" y="139402"/>
                  <a:pt x="3998794" y="122830"/>
                </a:cubicBezTo>
                <a:cubicBezTo>
                  <a:pt x="4017296" y="119746"/>
                  <a:pt x="4035188" y="113732"/>
                  <a:pt x="4053385" y="109183"/>
                </a:cubicBezTo>
                <a:cubicBezTo>
                  <a:pt x="4084230" y="111386"/>
                  <a:pt x="4248456" y="115065"/>
                  <a:pt x="4312693" y="136478"/>
                </a:cubicBezTo>
                <a:cubicBezTo>
                  <a:pt x="4331994" y="142912"/>
                  <a:pt x="4347249" y="160238"/>
                  <a:pt x="4367284" y="163774"/>
                </a:cubicBezTo>
                <a:cubicBezTo>
                  <a:pt x="4425696" y="174082"/>
                  <a:pt x="4485753" y="170871"/>
                  <a:pt x="4544705" y="177421"/>
                </a:cubicBezTo>
                <a:cubicBezTo>
                  <a:pt x="4608647" y="184526"/>
                  <a:pt x="4735773" y="204717"/>
                  <a:pt x="4735773" y="204717"/>
                </a:cubicBezTo>
                <a:cubicBezTo>
                  <a:pt x="4872251" y="200168"/>
                  <a:pt x="5008903" y="199330"/>
                  <a:pt x="5145206" y="191069"/>
                </a:cubicBezTo>
                <a:cubicBezTo>
                  <a:pt x="5159566" y="190199"/>
                  <a:pt x="5172317" y="181373"/>
                  <a:pt x="5186149" y="177421"/>
                </a:cubicBezTo>
                <a:cubicBezTo>
                  <a:pt x="5204185" y="172268"/>
                  <a:pt x="5222544" y="168323"/>
                  <a:pt x="5240741" y="163774"/>
                </a:cubicBezTo>
                <a:lnTo>
                  <a:pt x="6073254" y="177421"/>
                </a:lnTo>
                <a:cubicBezTo>
                  <a:pt x="6524093" y="189944"/>
                  <a:pt x="5782106" y="212082"/>
                  <a:pt x="6509982" y="177421"/>
                </a:cubicBezTo>
                <a:cubicBezTo>
                  <a:pt x="6523630" y="172872"/>
                  <a:pt x="6538059" y="170208"/>
                  <a:pt x="6550926" y="163774"/>
                </a:cubicBezTo>
                <a:cubicBezTo>
                  <a:pt x="6565597" y="156439"/>
                  <a:pt x="6575747" y="139501"/>
                  <a:pt x="6591869" y="136478"/>
                </a:cubicBezTo>
                <a:cubicBezTo>
                  <a:pt x="6650168" y="125547"/>
                  <a:pt x="6709991" y="124209"/>
                  <a:pt x="6769290" y="122830"/>
                </a:cubicBezTo>
                <a:lnTo>
                  <a:pt x="7765576" y="109183"/>
                </a:lnTo>
                <a:cubicBezTo>
                  <a:pt x="7824716" y="104634"/>
                  <a:pt x="7884088" y="102466"/>
                  <a:pt x="7942997" y="95535"/>
                </a:cubicBezTo>
                <a:cubicBezTo>
                  <a:pt x="7991217" y="89862"/>
                  <a:pt x="7995384" y="79026"/>
                  <a:pt x="8038532" y="68239"/>
                </a:cubicBezTo>
                <a:cubicBezTo>
                  <a:pt x="8061036" y="62613"/>
                  <a:pt x="8083715" y="57154"/>
                  <a:pt x="8106770" y="54592"/>
                </a:cubicBezTo>
                <a:cubicBezTo>
                  <a:pt x="8206652" y="43494"/>
                  <a:pt x="8306914" y="36129"/>
                  <a:pt x="8407021" y="27296"/>
                </a:cubicBezTo>
                <a:cubicBezTo>
                  <a:pt x="8461589" y="22481"/>
                  <a:pt x="8516036" y="15213"/>
                  <a:pt x="8570794" y="13648"/>
                </a:cubicBezTo>
                <a:lnTo>
                  <a:pt x="9048466" y="0"/>
                </a:lnTo>
                <a:cubicBezTo>
                  <a:pt x="9190690" y="5268"/>
                  <a:pt x="9384424" y="3394"/>
                  <a:pt x="9539785" y="27296"/>
                </a:cubicBezTo>
                <a:cubicBezTo>
                  <a:pt x="9558324" y="30148"/>
                  <a:pt x="9576341" y="35791"/>
                  <a:pt x="9594376" y="40944"/>
                </a:cubicBezTo>
                <a:cubicBezTo>
                  <a:pt x="9608209" y="44896"/>
                  <a:pt x="9621101" y="52405"/>
                  <a:pt x="9635320" y="54592"/>
                </a:cubicBezTo>
                <a:cubicBezTo>
                  <a:pt x="9731143" y="69334"/>
                  <a:pt x="9906775" y="75216"/>
                  <a:pt x="9990161" y="81887"/>
                </a:cubicBezTo>
                <a:cubicBezTo>
                  <a:pt x="10031225" y="85172"/>
                  <a:pt x="10072048" y="90986"/>
                  <a:pt x="10112991" y="95535"/>
                </a:cubicBezTo>
                <a:lnTo>
                  <a:pt x="10590663" y="68239"/>
                </a:lnTo>
                <a:cubicBezTo>
                  <a:pt x="10604970" y="66733"/>
                  <a:pt x="10617387" y="56779"/>
                  <a:pt x="10631606" y="54592"/>
                </a:cubicBezTo>
                <a:cubicBezTo>
                  <a:pt x="10676794" y="47640"/>
                  <a:pt x="10722591" y="45493"/>
                  <a:pt x="10768084" y="40944"/>
                </a:cubicBezTo>
                <a:lnTo>
                  <a:pt x="11682484" y="54592"/>
                </a:lnTo>
                <a:cubicBezTo>
                  <a:pt x="11755393" y="56349"/>
                  <a:pt x="11828481" y="59193"/>
                  <a:pt x="11900848" y="68239"/>
                </a:cubicBezTo>
                <a:cubicBezTo>
                  <a:pt x="11938072" y="72892"/>
                  <a:pt x="11972516" y="95535"/>
                  <a:pt x="12010030" y="95535"/>
                </a:cubicBezTo>
                <a:lnTo>
                  <a:pt x="12296633" y="95535"/>
                </a:lnTo>
              </a:path>
            </a:pathLst>
          </a:custGeom>
          <a:ln w="2222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TextBox 64"/>
          <p:cNvSpPr txBox="1"/>
          <p:nvPr/>
        </p:nvSpPr>
        <p:spPr>
          <a:xfrm rot="-900000">
            <a:off x="4307007" y="3171222"/>
            <a:ext cx="4488729" cy="1107996"/>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6400" b="1" spc="100" dirty="0" smtClean="0">
                <a:latin typeface="雅痞-简" pitchFamily="2" charset="-122"/>
                <a:ea typeface="雅痞-简" pitchFamily="2" charset="-122"/>
              </a:rPr>
              <a:t>产品与服务</a:t>
            </a:r>
            <a:endParaRPr lang="en-US" altLang="zh-CN" sz="6400" b="1" spc="100" dirty="0">
              <a:latin typeface="雅痞-简" pitchFamily="2" charset="-122"/>
              <a:ea typeface="雅痞-简" pitchFamily="2" charset="-122"/>
            </a:endParaRPr>
          </a:p>
        </p:txBody>
      </p:sp>
      <p:sp>
        <p:nvSpPr>
          <p:cNvPr id="15" name="文本框 14"/>
          <p:cNvSpPr txBox="1"/>
          <p:nvPr/>
        </p:nvSpPr>
        <p:spPr>
          <a:xfrm rot="-840000">
            <a:off x="5287130" y="2524006"/>
            <a:ext cx="1864613" cy="584775"/>
          </a:xfrm>
          <a:prstGeom prst="rect">
            <a:avLst/>
          </a:prstGeom>
          <a:noFill/>
        </p:spPr>
        <p:txBody>
          <a:bodyPr wrap="none" rtlCol="0">
            <a:spAutoFit/>
          </a:bodyPr>
          <a:lstStyle/>
          <a:p>
            <a:pPr algn="ctr"/>
            <a:r>
              <a:rPr lang="zh-CN" altLang="en-US" sz="3200" dirty="0" smtClean="0">
                <a:solidFill>
                  <a:schemeClr val="tx1">
                    <a:lumMod val="75000"/>
                    <a:lumOff val="25000"/>
                  </a:schemeClr>
                </a:solidFill>
                <a:latin typeface="雅痞-简" pitchFamily="2" charset="-122"/>
                <a:ea typeface="雅痞-简" pitchFamily="2" charset="-122"/>
              </a:rPr>
              <a:t>第三部分</a:t>
            </a:r>
            <a:endParaRPr lang="zh-CN" altLang="en-US" sz="3200" dirty="0">
              <a:solidFill>
                <a:schemeClr val="tx1">
                  <a:lumMod val="75000"/>
                  <a:lumOff val="25000"/>
                </a:schemeClr>
              </a:solidFill>
              <a:latin typeface="雅痞-简" pitchFamily="2" charset="-122"/>
              <a:ea typeface="雅痞-简" pitchFamily="2" charset="-122"/>
            </a:endParaRPr>
          </a:p>
        </p:txBody>
      </p:sp>
    </p:spTree>
    <p:extLst>
      <p:ext uri="{BB962C8B-B14F-4D97-AF65-F5344CB8AC3E}">
        <p14:creationId xmlns:p14="http://schemas.microsoft.com/office/powerpoint/2010/main" val="10944763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55" presetClass="entr" presetSubtype="0" fill="hold" grpId="0" nodeType="after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750" fill="hold"/>
                                        <p:tgtEl>
                                          <p:spTgt spid="15"/>
                                        </p:tgtEl>
                                        <p:attrNameLst>
                                          <p:attrName>ppt_w</p:attrName>
                                        </p:attrNameLst>
                                      </p:cBhvr>
                                      <p:tavLst>
                                        <p:tav tm="0">
                                          <p:val>
                                            <p:strVal val="#ppt_w*0.70"/>
                                          </p:val>
                                        </p:tav>
                                        <p:tav tm="100000">
                                          <p:val>
                                            <p:strVal val="#ppt_w"/>
                                          </p:val>
                                        </p:tav>
                                      </p:tavLst>
                                    </p:anim>
                                    <p:anim calcmode="lin" valueType="num">
                                      <p:cBhvr>
                                        <p:cTn id="21" dur="750" fill="hold"/>
                                        <p:tgtEl>
                                          <p:spTgt spid="15"/>
                                        </p:tgtEl>
                                        <p:attrNameLst>
                                          <p:attrName>ppt_h</p:attrName>
                                        </p:attrNameLst>
                                      </p:cBhvr>
                                      <p:tavLst>
                                        <p:tav tm="0">
                                          <p:val>
                                            <p:strVal val="#ppt_h"/>
                                          </p:val>
                                        </p:tav>
                                        <p:tav tm="100000">
                                          <p:val>
                                            <p:strVal val="#ppt_h"/>
                                          </p:val>
                                        </p:tav>
                                      </p:tavLst>
                                    </p:anim>
                                    <p:animEffect transition="in" filter="fade">
                                      <p:cBhvr>
                                        <p:cTn id="22" dur="750"/>
                                        <p:tgtEl>
                                          <p:spTgt spid="15"/>
                                        </p:tgtEl>
                                      </p:cBhvr>
                                    </p:animEffect>
                                  </p:childTnLst>
                                </p:cTn>
                              </p:par>
                            </p:childTnLst>
                          </p:cTn>
                        </p:par>
                        <p:par>
                          <p:cTn id="23" fill="hold">
                            <p:stCondLst>
                              <p:cond delay="2475"/>
                            </p:stCondLst>
                            <p:childTnLst>
                              <p:par>
                                <p:cTn id="24" presetID="38" presetClass="entr" presetSubtype="0" accel="50000" fill="hold" grpId="0" nodeType="afterEffect">
                                  <p:stCondLst>
                                    <p:cond delay="0"/>
                                  </p:stCondLst>
                                  <p:iterate type="lt">
                                    <p:tmPct val="50000"/>
                                  </p:iterate>
                                  <p:childTnLst>
                                    <p:set>
                                      <p:cBhvr>
                                        <p:cTn id="25" dur="1" fill="hold">
                                          <p:stCondLst>
                                            <p:cond delay="0"/>
                                          </p:stCondLst>
                                        </p:cTn>
                                        <p:tgtEl>
                                          <p:spTgt spid="14"/>
                                        </p:tgtEl>
                                        <p:attrNameLst>
                                          <p:attrName>style.visibility</p:attrName>
                                        </p:attrNameLst>
                                      </p:cBhvr>
                                      <p:to>
                                        <p:strVal val="visible"/>
                                      </p:to>
                                    </p:set>
                                    <p:set>
                                      <p:cBhvr>
                                        <p:cTn id="26" dur="227" fill="hold">
                                          <p:stCondLst>
                                            <p:cond delay="0"/>
                                          </p:stCondLst>
                                        </p:cTn>
                                        <p:tgtEl>
                                          <p:spTgt spid="14"/>
                                        </p:tgtEl>
                                        <p:attrNameLst>
                                          <p:attrName>style.rotation</p:attrName>
                                        </p:attrNameLst>
                                      </p:cBhvr>
                                      <p:to>
                                        <p:strVal val="-45.0"/>
                                      </p:to>
                                    </p:set>
                                    <p:anim calcmode="lin" valueType="num">
                                      <p:cBhvr>
                                        <p:cTn id="27" dur="227" fill="hold">
                                          <p:stCondLst>
                                            <p:cond delay="227"/>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28" dur="227"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29" dur="78" decel="50000" autoRev="1" fill="hold">
                                          <p:stCondLst>
                                            <p:cond delay="227"/>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30" dur="68" fill="hold">
                                          <p:stCondLst>
                                            <p:cond delay="432"/>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51684" y="2268058"/>
            <a:ext cx="5057360" cy="5805458"/>
          </a:xfrm>
          <a:prstGeom prst="rect">
            <a:avLst/>
          </a:prstGeom>
          <a:effectLst>
            <a:outerShdw blurRad="304800" dist="304800" dir="3600000" algn="tl" rotWithShape="0">
              <a:prstClr val="black">
                <a:alpha val="40000"/>
              </a:prstClr>
            </a:outerShdw>
          </a:effectLst>
        </p:spPr>
      </p:pic>
      <p:sp>
        <p:nvSpPr>
          <p:cNvPr id="3" name="任意多边形 2"/>
          <p:cNvSpPr/>
          <p:nvPr/>
        </p:nvSpPr>
        <p:spPr>
          <a:xfrm>
            <a:off x="3035660" y="4222244"/>
            <a:ext cx="190504" cy="222708"/>
          </a:xfrm>
          <a:custGeom>
            <a:avLst/>
            <a:gdLst>
              <a:gd name="connsiteX0" fmla="*/ 0 w 190504"/>
              <a:gd name="connsiteY0" fmla="*/ 77526 h 222708"/>
              <a:gd name="connsiteX1" fmla="*/ 0 w 190504"/>
              <a:gd name="connsiteY1" fmla="*/ 77526 h 222708"/>
              <a:gd name="connsiteX2" fmla="*/ 152400 w 190504"/>
              <a:gd name="connsiteY2" fmla="*/ 1326 h 222708"/>
              <a:gd name="connsiteX3" fmla="*/ 190500 w 190504"/>
              <a:gd name="connsiteY3" fmla="*/ 115626 h 222708"/>
              <a:gd name="connsiteX4" fmla="*/ 171450 w 190504"/>
              <a:gd name="connsiteY4" fmla="*/ 210876 h 222708"/>
              <a:gd name="connsiteX5" fmla="*/ 19050 w 190504"/>
              <a:gd name="connsiteY5" fmla="*/ 134676 h 222708"/>
              <a:gd name="connsiteX6" fmla="*/ 0 w 190504"/>
              <a:gd name="connsiteY6" fmla="*/ 77526 h 222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4" h="222708">
                <a:moveTo>
                  <a:pt x="0" y="77526"/>
                </a:moveTo>
                <a:lnTo>
                  <a:pt x="0" y="77526"/>
                </a:lnTo>
                <a:cubicBezTo>
                  <a:pt x="50800" y="52126"/>
                  <a:pt x="96707" y="-9813"/>
                  <a:pt x="152400" y="1326"/>
                </a:cubicBezTo>
                <a:cubicBezTo>
                  <a:pt x="191781" y="9202"/>
                  <a:pt x="190500" y="115626"/>
                  <a:pt x="190500" y="115626"/>
                </a:cubicBezTo>
                <a:cubicBezTo>
                  <a:pt x="184150" y="147376"/>
                  <a:pt x="199563" y="194812"/>
                  <a:pt x="171450" y="210876"/>
                </a:cubicBezTo>
                <a:cubicBezTo>
                  <a:pt x="105033" y="248828"/>
                  <a:pt x="36806" y="187945"/>
                  <a:pt x="19050" y="134676"/>
                </a:cubicBezTo>
                <a:lnTo>
                  <a:pt x="0" y="77526"/>
                </a:lnTo>
                <a:close/>
              </a:path>
            </a:pathLst>
          </a:cu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6" name="任意多边形 5"/>
          <p:cNvSpPr/>
          <p:nvPr/>
        </p:nvSpPr>
        <p:spPr>
          <a:xfrm rot="1817398" flipH="1">
            <a:off x="4735948" y="2027045"/>
            <a:ext cx="180020" cy="180020"/>
          </a:xfrm>
          <a:custGeom>
            <a:avLst/>
            <a:gdLst>
              <a:gd name="connsiteX0" fmla="*/ 35937 w 219703"/>
              <a:gd name="connsiteY0" fmla="*/ 53269 h 183898"/>
              <a:gd name="connsiteX1" fmla="*/ 1103 w 219703"/>
              <a:gd name="connsiteY1" fmla="*/ 96812 h 183898"/>
              <a:gd name="connsiteX2" fmla="*/ 27229 w 219703"/>
              <a:gd name="connsiteY2" fmla="*/ 166481 h 183898"/>
              <a:gd name="connsiteX3" fmla="*/ 53355 w 219703"/>
              <a:gd name="connsiteY3" fmla="*/ 183898 h 183898"/>
              <a:gd name="connsiteX4" fmla="*/ 201400 w 219703"/>
              <a:gd name="connsiteY4" fmla="*/ 175189 h 183898"/>
              <a:gd name="connsiteX5" fmla="*/ 218817 w 219703"/>
              <a:gd name="connsiteY5" fmla="*/ 149064 h 183898"/>
              <a:gd name="connsiteX6" fmla="*/ 210109 w 219703"/>
              <a:gd name="connsiteY6" fmla="*/ 44561 h 183898"/>
              <a:gd name="connsiteX7" fmla="*/ 183983 w 219703"/>
              <a:gd name="connsiteY7" fmla="*/ 18435 h 183898"/>
              <a:gd name="connsiteX8" fmla="*/ 62063 w 219703"/>
              <a:gd name="connsiteY8" fmla="*/ 1018 h 1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03" h="183898">
                <a:moveTo>
                  <a:pt x="35937" y="53269"/>
                </a:moveTo>
                <a:cubicBezTo>
                  <a:pt x="24326" y="67783"/>
                  <a:pt x="6444" y="79009"/>
                  <a:pt x="1103" y="96812"/>
                </a:cubicBezTo>
                <a:cubicBezTo>
                  <a:pt x="-4648" y="115983"/>
                  <a:pt x="13278" y="152530"/>
                  <a:pt x="27229" y="166481"/>
                </a:cubicBezTo>
                <a:cubicBezTo>
                  <a:pt x="34630" y="173882"/>
                  <a:pt x="44646" y="178092"/>
                  <a:pt x="53355" y="183898"/>
                </a:cubicBezTo>
                <a:cubicBezTo>
                  <a:pt x="102703" y="180995"/>
                  <a:pt x="153027" y="185373"/>
                  <a:pt x="201400" y="175189"/>
                </a:cubicBezTo>
                <a:cubicBezTo>
                  <a:pt x="211642" y="173033"/>
                  <a:pt x="218121" y="159507"/>
                  <a:pt x="218817" y="149064"/>
                </a:cubicBezTo>
                <a:cubicBezTo>
                  <a:pt x="221142" y="114186"/>
                  <a:pt x="219116" y="78336"/>
                  <a:pt x="210109" y="44561"/>
                </a:cubicBezTo>
                <a:cubicBezTo>
                  <a:pt x="206936" y="32661"/>
                  <a:pt x="194749" y="24416"/>
                  <a:pt x="183983" y="18435"/>
                </a:cubicBezTo>
                <a:cubicBezTo>
                  <a:pt x="139414" y="-6326"/>
                  <a:pt x="112506" y="1018"/>
                  <a:pt x="62063" y="1018"/>
                </a:cubicBezTo>
              </a:path>
            </a:pathLst>
          </a:cu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7" name="任意多边形 6"/>
          <p:cNvSpPr/>
          <p:nvPr/>
        </p:nvSpPr>
        <p:spPr>
          <a:xfrm>
            <a:off x="3510750" y="3070116"/>
            <a:ext cx="180020" cy="180020"/>
          </a:xfrm>
          <a:custGeom>
            <a:avLst/>
            <a:gdLst>
              <a:gd name="connsiteX0" fmla="*/ 35937 w 219703"/>
              <a:gd name="connsiteY0" fmla="*/ 53269 h 183898"/>
              <a:gd name="connsiteX1" fmla="*/ 1103 w 219703"/>
              <a:gd name="connsiteY1" fmla="*/ 96812 h 183898"/>
              <a:gd name="connsiteX2" fmla="*/ 27229 w 219703"/>
              <a:gd name="connsiteY2" fmla="*/ 166481 h 183898"/>
              <a:gd name="connsiteX3" fmla="*/ 53355 w 219703"/>
              <a:gd name="connsiteY3" fmla="*/ 183898 h 183898"/>
              <a:gd name="connsiteX4" fmla="*/ 201400 w 219703"/>
              <a:gd name="connsiteY4" fmla="*/ 175189 h 183898"/>
              <a:gd name="connsiteX5" fmla="*/ 218817 w 219703"/>
              <a:gd name="connsiteY5" fmla="*/ 149064 h 183898"/>
              <a:gd name="connsiteX6" fmla="*/ 210109 w 219703"/>
              <a:gd name="connsiteY6" fmla="*/ 44561 h 183898"/>
              <a:gd name="connsiteX7" fmla="*/ 183983 w 219703"/>
              <a:gd name="connsiteY7" fmla="*/ 18435 h 183898"/>
              <a:gd name="connsiteX8" fmla="*/ 62063 w 219703"/>
              <a:gd name="connsiteY8" fmla="*/ 1018 h 1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03" h="183898">
                <a:moveTo>
                  <a:pt x="35937" y="53269"/>
                </a:moveTo>
                <a:cubicBezTo>
                  <a:pt x="24326" y="67783"/>
                  <a:pt x="6444" y="79009"/>
                  <a:pt x="1103" y="96812"/>
                </a:cubicBezTo>
                <a:cubicBezTo>
                  <a:pt x="-4648" y="115983"/>
                  <a:pt x="13278" y="152530"/>
                  <a:pt x="27229" y="166481"/>
                </a:cubicBezTo>
                <a:cubicBezTo>
                  <a:pt x="34630" y="173882"/>
                  <a:pt x="44646" y="178092"/>
                  <a:pt x="53355" y="183898"/>
                </a:cubicBezTo>
                <a:cubicBezTo>
                  <a:pt x="102703" y="180995"/>
                  <a:pt x="153027" y="185373"/>
                  <a:pt x="201400" y="175189"/>
                </a:cubicBezTo>
                <a:cubicBezTo>
                  <a:pt x="211642" y="173033"/>
                  <a:pt x="218121" y="159507"/>
                  <a:pt x="218817" y="149064"/>
                </a:cubicBezTo>
                <a:cubicBezTo>
                  <a:pt x="221142" y="114186"/>
                  <a:pt x="219116" y="78336"/>
                  <a:pt x="210109" y="44561"/>
                </a:cubicBezTo>
                <a:cubicBezTo>
                  <a:pt x="206936" y="32661"/>
                  <a:pt x="194749" y="24416"/>
                  <a:pt x="183983" y="18435"/>
                </a:cubicBezTo>
                <a:cubicBezTo>
                  <a:pt x="139414" y="-6326"/>
                  <a:pt x="112506" y="1018"/>
                  <a:pt x="62063" y="1018"/>
                </a:cubicBezTo>
              </a:path>
            </a:pathLst>
          </a:cu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8" name="任意多边形 7"/>
          <p:cNvSpPr/>
          <p:nvPr/>
        </p:nvSpPr>
        <p:spPr>
          <a:xfrm rot="8890484">
            <a:off x="6269845" y="2010332"/>
            <a:ext cx="190504" cy="198000"/>
          </a:xfrm>
          <a:custGeom>
            <a:avLst/>
            <a:gdLst>
              <a:gd name="connsiteX0" fmla="*/ 0 w 190504"/>
              <a:gd name="connsiteY0" fmla="*/ 77526 h 222708"/>
              <a:gd name="connsiteX1" fmla="*/ 0 w 190504"/>
              <a:gd name="connsiteY1" fmla="*/ 77526 h 222708"/>
              <a:gd name="connsiteX2" fmla="*/ 152400 w 190504"/>
              <a:gd name="connsiteY2" fmla="*/ 1326 h 222708"/>
              <a:gd name="connsiteX3" fmla="*/ 190500 w 190504"/>
              <a:gd name="connsiteY3" fmla="*/ 115626 h 222708"/>
              <a:gd name="connsiteX4" fmla="*/ 171450 w 190504"/>
              <a:gd name="connsiteY4" fmla="*/ 210876 h 222708"/>
              <a:gd name="connsiteX5" fmla="*/ 19050 w 190504"/>
              <a:gd name="connsiteY5" fmla="*/ 134676 h 222708"/>
              <a:gd name="connsiteX6" fmla="*/ 0 w 190504"/>
              <a:gd name="connsiteY6" fmla="*/ 77526 h 222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4" h="222708">
                <a:moveTo>
                  <a:pt x="0" y="77526"/>
                </a:moveTo>
                <a:lnTo>
                  <a:pt x="0" y="77526"/>
                </a:lnTo>
                <a:cubicBezTo>
                  <a:pt x="50800" y="52126"/>
                  <a:pt x="96707" y="-9813"/>
                  <a:pt x="152400" y="1326"/>
                </a:cubicBezTo>
                <a:cubicBezTo>
                  <a:pt x="191781" y="9202"/>
                  <a:pt x="190500" y="115626"/>
                  <a:pt x="190500" y="115626"/>
                </a:cubicBezTo>
                <a:cubicBezTo>
                  <a:pt x="184150" y="147376"/>
                  <a:pt x="199563" y="194812"/>
                  <a:pt x="171450" y="210876"/>
                </a:cubicBezTo>
                <a:cubicBezTo>
                  <a:pt x="105033" y="248828"/>
                  <a:pt x="36806" y="187945"/>
                  <a:pt x="19050" y="134676"/>
                </a:cubicBezTo>
                <a:lnTo>
                  <a:pt x="0" y="77526"/>
                </a:lnTo>
                <a:close/>
              </a:path>
            </a:pathLst>
          </a:cu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0" name="任意多边形 9"/>
          <p:cNvSpPr/>
          <p:nvPr/>
        </p:nvSpPr>
        <p:spPr>
          <a:xfrm>
            <a:off x="8328248" y="4390715"/>
            <a:ext cx="226739" cy="191569"/>
          </a:xfrm>
          <a:custGeom>
            <a:avLst/>
            <a:gdLst>
              <a:gd name="connsiteX0" fmla="*/ 12633 w 226739"/>
              <a:gd name="connsiteY0" fmla="*/ 129785 h 191569"/>
              <a:gd name="connsiteX1" fmla="*/ 276 w 226739"/>
              <a:gd name="connsiteY1" fmla="*/ 68001 h 191569"/>
              <a:gd name="connsiteX2" fmla="*/ 160914 w 226739"/>
              <a:gd name="connsiteY2" fmla="*/ 18574 h 191569"/>
              <a:gd name="connsiteX3" fmla="*/ 197984 w 226739"/>
              <a:gd name="connsiteY3" fmla="*/ 43288 h 191569"/>
              <a:gd name="connsiteX4" fmla="*/ 210341 w 226739"/>
              <a:gd name="connsiteY4" fmla="*/ 166855 h 191569"/>
              <a:gd name="connsiteX5" fmla="*/ 173271 w 226739"/>
              <a:gd name="connsiteY5" fmla="*/ 191569 h 191569"/>
              <a:gd name="connsiteX6" fmla="*/ 37347 w 226739"/>
              <a:gd name="connsiteY6" fmla="*/ 179212 h 191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739" h="191569">
                <a:moveTo>
                  <a:pt x="12633" y="129785"/>
                </a:moveTo>
                <a:cubicBezTo>
                  <a:pt x="8514" y="109190"/>
                  <a:pt x="-1814" y="88899"/>
                  <a:pt x="276" y="68001"/>
                </a:cubicBezTo>
                <a:cubicBezTo>
                  <a:pt x="10960" y="-38835"/>
                  <a:pt x="66332" y="9975"/>
                  <a:pt x="160914" y="18574"/>
                </a:cubicBezTo>
                <a:cubicBezTo>
                  <a:pt x="173271" y="26812"/>
                  <a:pt x="187483" y="32787"/>
                  <a:pt x="197984" y="43288"/>
                </a:cubicBezTo>
                <a:cubicBezTo>
                  <a:pt x="234367" y="79671"/>
                  <a:pt x="233597" y="114528"/>
                  <a:pt x="210341" y="166855"/>
                </a:cubicBezTo>
                <a:cubicBezTo>
                  <a:pt x="204309" y="180426"/>
                  <a:pt x="185628" y="183331"/>
                  <a:pt x="173271" y="191569"/>
                </a:cubicBezTo>
                <a:cubicBezTo>
                  <a:pt x="45605" y="178802"/>
                  <a:pt x="91098" y="179212"/>
                  <a:pt x="37347" y="179212"/>
                </a:cubicBezTo>
              </a:path>
            </a:pathLst>
          </a:cu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2" name="文本框 11"/>
          <p:cNvSpPr txBox="1"/>
          <p:nvPr/>
        </p:nvSpPr>
        <p:spPr>
          <a:xfrm>
            <a:off x="7519011" y="656692"/>
            <a:ext cx="3650359" cy="769441"/>
          </a:xfrm>
          <a:prstGeom prst="rect">
            <a:avLst/>
          </a:prstGeom>
          <a:noFill/>
        </p:spPr>
        <p:txBody>
          <a:bodyPr wrap="none" rtlCol="0">
            <a:spAutoFit/>
          </a:bodyPr>
          <a:lstStyle/>
          <a:p>
            <a:pPr algn="ctr"/>
            <a:r>
              <a:rPr lang="zh-CN" altLang="en-US" sz="4400" b="1" dirty="0" smtClean="0">
                <a:solidFill>
                  <a:schemeClr val="tx1">
                    <a:lumMod val="75000"/>
                    <a:lumOff val="25000"/>
                  </a:schemeClr>
                </a:solidFill>
                <a:latin typeface="雅痞-简" pitchFamily="2" charset="-122"/>
                <a:ea typeface="雅痞-简" pitchFamily="2" charset="-122"/>
              </a:rPr>
              <a:t>目录</a:t>
            </a:r>
            <a:r>
              <a:rPr lang="zh-CN" altLang="en-US" sz="4000" b="1" dirty="0" smtClean="0">
                <a:solidFill>
                  <a:schemeClr val="tx1">
                    <a:lumMod val="75000"/>
                    <a:lumOff val="25000"/>
                  </a:schemeClr>
                </a:solidFill>
                <a:latin typeface="雅痞-简" pitchFamily="2" charset="-122"/>
                <a:ea typeface="雅痞-简" pitchFamily="2" charset="-122"/>
              </a:rPr>
              <a:t> </a:t>
            </a:r>
            <a:r>
              <a:rPr lang="en-US" altLang="zh-CN" sz="3200" b="1" dirty="0" smtClean="0">
                <a:solidFill>
                  <a:schemeClr val="tx1">
                    <a:lumMod val="75000"/>
                    <a:lumOff val="25000"/>
                  </a:schemeClr>
                </a:solidFill>
                <a:latin typeface="雅痞-简" pitchFamily="2" charset="-122"/>
                <a:ea typeface="雅痞-简" pitchFamily="2" charset="-122"/>
              </a:rPr>
              <a:t>CONTENTS</a:t>
            </a:r>
            <a:endParaRPr lang="zh-CN" altLang="en-US" sz="3200" b="1" dirty="0">
              <a:solidFill>
                <a:schemeClr val="tx1">
                  <a:lumMod val="75000"/>
                  <a:lumOff val="25000"/>
                </a:schemeClr>
              </a:solidFill>
              <a:latin typeface="雅痞-简" pitchFamily="2" charset="-122"/>
              <a:ea typeface="雅痞-简" pitchFamily="2" charset="-122"/>
            </a:endParaRPr>
          </a:p>
        </p:txBody>
      </p:sp>
      <p:sp>
        <p:nvSpPr>
          <p:cNvPr id="16" name="TextBox 64"/>
          <p:cNvSpPr txBox="1"/>
          <p:nvPr/>
        </p:nvSpPr>
        <p:spPr>
          <a:xfrm>
            <a:off x="1579145" y="4052161"/>
            <a:ext cx="1261885" cy="677108"/>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r"/>
            <a:r>
              <a:rPr lang="zh-CN" altLang="en-US" sz="2000" b="1" spc="100" dirty="0">
                <a:solidFill>
                  <a:schemeClr val="tx1">
                    <a:lumMod val="50000"/>
                    <a:lumOff val="50000"/>
                  </a:schemeClr>
                </a:solidFill>
                <a:latin typeface="微软雅黑" panose="020B0503020204020204" pitchFamily="34" charset="-122"/>
                <a:ea typeface="微软雅黑" panose="020B0503020204020204" pitchFamily="34" charset="-122"/>
              </a:rPr>
              <a:t>关于我们</a:t>
            </a:r>
            <a:endParaRPr lang="en-US" altLang="zh-CN" sz="20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en-US" altLang="zh-CN" dirty="0" smtClean="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rPr>
              <a:t>About Us</a:t>
            </a:r>
            <a:endParaRPr lang="zh-CN" altLang="en-US"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endParaRPr>
          </a:p>
        </p:txBody>
      </p:sp>
      <p:sp>
        <p:nvSpPr>
          <p:cNvPr id="17" name="TextBox 65"/>
          <p:cNvSpPr txBox="1"/>
          <p:nvPr/>
        </p:nvSpPr>
        <p:spPr>
          <a:xfrm>
            <a:off x="1306406" y="2751892"/>
            <a:ext cx="2052165" cy="677108"/>
          </a:xfrm>
          <a:prstGeom prst="rect">
            <a:avLst/>
          </a:prstGeom>
          <a:noFill/>
        </p:spPr>
        <p:txBody>
          <a:bodyPr wrap="none" rtlCol="0">
            <a:spAutoFit/>
          </a:bodyPr>
          <a:lstStyle/>
          <a:p>
            <a:pPr algn="r"/>
            <a:r>
              <a:rPr lang="zh-CN" altLang="en-US" sz="2000" b="1" spc="100" dirty="0">
                <a:solidFill>
                  <a:schemeClr val="tx1">
                    <a:lumMod val="50000"/>
                    <a:lumOff val="50000"/>
                  </a:schemeClr>
                </a:solidFill>
                <a:latin typeface="微软雅黑" panose="020B0503020204020204" pitchFamily="34" charset="-122"/>
                <a:ea typeface="微软雅黑" panose="020B0503020204020204" pitchFamily="34" charset="-122"/>
              </a:rPr>
              <a:t>企业文化</a:t>
            </a:r>
            <a:endParaRPr lang="en-US" altLang="zh-CN" sz="20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en-US" altLang="zh-CN" sz="1800" dirty="0" smtClean="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rPr>
              <a:t>Corporate Culture</a:t>
            </a:r>
            <a:endParaRPr lang="zh-CN" altLang="en-US"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endParaRPr>
          </a:p>
        </p:txBody>
      </p:sp>
      <p:sp>
        <p:nvSpPr>
          <p:cNvPr id="18" name="TextBox 66"/>
          <p:cNvSpPr txBox="1"/>
          <p:nvPr/>
        </p:nvSpPr>
        <p:spPr>
          <a:xfrm>
            <a:off x="3035660" y="1236693"/>
            <a:ext cx="2023696" cy="677108"/>
          </a:xfrm>
          <a:prstGeom prst="rect">
            <a:avLst/>
          </a:prstGeom>
          <a:noFill/>
        </p:spPr>
        <p:txBody>
          <a:bodyPr wrap="none" rtlCol="0">
            <a:spAutoFit/>
          </a:bodyPr>
          <a:lstStyle/>
          <a:p>
            <a:pPr algn="r"/>
            <a:r>
              <a:rPr lang="zh-CN" altLang="en-US" sz="2000" b="1" spc="100" dirty="0" smtClean="0">
                <a:solidFill>
                  <a:schemeClr val="tx1">
                    <a:lumMod val="50000"/>
                    <a:lumOff val="50000"/>
                  </a:schemeClr>
                </a:solidFill>
                <a:latin typeface="微软雅黑" panose="020B0503020204020204" pitchFamily="34" charset="-122"/>
                <a:ea typeface="微软雅黑" panose="020B0503020204020204" pitchFamily="34" charset="-122"/>
              </a:rPr>
              <a:t>产品</a:t>
            </a:r>
            <a:r>
              <a:rPr lang="zh-CN" altLang="en-US" sz="2000" b="1" spc="100" dirty="0">
                <a:solidFill>
                  <a:schemeClr val="tx1">
                    <a:lumMod val="50000"/>
                    <a:lumOff val="50000"/>
                  </a:schemeClr>
                </a:solidFill>
                <a:latin typeface="微软雅黑" panose="020B0503020204020204" pitchFamily="34" charset="-122"/>
                <a:ea typeface="微软雅黑" panose="020B0503020204020204" pitchFamily="34" charset="-122"/>
              </a:rPr>
              <a:t>和</a:t>
            </a:r>
            <a:r>
              <a:rPr lang="zh-CN" altLang="en-US" sz="2000" b="1" spc="100" dirty="0" smtClean="0">
                <a:solidFill>
                  <a:schemeClr val="tx1">
                    <a:lumMod val="50000"/>
                    <a:lumOff val="50000"/>
                  </a:schemeClr>
                </a:solidFill>
                <a:latin typeface="微软雅黑" panose="020B0503020204020204" pitchFamily="34" charset="-122"/>
                <a:ea typeface="微软雅黑" panose="020B0503020204020204" pitchFamily="34" charset="-122"/>
              </a:rPr>
              <a:t>服务</a:t>
            </a:r>
            <a:endParaRPr lang="en-US" altLang="zh-CN" sz="20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en-US" altLang="zh-CN" sz="1800" dirty="0" smtClean="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rPr>
              <a:t>Product </a:t>
            </a:r>
            <a:r>
              <a:rPr lang="en-US" altLang="zh-CN"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rPr>
              <a:t>&amp;</a:t>
            </a:r>
            <a:r>
              <a:rPr lang="en-US" altLang="zh-CN" sz="1800" dirty="0" smtClean="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rPr>
              <a:t> Service</a:t>
            </a:r>
            <a:endParaRPr lang="zh-CN" altLang="en-US"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endParaRPr>
          </a:p>
        </p:txBody>
      </p:sp>
      <p:sp>
        <p:nvSpPr>
          <p:cNvPr id="19" name="TextBox 67"/>
          <p:cNvSpPr txBox="1"/>
          <p:nvPr/>
        </p:nvSpPr>
        <p:spPr>
          <a:xfrm>
            <a:off x="6642877" y="1844824"/>
            <a:ext cx="1361335" cy="677108"/>
          </a:xfrm>
          <a:prstGeom prst="rect">
            <a:avLst/>
          </a:prstGeom>
          <a:noFill/>
        </p:spPr>
        <p:txBody>
          <a:bodyPr wrap="none" rtlCol="0">
            <a:spAutoFit/>
          </a:bodyPr>
          <a:lstStyle/>
          <a:p>
            <a:r>
              <a:rPr lang="zh-CN" altLang="en-US" sz="2000" b="1" spc="100" dirty="0">
                <a:solidFill>
                  <a:schemeClr val="tx1">
                    <a:lumMod val="50000"/>
                    <a:lumOff val="50000"/>
                  </a:schemeClr>
                </a:solidFill>
                <a:latin typeface="微软雅黑" panose="020B0503020204020204" pitchFamily="34" charset="-122"/>
                <a:ea typeface="微软雅黑" panose="020B0503020204020204" pitchFamily="34" charset="-122"/>
              </a:rPr>
              <a:t>展望未来</a:t>
            </a:r>
            <a:endParaRPr lang="en-US" altLang="zh-CN" sz="20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800" dirty="0" smtClean="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rPr>
              <a:t>Look Ahead</a:t>
            </a:r>
            <a:endParaRPr lang="zh-CN" altLang="en-US"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endParaRPr>
          </a:p>
        </p:txBody>
      </p:sp>
      <p:sp>
        <p:nvSpPr>
          <p:cNvPr id="20" name="TextBox 67"/>
          <p:cNvSpPr txBox="1"/>
          <p:nvPr/>
        </p:nvSpPr>
        <p:spPr>
          <a:xfrm>
            <a:off x="8707403" y="4222244"/>
            <a:ext cx="1351652" cy="677108"/>
          </a:xfrm>
          <a:prstGeom prst="rect">
            <a:avLst/>
          </a:prstGeom>
          <a:noFill/>
        </p:spPr>
        <p:txBody>
          <a:bodyPr wrap="none" rtlCol="0">
            <a:spAutoFit/>
          </a:bodyPr>
          <a:lstStyle/>
          <a:p>
            <a:r>
              <a:rPr lang="zh-CN" altLang="en-US" sz="2000" b="1" spc="100" dirty="0">
                <a:solidFill>
                  <a:schemeClr val="tx1">
                    <a:lumMod val="50000"/>
                    <a:lumOff val="50000"/>
                  </a:schemeClr>
                </a:solidFill>
                <a:latin typeface="微软雅黑" panose="020B0503020204020204" pitchFamily="34" charset="-122"/>
                <a:ea typeface="微软雅黑" panose="020B0503020204020204" pitchFamily="34" charset="-122"/>
              </a:rPr>
              <a:t>联系我们</a:t>
            </a:r>
            <a:endParaRPr lang="en-US" altLang="zh-CN" sz="20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800" dirty="0" smtClean="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rPr>
              <a:t>Contact Us</a:t>
            </a:r>
            <a:endParaRPr lang="zh-CN" altLang="en-US"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endParaRPr>
          </a:p>
        </p:txBody>
      </p:sp>
      <p:sp>
        <p:nvSpPr>
          <p:cNvPr id="21" name="任意多边形 20"/>
          <p:cNvSpPr/>
          <p:nvPr/>
        </p:nvSpPr>
        <p:spPr>
          <a:xfrm>
            <a:off x="7950832" y="1325575"/>
            <a:ext cx="2933700" cy="95250"/>
          </a:xfrm>
          <a:custGeom>
            <a:avLst/>
            <a:gdLst>
              <a:gd name="connsiteX0" fmla="*/ 0 w 2933700"/>
              <a:gd name="connsiteY0" fmla="*/ 0 h 95250"/>
              <a:gd name="connsiteX1" fmla="*/ 1257300 w 2933700"/>
              <a:gd name="connsiteY1" fmla="*/ 38100 h 95250"/>
              <a:gd name="connsiteX2" fmla="*/ 1314450 w 2933700"/>
              <a:gd name="connsiteY2" fmla="*/ 57150 h 95250"/>
              <a:gd name="connsiteX3" fmla="*/ 1485900 w 2933700"/>
              <a:gd name="connsiteY3" fmla="*/ 76200 h 95250"/>
              <a:gd name="connsiteX4" fmla="*/ 1543050 w 2933700"/>
              <a:gd name="connsiteY4" fmla="*/ 95250 h 95250"/>
              <a:gd name="connsiteX5" fmla="*/ 2933700 w 2933700"/>
              <a:gd name="connsiteY5" fmla="*/ 7620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3700" h="95250">
                <a:moveTo>
                  <a:pt x="0" y="0"/>
                </a:moveTo>
                <a:cubicBezTo>
                  <a:pt x="483918" y="96784"/>
                  <a:pt x="-42280" y="-2512"/>
                  <a:pt x="1257300" y="38100"/>
                </a:cubicBezTo>
                <a:cubicBezTo>
                  <a:pt x="1277371" y="38727"/>
                  <a:pt x="1294643" y="53849"/>
                  <a:pt x="1314450" y="57150"/>
                </a:cubicBezTo>
                <a:cubicBezTo>
                  <a:pt x="1371169" y="66603"/>
                  <a:pt x="1428750" y="69850"/>
                  <a:pt x="1485900" y="76200"/>
                </a:cubicBezTo>
                <a:cubicBezTo>
                  <a:pt x="1504950" y="82550"/>
                  <a:pt x="1522970" y="95250"/>
                  <a:pt x="1543050" y="95250"/>
                </a:cubicBezTo>
                <a:cubicBezTo>
                  <a:pt x="2006643" y="95250"/>
                  <a:pt x="2933700" y="76200"/>
                  <a:pt x="2933700" y="76200"/>
                </a:cubicBezTo>
              </a:path>
            </a:pathLst>
          </a:cu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504206414"/>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4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44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44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000"/>
                                </p:stCondLst>
                                <p:childTnLst>
                                  <p:par>
                                    <p:cTn id="14" presetID="23" presetClass="entr" presetSubtype="3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6*min(max(#ppt_w*#ppt_h,.3),1)-7.4)/-.7*#ppt_w"/>
                                              </p:val>
                                            </p:tav>
                                            <p:tav tm="100000">
                                              <p:val>
                                                <p:strVal val="#ppt_w"/>
                                              </p:val>
                                            </p:tav>
                                          </p:tavLst>
                                        </p:anim>
                                        <p:anim calcmode="lin" valueType="num">
                                          <p:cBhvr>
                                            <p:cTn id="17" dur="500" fill="hold"/>
                                            <p:tgtEl>
                                              <p:spTgt spid="2"/>
                                            </p:tgtEl>
                                            <p:attrNameLst>
                                              <p:attrName>ppt_h</p:attrName>
                                            </p:attrNameLst>
                                          </p:cBhvr>
                                          <p:tavLst>
                                            <p:tav tm="0">
                                              <p:val>
                                                <p:strVal val="(6*min(max(#ppt_w*#ppt_h,.3),1)-7.4)/-.7*#ppt_h"/>
                                              </p:val>
                                            </p:tav>
                                            <p:tav tm="100000">
                                              <p:val>
                                                <p:strVal val="#ppt_h"/>
                                              </p:val>
                                            </p:tav>
                                          </p:tavLst>
                                        </p:anim>
                                        <p:anim calcmode="lin" valueType="num">
                                          <p:cBhvr>
                                            <p:cTn id="18" dur="500" fill="hold"/>
                                            <p:tgtEl>
                                              <p:spTgt spid="2"/>
                                            </p:tgtEl>
                                            <p:attrNameLst>
                                              <p:attrName>ppt_x</p:attrName>
                                            </p:attrNameLst>
                                          </p:cBhvr>
                                          <p:tavLst>
                                            <p:tav tm="0">
                                              <p:val>
                                                <p:fltVal val="0.5"/>
                                              </p:val>
                                            </p:tav>
                                            <p:tav tm="100000">
                                              <p:val>
                                                <p:strVal val="#ppt_x"/>
                                              </p:val>
                                            </p:tav>
                                          </p:tavLst>
                                        </p:anim>
                                        <p:anim calcmode="lin" valueType="num">
                                          <p:cBhvr>
                                            <p:cTn id="19"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1500"/>
                                </p:stCondLst>
                                <p:childTnLst>
                                  <p:par>
                                    <p:cTn id="21" presetID="21"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heel(1)">
                                          <p:cBhvr>
                                            <p:cTn id="23" dur="400"/>
                                            <p:tgtEl>
                                              <p:spTgt spid="3"/>
                                            </p:tgtEl>
                                          </p:cBhvr>
                                        </p:animEffect>
                                      </p:childTnLst>
                                    </p:cTn>
                                  </p:par>
                                  <p:par>
                                    <p:cTn id="24" presetID="21" presetClass="entr" presetSubtype="1" fill="hold" grpId="0" nodeType="withEffect">
                                      <p:stCondLst>
                                        <p:cond delay="100"/>
                                      </p:stCondLst>
                                      <p:childTnLst>
                                        <p:set>
                                          <p:cBhvr>
                                            <p:cTn id="25" dur="1" fill="hold">
                                              <p:stCondLst>
                                                <p:cond delay="0"/>
                                              </p:stCondLst>
                                            </p:cTn>
                                            <p:tgtEl>
                                              <p:spTgt spid="6"/>
                                            </p:tgtEl>
                                            <p:attrNameLst>
                                              <p:attrName>style.visibility</p:attrName>
                                            </p:attrNameLst>
                                          </p:cBhvr>
                                          <p:to>
                                            <p:strVal val="visible"/>
                                          </p:to>
                                        </p:set>
                                        <p:animEffect transition="in" filter="wheel(1)">
                                          <p:cBhvr>
                                            <p:cTn id="26" dur="400"/>
                                            <p:tgtEl>
                                              <p:spTgt spid="6"/>
                                            </p:tgtEl>
                                          </p:cBhvr>
                                        </p:animEffect>
                                      </p:childTnLst>
                                    </p:cTn>
                                  </p:par>
                                  <p:par>
                                    <p:cTn id="27" presetID="21" presetClass="entr" presetSubtype="1" fill="hold" grpId="0" nodeType="withEffect">
                                      <p:stCondLst>
                                        <p:cond delay="200"/>
                                      </p:stCondLst>
                                      <p:childTnLst>
                                        <p:set>
                                          <p:cBhvr>
                                            <p:cTn id="28" dur="1" fill="hold">
                                              <p:stCondLst>
                                                <p:cond delay="0"/>
                                              </p:stCondLst>
                                            </p:cTn>
                                            <p:tgtEl>
                                              <p:spTgt spid="7"/>
                                            </p:tgtEl>
                                            <p:attrNameLst>
                                              <p:attrName>style.visibility</p:attrName>
                                            </p:attrNameLst>
                                          </p:cBhvr>
                                          <p:to>
                                            <p:strVal val="visible"/>
                                          </p:to>
                                        </p:set>
                                        <p:animEffect transition="in" filter="wheel(1)">
                                          <p:cBhvr>
                                            <p:cTn id="29" dur="400"/>
                                            <p:tgtEl>
                                              <p:spTgt spid="7"/>
                                            </p:tgtEl>
                                          </p:cBhvr>
                                        </p:animEffect>
                                      </p:childTnLst>
                                    </p:cTn>
                                  </p:par>
                                  <p:par>
                                    <p:cTn id="30" presetID="21" presetClass="entr" presetSubtype="1" fill="hold" grpId="0" nodeType="withEffect">
                                      <p:stCondLst>
                                        <p:cond delay="30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400"/>
                                            <p:tgtEl>
                                              <p:spTgt spid="8"/>
                                            </p:tgtEl>
                                          </p:cBhvr>
                                        </p:animEffect>
                                      </p:childTnLst>
                                    </p:cTn>
                                  </p:par>
                                  <p:par>
                                    <p:cTn id="33" presetID="21" presetClass="entr" presetSubtype="1" fill="hold" grpId="0" nodeType="withEffect">
                                      <p:stCondLst>
                                        <p:cond delay="300"/>
                                      </p:stCondLst>
                                      <p:childTnLst>
                                        <p:set>
                                          <p:cBhvr>
                                            <p:cTn id="34" dur="1" fill="hold">
                                              <p:stCondLst>
                                                <p:cond delay="0"/>
                                              </p:stCondLst>
                                            </p:cTn>
                                            <p:tgtEl>
                                              <p:spTgt spid="10"/>
                                            </p:tgtEl>
                                            <p:attrNameLst>
                                              <p:attrName>style.visibility</p:attrName>
                                            </p:attrNameLst>
                                          </p:cBhvr>
                                          <p:to>
                                            <p:strVal val="visible"/>
                                          </p:to>
                                        </p:set>
                                        <p:animEffect transition="in" filter="wheel(1)">
                                          <p:cBhvr>
                                            <p:cTn id="35" dur="400"/>
                                            <p:tgtEl>
                                              <p:spTgt spid="10"/>
                                            </p:tgtEl>
                                          </p:cBhvr>
                                        </p:animEffect>
                                      </p:childTnLst>
                                    </p:cTn>
                                  </p:par>
                                </p:childTnLst>
                              </p:cTn>
                            </p:par>
                            <p:par>
                              <p:cTn id="36" fill="hold">
                                <p:stCondLst>
                                  <p:cond delay="2200"/>
                                </p:stCondLst>
                                <p:childTnLst>
                                  <p:par>
                                    <p:cTn id="37" presetID="2" presetClass="entr" presetSubtype="8" fill="hold" grpId="0" nodeType="afterEffect" p14:presetBounceEnd="70000">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14:bounceEnd="70000">
                                          <p:cBhvr additive="base">
                                            <p:cTn id="39" dur="500" fill="hold"/>
                                            <p:tgtEl>
                                              <p:spTgt spid="16"/>
                                            </p:tgtEl>
                                            <p:attrNameLst>
                                              <p:attrName>ppt_x</p:attrName>
                                            </p:attrNameLst>
                                          </p:cBhvr>
                                          <p:tavLst>
                                            <p:tav tm="0">
                                              <p:val>
                                                <p:strVal val="0-#ppt_w/2"/>
                                              </p:val>
                                            </p:tav>
                                            <p:tav tm="100000">
                                              <p:val>
                                                <p:strVal val="#ppt_x"/>
                                              </p:val>
                                            </p:tav>
                                          </p:tavLst>
                                        </p:anim>
                                        <p:anim calcmode="lin" valueType="num" p14:bounceEnd="70000">
                                          <p:cBhvr additive="base">
                                            <p:cTn id="40" dur="5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14:presetBounceEnd="70000">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14:bounceEnd="70000">
                                          <p:cBhvr additive="base">
                                            <p:cTn id="43" dur="500" fill="hold"/>
                                            <p:tgtEl>
                                              <p:spTgt spid="17"/>
                                            </p:tgtEl>
                                            <p:attrNameLst>
                                              <p:attrName>ppt_x</p:attrName>
                                            </p:attrNameLst>
                                          </p:cBhvr>
                                          <p:tavLst>
                                            <p:tav tm="0">
                                              <p:val>
                                                <p:strVal val="0-#ppt_w/2"/>
                                              </p:val>
                                            </p:tav>
                                            <p:tav tm="100000">
                                              <p:val>
                                                <p:strVal val="#ppt_x"/>
                                              </p:val>
                                            </p:tav>
                                          </p:tavLst>
                                        </p:anim>
                                        <p:anim calcmode="lin" valueType="num" p14:bounceEnd="70000">
                                          <p:cBhvr additive="base">
                                            <p:cTn id="44" dur="500" fill="hold"/>
                                            <p:tgtEl>
                                              <p:spTgt spid="1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14:presetBounceEnd="70000">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14:bounceEnd="70000">
                                          <p:cBhvr additive="base">
                                            <p:cTn id="47" dur="500" fill="hold"/>
                                            <p:tgtEl>
                                              <p:spTgt spid="18"/>
                                            </p:tgtEl>
                                            <p:attrNameLst>
                                              <p:attrName>ppt_x</p:attrName>
                                            </p:attrNameLst>
                                          </p:cBhvr>
                                          <p:tavLst>
                                            <p:tav tm="0">
                                              <p:val>
                                                <p:strVal val="0-#ppt_w/2"/>
                                              </p:val>
                                            </p:tav>
                                            <p:tav tm="100000">
                                              <p:val>
                                                <p:strVal val="#ppt_x"/>
                                              </p:val>
                                            </p:tav>
                                          </p:tavLst>
                                        </p:anim>
                                        <p:anim calcmode="lin" valueType="num" p14:bounceEnd="70000">
                                          <p:cBhvr additive="base">
                                            <p:cTn id="48" dur="500" fill="hold"/>
                                            <p:tgtEl>
                                              <p:spTgt spid="1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70000">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14:bounceEnd="70000">
                                          <p:cBhvr additive="base">
                                            <p:cTn id="51" dur="500" fill="hold"/>
                                            <p:tgtEl>
                                              <p:spTgt spid="19"/>
                                            </p:tgtEl>
                                            <p:attrNameLst>
                                              <p:attrName>ppt_x</p:attrName>
                                            </p:attrNameLst>
                                          </p:cBhvr>
                                          <p:tavLst>
                                            <p:tav tm="0">
                                              <p:val>
                                                <p:strVal val="1+#ppt_w/2"/>
                                              </p:val>
                                            </p:tav>
                                            <p:tav tm="100000">
                                              <p:val>
                                                <p:strVal val="#ppt_x"/>
                                              </p:val>
                                            </p:tav>
                                          </p:tavLst>
                                        </p:anim>
                                        <p:anim calcmode="lin" valueType="num" p14:bounceEnd="70000">
                                          <p:cBhvr additive="base">
                                            <p:cTn id="52" dur="500" fill="hold"/>
                                            <p:tgtEl>
                                              <p:spTgt spid="1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70000">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14:bounceEnd="70000">
                                          <p:cBhvr additive="base">
                                            <p:cTn id="55" dur="500" fill="hold"/>
                                            <p:tgtEl>
                                              <p:spTgt spid="20"/>
                                            </p:tgtEl>
                                            <p:attrNameLst>
                                              <p:attrName>ppt_x</p:attrName>
                                            </p:attrNameLst>
                                          </p:cBhvr>
                                          <p:tavLst>
                                            <p:tav tm="0">
                                              <p:val>
                                                <p:strVal val="1+#ppt_w/2"/>
                                              </p:val>
                                            </p:tav>
                                            <p:tav tm="100000">
                                              <p:val>
                                                <p:strVal val="#ppt_x"/>
                                              </p:val>
                                            </p:tav>
                                          </p:tavLst>
                                        </p:anim>
                                        <p:anim calcmode="lin" valueType="num" p14:bounceEnd="70000">
                                          <p:cBhvr additive="base">
                                            <p:cTn id="56"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10" grpId="0" animBg="1"/>
          <p:bldP spid="12" grpId="0"/>
          <p:bldP spid="16" grpId="0"/>
          <p:bldP spid="17" grpId="0"/>
          <p:bldP spid="18" grpId="0"/>
          <p:bldP spid="19" grpId="0"/>
          <p:bldP spid="20"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000"/>
                                </p:stCondLst>
                                <p:childTnLst>
                                  <p:par>
                                    <p:cTn id="14" presetID="23" presetClass="entr" presetSubtype="3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6*min(max(#ppt_w*#ppt_h,.3),1)-7.4)/-.7*#ppt_w"/>
                                              </p:val>
                                            </p:tav>
                                            <p:tav tm="100000">
                                              <p:val>
                                                <p:strVal val="#ppt_w"/>
                                              </p:val>
                                            </p:tav>
                                          </p:tavLst>
                                        </p:anim>
                                        <p:anim calcmode="lin" valueType="num">
                                          <p:cBhvr>
                                            <p:cTn id="17" dur="500" fill="hold"/>
                                            <p:tgtEl>
                                              <p:spTgt spid="2"/>
                                            </p:tgtEl>
                                            <p:attrNameLst>
                                              <p:attrName>ppt_h</p:attrName>
                                            </p:attrNameLst>
                                          </p:cBhvr>
                                          <p:tavLst>
                                            <p:tav tm="0">
                                              <p:val>
                                                <p:strVal val="(6*min(max(#ppt_w*#ppt_h,.3),1)-7.4)/-.7*#ppt_h"/>
                                              </p:val>
                                            </p:tav>
                                            <p:tav tm="100000">
                                              <p:val>
                                                <p:strVal val="#ppt_h"/>
                                              </p:val>
                                            </p:tav>
                                          </p:tavLst>
                                        </p:anim>
                                        <p:anim calcmode="lin" valueType="num">
                                          <p:cBhvr>
                                            <p:cTn id="18" dur="500" fill="hold"/>
                                            <p:tgtEl>
                                              <p:spTgt spid="2"/>
                                            </p:tgtEl>
                                            <p:attrNameLst>
                                              <p:attrName>ppt_x</p:attrName>
                                            </p:attrNameLst>
                                          </p:cBhvr>
                                          <p:tavLst>
                                            <p:tav tm="0">
                                              <p:val>
                                                <p:fltVal val="0.5"/>
                                              </p:val>
                                            </p:tav>
                                            <p:tav tm="100000">
                                              <p:val>
                                                <p:strVal val="#ppt_x"/>
                                              </p:val>
                                            </p:tav>
                                          </p:tavLst>
                                        </p:anim>
                                        <p:anim calcmode="lin" valueType="num">
                                          <p:cBhvr>
                                            <p:cTn id="19"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1500"/>
                                </p:stCondLst>
                                <p:childTnLst>
                                  <p:par>
                                    <p:cTn id="21" presetID="21"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heel(1)">
                                          <p:cBhvr>
                                            <p:cTn id="23" dur="400"/>
                                            <p:tgtEl>
                                              <p:spTgt spid="3"/>
                                            </p:tgtEl>
                                          </p:cBhvr>
                                        </p:animEffect>
                                      </p:childTnLst>
                                    </p:cTn>
                                  </p:par>
                                  <p:par>
                                    <p:cTn id="24" presetID="21" presetClass="entr" presetSubtype="1" fill="hold" grpId="0" nodeType="withEffect">
                                      <p:stCondLst>
                                        <p:cond delay="100"/>
                                      </p:stCondLst>
                                      <p:childTnLst>
                                        <p:set>
                                          <p:cBhvr>
                                            <p:cTn id="25" dur="1" fill="hold">
                                              <p:stCondLst>
                                                <p:cond delay="0"/>
                                              </p:stCondLst>
                                            </p:cTn>
                                            <p:tgtEl>
                                              <p:spTgt spid="6"/>
                                            </p:tgtEl>
                                            <p:attrNameLst>
                                              <p:attrName>style.visibility</p:attrName>
                                            </p:attrNameLst>
                                          </p:cBhvr>
                                          <p:to>
                                            <p:strVal val="visible"/>
                                          </p:to>
                                        </p:set>
                                        <p:animEffect transition="in" filter="wheel(1)">
                                          <p:cBhvr>
                                            <p:cTn id="26" dur="400"/>
                                            <p:tgtEl>
                                              <p:spTgt spid="6"/>
                                            </p:tgtEl>
                                          </p:cBhvr>
                                        </p:animEffect>
                                      </p:childTnLst>
                                    </p:cTn>
                                  </p:par>
                                  <p:par>
                                    <p:cTn id="27" presetID="21" presetClass="entr" presetSubtype="1" fill="hold" grpId="0" nodeType="withEffect">
                                      <p:stCondLst>
                                        <p:cond delay="200"/>
                                      </p:stCondLst>
                                      <p:childTnLst>
                                        <p:set>
                                          <p:cBhvr>
                                            <p:cTn id="28" dur="1" fill="hold">
                                              <p:stCondLst>
                                                <p:cond delay="0"/>
                                              </p:stCondLst>
                                            </p:cTn>
                                            <p:tgtEl>
                                              <p:spTgt spid="7"/>
                                            </p:tgtEl>
                                            <p:attrNameLst>
                                              <p:attrName>style.visibility</p:attrName>
                                            </p:attrNameLst>
                                          </p:cBhvr>
                                          <p:to>
                                            <p:strVal val="visible"/>
                                          </p:to>
                                        </p:set>
                                        <p:animEffect transition="in" filter="wheel(1)">
                                          <p:cBhvr>
                                            <p:cTn id="29" dur="400"/>
                                            <p:tgtEl>
                                              <p:spTgt spid="7"/>
                                            </p:tgtEl>
                                          </p:cBhvr>
                                        </p:animEffect>
                                      </p:childTnLst>
                                    </p:cTn>
                                  </p:par>
                                  <p:par>
                                    <p:cTn id="30" presetID="21" presetClass="entr" presetSubtype="1" fill="hold" grpId="0" nodeType="withEffect">
                                      <p:stCondLst>
                                        <p:cond delay="30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400"/>
                                            <p:tgtEl>
                                              <p:spTgt spid="8"/>
                                            </p:tgtEl>
                                          </p:cBhvr>
                                        </p:animEffect>
                                      </p:childTnLst>
                                    </p:cTn>
                                  </p:par>
                                  <p:par>
                                    <p:cTn id="33" presetID="21" presetClass="entr" presetSubtype="1" fill="hold" grpId="0" nodeType="withEffect">
                                      <p:stCondLst>
                                        <p:cond delay="300"/>
                                      </p:stCondLst>
                                      <p:childTnLst>
                                        <p:set>
                                          <p:cBhvr>
                                            <p:cTn id="34" dur="1" fill="hold">
                                              <p:stCondLst>
                                                <p:cond delay="0"/>
                                              </p:stCondLst>
                                            </p:cTn>
                                            <p:tgtEl>
                                              <p:spTgt spid="10"/>
                                            </p:tgtEl>
                                            <p:attrNameLst>
                                              <p:attrName>style.visibility</p:attrName>
                                            </p:attrNameLst>
                                          </p:cBhvr>
                                          <p:to>
                                            <p:strVal val="visible"/>
                                          </p:to>
                                        </p:set>
                                        <p:animEffect transition="in" filter="wheel(1)">
                                          <p:cBhvr>
                                            <p:cTn id="35" dur="400"/>
                                            <p:tgtEl>
                                              <p:spTgt spid="10"/>
                                            </p:tgtEl>
                                          </p:cBhvr>
                                        </p:animEffect>
                                      </p:childTnLst>
                                    </p:cTn>
                                  </p:par>
                                </p:childTnLst>
                              </p:cTn>
                            </p:par>
                            <p:par>
                              <p:cTn id="36" fill="hold">
                                <p:stCondLst>
                                  <p:cond delay="2200"/>
                                </p:stCondLst>
                                <p:childTnLst>
                                  <p:par>
                                    <p:cTn id="37" presetID="2" presetClass="entr" presetSubtype="8"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0-#ppt_w/2"/>
                                              </p:val>
                                            </p:tav>
                                            <p:tav tm="100000">
                                              <p:val>
                                                <p:strVal val="#ppt_x"/>
                                              </p:val>
                                            </p:tav>
                                          </p:tavLst>
                                        </p:anim>
                                        <p:anim calcmode="lin" valueType="num">
                                          <p:cBhvr additive="base">
                                            <p:cTn id="48" dur="500" fill="hold"/>
                                            <p:tgtEl>
                                              <p:spTgt spid="1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1+#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10" grpId="0" animBg="1"/>
          <p:bldP spid="12" grpId="0"/>
          <p:bldP spid="16" grpId="0"/>
          <p:bldP spid="17" grpId="0"/>
          <p:bldP spid="18" grpId="0"/>
          <p:bldP spid="19" grpId="0"/>
          <p:bldP spid="20" grpId="0"/>
          <p:bldP spid="21"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31"/>
          <p:cNvSpPr/>
          <p:nvPr/>
        </p:nvSpPr>
        <p:spPr>
          <a:xfrm>
            <a:off x="7889882" y="2787904"/>
            <a:ext cx="2764985" cy="174302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blipFill>
            <a:blip r:embed="rId2" cstate="print">
              <a:extLst>
                <a:ext uri="{28A0092B-C50C-407E-A947-70E740481C1C}">
                  <a14:useLocalDpi xmlns:a14="http://schemas.microsoft.com/office/drawing/2010/main"/>
                </a:ext>
              </a:extLst>
            </a:blip>
            <a:srcRect/>
            <a:stretch>
              <a:fillRect/>
            </a:stretch>
          </a:blip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3" name="椭圆 31"/>
          <p:cNvSpPr/>
          <p:nvPr/>
        </p:nvSpPr>
        <p:spPr>
          <a:xfrm>
            <a:off x="4713508" y="2816932"/>
            <a:ext cx="2764985" cy="174302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blipFill>
            <a:blip r:embed="rId3" cstate="print">
              <a:extLst>
                <a:ext uri="{28A0092B-C50C-407E-A947-70E740481C1C}">
                  <a14:useLocalDpi xmlns:a14="http://schemas.microsoft.com/office/drawing/2010/main"/>
                </a:ext>
              </a:extLst>
            </a:blip>
            <a:srcRect/>
            <a:stretch>
              <a:fillRect/>
            </a:stretch>
          </a:blip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4" name="椭圆 31"/>
          <p:cNvSpPr/>
          <p:nvPr/>
        </p:nvSpPr>
        <p:spPr>
          <a:xfrm>
            <a:off x="1537134" y="2816932"/>
            <a:ext cx="2764985" cy="174302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blipFill>
            <a:blip r:embed="rId4" cstate="print">
              <a:extLst>
                <a:ext uri="{28A0092B-C50C-407E-A947-70E740481C1C}">
                  <a14:useLocalDpi xmlns:a14="http://schemas.microsoft.com/office/drawing/2010/main"/>
                </a:ext>
              </a:extLst>
            </a:blip>
            <a:srcRect/>
            <a:stretch>
              <a:fillRect/>
            </a:stretch>
          </a:blip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pic>
        <p:nvPicPr>
          <p:cNvPr id="6" name="图片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935760" y="1386625"/>
            <a:ext cx="8460940" cy="1826351"/>
          </a:xfrm>
          <a:prstGeom prst="rect">
            <a:avLst/>
          </a:prstGeom>
        </p:spPr>
      </p:pic>
      <p:sp>
        <p:nvSpPr>
          <p:cNvPr id="7" name="文本框 6"/>
          <p:cNvSpPr txBox="1"/>
          <p:nvPr/>
        </p:nvSpPr>
        <p:spPr>
          <a:xfrm>
            <a:off x="5057896" y="551381"/>
            <a:ext cx="2076209" cy="646331"/>
          </a:xfrm>
          <a:prstGeom prst="rect">
            <a:avLst/>
          </a:prstGeom>
          <a:noFill/>
        </p:spPr>
        <p:txBody>
          <a:bodyPr wrap="none" rtlCol="0">
            <a:spAutoFit/>
          </a:bodyPr>
          <a:lstStyle/>
          <a:p>
            <a:pPr algn="ctr"/>
            <a:r>
              <a:rPr lang="zh-CN" altLang="en-US" sz="3600" b="1" dirty="0" smtClean="0">
                <a:solidFill>
                  <a:schemeClr val="tx1">
                    <a:lumMod val="75000"/>
                    <a:lumOff val="25000"/>
                  </a:schemeClr>
                </a:solidFill>
                <a:latin typeface="雅痞-简" pitchFamily="2" charset="-122"/>
                <a:ea typeface="雅痞-简" pitchFamily="2" charset="-122"/>
              </a:rPr>
              <a:t>产品展示</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8" name="矩形 7"/>
          <p:cNvSpPr/>
          <p:nvPr/>
        </p:nvSpPr>
        <p:spPr>
          <a:xfrm>
            <a:off x="2231108" y="4689626"/>
            <a:ext cx="1210588" cy="400110"/>
          </a:xfrm>
          <a:prstGeom prst="rect">
            <a:avLst/>
          </a:prstGeom>
          <a:noFill/>
        </p:spPr>
        <p:txBody>
          <a:bodyPr wrap="none" rtlCol="0">
            <a:spAutoFit/>
          </a:bodyPr>
          <a:lstStyle/>
          <a:p>
            <a:pPr algn="ctr"/>
            <a:r>
              <a:rPr lang="zh-CN" altLang="en-US" sz="2000" b="1" dirty="0" smtClean="0">
                <a:solidFill>
                  <a:schemeClr val="tx1">
                    <a:lumMod val="75000"/>
                    <a:lumOff val="25000"/>
                  </a:schemeClr>
                </a:solidFill>
                <a:latin typeface="+mn-ea"/>
              </a:rPr>
              <a:t>产品名称</a:t>
            </a:r>
            <a:endParaRPr lang="en-US" altLang="zh-CN" sz="2000" b="1" dirty="0">
              <a:solidFill>
                <a:schemeClr val="tx1">
                  <a:lumMod val="75000"/>
                  <a:lumOff val="25000"/>
                </a:schemeClr>
              </a:solidFill>
              <a:latin typeface="+mn-ea"/>
            </a:endParaRPr>
          </a:p>
        </p:txBody>
      </p:sp>
      <p:sp>
        <p:nvSpPr>
          <p:cNvPr id="9" name="矩形 47"/>
          <p:cNvSpPr>
            <a:spLocks noChangeArrowheads="1"/>
          </p:cNvSpPr>
          <p:nvPr/>
        </p:nvSpPr>
        <p:spPr bwMode="auto">
          <a:xfrm>
            <a:off x="1563242" y="5110858"/>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a:t>
            </a:r>
          </a:p>
        </p:txBody>
      </p:sp>
      <p:sp>
        <p:nvSpPr>
          <p:cNvPr id="10" name="矩形 9"/>
          <p:cNvSpPr/>
          <p:nvPr/>
        </p:nvSpPr>
        <p:spPr>
          <a:xfrm>
            <a:off x="5518582" y="4689626"/>
            <a:ext cx="1210588" cy="400110"/>
          </a:xfrm>
          <a:prstGeom prst="rect">
            <a:avLst/>
          </a:prstGeom>
          <a:noFill/>
        </p:spPr>
        <p:txBody>
          <a:bodyPr wrap="none" rtlCol="0">
            <a:spAutoFit/>
          </a:bodyPr>
          <a:lstStyle/>
          <a:p>
            <a:pPr algn="ctr"/>
            <a:r>
              <a:rPr lang="zh-CN" altLang="en-US" sz="2000" b="1" dirty="0" smtClean="0">
                <a:solidFill>
                  <a:schemeClr val="tx1">
                    <a:lumMod val="75000"/>
                    <a:lumOff val="25000"/>
                  </a:schemeClr>
                </a:solidFill>
                <a:latin typeface="+mn-ea"/>
              </a:rPr>
              <a:t>产品名称</a:t>
            </a:r>
            <a:endParaRPr lang="en-US" altLang="zh-CN" sz="2000" b="1" dirty="0">
              <a:solidFill>
                <a:schemeClr val="tx1">
                  <a:lumMod val="75000"/>
                  <a:lumOff val="25000"/>
                </a:schemeClr>
              </a:solidFill>
              <a:latin typeface="+mn-ea"/>
            </a:endParaRPr>
          </a:p>
        </p:txBody>
      </p:sp>
      <p:sp>
        <p:nvSpPr>
          <p:cNvPr id="11" name="矩形 47"/>
          <p:cNvSpPr>
            <a:spLocks noChangeArrowheads="1"/>
          </p:cNvSpPr>
          <p:nvPr/>
        </p:nvSpPr>
        <p:spPr bwMode="auto">
          <a:xfrm>
            <a:off x="4869151" y="5110858"/>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a:t>
            </a:r>
          </a:p>
        </p:txBody>
      </p:sp>
      <p:sp>
        <p:nvSpPr>
          <p:cNvPr id="12" name="矩形 11"/>
          <p:cNvSpPr/>
          <p:nvPr/>
        </p:nvSpPr>
        <p:spPr>
          <a:xfrm>
            <a:off x="8842925" y="4689626"/>
            <a:ext cx="1210588" cy="400110"/>
          </a:xfrm>
          <a:prstGeom prst="rect">
            <a:avLst/>
          </a:prstGeom>
          <a:noFill/>
        </p:spPr>
        <p:txBody>
          <a:bodyPr wrap="none" rtlCol="0">
            <a:spAutoFit/>
          </a:bodyPr>
          <a:lstStyle/>
          <a:p>
            <a:pPr algn="ctr"/>
            <a:r>
              <a:rPr lang="zh-CN" altLang="en-US" sz="2000" b="1" dirty="0" smtClean="0">
                <a:solidFill>
                  <a:schemeClr val="tx1">
                    <a:lumMod val="75000"/>
                    <a:lumOff val="25000"/>
                  </a:schemeClr>
                </a:solidFill>
                <a:latin typeface="+mn-ea"/>
              </a:rPr>
              <a:t>产品名称</a:t>
            </a:r>
            <a:endParaRPr lang="en-US" altLang="zh-CN" sz="2000" b="1" dirty="0">
              <a:solidFill>
                <a:schemeClr val="tx1">
                  <a:lumMod val="75000"/>
                  <a:lumOff val="25000"/>
                </a:schemeClr>
              </a:solidFill>
              <a:latin typeface="+mn-ea"/>
            </a:endParaRPr>
          </a:p>
        </p:txBody>
      </p:sp>
      <p:sp>
        <p:nvSpPr>
          <p:cNvPr id="13" name="矩形 47"/>
          <p:cNvSpPr>
            <a:spLocks noChangeArrowheads="1"/>
          </p:cNvSpPr>
          <p:nvPr/>
        </p:nvSpPr>
        <p:spPr bwMode="auto">
          <a:xfrm>
            <a:off x="8175059" y="5110858"/>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a:t>
            </a:r>
          </a:p>
        </p:txBody>
      </p:sp>
    </p:spTree>
    <p:extLst>
      <p:ext uri="{BB962C8B-B14F-4D97-AF65-F5344CB8AC3E}">
        <p14:creationId xmlns:p14="http://schemas.microsoft.com/office/powerpoint/2010/main" val="2380333242"/>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600" fill="hold"/>
                                        <p:tgtEl>
                                          <p:spTgt spid="6"/>
                                        </p:tgtEl>
                                        <p:attrNameLst>
                                          <p:attrName>ppt_x</p:attrName>
                                        </p:attrNameLst>
                                      </p:cBhvr>
                                      <p:tavLst>
                                        <p:tav tm="0">
                                          <p:val>
                                            <p:strVal val="1+#ppt_w/2"/>
                                          </p:val>
                                        </p:tav>
                                        <p:tav tm="100000">
                                          <p:val>
                                            <p:strVal val="#ppt_x"/>
                                          </p:val>
                                        </p:tav>
                                      </p:tavLst>
                                    </p:anim>
                                    <p:anim calcmode="lin" valueType="num">
                                      <p:cBhvr additive="base">
                                        <p:cTn id="13" dur="6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100"/>
                            </p:stCondLst>
                            <p:childTnLst>
                              <p:par>
                                <p:cTn id="15" presetID="53" presetClass="entr" presetSubtype="52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anim calcmode="lin" valueType="num">
                                      <p:cBhvr>
                                        <p:cTn id="20" dur="500" fill="hold"/>
                                        <p:tgtEl>
                                          <p:spTgt spid="4"/>
                                        </p:tgtEl>
                                        <p:attrNameLst>
                                          <p:attrName>ppt_x</p:attrName>
                                        </p:attrNameLst>
                                      </p:cBhvr>
                                      <p:tavLst>
                                        <p:tav tm="0">
                                          <p:val>
                                            <p:fltVal val="0.5"/>
                                          </p:val>
                                        </p:tav>
                                        <p:tav tm="100000">
                                          <p:val>
                                            <p:strVal val="#ppt_x"/>
                                          </p:val>
                                        </p:tav>
                                      </p:tavLst>
                                    </p:anim>
                                    <p:anim calcmode="lin" valueType="num">
                                      <p:cBhvr>
                                        <p:cTn id="21" dur="500" fill="hold"/>
                                        <p:tgtEl>
                                          <p:spTgt spid="4"/>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25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anim calcmode="lin" valueType="num">
                                      <p:cBhvr>
                                        <p:cTn id="27" dur="500" fill="hold"/>
                                        <p:tgtEl>
                                          <p:spTgt spid="3"/>
                                        </p:tgtEl>
                                        <p:attrNameLst>
                                          <p:attrName>ppt_x</p:attrName>
                                        </p:attrNameLst>
                                      </p:cBhvr>
                                      <p:tavLst>
                                        <p:tav tm="0">
                                          <p:val>
                                            <p:fltVal val="0.5"/>
                                          </p:val>
                                        </p:tav>
                                        <p:tav tm="100000">
                                          <p:val>
                                            <p:strVal val="#ppt_x"/>
                                          </p:val>
                                        </p:tav>
                                      </p:tavLst>
                                    </p:anim>
                                    <p:anim calcmode="lin" valueType="num">
                                      <p:cBhvr>
                                        <p:cTn id="28" dur="500" fill="hold"/>
                                        <p:tgtEl>
                                          <p:spTgt spid="3"/>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35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anim calcmode="lin" valueType="num">
                                      <p:cBhvr>
                                        <p:cTn id="34" dur="500" fill="hold"/>
                                        <p:tgtEl>
                                          <p:spTgt spid="2"/>
                                        </p:tgtEl>
                                        <p:attrNameLst>
                                          <p:attrName>ppt_x</p:attrName>
                                        </p:attrNameLst>
                                      </p:cBhvr>
                                      <p:tavLst>
                                        <p:tav tm="0">
                                          <p:val>
                                            <p:fltVal val="0.5"/>
                                          </p:val>
                                        </p:tav>
                                        <p:tav tm="100000">
                                          <p:val>
                                            <p:strVal val="#ppt_x"/>
                                          </p:val>
                                        </p:tav>
                                      </p:tavLst>
                                    </p:anim>
                                    <p:anim calcmode="lin" valueType="num">
                                      <p:cBhvr>
                                        <p:cTn id="35" dur="500" fill="hold"/>
                                        <p:tgtEl>
                                          <p:spTgt spid="2"/>
                                        </p:tgtEl>
                                        <p:attrNameLst>
                                          <p:attrName>ppt_y</p:attrName>
                                        </p:attrNameLst>
                                      </p:cBhvr>
                                      <p:tavLst>
                                        <p:tav tm="0">
                                          <p:val>
                                            <p:fltVal val="0.5"/>
                                          </p:val>
                                        </p:tav>
                                        <p:tav tm="100000">
                                          <p:val>
                                            <p:strVal val="#ppt_y"/>
                                          </p:val>
                                        </p:tav>
                                      </p:tavLst>
                                    </p:anim>
                                  </p:childTnLst>
                                </p:cTn>
                              </p:par>
                            </p:childTnLst>
                          </p:cTn>
                        </p:par>
                        <p:par>
                          <p:cTn id="36" fill="hold">
                            <p:stCondLst>
                              <p:cond delay="1950"/>
                            </p:stCondLst>
                            <p:childTnLst>
                              <p:par>
                                <p:cTn id="37" presetID="52" presetClass="entr" presetSubtype="0" fill="hold" grpId="0" nodeType="afterEffect">
                                  <p:stCondLst>
                                    <p:cond delay="0"/>
                                  </p:stCondLst>
                                  <p:iterate type="lt">
                                    <p:tmPct val="8000"/>
                                  </p:iterate>
                                  <p:childTnLst>
                                    <p:set>
                                      <p:cBhvr>
                                        <p:cTn id="38" dur="1" fill="hold">
                                          <p:stCondLst>
                                            <p:cond delay="0"/>
                                          </p:stCondLst>
                                        </p:cTn>
                                        <p:tgtEl>
                                          <p:spTgt spid="8"/>
                                        </p:tgtEl>
                                        <p:attrNameLst>
                                          <p:attrName>style.visibility</p:attrName>
                                        </p:attrNameLst>
                                      </p:cBhvr>
                                      <p:to>
                                        <p:strVal val="visible"/>
                                      </p:to>
                                    </p:set>
                                    <p:animScale>
                                      <p:cBhvr>
                                        <p:cTn id="39"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750" decel="50000" fill="hold">
                                          <p:stCondLst>
                                            <p:cond delay="0"/>
                                          </p:stCondLst>
                                        </p:cTn>
                                        <p:tgtEl>
                                          <p:spTgt spid="8"/>
                                        </p:tgtEl>
                                        <p:attrNameLst>
                                          <p:attrName>ppt_x</p:attrName>
                                          <p:attrName>ppt_y</p:attrName>
                                        </p:attrNameLst>
                                      </p:cBhvr>
                                    </p:animMotion>
                                    <p:animEffect transition="in" filter="fade">
                                      <p:cBhvr>
                                        <p:cTn id="41" dur="750"/>
                                        <p:tgtEl>
                                          <p:spTgt spid="8"/>
                                        </p:tgtEl>
                                      </p:cBhvr>
                                    </p:animEffect>
                                  </p:childTnLst>
                                </p:cTn>
                              </p:par>
                            </p:childTnLst>
                          </p:cTn>
                        </p:par>
                        <p:par>
                          <p:cTn id="42" fill="hold">
                            <p:stCondLst>
                              <p:cond delay="288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par>
                          <p:cTn id="46" fill="hold">
                            <p:stCondLst>
                              <p:cond delay="3380"/>
                            </p:stCondLst>
                            <p:childTnLst>
                              <p:par>
                                <p:cTn id="47" presetID="52" presetClass="entr" presetSubtype="0" fill="hold" grpId="0" nodeType="afterEffect">
                                  <p:stCondLst>
                                    <p:cond delay="0"/>
                                  </p:stCondLst>
                                  <p:iterate type="lt">
                                    <p:tmPct val="8000"/>
                                  </p:iterate>
                                  <p:childTnLst>
                                    <p:set>
                                      <p:cBhvr>
                                        <p:cTn id="48" dur="1" fill="hold">
                                          <p:stCondLst>
                                            <p:cond delay="0"/>
                                          </p:stCondLst>
                                        </p:cTn>
                                        <p:tgtEl>
                                          <p:spTgt spid="10"/>
                                        </p:tgtEl>
                                        <p:attrNameLst>
                                          <p:attrName>style.visibility</p:attrName>
                                        </p:attrNameLst>
                                      </p:cBhvr>
                                      <p:to>
                                        <p:strVal val="visible"/>
                                      </p:to>
                                    </p:set>
                                    <p:animScale>
                                      <p:cBhvr>
                                        <p:cTn id="49" dur="7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750" decel="50000" fill="hold">
                                          <p:stCondLst>
                                            <p:cond delay="0"/>
                                          </p:stCondLst>
                                        </p:cTn>
                                        <p:tgtEl>
                                          <p:spTgt spid="10"/>
                                        </p:tgtEl>
                                        <p:attrNameLst>
                                          <p:attrName>ppt_x</p:attrName>
                                          <p:attrName>ppt_y</p:attrName>
                                        </p:attrNameLst>
                                      </p:cBhvr>
                                    </p:animMotion>
                                    <p:animEffect transition="in" filter="fade">
                                      <p:cBhvr>
                                        <p:cTn id="51" dur="750"/>
                                        <p:tgtEl>
                                          <p:spTgt spid="10"/>
                                        </p:tgtEl>
                                      </p:cBhvr>
                                    </p:animEffect>
                                  </p:childTnLst>
                                </p:cTn>
                              </p:par>
                            </p:childTnLst>
                          </p:cTn>
                        </p:par>
                        <p:par>
                          <p:cTn id="52" fill="hold">
                            <p:stCondLst>
                              <p:cond delay="4310"/>
                            </p:stCondLst>
                            <p:childTnLst>
                              <p:par>
                                <p:cTn id="53" presetID="22" presetClass="entr" presetSubtype="8"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500"/>
                                        <p:tgtEl>
                                          <p:spTgt spid="11"/>
                                        </p:tgtEl>
                                      </p:cBhvr>
                                    </p:animEffect>
                                  </p:childTnLst>
                                </p:cTn>
                              </p:par>
                            </p:childTnLst>
                          </p:cTn>
                        </p:par>
                        <p:par>
                          <p:cTn id="56" fill="hold">
                            <p:stCondLst>
                              <p:cond delay="4810"/>
                            </p:stCondLst>
                            <p:childTnLst>
                              <p:par>
                                <p:cTn id="57" presetID="52" presetClass="entr" presetSubtype="0" fill="hold" grpId="0" nodeType="afterEffect">
                                  <p:stCondLst>
                                    <p:cond delay="0"/>
                                  </p:stCondLst>
                                  <p:iterate type="lt">
                                    <p:tmPct val="8000"/>
                                  </p:iterate>
                                  <p:childTnLst>
                                    <p:set>
                                      <p:cBhvr>
                                        <p:cTn id="58" dur="1" fill="hold">
                                          <p:stCondLst>
                                            <p:cond delay="0"/>
                                          </p:stCondLst>
                                        </p:cTn>
                                        <p:tgtEl>
                                          <p:spTgt spid="12"/>
                                        </p:tgtEl>
                                        <p:attrNameLst>
                                          <p:attrName>style.visibility</p:attrName>
                                        </p:attrNameLst>
                                      </p:cBhvr>
                                      <p:to>
                                        <p:strVal val="visible"/>
                                      </p:to>
                                    </p:set>
                                    <p:animScale>
                                      <p:cBhvr>
                                        <p:cTn id="59"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750" decel="50000" fill="hold">
                                          <p:stCondLst>
                                            <p:cond delay="0"/>
                                          </p:stCondLst>
                                        </p:cTn>
                                        <p:tgtEl>
                                          <p:spTgt spid="12"/>
                                        </p:tgtEl>
                                        <p:attrNameLst>
                                          <p:attrName>ppt_x</p:attrName>
                                          <p:attrName>ppt_y</p:attrName>
                                        </p:attrNameLst>
                                      </p:cBhvr>
                                    </p:animMotion>
                                    <p:animEffect transition="in" filter="fade">
                                      <p:cBhvr>
                                        <p:cTn id="61" dur="750"/>
                                        <p:tgtEl>
                                          <p:spTgt spid="12"/>
                                        </p:tgtEl>
                                      </p:cBhvr>
                                    </p:animEffect>
                                  </p:childTnLst>
                                </p:cTn>
                              </p:par>
                            </p:childTnLst>
                          </p:cTn>
                        </p:par>
                        <p:par>
                          <p:cTn id="62" fill="hold">
                            <p:stCondLst>
                              <p:cond delay="5740"/>
                            </p:stCondLst>
                            <p:childTnLst>
                              <p:par>
                                <p:cTn id="63" presetID="22" presetClass="entr" presetSubtype="8"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left)">
                                      <p:cBhvr>
                                        <p:cTn id="6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p:bldP spid="8" grpId="0"/>
      <p:bldP spid="9" grpId="0"/>
      <p:bldP spid="10"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439816" y="1594812"/>
            <a:ext cx="6588732" cy="5263188"/>
          </a:xfrm>
          <a:prstGeom prst="rect">
            <a:avLst/>
          </a:prstGeom>
        </p:spPr>
      </p:pic>
      <p:sp>
        <p:nvSpPr>
          <p:cNvPr id="3" name="TextBox 107"/>
          <p:cNvSpPr txBox="1"/>
          <p:nvPr/>
        </p:nvSpPr>
        <p:spPr>
          <a:xfrm>
            <a:off x="1767595" y="2132856"/>
            <a:ext cx="338437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a:t>
            </a:r>
            <a:r>
              <a:rPr lang="zh-CN" altLang="en-US" dirty="0" smtClean="0">
                <a:sym typeface="微软雅黑" pitchFamily="34" charset="-122"/>
              </a:rPr>
              <a:t>。</a:t>
            </a:r>
            <a:endParaRPr lang="zh-CN" altLang="en-US" dirty="0">
              <a:sym typeface="微软雅黑" pitchFamily="34" charset="-122"/>
            </a:endParaRPr>
          </a:p>
        </p:txBody>
      </p:sp>
      <p:sp>
        <p:nvSpPr>
          <p:cNvPr id="4" name="文本框 3"/>
          <p:cNvSpPr txBox="1"/>
          <p:nvPr/>
        </p:nvSpPr>
        <p:spPr>
          <a:xfrm>
            <a:off x="5057898" y="551381"/>
            <a:ext cx="2076209" cy="646331"/>
          </a:xfrm>
          <a:prstGeom prst="rect">
            <a:avLst/>
          </a:prstGeom>
          <a:noFill/>
        </p:spPr>
        <p:txBody>
          <a:bodyPr wrap="none" rtlCol="0">
            <a:spAutoFit/>
          </a:bodyPr>
          <a:lstStyle/>
          <a:p>
            <a:pPr algn="ctr"/>
            <a:r>
              <a:rPr lang="zh-CN" altLang="en-US" sz="3600" b="1" dirty="0" smtClean="0">
                <a:solidFill>
                  <a:schemeClr val="tx1">
                    <a:lumMod val="75000"/>
                    <a:lumOff val="25000"/>
                  </a:schemeClr>
                </a:solidFill>
                <a:latin typeface="雅痞-简" pitchFamily="2" charset="-122"/>
                <a:ea typeface="雅痞-简" pitchFamily="2" charset="-122"/>
              </a:rPr>
              <a:t>产品优势</a:t>
            </a:r>
            <a:endParaRPr lang="zh-CN" altLang="en-US" sz="3600" b="1" dirty="0">
              <a:solidFill>
                <a:schemeClr val="tx1">
                  <a:lumMod val="75000"/>
                  <a:lumOff val="25000"/>
                </a:schemeClr>
              </a:solidFill>
              <a:latin typeface="雅痞-简" pitchFamily="2" charset="-122"/>
              <a:ea typeface="雅痞-简"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192412" flipH="1">
            <a:off x="8578881" y="3491614"/>
            <a:ext cx="7412345" cy="2648456"/>
          </a:xfrm>
          <a:prstGeom prst="rect">
            <a:avLst/>
          </a:prstGeom>
          <a:effectLst>
            <a:outerShdw blurRad="241300" dist="330200" dir="2700000" algn="tl" rotWithShape="0">
              <a:prstClr val="black">
                <a:alpha val="40000"/>
              </a:prstClr>
            </a:outerShdw>
          </a:effectLst>
        </p:spPr>
      </p:pic>
      <p:sp>
        <p:nvSpPr>
          <p:cNvPr id="55" name="任意多边形 54"/>
          <p:cNvSpPr>
            <a:spLocks/>
          </p:cNvSpPr>
          <p:nvPr/>
        </p:nvSpPr>
        <p:spPr bwMode="auto">
          <a:xfrm>
            <a:off x="1199456" y="1736812"/>
            <a:ext cx="406588" cy="491389"/>
          </a:xfrm>
          <a:custGeom>
            <a:avLst/>
            <a:gdLst>
              <a:gd name="connsiteX0" fmla="*/ 1614054 w 2935817"/>
              <a:gd name="connsiteY0" fmla="*/ 3355104 h 3548128"/>
              <a:gd name="connsiteX1" fmla="*/ 1475018 w 2935817"/>
              <a:gd name="connsiteY1" fmla="*/ 3547555 h 3548128"/>
              <a:gd name="connsiteX2" fmla="*/ 1317192 w 2935817"/>
              <a:gd name="connsiteY2" fmla="*/ 3404160 h 3548128"/>
              <a:gd name="connsiteX3" fmla="*/ 1354770 w 2935817"/>
              <a:gd name="connsiteY3" fmla="*/ 3396613 h 3548128"/>
              <a:gd name="connsiteX4" fmla="*/ 1493806 w 2935817"/>
              <a:gd name="connsiteY4" fmla="*/ 3498499 h 3548128"/>
              <a:gd name="connsiteX5" fmla="*/ 1566730 w 2935817"/>
              <a:gd name="connsiteY5" fmla="*/ 3398205 h 3548128"/>
              <a:gd name="connsiteX6" fmla="*/ 1569393 w 2935817"/>
              <a:gd name="connsiteY6" fmla="*/ 3377368 h 3548128"/>
              <a:gd name="connsiteX7" fmla="*/ 1578062 w 2935817"/>
              <a:gd name="connsiteY7" fmla="*/ 3387356 h 3548128"/>
              <a:gd name="connsiteX8" fmla="*/ 1591508 w 2935817"/>
              <a:gd name="connsiteY8" fmla="*/ 3385292 h 3548128"/>
              <a:gd name="connsiteX9" fmla="*/ 1614054 w 2935817"/>
              <a:gd name="connsiteY9" fmla="*/ 3355104 h 3548128"/>
              <a:gd name="connsiteX10" fmla="*/ 1572546 w 2935817"/>
              <a:gd name="connsiteY10" fmla="*/ 3352686 h 3548128"/>
              <a:gd name="connsiteX11" fmla="*/ 1569393 w 2935817"/>
              <a:gd name="connsiteY11" fmla="*/ 3377368 h 3548128"/>
              <a:gd name="connsiteX12" fmla="*/ 1568492 w 2935817"/>
              <a:gd name="connsiteY12" fmla="*/ 3376330 h 3548128"/>
              <a:gd name="connsiteX13" fmla="*/ 1566671 w 2935817"/>
              <a:gd name="connsiteY13" fmla="*/ 3360351 h 3548128"/>
              <a:gd name="connsiteX14" fmla="*/ 1572719 w 2935817"/>
              <a:gd name="connsiteY14" fmla="*/ 3351330 h 3548128"/>
              <a:gd name="connsiteX15" fmla="*/ 1573528 w 2935817"/>
              <a:gd name="connsiteY15" fmla="*/ 3351404 h 3548128"/>
              <a:gd name="connsiteX16" fmla="*/ 1572546 w 2935817"/>
              <a:gd name="connsiteY16" fmla="*/ 3352686 h 3548128"/>
              <a:gd name="connsiteX17" fmla="*/ 1149355 w 2935817"/>
              <a:gd name="connsiteY17" fmla="*/ 3051399 h 3548128"/>
              <a:gd name="connsiteX18" fmla="*/ 1152127 w 2935817"/>
              <a:gd name="connsiteY18" fmla="*/ 3055379 h 3548128"/>
              <a:gd name="connsiteX19" fmla="*/ 1490118 w 2935817"/>
              <a:gd name="connsiteY19" fmla="*/ 3193832 h 3548128"/>
              <a:gd name="connsiteX20" fmla="*/ 1860308 w 2935817"/>
              <a:gd name="connsiteY20" fmla="*/ 3111772 h 3548128"/>
              <a:gd name="connsiteX21" fmla="*/ 1861333 w 2935817"/>
              <a:gd name="connsiteY21" fmla="*/ 3084916 h 3548128"/>
              <a:gd name="connsiteX22" fmla="*/ 1860368 w 2935817"/>
              <a:gd name="connsiteY22" fmla="*/ 3085599 h 3548128"/>
              <a:gd name="connsiteX23" fmla="*/ 1678084 w 2935817"/>
              <a:gd name="connsiteY23" fmla="*/ 3119531 h 3548128"/>
              <a:gd name="connsiteX24" fmla="*/ 1290964 w 2935817"/>
              <a:gd name="connsiteY24" fmla="*/ 3093139 h 3548128"/>
              <a:gd name="connsiteX25" fmla="*/ 1177271 w 2935817"/>
              <a:gd name="connsiteY25" fmla="*/ 3069104 h 3548128"/>
              <a:gd name="connsiteX26" fmla="*/ 1121371 w 2935817"/>
              <a:gd name="connsiteY26" fmla="*/ 2794445 h 3548128"/>
              <a:gd name="connsiteX27" fmla="*/ 1118806 w 2935817"/>
              <a:gd name="connsiteY27" fmla="*/ 2799188 h 3548128"/>
              <a:gd name="connsiteX28" fmla="*/ 1261484 w 2935817"/>
              <a:gd name="connsiteY28" fmla="*/ 2964857 h 3548128"/>
              <a:gd name="connsiteX29" fmla="*/ 1456727 w 2935817"/>
              <a:gd name="connsiteY29" fmla="*/ 2961092 h 3548128"/>
              <a:gd name="connsiteX30" fmla="*/ 1889894 w 2935817"/>
              <a:gd name="connsiteY30" fmla="*/ 2830127 h 3548128"/>
              <a:gd name="connsiteX31" fmla="*/ 1890742 w 2935817"/>
              <a:gd name="connsiteY31" fmla="*/ 2817736 h 3548128"/>
              <a:gd name="connsiteX32" fmla="*/ 1881652 w 2935817"/>
              <a:gd name="connsiteY32" fmla="*/ 2825767 h 3548128"/>
              <a:gd name="connsiteX33" fmla="*/ 1591916 w 2935817"/>
              <a:gd name="connsiteY33" fmla="*/ 2878687 h 3548128"/>
              <a:gd name="connsiteX34" fmla="*/ 1143743 w 2935817"/>
              <a:gd name="connsiteY34" fmla="*/ 2812428 h 3548128"/>
              <a:gd name="connsiteX35" fmla="*/ 1915762 w 2935817"/>
              <a:gd name="connsiteY35" fmla="*/ 2594748 h 3548128"/>
              <a:gd name="connsiteX36" fmla="*/ 1914731 w 2935817"/>
              <a:gd name="connsiteY36" fmla="*/ 2596387 h 3548128"/>
              <a:gd name="connsiteX37" fmla="*/ 1614181 w 2935817"/>
              <a:gd name="connsiteY37" fmla="*/ 2738857 h 3548128"/>
              <a:gd name="connsiteX38" fmla="*/ 1122030 w 2935817"/>
              <a:gd name="connsiteY38" fmla="*/ 2645126 h 3548128"/>
              <a:gd name="connsiteX39" fmla="*/ 1108336 w 2935817"/>
              <a:gd name="connsiteY39" fmla="*/ 2625894 h 3548128"/>
              <a:gd name="connsiteX40" fmla="*/ 1107406 w 2935817"/>
              <a:gd name="connsiteY40" fmla="*/ 2629340 h 3548128"/>
              <a:gd name="connsiteX41" fmla="*/ 1501849 w 2935817"/>
              <a:gd name="connsiteY41" fmla="*/ 2844931 h 3548128"/>
              <a:gd name="connsiteX42" fmla="*/ 1734523 w 2935817"/>
              <a:gd name="connsiteY42" fmla="*/ 2829928 h 3548128"/>
              <a:gd name="connsiteX43" fmla="*/ 1918410 w 2935817"/>
              <a:gd name="connsiteY43" fmla="*/ 2604887 h 3548128"/>
              <a:gd name="connsiteX44" fmla="*/ 2454158 w 2935817"/>
              <a:gd name="connsiteY44" fmla="*/ 2239129 h 3548128"/>
              <a:gd name="connsiteX45" fmla="*/ 2470365 w 2935817"/>
              <a:gd name="connsiteY45" fmla="*/ 2240766 h 3548128"/>
              <a:gd name="connsiteX46" fmla="*/ 2586868 w 2935817"/>
              <a:gd name="connsiteY46" fmla="*/ 2289412 h 3548128"/>
              <a:gd name="connsiteX47" fmla="*/ 2575594 w 2935817"/>
              <a:gd name="connsiteY47" fmla="*/ 2326831 h 3548128"/>
              <a:gd name="connsiteX48" fmla="*/ 2447816 w 2935817"/>
              <a:gd name="connsiteY48" fmla="*/ 2270702 h 3548128"/>
              <a:gd name="connsiteX49" fmla="*/ 2454158 w 2935817"/>
              <a:gd name="connsiteY49" fmla="*/ 2239129 h 3548128"/>
              <a:gd name="connsiteX50" fmla="*/ 553418 w 2935817"/>
              <a:gd name="connsiteY50" fmla="*/ 2020692 h 3548128"/>
              <a:gd name="connsiteX51" fmla="*/ 555523 w 2935817"/>
              <a:gd name="connsiteY51" fmla="*/ 2055605 h 3548128"/>
              <a:gd name="connsiteX52" fmla="*/ 357110 w 2935817"/>
              <a:gd name="connsiteY52" fmla="*/ 2183502 h 3548128"/>
              <a:gd name="connsiteX53" fmla="*/ 345879 w 2935817"/>
              <a:gd name="connsiteY53" fmla="*/ 2145885 h 3548128"/>
              <a:gd name="connsiteX54" fmla="*/ 540549 w 2935817"/>
              <a:gd name="connsiteY54" fmla="*/ 2021750 h 3548128"/>
              <a:gd name="connsiteX55" fmla="*/ 553418 w 2935817"/>
              <a:gd name="connsiteY55" fmla="*/ 2020692 h 3548128"/>
              <a:gd name="connsiteX56" fmla="*/ 2823850 w 2935817"/>
              <a:gd name="connsiteY56" fmla="*/ 1578406 h 3548128"/>
              <a:gd name="connsiteX57" fmla="*/ 2838142 w 2935817"/>
              <a:gd name="connsiteY57" fmla="*/ 1578940 h 3548128"/>
              <a:gd name="connsiteX58" fmla="*/ 2923658 w 2935817"/>
              <a:gd name="connsiteY58" fmla="*/ 1613106 h 3548128"/>
              <a:gd name="connsiteX59" fmla="*/ 2912504 w 2935817"/>
              <a:gd name="connsiteY59" fmla="*/ 1651068 h 3548128"/>
              <a:gd name="connsiteX60" fmla="*/ 2826988 w 2935817"/>
              <a:gd name="connsiteY60" fmla="*/ 1613106 h 3548128"/>
              <a:gd name="connsiteX61" fmla="*/ 2823850 w 2935817"/>
              <a:gd name="connsiteY61" fmla="*/ 1578406 h 3548128"/>
              <a:gd name="connsiteX62" fmla="*/ 1613742 w 2935817"/>
              <a:gd name="connsiteY62" fmla="*/ 1447710 h 3548128"/>
              <a:gd name="connsiteX63" fmla="*/ 1618194 w 2935817"/>
              <a:gd name="connsiteY63" fmla="*/ 1448451 h 3548128"/>
              <a:gd name="connsiteX64" fmla="*/ 1651993 w 2935817"/>
              <a:gd name="connsiteY64" fmla="*/ 1455959 h 3548128"/>
              <a:gd name="connsiteX65" fmla="*/ 1660831 w 2935817"/>
              <a:gd name="connsiteY65" fmla="*/ 1453217 h 3548128"/>
              <a:gd name="connsiteX66" fmla="*/ 1648238 w 2935817"/>
              <a:gd name="connsiteY66" fmla="*/ 1470975 h 3548128"/>
              <a:gd name="connsiteX67" fmla="*/ 1614439 w 2935817"/>
              <a:gd name="connsiteY67" fmla="*/ 1463467 h 3548128"/>
              <a:gd name="connsiteX68" fmla="*/ 1516797 w 2935817"/>
              <a:gd name="connsiteY68" fmla="*/ 1429681 h 3548128"/>
              <a:gd name="connsiteX69" fmla="*/ 1550596 w 2935817"/>
              <a:gd name="connsiteY69" fmla="*/ 1437189 h 3548128"/>
              <a:gd name="connsiteX70" fmla="*/ 1553528 w 2935817"/>
              <a:gd name="connsiteY70" fmla="*/ 1437678 h 3548128"/>
              <a:gd name="connsiteX71" fmla="*/ 1546841 w 2935817"/>
              <a:gd name="connsiteY71" fmla="*/ 1452205 h 3548128"/>
              <a:gd name="connsiteX72" fmla="*/ 1513041 w 2935817"/>
              <a:gd name="connsiteY72" fmla="*/ 1444697 h 3548128"/>
              <a:gd name="connsiteX73" fmla="*/ 1513559 w 2935817"/>
              <a:gd name="connsiteY73" fmla="*/ 1432584 h 3548128"/>
              <a:gd name="connsiteX74" fmla="*/ 251429 w 2935817"/>
              <a:gd name="connsiteY74" fmla="*/ 1402452 h 3548128"/>
              <a:gd name="connsiteX75" fmla="*/ 258959 w 2935817"/>
              <a:gd name="connsiteY75" fmla="*/ 1440375 h 3548128"/>
              <a:gd name="connsiteX76" fmla="*/ 17985 w 2935817"/>
              <a:gd name="connsiteY76" fmla="*/ 1470714 h 3548128"/>
              <a:gd name="connsiteX77" fmla="*/ 21750 w 2935817"/>
              <a:gd name="connsiteY77" fmla="*/ 1432790 h 3548128"/>
              <a:gd name="connsiteX78" fmla="*/ 251429 w 2935817"/>
              <a:gd name="connsiteY78" fmla="*/ 1402452 h 3548128"/>
              <a:gd name="connsiteX79" fmla="*/ 1404696 w 2935817"/>
              <a:gd name="connsiteY79" fmla="*/ 1366279 h 3548128"/>
              <a:gd name="connsiteX80" fmla="*/ 1419625 w 2935817"/>
              <a:gd name="connsiteY80" fmla="*/ 1387918 h 3548128"/>
              <a:gd name="connsiteX81" fmla="*/ 1443456 w 2935817"/>
              <a:gd name="connsiteY81" fmla="*/ 1420377 h 3548128"/>
              <a:gd name="connsiteX82" fmla="*/ 1447887 w 2935817"/>
              <a:gd name="connsiteY82" fmla="*/ 1424668 h 3548128"/>
              <a:gd name="connsiteX83" fmla="*/ 1446089 w 2935817"/>
              <a:gd name="connsiteY83" fmla="*/ 1434374 h 3548128"/>
              <a:gd name="connsiteX84" fmla="*/ 1415400 w 2935817"/>
              <a:gd name="connsiteY84" fmla="*/ 1467221 h 3548128"/>
              <a:gd name="connsiteX85" fmla="*/ 1389112 w 2935817"/>
              <a:gd name="connsiteY85" fmla="*/ 1455959 h 3548128"/>
              <a:gd name="connsiteX86" fmla="*/ 1393887 w 2935817"/>
              <a:gd name="connsiteY86" fmla="*/ 1386510 h 3548128"/>
              <a:gd name="connsiteX87" fmla="*/ 1491917 w 2935817"/>
              <a:gd name="connsiteY87" fmla="*/ 1318939 h 3548128"/>
              <a:gd name="connsiteX88" fmla="*/ 1528291 w 2935817"/>
              <a:gd name="connsiteY88" fmla="*/ 1333955 h 3548128"/>
              <a:gd name="connsiteX89" fmla="*/ 1534516 w 2935817"/>
              <a:gd name="connsiteY89" fmla="*/ 1340889 h 3548128"/>
              <a:gd name="connsiteX90" fmla="*/ 1516078 w 2935817"/>
              <a:gd name="connsiteY90" fmla="*/ 1373614 h 3548128"/>
              <a:gd name="connsiteX91" fmla="*/ 1513559 w 2935817"/>
              <a:gd name="connsiteY91" fmla="*/ 1432584 h 3548128"/>
              <a:gd name="connsiteX92" fmla="*/ 1493230 w 2935817"/>
              <a:gd name="connsiteY92" fmla="*/ 1450805 h 3548128"/>
              <a:gd name="connsiteX93" fmla="*/ 1468387 w 2935817"/>
              <a:gd name="connsiteY93" fmla="*/ 1444521 h 3548128"/>
              <a:gd name="connsiteX94" fmla="*/ 1447887 w 2935817"/>
              <a:gd name="connsiteY94" fmla="*/ 1424668 h 3548128"/>
              <a:gd name="connsiteX95" fmla="*/ 1455302 w 2935817"/>
              <a:gd name="connsiteY95" fmla="*/ 1384634 h 3548128"/>
              <a:gd name="connsiteX96" fmla="*/ 1445502 w 2935817"/>
              <a:gd name="connsiteY96" fmla="*/ 1332078 h 3548128"/>
              <a:gd name="connsiteX97" fmla="*/ 1442328 w 2935817"/>
              <a:gd name="connsiteY97" fmla="*/ 1327103 h 3548128"/>
              <a:gd name="connsiteX98" fmla="*/ 1452551 w 2935817"/>
              <a:gd name="connsiteY98" fmla="*/ 1320816 h 3548128"/>
              <a:gd name="connsiteX99" fmla="*/ 1491917 w 2935817"/>
              <a:gd name="connsiteY99" fmla="*/ 1318939 h 3548128"/>
              <a:gd name="connsiteX100" fmla="*/ 1574962 w 2935817"/>
              <a:gd name="connsiteY100" fmla="*/ 1316087 h 3548128"/>
              <a:gd name="connsiteX101" fmla="*/ 1614439 w 2935817"/>
              <a:gd name="connsiteY101" fmla="*/ 1321285 h 3548128"/>
              <a:gd name="connsiteX102" fmla="*/ 1646812 w 2935817"/>
              <a:gd name="connsiteY102" fmla="*/ 1341734 h 3548128"/>
              <a:gd name="connsiteX103" fmla="*/ 1634624 w 2935817"/>
              <a:gd name="connsiteY103" fmla="*/ 1349909 h 3548128"/>
              <a:gd name="connsiteX104" fmla="*/ 1611681 w 2935817"/>
              <a:gd name="connsiteY104" fmla="*/ 1401057 h 3548128"/>
              <a:gd name="connsiteX105" fmla="*/ 1613742 w 2935817"/>
              <a:gd name="connsiteY105" fmla="*/ 1447710 h 3548128"/>
              <a:gd name="connsiteX106" fmla="*/ 1553528 w 2935817"/>
              <a:gd name="connsiteY106" fmla="*/ 1437678 h 3548128"/>
              <a:gd name="connsiteX107" fmla="*/ 1558478 w 2935817"/>
              <a:gd name="connsiteY107" fmla="*/ 1426924 h 3548128"/>
              <a:gd name="connsiteX108" fmla="*/ 1554410 w 2935817"/>
              <a:gd name="connsiteY108" fmla="*/ 1363048 h 3548128"/>
              <a:gd name="connsiteX109" fmla="*/ 1534516 w 2935817"/>
              <a:gd name="connsiteY109" fmla="*/ 1340889 h 3548128"/>
              <a:gd name="connsiteX110" fmla="*/ 1539447 w 2935817"/>
              <a:gd name="connsiteY110" fmla="*/ 1332137 h 3548128"/>
              <a:gd name="connsiteX111" fmla="*/ 1574962 w 2935817"/>
              <a:gd name="connsiteY111" fmla="*/ 1316087 h 3548128"/>
              <a:gd name="connsiteX112" fmla="*/ 1920524 w 2935817"/>
              <a:gd name="connsiteY112" fmla="*/ 1260664 h 3548128"/>
              <a:gd name="connsiteX113" fmla="*/ 1930044 w 2935817"/>
              <a:gd name="connsiteY113" fmla="*/ 1270988 h 3548128"/>
              <a:gd name="connsiteX114" fmla="*/ 1944440 w 2935817"/>
              <a:gd name="connsiteY114" fmla="*/ 1330992 h 3548128"/>
              <a:gd name="connsiteX115" fmla="*/ 1945536 w 2935817"/>
              <a:gd name="connsiteY115" fmla="*/ 1367266 h 3548128"/>
              <a:gd name="connsiteX116" fmla="*/ 1955649 w 2935817"/>
              <a:gd name="connsiteY116" fmla="*/ 1367433 h 3548128"/>
              <a:gd name="connsiteX117" fmla="*/ 1963695 w 2935817"/>
              <a:gd name="connsiteY117" fmla="*/ 1365864 h 3548128"/>
              <a:gd name="connsiteX118" fmla="*/ 1993739 w 2935817"/>
              <a:gd name="connsiteY118" fmla="*/ 1384634 h 3548128"/>
              <a:gd name="connsiteX119" fmla="*/ 1953075 w 2935817"/>
              <a:gd name="connsiteY119" fmla="*/ 1405984 h 3548128"/>
              <a:gd name="connsiteX120" fmla="*/ 1946088 w 2935817"/>
              <a:gd name="connsiteY120" fmla="*/ 1405649 h 3548128"/>
              <a:gd name="connsiteX121" fmla="*/ 1942207 w 2935817"/>
              <a:gd name="connsiteY121" fmla="*/ 1467893 h 3548128"/>
              <a:gd name="connsiteX122" fmla="*/ 1937565 w 2935817"/>
              <a:gd name="connsiteY122" fmla="*/ 1530008 h 3548128"/>
              <a:gd name="connsiteX123" fmla="*/ 1854830 w 2935817"/>
              <a:gd name="connsiteY123" fmla="*/ 1758997 h 3548128"/>
              <a:gd name="connsiteX124" fmla="*/ 1640471 w 2935817"/>
              <a:gd name="connsiteY124" fmla="*/ 2243252 h 3548128"/>
              <a:gd name="connsiteX125" fmla="*/ 1617907 w 2935817"/>
              <a:gd name="connsiteY125" fmla="*/ 2543566 h 3548128"/>
              <a:gd name="connsiteX126" fmla="*/ 1580301 w 2935817"/>
              <a:gd name="connsiteY126" fmla="*/ 2532304 h 3548128"/>
              <a:gd name="connsiteX127" fmla="*/ 1681839 w 2935817"/>
              <a:gd name="connsiteY127" fmla="*/ 1916662 h 3548128"/>
              <a:gd name="connsiteX128" fmla="*/ 1884916 w 2935817"/>
              <a:gd name="connsiteY128" fmla="*/ 1616348 h 3548128"/>
              <a:gd name="connsiteX129" fmla="*/ 1908890 w 2935817"/>
              <a:gd name="connsiteY129" fmla="*/ 1449768 h 3548128"/>
              <a:gd name="connsiteX130" fmla="*/ 1909337 w 2935817"/>
              <a:gd name="connsiteY130" fmla="*/ 1403882 h 3548128"/>
              <a:gd name="connsiteX131" fmla="*/ 1899383 w 2935817"/>
              <a:gd name="connsiteY131" fmla="*/ 1403404 h 3548128"/>
              <a:gd name="connsiteX132" fmla="*/ 1790945 w 2935817"/>
              <a:gd name="connsiteY132" fmla="*/ 1433435 h 3548128"/>
              <a:gd name="connsiteX133" fmla="*/ 1760901 w 2935817"/>
              <a:gd name="connsiteY133" fmla="*/ 1422173 h 3548128"/>
              <a:gd name="connsiteX134" fmla="*/ 1660831 w 2935817"/>
              <a:gd name="connsiteY134" fmla="*/ 1453217 h 3548128"/>
              <a:gd name="connsiteX135" fmla="*/ 1665616 w 2935817"/>
              <a:gd name="connsiteY135" fmla="*/ 1446470 h 3548128"/>
              <a:gd name="connsiteX136" fmla="*/ 1649690 w 2935817"/>
              <a:gd name="connsiteY136" fmla="*/ 1343553 h 3548128"/>
              <a:gd name="connsiteX137" fmla="*/ 1646812 w 2935817"/>
              <a:gd name="connsiteY137" fmla="*/ 1341734 h 3548128"/>
              <a:gd name="connsiteX138" fmla="*/ 1679396 w 2935817"/>
              <a:gd name="connsiteY138" fmla="*/ 1319878 h 3548128"/>
              <a:gd name="connsiteX139" fmla="*/ 1742124 w 2935817"/>
              <a:gd name="connsiteY139" fmla="*/ 1320816 h 3548128"/>
              <a:gd name="connsiteX140" fmla="*/ 1787189 w 2935817"/>
              <a:gd name="connsiteY140" fmla="*/ 1380880 h 3548128"/>
              <a:gd name="connsiteX141" fmla="*/ 1888117 w 2935817"/>
              <a:gd name="connsiteY141" fmla="*/ 1364925 h 3548128"/>
              <a:gd name="connsiteX142" fmla="*/ 1909707 w 2935817"/>
              <a:gd name="connsiteY142" fmla="*/ 1365876 h 3548128"/>
              <a:gd name="connsiteX143" fmla="*/ 1909771 w 2935817"/>
              <a:gd name="connsiteY143" fmla="*/ 1359263 h 3548128"/>
              <a:gd name="connsiteX144" fmla="*/ 1896198 w 2935817"/>
              <a:gd name="connsiteY144" fmla="*/ 1286003 h 3548128"/>
              <a:gd name="connsiteX145" fmla="*/ 1920524 w 2935817"/>
              <a:gd name="connsiteY145" fmla="*/ 1260664 h 3548128"/>
              <a:gd name="connsiteX146" fmla="*/ 2909580 w 2935817"/>
              <a:gd name="connsiteY146" fmla="*/ 798710 h 3548128"/>
              <a:gd name="connsiteX147" fmla="*/ 2917089 w 2935817"/>
              <a:gd name="connsiteY147" fmla="*/ 835934 h 3548128"/>
              <a:gd name="connsiteX148" fmla="*/ 2733116 w 2935817"/>
              <a:gd name="connsiteY148" fmla="*/ 895492 h 3548128"/>
              <a:gd name="connsiteX149" fmla="*/ 2725607 w 2935817"/>
              <a:gd name="connsiteY149" fmla="*/ 858268 h 3548128"/>
              <a:gd name="connsiteX150" fmla="*/ 2909580 w 2935817"/>
              <a:gd name="connsiteY150" fmla="*/ 798710 h 3548128"/>
              <a:gd name="connsiteX151" fmla="*/ 317182 w 2935817"/>
              <a:gd name="connsiteY151" fmla="*/ 630583 h 3548128"/>
              <a:gd name="connsiteX152" fmla="*/ 330220 w 2935817"/>
              <a:gd name="connsiteY152" fmla="*/ 637055 h 3548128"/>
              <a:gd name="connsiteX153" fmla="*/ 472415 w 2935817"/>
              <a:gd name="connsiteY153" fmla="*/ 731198 h 3548128"/>
              <a:gd name="connsiteX154" fmla="*/ 449963 w 2935817"/>
              <a:gd name="connsiteY154" fmla="*/ 765089 h 3548128"/>
              <a:gd name="connsiteX155" fmla="*/ 304027 w 2935817"/>
              <a:gd name="connsiteY155" fmla="*/ 663415 h 3548128"/>
              <a:gd name="connsiteX156" fmla="*/ 317182 w 2935817"/>
              <a:gd name="connsiteY156" fmla="*/ 630583 h 3548128"/>
              <a:gd name="connsiteX157" fmla="*/ 1678424 w 2935817"/>
              <a:gd name="connsiteY157" fmla="*/ 468320 h 3548128"/>
              <a:gd name="connsiteX158" fmla="*/ 1486180 w 2935817"/>
              <a:gd name="connsiteY158" fmla="*/ 474949 h 3548128"/>
              <a:gd name="connsiteX159" fmla="*/ 866871 w 2935817"/>
              <a:gd name="connsiteY159" fmla="*/ 767805 h 3548128"/>
              <a:gd name="connsiteX160" fmla="*/ 645421 w 2935817"/>
              <a:gd name="connsiteY160" fmla="*/ 1563773 h 3548128"/>
              <a:gd name="connsiteX161" fmla="*/ 889391 w 2935817"/>
              <a:gd name="connsiteY161" fmla="*/ 1905438 h 3548128"/>
              <a:gd name="connsiteX162" fmla="*/ 1114595 w 2935817"/>
              <a:gd name="connsiteY162" fmla="*/ 2096921 h 3548128"/>
              <a:gd name="connsiteX163" fmla="*/ 1178461 w 2935817"/>
              <a:gd name="connsiteY163" fmla="*/ 2393648 h 3548128"/>
              <a:gd name="connsiteX164" fmla="*/ 1161861 w 2935817"/>
              <a:gd name="connsiteY164" fmla="*/ 2470853 h 3548128"/>
              <a:gd name="connsiteX165" fmla="*/ 1166459 w 2935817"/>
              <a:gd name="connsiteY165" fmla="*/ 2471365 h 3548128"/>
              <a:gd name="connsiteX166" fmla="*/ 1174387 w 2935817"/>
              <a:gd name="connsiteY166" fmla="*/ 2484471 h 3548128"/>
              <a:gd name="connsiteX167" fmla="*/ 1419110 w 2935817"/>
              <a:gd name="connsiteY167" fmla="*/ 2565406 h 3548128"/>
              <a:gd name="connsiteX168" fmla="*/ 1434403 w 2935817"/>
              <a:gd name="connsiteY168" fmla="*/ 2565965 h 3548128"/>
              <a:gd name="connsiteX169" fmla="*/ 1425096 w 2935817"/>
              <a:gd name="connsiteY169" fmla="*/ 2562531 h 3548128"/>
              <a:gd name="connsiteX170" fmla="*/ 1419155 w 2935817"/>
              <a:gd name="connsiteY170" fmla="*/ 2547751 h 3548128"/>
              <a:gd name="connsiteX171" fmla="*/ 1268569 w 2935817"/>
              <a:gd name="connsiteY171" fmla="*/ 1752002 h 3548128"/>
              <a:gd name="connsiteX172" fmla="*/ 1193924 w 2935817"/>
              <a:gd name="connsiteY172" fmla="*/ 1424741 h 3548128"/>
              <a:gd name="connsiteX173" fmla="*/ 1199572 w 2935817"/>
              <a:gd name="connsiteY173" fmla="*/ 1380880 h 3548128"/>
              <a:gd name="connsiteX174" fmla="*/ 1193828 w 2935817"/>
              <a:gd name="connsiteY174" fmla="*/ 1380880 h 3548128"/>
              <a:gd name="connsiteX175" fmla="*/ 1186317 w 2935817"/>
              <a:gd name="connsiteY175" fmla="*/ 1347094 h 3548128"/>
              <a:gd name="connsiteX176" fmla="*/ 1195523 w 2935817"/>
              <a:gd name="connsiteY176" fmla="*/ 1345686 h 3548128"/>
              <a:gd name="connsiteX177" fmla="*/ 1204196 w 2935817"/>
              <a:gd name="connsiteY177" fmla="*/ 1344979 h 3548128"/>
              <a:gd name="connsiteX178" fmla="*/ 1208335 w 2935817"/>
              <a:gd name="connsiteY178" fmla="*/ 1312839 h 3548128"/>
              <a:gd name="connsiteX179" fmla="*/ 1245981 w 2935817"/>
              <a:gd name="connsiteY179" fmla="*/ 1312839 h 3548128"/>
              <a:gd name="connsiteX180" fmla="*/ 1242486 w 2935817"/>
              <a:gd name="connsiteY180" fmla="*/ 1342508 h 3548128"/>
              <a:gd name="connsiteX181" fmla="*/ 1260018 w 2935817"/>
              <a:gd name="connsiteY181" fmla="*/ 1341463 h 3548128"/>
              <a:gd name="connsiteX182" fmla="*/ 1325269 w 2935817"/>
              <a:gd name="connsiteY182" fmla="*/ 1335832 h 3548128"/>
              <a:gd name="connsiteX183" fmla="*/ 1347802 w 2935817"/>
              <a:gd name="connsiteY183" fmla="*/ 1279522 h 3548128"/>
              <a:gd name="connsiteX184" fmla="*/ 1365816 w 2935817"/>
              <a:gd name="connsiteY184" fmla="*/ 1266501 h 3548128"/>
              <a:gd name="connsiteX185" fmla="*/ 1419155 w 2935817"/>
              <a:gd name="connsiteY185" fmla="*/ 1290784 h 3548128"/>
              <a:gd name="connsiteX186" fmla="*/ 1442328 w 2935817"/>
              <a:gd name="connsiteY186" fmla="*/ 1327103 h 3548128"/>
              <a:gd name="connsiteX187" fmla="*/ 1417454 w 2935817"/>
              <a:gd name="connsiteY187" fmla="*/ 1342401 h 3548128"/>
              <a:gd name="connsiteX188" fmla="*/ 1404696 w 2935817"/>
              <a:gd name="connsiteY188" fmla="*/ 1366279 h 3548128"/>
              <a:gd name="connsiteX189" fmla="*/ 1398082 w 2935817"/>
              <a:gd name="connsiteY189" fmla="*/ 1356691 h 3548128"/>
              <a:gd name="connsiteX190" fmla="*/ 1359068 w 2935817"/>
              <a:gd name="connsiteY190" fmla="*/ 1365864 h 3548128"/>
              <a:gd name="connsiteX191" fmla="*/ 1340291 w 2935817"/>
              <a:gd name="connsiteY191" fmla="*/ 1380880 h 3548128"/>
              <a:gd name="connsiteX192" fmla="*/ 1237965 w 2935817"/>
              <a:gd name="connsiteY192" fmla="*/ 1380880 h 3548128"/>
              <a:gd name="connsiteX193" fmla="*/ 1231864 w 2935817"/>
              <a:gd name="connsiteY193" fmla="*/ 1432659 h 3548128"/>
              <a:gd name="connsiteX194" fmla="*/ 1325039 w 2935817"/>
              <a:gd name="connsiteY194" fmla="*/ 1752002 h 3548128"/>
              <a:gd name="connsiteX195" fmla="*/ 1453036 w 2935817"/>
              <a:gd name="connsiteY195" fmla="*/ 1928418 h 3548128"/>
              <a:gd name="connsiteX196" fmla="*/ 1460566 w 2935817"/>
              <a:gd name="connsiteY196" fmla="*/ 2547751 h 3548128"/>
              <a:gd name="connsiteX197" fmla="*/ 1452507 w 2935817"/>
              <a:gd name="connsiteY197" fmla="*/ 2562531 h 3548128"/>
              <a:gd name="connsiteX198" fmla="*/ 1441925 w 2935817"/>
              <a:gd name="connsiteY198" fmla="*/ 2566239 h 3548128"/>
              <a:gd name="connsiteX199" fmla="*/ 1460360 w 2935817"/>
              <a:gd name="connsiteY199" fmla="*/ 2566912 h 3548128"/>
              <a:gd name="connsiteX200" fmla="*/ 1490113 w 2935817"/>
              <a:gd name="connsiteY200" fmla="*/ 2567228 h 3548128"/>
              <a:gd name="connsiteX201" fmla="*/ 1770249 w 2935817"/>
              <a:gd name="connsiteY201" fmla="*/ 2541308 h 3548128"/>
              <a:gd name="connsiteX202" fmla="*/ 1809955 w 2935817"/>
              <a:gd name="connsiteY202" fmla="*/ 2518124 h 3548128"/>
              <a:gd name="connsiteX203" fmla="*/ 1820350 w 2935817"/>
              <a:gd name="connsiteY203" fmla="*/ 2406261 h 3548128"/>
              <a:gd name="connsiteX204" fmla="*/ 1996642 w 2935817"/>
              <a:gd name="connsiteY204" fmla="*/ 2093166 h 3548128"/>
              <a:gd name="connsiteX205" fmla="*/ 2409515 w 2935817"/>
              <a:gd name="connsiteY205" fmla="*/ 1518718 h 3548128"/>
              <a:gd name="connsiteX206" fmla="*/ 2203078 w 2935817"/>
              <a:gd name="connsiteY206" fmla="*/ 692714 h 3548128"/>
              <a:gd name="connsiteX207" fmla="*/ 1678424 w 2935817"/>
              <a:gd name="connsiteY207" fmla="*/ 468320 h 3548128"/>
              <a:gd name="connsiteX208" fmla="*/ 1610042 w 2935817"/>
              <a:gd name="connsiteY208" fmla="*/ 433649 h 3548128"/>
              <a:gd name="connsiteX209" fmla="*/ 2199325 w 2935817"/>
              <a:gd name="connsiteY209" fmla="*/ 628887 h 3548128"/>
              <a:gd name="connsiteX210" fmla="*/ 2473322 w 2935817"/>
              <a:gd name="connsiteY210" fmla="*/ 1222107 h 3548128"/>
              <a:gd name="connsiteX211" fmla="*/ 2263132 w 2935817"/>
              <a:gd name="connsiteY211" fmla="*/ 1909192 h 3548128"/>
              <a:gd name="connsiteX212" fmla="*/ 2022915 w 2935817"/>
              <a:gd name="connsiteY212" fmla="*/ 2123202 h 3548128"/>
              <a:gd name="connsiteX213" fmla="*/ 1858235 w 2935817"/>
              <a:gd name="connsiteY213" fmla="*/ 2410427 h 3548128"/>
              <a:gd name="connsiteX214" fmla="*/ 1849866 w 2935817"/>
              <a:gd name="connsiteY214" fmla="*/ 2494819 h 3548128"/>
              <a:gd name="connsiteX215" fmla="*/ 1854701 w 2935817"/>
              <a:gd name="connsiteY215" fmla="*/ 2491995 h 3548128"/>
              <a:gd name="connsiteX216" fmla="*/ 1881011 w 2935817"/>
              <a:gd name="connsiteY216" fmla="*/ 2518327 h 3548128"/>
              <a:gd name="connsiteX217" fmla="*/ 1838567 w 2935817"/>
              <a:gd name="connsiteY217" fmla="*/ 2542885 h 3548128"/>
              <a:gd name="connsiteX218" fmla="*/ 1838530 w 2935817"/>
              <a:gd name="connsiteY218" fmla="*/ 2542951 h 3548128"/>
              <a:gd name="connsiteX219" fmla="*/ 1838373 w 2935817"/>
              <a:gd name="connsiteY219" fmla="*/ 2542998 h 3548128"/>
              <a:gd name="connsiteX220" fmla="*/ 1770895 w 2935817"/>
              <a:gd name="connsiteY220" fmla="*/ 2582040 h 3548128"/>
              <a:gd name="connsiteX221" fmla="*/ 1396147 w 2935817"/>
              <a:gd name="connsiteY221" fmla="*/ 2601083 h 3548128"/>
              <a:gd name="connsiteX222" fmla="*/ 1156012 w 2935817"/>
              <a:gd name="connsiteY222" fmla="*/ 2521060 h 3548128"/>
              <a:gd name="connsiteX223" fmla="*/ 1149477 w 2935817"/>
              <a:gd name="connsiteY223" fmla="*/ 2508768 h 3548128"/>
              <a:gd name="connsiteX224" fmla="*/ 1147965 w 2935817"/>
              <a:gd name="connsiteY224" fmla="*/ 2511154 h 3548128"/>
              <a:gd name="connsiteX225" fmla="*/ 1122101 w 2935817"/>
              <a:gd name="connsiteY225" fmla="*/ 2487395 h 3548128"/>
              <a:gd name="connsiteX226" fmla="*/ 1126257 w 2935817"/>
              <a:gd name="connsiteY226" fmla="*/ 2465066 h 3548128"/>
              <a:gd name="connsiteX227" fmla="*/ 1111038 w 2935817"/>
              <a:gd name="connsiteY227" fmla="*/ 2480777 h 3548128"/>
              <a:gd name="connsiteX228" fmla="*/ 1227222 w 2935817"/>
              <a:gd name="connsiteY228" fmla="*/ 2663873 h 3548128"/>
              <a:gd name="connsiteX229" fmla="*/ 1377498 w 2935817"/>
              <a:gd name="connsiteY229" fmla="*/ 2693866 h 3548128"/>
              <a:gd name="connsiteX230" fmla="*/ 1576612 w 2935817"/>
              <a:gd name="connsiteY230" fmla="*/ 2701365 h 3548128"/>
              <a:gd name="connsiteX231" fmla="*/ 1835836 w 2935817"/>
              <a:gd name="connsiteY231" fmla="*/ 2633879 h 3548128"/>
              <a:gd name="connsiteX232" fmla="*/ 1873405 w 2935817"/>
              <a:gd name="connsiteY232" fmla="*/ 2461416 h 3548128"/>
              <a:gd name="connsiteX233" fmla="*/ 1884676 w 2935817"/>
              <a:gd name="connsiteY233" fmla="*/ 2427673 h 3548128"/>
              <a:gd name="connsiteX234" fmla="*/ 1947545 w 2935817"/>
              <a:gd name="connsiteY234" fmla="*/ 2544191 h 3548128"/>
              <a:gd name="connsiteX235" fmla="*/ 1927529 w 2935817"/>
              <a:gd name="connsiteY235" fmla="*/ 2576030 h 3548128"/>
              <a:gd name="connsiteX236" fmla="*/ 1933715 w 2935817"/>
              <a:gd name="connsiteY236" fmla="*/ 2573768 h 3548128"/>
              <a:gd name="connsiteX237" fmla="*/ 1944680 w 2935817"/>
              <a:gd name="connsiteY237" fmla="*/ 2582383 h 3548128"/>
              <a:gd name="connsiteX238" fmla="*/ 1942041 w 2935817"/>
              <a:gd name="connsiteY238" fmla="*/ 2751164 h 3548128"/>
              <a:gd name="connsiteX239" fmla="*/ 1921861 w 2935817"/>
              <a:gd name="connsiteY239" fmla="*/ 2782765 h 3548128"/>
              <a:gd name="connsiteX240" fmla="*/ 1923949 w 2935817"/>
              <a:gd name="connsiteY240" fmla="*/ 2783774 h 3548128"/>
              <a:gd name="connsiteX241" fmla="*/ 1929815 w 2935817"/>
              <a:gd name="connsiteY241" fmla="*/ 2799188 h 3548128"/>
              <a:gd name="connsiteX242" fmla="*/ 1359106 w 2935817"/>
              <a:gd name="connsiteY242" fmla="*/ 3006275 h 3548128"/>
              <a:gd name="connsiteX243" fmla="*/ 1205164 w 2935817"/>
              <a:gd name="connsiteY243" fmla="*/ 3001568 h 3548128"/>
              <a:gd name="connsiteX244" fmla="*/ 1138777 w 2935817"/>
              <a:gd name="connsiteY244" fmla="*/ 2978893 h 3548128"/>
              <a:gd name="connsiteX245" fmla="*/ 1163464 w 2935817"/>
              <a:gd name="connsiteY245" fmla="*/ 3012954 h 3548128"/>
              <a:gd name="connsiteX246" fmla="*/ 1572848 w 2935817"/>
              <a:gd name="connsiteY246" fmla="*/ 3078058 h 3548128"/>
              <a:gd name="connsiteX247" fmla="*/ 1826212 w 2935817"/>
              <a:gd name="connsiteY247" fmla="*/ 3062925 h 3548128"/>
              <a:gd name="connsiteX248" fmla="*/ 1855139 w 2935817"/>
              <a:gd name="connsiteY248" fmla="*/ 3045403 h 3548128"/>
              <a:gd name="connsiteX249" fmla="*/ 1856039 w 2935817"/>
              <a:gd name="connsiteY249" fmla="*/ 3037839 h 3548128"/>
              <a:gd name="connsiteX250" fmla="*/ 1867540 w 2935817"/>
              <a:gd name="connsiteY250" fmla="*/ 3031057 h 3548128"/>
              <a:gd name="connsiteX251" fmla="*/ 1869486 w 2935817"/>
              <a:gd name="connsiteY251" fmla="*/ 3031279 h 3548128"/>
              <a:gd name="connsiteX252" fmla="*/ 1884394 w 2935817"/>
              <a:gd name="connsiteY252" fmla="*/ 3003676 h 3548128"/>
              <a:gd name="connsiteX253" fmla="*/ 1877281 w 2935817"/>
              <a:gd name="connsiteY253" fmla="*/ 2953638 h 3548128"/>
              <a:gd name="connsiteX254" fmla="*/ 1907349 w 2935817"/>
              <a:gd name="connsiteY254" fmla="*/ 2938557 h 3548128"/>
              <a:gd name="connsiteX255" fmla="*/ 1914866 w 2935817"/>
              <a:gd name="connsiteY255" fmla="*/ 3030458 h 3548128"/>
              <a:gd name="connsiteX256" fmla="*/ 1895246 w 2935817"/>
              <a:gd name="connsiteY256" fmla="*/ 3059654 h 3548128"/>
              <a:gd name="connsiteX257" fmla="*/ 1900805 w 2935817"/>
              <a:gd name="connsiteY257" fmla="*/ 3085803 h 3548128"/>
              <a:gd name="connsiteX258" fmla="*/ 1895189 w 2935817"/>
              <a:gd name="connsiteY258" fmla="*/ 3147571 h 3548128"/>
              <a:gd name="connsiteX259" fmla="*/ 1870892 w 2935817"/>
              <a:gd name="connsiteY259" fmla="*/ 3182585 h 3548128"/>
              <a:gd name="connsiteX260" fmla="*/ 1874227 w 2935817"/>
              <a:gd name="connsiteY260" fmla="*/ 3182966 h 3548128"/>
              <a:gd name="connsiteX261" fmla="*/ 1884320 w 2935817"/>
              <a:gd name="connsiteY261" fmla="*/ 3194431 h 3548128"/>
              <a:gd name="connsiteX262" fmla="*/ 1617486 w 2935817"/>
              <a:gd name="connsiteY262" fmla="*/ 3346394 h 3548128"/>
              <a:gd name="connsiteX263" fmla="*/ 1611365 w 2935817"/>
              <a:gd name="connsiteY263" fmla="*/ 3346621 h 3548128"/>
              <a:gd name="connsiteX264" fmla="*/ 1614054 w 2935817"/>
              <a:gd name="connsiteY264" fmla="*/ 3355104 h 3548128"/>
              <a:gd name="connsiteX265" fmla="*/ 1573528 w 2935817"/>
              <a:gd name="connsiteY265" fmla="*/ 3351404 h 3548128"/>
              <a:gd name="connsiteX266" fmla="*/ 1574548 w 2935817"/>
              <a:gd name="connsiteY266" fmla="*/ 3350074 h 3548128"/>
              <a:gd name="connsiteX267" fmla="*/ 1577755 w 2935817"/>
              <a:gd name="connsiteY267" fmla="*/ 3347870 h 3548128"/>
              <a:gd name="connsiteX268" fmla="*/ 1576374 w 2935817"/>
              <a:gd name="connsiteY268" fmla="*/ 3347922 h 3548128"/>
              <a:gd name="connsiteX269" fmla="*/ 1576196 w 2935817"/>
              <a:gd name="connsiteY269" fmla="*/ 3347924 h 3548128"/>
              <a:gd name="connsiteX270" fmla="*/ 1574548 w 2935817"/>
              <a:gd name="connsiteY270" fmla="*/ 3350074 h 3548128"/>
              <a:gd name="connsiteX271" fmla="*/ 1572719 w 2935817"/>
              <a:gd name="connsiteY271" fmla="*/ 3351330 h 3548128"/>
              <a:gd name="connsiteX272" fmla="*/ 1574927 w 2935817"/>
              <a:gd name="connsiteY272" fmla="*/ 3347937 h 3548128"/>
              <a:gd name="connsiteX273" fmla="*/ 1509810 w 2935817"/>
              <a:gd name="connsiteY273" fmla="*/ 3348609 h 3548128"/>
              <a:gd name="connsiteX274" fmla="*/ 1091920 w 2935817"/>
              <a:gd name="connsiteY274" fmla="*/ 3149507 h 3548128"/>
              <a:gd name="connsiteX275" fmla="*/ 1129475 w 2935817"/>
              <a:gd name="connsiteY275" fmla="*/ 3149507 h 3548128"/>
              <a:gd name="connsiteX276" fmla="*/ 1531308 w 2935817"/>
              <a:gd name="connsiteY276" fmla="*/ 3306741 h 3548128"/>
              <a:gd name="connsiteX277" fmla="*/ 1846766 w 2935817"/>
              <a:gd name="connsiteY277" fmla="*/ 3201919 h 3548128"/>
              <a:gd name="connsiteX278" fmla="*/ 1846864 w 2935817"/>
              <a:gd name="connsiteY278" fmla="*/ 3201096 h 3548128"/>
              <a:gd name="connsiteX279" fmla="*/ 1816626 w 2935817"/>
              <a:gd name="connsiteY279" fmla="*/ 3218211 h 3548128"/>
              <a:gd name="connsiteX280" fmla="*/ 1486362 w 2935817"/>
              <a:gd name="connsiteY280" fmla="*/ 3231251 h 3548128"/>
              <a:gd name="connsiteX281" fmla="*/ 1114572 w 2935817"/>
              <a:gd name="connsiteY281" fmla="*/ 3062863 h 3548128"/>
              <a:gd name="connsiteX282" fmla="*/ 1130533 w 2935817"/>
              <a:gd name="connsiteY282" fmla="*/ 3042283 h 3548128"/>
              <a:gd name="connsiteX283" fmla="*/ 1136020 w 2935817"/>
              <a:gd name="connsiteY283" fmla="*/ 3042943 h 3548128"/>
              <a:gd name="connsiteX284" fmla="*/ 1132405 w 2935817"/>
              <a:gd name="connsiteY284" fmla="*/ 3040650 h 3548128"/>
              <a:gd name="connsiteX285" fmla="*/ 1103042 w 2935817"/>
              <a:gd name="connsiteY285" fmla="*/ 2991341 h 3548128"/>
              <a:gd name="connsiteX286" fmla="*/ 1112908 w 2935817"/>
              <a:gd name="connsiteY286" fmla="*/ 2966834 h 3548128"/>
              <a:gd name="connsiteX287" fmla="*/ 1120962 w 2935817"/>
              <a:gd name="connsiteY287" fmla="*/ 2966289 h 3548128"/>
              <a:gd name="connsiteX288" fmla="*/ 1106956 w 2935817"/>
              <a:gd name="connsiteY288" fmla="*/ 2955106 h 3548128"/>
              <a:gd name="connsiteX289" fmla="*/ 1085014 w 2935817"/>
              <a:gd name="connsiteY289" fmla="*/ 2923440 h 3548128"/>
              <a:gd name="connsiteX290" fmla="*/ 1092524 w 2935817"/>
              <a:gd name="connsiteY290" fmla="*/ 2769066 h 3548128"/>
              <a:gd name="connsiteX291" fmla="*/ 1096485 w 2935817"/>
              <a:gd name="connsiteY291" fmla="*/ 2767478 h 3548128"/>
              <a:gd name="connsiteX292" fmla="*/ 1087927 w 2935817"/>
              <a:gd name="connsiteY292" fmla="*/ 2756849 h 3548128"/>
              <a:gd name="connsiteX293" fmla="*/ 1067188 w 2935817"/>
              <a:gd name="connsiteY293" fmla="*/ 2630338 h 3548128"/>
              <a:gd name="connsiteX294" fmla="*/ 1081202 w 2935817"/>
              <a:gd name="connsiteY294" fmla="*/ 2576169 h 3548128"/>
              <a:gd name="connsiteX295" fmla="*/ 1070843 w 2935817"/>
              <a:gd name="connsiteY295" fmla="*/ 2529839 h 3548128"/>
              <a:gd name="connsiteX296" fmla="*/ 1118273 w 2935817"/>
              <a:gd name="connsiteY296" fmla="*/ 2420174 h 3548128"/>
              <a:gd name="connsiteX297" fmla="*/ 1131774 w 2935817"/>
              <a:gd name="connsiteY297" fmla="*/ 2419120 h 3548128"/>
              <a:gd name="connsiteX298" fmla="*/ 1134220 w 2935817"/>
              <a:gd name="connsiteY298" fmla="*/ 2422280 h 3548128"/>
              <a:gd name="connsiteX299" fmla="*/ 1138992 w 2935817"/>
              <a:gd name="connsiteY299" fmla="*/ 2396640 h 3548128"/>
              <a:gd name="connsiteX300" fmla="*/ 1088321 w 2935817"/>
              <a:gd name="connsiteY300" fmla="*/ 2119448 h 3548128"/>
              <a:gd name="connsiteX301" fmla="*/ 904405 w 2935817"/>
              <a:gd name="connsiteY301" fmla="*/ 1965511 h 3548128"/>
              <a:gd name="connsiteX302" fmla="*/ 701722 w 2935817"/>
              <a:gd name="connsiteY302" fmla="*/ 1774028 h 3548128"/>
              <a:gd name="connsiteX303" fmla="*/ 611640 w 2935817"/>
              <a:gd name="connsiteY303" fmla="*/ 1143262 h 3548128"/>
              <a:gd name="connsiteX304" fmla="*/ 1610042 w 2935817"/>
              <a:gd name="connsiteY304" fmla="*/ 433649 h 3548128"/>
              <a:gd name="connsiteX305" fmla="*/ 2398170 w 2935817"/>
              <a:gd name="connsiteY305" fmla="*/ 210955 h 3548128"/>
              <a:gd name="connsiteX306" fmla="*/ 2401844 w 2935817"/>
              <a:gd name="connsiteY306" fmla="*/ 245912 h 3548128"/>
              <a:gd name="connsiteX307" fmla="*/ 2252563 w 2935817"/>
              <a:gd name="connsiteY307" fmla="*/ 377736 h 3548128"/>
              <a:gd name="connsiteX308" fmla="*/ 2226439 w 2935817"/>
              <a:gd name="connsiteY308" fmla="*/ 347605 h 3548128"/>
              <a:gd name="connsiteX309" fmla="*/ 2383184 w 2935817"/>
              <a:gd name="connsiteY309" fmla="*/ 212014 h 3548128"/>
              <a:gd name="connsiteX310" fmla="*/ 2398170 w 2935817"/>
              <a:gd name="connsiteY310" fmla="*/ 210955 h 3548128"/>
              <a:gd name="connsiteX311" fmla="*/ 847347 w 2935817"/>
              <a:gd name="connsiteY311" fmla="*/ 143116 h 3548128"/>
              <a:gd name="connsiteX312" fmla="*/ 859851 w 2935817"/>
              <a:gd name="connsiteY312" fmla="*/ 149533 h 3548128"/>
              <a:gd name="connsiteX313" fmla="*/ 972034 w 2935817"/>
              <a:gd name="connsiteY313" fmla="*/ 287674 h 3548128"/>
              <a:gd name="connsiteX314" fmla="*/ 945858 w 2935817"/>
              <a:gd name="connsiteY314" fmla="*/ 310076 h 3548128"/>
              <a:gd name="connsiteX315" fmla="*/ 833675 w 2935817"/>
              <a:gd name="connsiteY315" fmla="*/ 175668 h 3548128"/>
              <a:gd name="connsiteX316" fmla="*/ 847347 w 2935817"/>
              <a:gd name="connsiteY316" fmla="*/ 143116 h 3548128"/>
              <a:gd name="connsiteX317" fmla="*/ 1662565 w 2935817"/>
              <a:gd name="connsiteY317" fmla="*/ 0 h 3548128"/>
              <a:gd name="connsiteX318" fmla="*/ 1681340 w 2935817"/>
              <a:gd name="connsiteY318" fmla="*/ 16979 h 3548128"/>
              <a:gd name="connsiteX319" fmla="*/ 1685003 w 2935817"/>
              <a:gd name="connsiteY319" fmla="*/ 228278 h 3548128"/>
              <a:gd name="connsiteX320" fmla="*/ 1652032 w 2935817"/>
              <a:gd name="connsiteY320" fmla="*/ 228278 h 3548128"/>
              <a:gd name="connsiteX321" fmla="*/ 1641042 w 2935817"/>
              <a:gd name="connsiteY321" fmla="*/ 16979 h 3548128"/>
              <a:gd name="connsiteX322" fmla="*/ 1662565 w 2935817"/>
              <a:gd name="connsiteY322" fmla="*/ 0 h 3548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2935817" h="3548128">
                <a:moveTo>
                  <a:pt x="1614054" y="3355104"/>
                </a:moveTo>
                <a:cubicBezTo>
                  <a:pt x="1602781" y="3449443"/>
                  <a:pt x="1561446" y="3536234"/>
                  <a:pt x="1475018" y="3547555"/>
                </a:cubicBezTo>
                <a:cubicBezTo>
                  <a:pt x="1399863" y="3555102"/>
                  <a:pt x="1332223" y="3487178"/>
                  <a:pt x="1317192" y="3404160"/>
                </a:cubicBezTo>
                <a:cubicBezTo>
                  <a:pt x="1317192" y="3373971"/>
                  <a:pt x="1351012" y="3370198"/>
                  <a:pt x="1354770" y="3396613"/>
                </a:cubicBezTo>
                <a:cubicBezTo>
                  <a:pt x="1366043" y="3464537"/>
                  <a:pt x="1433682" y="3524914"/>
                  <a:pt x="1493806" y="3498499"/>
                </a:cubicBezTo>
                <a:cubicBezTo>
                  <a:pt x="1536081" y="3481518"/>
                  <a:pt x="1557218" y="3443311"/>
                  <a:pt x="1566730" y="3398205"/>
                </a:cubicBezTo>
                <a:lnTo>
                  <a:pt x="1569393" y="3377368"/>
                </a:lnTo>
                <a:lnTo>
                  <a:pt x="1578062" y="3387356"/>
                </a:lnTo>
                <a:cubicBezTo>
                  <a:pt x="1582113" y="3389302"/>
                  <a:pt x="1586811" y="3389066"/>
                  <a:pt x="1591508" y="3385292"/>
                </a:cubicBezTo>
                <a:cubicBezTo>
                  <a:pt x="1606539" y="3377745"/>
                  <a:pt x="1610296" y="3370198"/>
                  <a:pt x="1614054" y="3355104"/>
                </a:cubicBezTo>
                <a:close/>
                <a:moveTo>
                  <a:pt x="1572546" y="3352686"/>
                </a:moveTo>
                <a:lnTo>
                  <a:pt x="1569393" y="3377368"/>
                </a:lnTo>
                <a:lnTo>
                  <a:pt x="1568492" y="3376330"/>
                </a:lnTo>
                <a:cubicBezTo>
                  <a:pt x="1566378" y="3371377"/>
                  <a:pt x="1565556" y="3365599"/>
                  <a:pt x="1566671" y="3360351"/>
                </a:cubicBezTo>
                <a:close/>
                <a:moveTo>
                  <a:pt x="1572719" y="3351330"/>
                </a:moveTo>
                <a:lnTo>
                  <a:pt x="1573528" y="3351404"/>
                </a:lnTo>
                <a:lnTo>
                  <a:pt x="1572546" y="3352686"/>
                </a:lnTo>
                <a:close/>
                <a:moveTo>
                  <a:pt x="1149355" y="3051399"/>
                </a:moveTo>
                <a:lnTo>
                  <a:pt x="1152127" y="3055379"/>
                </a:lnTo>
                <a:cubicBezTo>
                  <a:pt x="1182170" y="3190090"/>
                  <a:pt x="1381210" y="3190090"/>
                  <a:pt x="1490118" y="3193832"/>
                </a:cubicBezTo>
                <a:cubicBezTo>
                  <a:pt x="1582126" y="3200380"/>
                  <a:pt x="1838025" y="3229848"/>
                  <a:pt x="1860308" y="3111772"/>
                </a:cubicBezTo>
                <a:lnTo>
                  <a:pt x="1861333" y="3084916"/>
                </a:lnTo>
                <a:lnTo>
                  <a:pt x="1860368" y="3085599"/>
                </a:lnTo>
                <a:cubicBezTo>
                  <a:pt x="1809629" y="3111991"/>
                  <a:pt x="1736340" y="3119531"/>
                  <a:pt x="1678084" y="3119531"/>
                </a:cubicBezTo>
                <a:cubicBezTo>
                  <a:pt x="1546538" y="3123302"/>
                  <a:pt x="1418752" y="3104450"/>
                  <a:pt x="1290964" y="3093139"/>
                </a:cubicBezTo>
                <a:cubicBezTo>
                  <a:pt x="1251501" y="3087484"/>
                  <a:pt x="1211097" y="3082771"/>
                  <a:pt x="1177271" y="3069104"/>
                </a:cubicBezTo>
                <a:close/>
                <a:moveTo>
                  <a:pt x="1121371" y="2794445"/>
                </a:moveTo>
                <a:lnTo>
                  <a:pt x="1118806" y="2799188"/>
                </a:lnTo>
                <a:cubicBezTo>
                  <a:pt x="1036204" y="2885788"/>
                  <a:pt x="1201409" y="2964857"/>
                  <a:pt x="1261484" y="2964857"/>
                </a:cubicBezTo>
                <a:cubicBezTo>
                  <a:pt x="1325314" y="2968622"/>
                  <a:pt x="1389143" y="2964857"/>
                  <a:pt x="1456727" y="2961092"/>
                </a:cubicBezTo>
                <a:cubicBezTo>
                  <a:pt x="1565848" y="2957563"/>
                  <a:pt x="1859768" y="2990435"/>
                  <a:pt x="1889894" y="2830127"/>
                </a:cubicBezTo>
                <a:lnTo>
                  <a:pt x="1890742" y="2817736"/>
                </a:lnTo>
                <a:lnTo>
                  <a:pt x="1881652" y="2825767"/>
                </a:lnTo>
                <a:cubicBezTo>
                  <a:pt x="1804947" y="2877867"/>
                  <a:pt x="1674009" y="2875406"/>
                  <a:pt x="1591916" y="2878687"/>
                </a:cubicBezTo>
                <a:cubicBezTo>
                  <a:pt x="1469950" y="2885720"/>
                  <a:pt x="1258562" y="2888357"/>
                  <a:pt x="1143743" y="2812428"/>
                </a:cubicBezTo>
                <a:close/>
                <a:moveTo>
                  <a:pt x="1915762" y="2594748"/>
                </a:moveTo>
                <a:lnTo>
                  <a:pt x="1914731" y="2596387"/>
                </a:lnTo>
                <a:cubicBezTo>
                  <a:pt x="1835836" y="2697615"/>
                  <a:pt x="1741914" y="2738857"/>
                  <a:pt x="1614181" y="2738857"/>
                </a:cubicBezTo>
                <a:cubicBezTo>
                  <a:pt x="1460149" y="2738857"/>
                  <a:pt x="1242250" y="2761352"/>
                  <a:pt x="1122030" y="2645126"/>
                </a:cubicBezTo>
                <a:lnTo>
                  <a:pt x="1108336" y="2625894"/>
                </a:lnTo>
                <a:lnTo>
                  <a:pt x="1107406" y="2629340"/>
                </a:lnTo>
                <a:cubicBezTo>
                  <a:pt x="1071084" y="2833064"/>
                  <a:pt x="1354083" y="2855480"/>
                  <a:pt x="1501849" y="2844931"/>
                </a:cubicBezTo>
                <a:cubicBezTo>
                  <a:pt x="1580658" y="2841180"/>
                  <a:pt x="1659467" y="2844931"/>
                  <a:pt x="1734523" y="2829928"/>
                </a:cubicBezTo>
                <a:cubicBezTo>
                  <a:pt x="1809579" y="2814926"/>
                  <a:pt x="1993466" y="2721159"/>
                  <a:pt x="1918410" y="2604887"/>
                </a:cubicBezTo>
                <a:close/>
                <a:moveTo>
                  <a:pt x="2454158" y="2239129"/>
                </a:moveTo>
                <a:cubicBezTo>
                  <a:pt x="2459091" y="2237726"/>
                  <a:pt x="2464728" y="2237960"/>
                  <a:pt x="2470365" y="2240766"/>
                </a:cubicBezTo>
                <a:cubicBezTo>
                  <a:pt x="2507947" y="2259476"/>
                  <a:pt x="2545528" y="2281928"/>
                  <a:pt x="2586868" y="2289412"/>
                </a:cubicBezTo>
                <a:cubicBezTo>
                  <a:pt x="2609417" y="2296896"/>
                  <a:pt x="2598143" y="2334315"/>
                  <a:pt x="2575594" y="2326831"/>
                </a:cubicBezTo>
                <a:cubicBezTo>
                  <a:pt x="2526738" y="2315605"/>
                  <a:pt x="2489156" y="2293154"/>
                  <a:pt x="2447816" y="2270702"/>
                </a:cubicBezTo>
                <a:cubicBezTo>
                  <a:pt x="2430905" y="2262282"/>
                  <a:pt x="2439360" y="2243339"/>
                  <a:pt x="2454158" y="2239129"/>
                </a:cubicBezTo>
                <a:close/>
                <a:moveTo>
                  <a:pt x="553418" y="2020692"/>
                </a:moveTo>
                <a:cubicBezTo>
                  <a:pt x="564649" y="2025982"/>
                  <a:pt x="569562" y="2047141"/>
                  <a:pt x="555523" y="2055605"/>
                </a:cubicBezTo>
                <a:cubicBezTo>
                  <a:pt x="488138" y="2096983"/>
                  <a:pt x="439470" y="2172217"/>
                  <a:pt x="357110" y="2183502"/>
                </a:cubicBezTo>
                <a:cubicBezTo>
                  <a:pt x="334648" y="2183502"/>
                  <a:pt x="323417" y="2145885"/>
                  <a:pt x="345879" y="2145885"/>
                </a:cubicBezTo>
                <a:cubicBezTo>
                  <a:pt x="424495" y="2134600"/>
                  <a:pt x="476907" y="2063128"/>
                  <a:pt x="540549" y="2021750"/>
                </a:cubicBezTo>
                <a:cubicBezTo>
                  <a:pt x="545228" y="2018929"/>
                  <a:pt x="549674" y="2018929"/>
                  <a:pt x="553418" y="2020692"/>
                </a:cubicBezTo>
                <a:close/>
                <a:moveTo>
                  <a:pt x="2823850" y="1578406"/>
                </a:moveTo>
                <a:cubicBezTo>
                  <a:pt x="2827685" y="1576330"/>
                  <a:pt x="2832565" y="1576093"/>
                  <a:pt x="2838142" y="1578940"/>
                </a:cubicBezTo>
                <a:cubicBezTo>
                  <a:pt x="2864169" y="1590329"/>
                  <a:pt x="2893913" y="1605513"/>
                  <a:pt x="2923658" y="1613106"/>
                </a:cubicBezTo>
                <a:cubicBezTo>
                  <a:pt x="2945966" y="1620698"/>
                  <a:pt x="2934812" y="1654864"/>
                  <a:pt x="2912504" y="1651068"/>
                </a:cubicBezTo>
                <a:cubicBezTo>
                  <a:pt x="2882759" y="1643475"/>
                  <a:pt x="2853014" y="1628291"/>
                  <a:pt x="2826988" y="1613106"/>
                </a:cubicBezTo>
                <a:cubicBezTo>
                  <a:pt x="2810256" y="1607411"/>
                  <a:pt x="2812348" y="1584634"/>
                  <a:pt x="2823850" y="1578406"/>
                </a:cubicBezTo>
                <a:close/>
                <a:moveTo>
                  <a:pt x="1613742" y="1447710"/>
                </a:moveTo>
                <a:lnTo>
                  <a:pt x="1618194" y="1448451"/>
                </a:lnTo>
                <a:cubicBezTo>
                  <a:pt x="1625705" y="1452205"/>
                  <a:pt x="1640727" y="1452205"/>
                  <a:pt x="1651993" y="1455959"/>
                </a:cubicBezTo>
                <a:lnTo>
                  <a:pt x="1660831" y="1453217"/>
                </a:lnTo>
                <a:lnTo>
                  <a:pt x="1648238" y="1470975"/>
                </a:lnTo>
                <a:cubicBezTo>
                  <a:pt x="1636971" y="1485991"/>
                  <a:pt x="1618194" y="1482237"/>
                  <a:pt x="1614439" y="1463467"/>
                </a:cubicBezTo>
                <a:close/>
                <a:moveTo>
                  <a:pt x="1516797" y="1429681"/>
                </a:moveTo>
                <a:cubicBezTo>
                  <a:pt x="1528063" y="1429681"/>
                  <a:pt x="1539330" y="1433435"/>
                  <a:pt x="1550596" y="1437189"/>
                </a:cubicBezTo>
                <a:lnTo>
                  <a:pt x="1553528" y="1437678"/>
                </a:lnTo>
                <a:lnTo>
                  <a:pt x="1546841" y="1452205"/>
                </a:lnTo>
                <a:cubicBezTo>
                  <a:pt x="1539330" y="1463467"/>
                  <a:pt x="1513041" y="1459713"/>
                  <a:pt x="1513041" y="1444697"/>
                </a:cubicBezTo>
                <a:lnTo>
                  <a:pt x="1513559" y="1432584"/>
                </a:lnTo>
                <a:close/>
                <a:moveTo>
                  <a:pt x="251429" y="1402452"/>
                </a:moveTo>
                <a:cubicBezTo>
                  <a:pt x="274020" y="1402452"/>
                  <a:pt x="285316" y="1440375"/>
                  <a:pt x="258959" y="1440375"/>
                </a:cubicBezTo>
                <a:cubicBezTo>
                  <a:pt x="179890" y="1451752"/>
                  <a:pt x="100820" y="1470714"/>
                  <a:pt x="17985" y="1470714"/>
                </a:cubicBezTo>
                <a:cubicBezTo>
                  <a:pt x="-8371" y="1470714"/>
                  <a:pt x="-4606" y="1432790"/>
                  <a:pt x="21750" y="1432790"/>
                </a:cubicBezTo>
                <a:cubicBezTo>
                  <a:pt x="97055" y="1432790"/>
                  <a:pt x="172359" y="1413829"/>
                  <a:pt x="251429" y="1402452"/>
                </a:cubicBezTo>
                <a:close/>
                <a:moveTo>
                  <a:pt x="1404696" y="1366279"/>
                </a:moveTo>
                <a:lnTo>
                  <a:pt x="1419625" y="1387918"/>
                </a:lnTo>
                <a:cubicBezTo>
                  <a:pt x="1427253" y="1399063"/>
                  <a:pt x="1435263" y="1410413"/>
                  <a:pt x="1443456" y="1420377"/>
                </a:cubicBezTo>
                <a:lnTo>
                  <a:pt x="1447887" y="1424668"/>
                </a:lnTo>
                <a:lnTo>
                  <a:pt x="1446089" y="1434374"/>
                </a:lnTo>
                <a:cubicBezTo>
                  <a:pt x="1439576" y="1448920"/>
                  <a:pt x="1429483" y="1460651"/>
                  <a:pt x="1415400" y="1467221"/>
                </a:cubicBezTo>
                <a:cubicBezTo>
                  <a:pt x="1407889" y="1474729"/>
                  <a:pt x="1389112" y="1467221"/>
                  <a:pt x="1389112" y="1455959"/>
                </a:cubicBezTo>
                <a:cubicBezTo>
                  <a:pt x="1386765" y="1428273"/>
                  <a:pt x="1388760" y="1405280"/>
                  <a:pt x="1393887" y="1386510"/>
                </a:cubicBezTo>
                <a:close/>
                <a:moveTo>
                  <a:pt x="1491917" y="1318939"/>
                </a:moveTo>
                <a:cubicBezTo>
                  <a:pt x="1504944" y="1321285"/>
                  <a:pt x="1517472" y="1326447"/>
                  <a:pt x="1528291" y="1333955"/>
                </a:cubicBezTo>
                <a:lnTo>
                  <a:pt x="1534516" y="1340889"/>
                </a:lnTo>
                <a:lnTo>
                  <a:pt x="1516078" y="1373614"/>
                </a:lnTo>
                <a:lnTo>
                  <a:pt x="1513559" y="1432584"/>
                </a:lnTo>
                <a:lnTo>
                  <a:pt x="1493230" y="1450805"/>
                </a:lnTo>
                <a:cubicBezTo>
                  <a:pt x="1485096" y="1452748"/>
                  <a:pt x="1476748" y="1450123"/>
                  <a:pt x="1468387" y="1444521"/>
                </a:cubicBezTo>
                <a:lnTo>
                  <a:pt x="1447887" y="1424668"/>
                </a:lnTo>
                <a:lnTo>
                  <a:pt x="1455302" y="1384634"/>
                </a:lnTo>
                <a:cubicBezTo>
                  <a:pt x="1455067" y="1366802"/>
                  <a:pt x="1451663" y="1348502"/>
                  <a:pt x="1445502" y="1332078"/>
                </a:cubicBezTo>
                <a:lnTo>
                  <a:pt x="1442328" y="1327103"/>
                </a:lnTo>
                <a:lnTo>
                  <a:pt x="1452551" y="1320816"/>
                </a:lnTo>
                <a:cubicBezTo>
                  <a:pt x="1465365" y="1317062"/>
                  <a:pt x="1478890" y="1316593"/>
                  <a:pt x="1491917" y="1318939"/>
                </a:cubicBezTo>
                <a:close/>
                <a:moveTo>
                  <a:pt x="1574962" y="1316087"/>
                </a:moveTo>
                <a:cubicBezTo>
                  <a:pt x="1587916" y="1314511"/>
                  <a:pt x="1601529" y="1316476"/>
                  <a:pt x="1614439" y="1321285"/>
                </a:cubicBezTo>
                <a:lnTo>
                  <a:pt x="1646812" y="1341734"/>
                </a:lnTo>
                <a:lnTo>
                  <a:pt x="1634624" y="1349909"/>
                </a:lnTo>
                <a:cubicBezTo>
                  <a:pt x="1623123" y="1363987"/>
                  <a:pt x="1615260" y="1381583"/>
                  <a:pt x="1611681" y="1401057"/>
                </a:cubicBezTo>
                <a:lnTo>
                  <a:pt x="1613742" y="1447710"/>
                </a:lnTo>
                <a:lnTo>
                  <a:pt x="1553528" y="1437678"/>
                </a:lnTo>
                <a:lnTo>
                  <a:pt x="1558478" y="1426924"/>
                </a:lnTo>
                <a:cubicBezTo>
                  <a:pt x="1566414" y="1402465"/>
                  <a:pt x="1563696" y="1380645"/>
                  <a:pt x="1554410" y="1363048"/>
                </a:cubicBezTo>
                <a:lnTo>
                  <a:pt x="1534516" y="1340889"/>
                </a:lnTo>
                <a:lnTo>
                  <a:pt x="1539447" y="1332137"/>
                </a:lnTo>
                <a:cubicBezTo>
                  <a:pt x="1549716" y="1322781"/>
                  <a:pt x="1562009" y="1317663"/>
                  <a:pt x="1574962" y="1316087"/>
                </a:cubicBezTo>
                <a:close/>
                <a:moveTo>
                  <a:pt x="1920524" y="1260664"/>
                </a:moveTo>
                <a:cubicBezTo>
                  <a:pt x="1924638" y="1262072"/>
                  <a:pt x="1928163" y="1265357"/>
                  <a:pt x="1930044" y="1270988"/>
                </a:cubicBezTo>
                <a:cubicBezTo>
                  <a:pt x="1937565" y="1288819"/>
                  <a:pt x="1942031" y="1309231"/>
                  <a:pt x="1944440" y="1330992"/>
                </a:cubicBezTo>
                <a:lnTo>
                  <a:pt x="1945536" y="1367266"/>
                </a:lnTo>
                <a:lnTo>
                  <a:pt x="1955649" y="1367433"/>
                </a:lnTo>
                <a:cubicBezTo>
                  <a:pt x="1959940" y="1367271"/>
                  <a:pt x="1962756" y="1366802"/>
                  <a:pt x="1963695" y="1365864"/>
                </a:cubicBezTo>
                <a:cubicBezTo>
                  <a:pt x="1978717" y="1343340"/>
                  <a:pt x="2012516" y="1365864"/>
                  <a:pt x="1993739" y="1384634"/>
                </a:cubicBezTo>
                <a:cubicBezTo>
                  <a:pt x="1983412" y="1398711"/>
                  <a:pt x="1969329" y="1404342"/>
                  <a:pt x="1953075" y="1405984"/>
                </a:cubicBezTo>
                <a:lnTo>
                  <a:pt x="1946088" y="1405649"/>
                </a:lnTo>
                <a:lnTo>
                  <a:pt x="1942207" y="1467893"/>
                </a:lnTo>
                <a:cubicBezTo>
                  <a:pt x="1940386" y="1490123"/>
                  <a:pt x="1938505" y="1511239"/>
                  <a:pt x="1937565" y="1530008"/>
                </a:cubicBezTo>
                <a:cubicBezTo>
                  <a:pt x="1930044" y="1612594"/>
                  <a:pt x="1911240" y="1698934"/>
                  <a:pt x="1854830" y="1758997"/>
                </a:cubicBezTo>
                <a:cubicBezTo>
                  <a:pt x="1719446" y="1912908"/>
                  <a:pt x="1655514" y="2036787"/>
                  <a:pt x="1640471" y="2243252"/>
                </a:cubicBezTo>
                <a:cubicBezTo>
                  <a:pt x="1632950" y="2344608"/>
                  <a:pt x="1640471" y="2445964"/>
                  <a:pt x="1617907" y="2543566"/>
                </a:cubicBezTo>
                <a:cubicBezTo>
                  <a:pt x="1614147" y="2566089"/>
                  <a:pt x="1576540" y="2554827"/>
                  <a:pt x="1580301" y="2532304"/>
                </a:cubicBezTo>
                <a:cubicBezTo>
                  <a:pt x="1625429" y="2325838"/>
                  <a:pt x="1572779" y="2108111"/>
                  <a:pt x="1681839" y="1916662"/>
                </a:cubicBezTo>
                <a:cubicBezTo>
                  <a:pt x="1742010" y="1819060"/>
                  <a:pt x="1858591" y="1728966"/>
                  <a:pt x="1884916" y="1616348"/>
                </a:cubicBezTo>
                <a:cubicBezTo>
                  <a:pt x="1894318" y="1575055"/>
                  <a:pt x="1904659" y="1512177"/>
                  <a:pt x="1908890" y="1449768"/>
                </a:cubicBezTo>
                <a:lnTo>
                  <a:pt x="1909337" y="1403882"/>
                </a:lnTo>
                <a:lnTo>
                  <a:pt x="1899383" y="1403404"/>
                </a:lnTo>
                <a:cubicBezTo>
                  <a:pt x="1861359" y="1399650"/>
                  <a:pt x="1820988" y="1397773"/>
                  <a:pt x="1790945" y="1433435"/>
                </a:cubicBezTo>
                <a:cubicBezTo>
                  <a:pt x="1783434" y="1444697"/>
                  <a:pt x="1760901" y="1437189"/>
                  <a:pt x="1760901" y="1422173"/>
                </a:cubicBezTo>
                <a:lnTo>
                  <a:pt x="1660831" y="1453217"/>
                </a:lnTo>
                <a:lnTo>
                  <a:pt x="1665616" y="1446470"/>
                </a:lnTo>
                <a:cubicBezTo>
                  <a:pt x="1687446" y="1405993"/>
                  <a:pt x="1675032" y="1368060"/>
                  <a:pt x="1649690" y="1343553"/>
                </a:cubicBezTo>
                <a:lnTo>
                  <a:pt x="1646812" y="1341734"/>
                </a:lnTo>
                <a:lnTo>
                  <a:pt x="1679396" y="1319878"/>
                </a:lnTo>
                <a:cubicBezTo>
                  <a:pt x="1697528" y="1314481"/>
                  <a:pt x="1718652" y="1314247"/>
                  <a:pt x="1742124" y="1320816"/>
                </a:cubicBezTo>
                <a:cubicBezTo>
                  <a:pt x="1772167" y="1324570"/>
                  <a:pt x="1798456" y="1369618"/>
                  <a:pt x="1787189" y="1380880"/>
                </a:cubicBezTo>
                <a:cubicBezTo>
                  <a:pt x="1807844" y="1365864"/>
                  <a:pt x="1850093" y="1363987"/>
                  <a:pt x="1888117" y="1364925"/>
                </a:cubicBezTo>
                <a:lnTo>
                  <a:pt x="1909707" y="1365876"/>
                </a:lnTo>
                <a:lnTo>
                  <a:pt x="1909771" y="1359263"/>
                </a:lnTo>
                <a:cubicBezTo>
                  <a:pt x="1907950" y="1331050"/>
                  <a:pt x="1903719" y="1305711"/>
                  <a:pt x="1896198" y="1286003"/>
                </a:cubicBezTo>
                <a:cubicBezTo>
                  <a:pt x="1890557" y="1269111"/>
                  <a:pt x="1908185" y="1256441"/>
                  <a:pt x="1920524" y="1260664"/>
                </a:cubicBezTo>
                <a:close/>
                <a:moveTo>
                  <a:pt x="2909580" y="798710"/>
                </a:moveTo>
                <a:cubicBezTo>
                  <a:pt x="2932107" y="791265"/>
                  <a:pt x="2939616" y="828489"/>
                  <a:pt x="2917089" y="835934"/>
                </a:cubicBezTo>
                <a:cubicBezTo>
                  <a:pt x="2853261" y="854546"/>
                  <a:pt x="2796943" y="880603"/>
                  <a:pt x="2733116" y="895492"/>
                </a:cubicBezTo>
                <a:cubicBezTo>
                  <a:pt x="2710588" y="899215"/>
                  <a:pt x="2703079" y="861991"/>
                  <a:pt x="2725607" y="858268"/>
                </a:cubicBezTo>
                <a:cubicBezTo>
                  <a:pt x="2789434" y="843379"/>
                  <a:pt x="2849507" y="817322"/>
                  <a:pt x="2909580" y="798710"/>
                </a:cubicBezTo>
                <a:close/>
                <a:moveTo>
                  <a:pt x="317182" y="630583"/>
                </a:moveTo>
                <a:cubicBezTo>
                  <a:pt x="321801" y="630465"/>
                  <a:pt x="326478" y="632348"/>
                  <a:pt x="330220" y="637055"/>
                </a:cubicBezTo>
                <a:cubicBezTo>
                  <a:pt x="363898" y="682244"/>
                  <a:pt x="423769" y="704838"/>
                  <a:pt x="472415" y="731198"/>
                </a:cubicBezTo>
                <a:cubicBezTo>
                  <a:pt x="494867" y="746261"/>
                  <a:pt x="472415" y="780152"/>
                  <a:pt x="449963" y="765089"/>
                </a:cubicBezTo>
                <a:cubicBezTo>
                  <a:pt x="401318" y="734963"/>
                  <a:pt x="337704" y="712369"/>
                  <a:pt x="304027" y="663415"/>
                </a:cubicBezTo>
                <a:cubicBezTo>
                  <a:pt x="289994" y="649294"/>
                  <a:pt x="303325" y="630936"/>
                  <a:pt x="317182" y="630583"/>
                </a:cubicBezTo>
                <a:close/>
                <a:moveTo>
                  <a:pt x="1678424" y="468320"/>
                </a:moveTo>
                <a:cubicBezTo>
                  <a:pt x="1613092" y="464859"/>
                  <a:pt x="1548111" y="467440"/>
                  <a:pt x="1486180" y="474949"/>
                </a:cubicBezTo>
                <a:cubicBezTo>
                  <a:pt x="1245963" y="504986"/>
                  <a:pt x="1035773" y="591341"/>
                  <a:pt x="866871" y="767805"/>
                </a:cubicBezTo>
                <a:cubicBezTo>
                  <a:pt x="667941" y="974306"/>
                  <a:pt x="555339" y="1282180"/>
                  <a:pt x="645421" y="1563773"/>
                </a:cubicBezTo>
                <a:cubicBezTo>
                  <a:pt x="694215" y="1713955"/>
                  <a:pt x="773036" y="1807819"/>
                  <a:pt x="889391" y="1905438"/>
                </a:cubicBezTo>
                <a:cubicBezTo>
                  <a:pt x="964459" y="1965511"/>
                  <a:pt x="1054540" y="2014320"/>
                  <a:pt x="1114595" y="2096921"/>
                </a:cubicBezTo>
                <a:cubicBezTo>
                  <a:pt x="1184971" y="2184214"/>
                  <a:pt x="1194120" y="2288404"/>
                  <a:pt x="1178461" y="2393648"/>
                </a:cubicBezTo>
                <a:lnTo>
                  <a:pt x="1161861" y="2470853"/>
                </a:lnTo>
                <a:lnTo>
                  <a:pt x="1166459" y="2471365"/>
                </a:lnTo>
                <a:cubicBezTo>
                  <a:pt x="1170394" y="2473657"/>
                  <a:pt x="1173448" y="2477889"/>
                  <a:pt x="1174387" y="2484471"/>
                </a:cubicBezTo>
                <a:cubicBezTo>
                  <a:pt x="1194120" y="2543718"/>
                  <a:pt x="1328022" y="2560646"/>
                  <a:pt x="1419110" y="2565406"/>
                </a:cubicBezTo>
                <a:lnTo>
                  <a:pt x="1434403" y="2565965"/>
                </a:lnTo>
                <a:lnTo>
                  <a:pt x="1425096" y="2562531"/>
                </a:lnTo>
                <a:cubicBezTo>
                  <a:pt x="1421508" y="2559247"/>
                  <a:pt x="1419155" y="2554320"/>
                  <a:pt x="1419155" y="2547751"/>
                </a:cubicBezTo>
                <a:cubicBezTo>
                  <a:pt x="1441743" y="2269990"/>
                  <a:pt x="1528329" y="1947186"/>
                  <a:pt x="1268569" y="1752002"/>
                </a:cubicBezTo>
                <a:cubicBezTo>
                  <a:pt x="1166924" y="1678809"/>
                  <a:pt x="1177512" y="1544385"/>
                  <a:pt x="1193924" y="1424741"/>
                </a:cubicBezTo>
                <a:lnTo>
                  <a:pt x="1199572" y="1380880"/>
                </a:lnTo>
                <a:lnTo>
                  <a:pt x="1193828" y="1380880"/>
                </a:lnTo>
                <a:cubicBezTo>
                  <a:pt x="1171296" y="1384634"/>
                  <a:pt x="1160029" y="1347094"/>
                  <a:pt x="1186317" y="1347094"/>
                </a:cubicBezTo>
                <a:cubicBezTo>
                  <a:pt x="1187726" y="1346625"/>
                  <a:pt x="1190953" y="1346155"/>
                  <a:pt x="1195523" y="1345686"/>
                </a:cubicBezTo>
                <a:lnTo>
                  <a:pt x="1204196" y="1344979"/>
                </a:lnTo>
                <a:lnTo>
                  <a:pt x="1208335" y="1312839"/>
                </a:lnTo>
                <a:cubicBezTo>
                  <a:pt x="1212100" y="1286564"/>
                  <a:pt x="1249746" y="1286564"/>
                  <a:pt x="1245981" y="1312839"/>
                </a:cubicBezTo>
                <a:lnTo>
                  <a:pt x="1242486" y="1342508"/>
                </a:lnTo>
                <a:lnTo>
                  <a:pt x="1260018" y="1341463"/>
                </a:lnTo>
                <a:cubicBezTo>
                  <a:pt x="1293348" y="1339586"/>
                  <a:pt x="1325269" y="1337709"/>
                  <a:pt x="1325269" y="1335832"/>
                </a:cubicBezTo>
                <a:cubicBezTo>
                  <a:pt x="1329024" y="1313308"/>
                  <a:pt x="1336535" y="1298292"/>
                  <a:pt x="1347802" y="1279522"/>
                </a:cubicBezTo>
                <a:cubicBezTo>
                  <a:pt x="1353435" y="1272015"/>
                  <a:pt x="1359537" y="1268026"/>
                  <a:pt x="1365816" y="1266501"/>
                </a:cubicBezTo>
                <a:cubicBezTo>
                  <a:pt x="1384652" y="1261926"/>
                  <a:pt x="1405073" y="1279523"/>
                  <a:pt x="1419155" y="1290784"/>
                </a:cubicBezTo>
                <a:lnTo>
                  <a:pt x="1442328" y="1327103"/>
                </a:lnTo>
                <a:lnTo>
                  <a:pt x="1417454" y="1342401"/>
                </a:lnTo>
                <a:lnTo>
                  <a:pt x="1404696" y="1366279"/>
                </a:lnTo>
                <a:lnTo>
                  <a:pt x="1398082" y="1356691"/>
                </a:lnTo>
                <a:cubicBezTo>
                  <a:pt x="1378080" y="1329263"/>
                  <a:pt x="1363293" y="1318001"/>
                  <a:pt x="1359068" y="1365864"/>
                </a:cubicBezTo>
                <a:cubicBezTo>
                  <a:pt x="1359068" y="1377126"/>
                  <a:pt x="1351557" y="1384634"/>
                  <a:pt x="1340291" y="1380880"/>
                </a:cubicBezTo>
                <a:lnTo>
                  <a:pt x="1237965" y="1380880"/>
                </a:lnTo>
                <a:lnTo>
                  <a:pt x="1231864" y="1432659"/>
                </a:lnTo>
                <a:cubicBezTo>
                  <a:pt x="1218453" y="1548608"/>
                  <a:pt x="1217747" y="1653472"/>
                  <a:pt x="1325039" y="1752002"/>
                </a:cubicBezTo>
                <a:cubicBezTo>
                  <a:pt x="1381508" y="1797045"/>
                  <a:pt x="1434213" y="1857101"/>
                  <a:pt x="1453036" y="1928418"/>
                </a:cubicBezTo>
                <a:cubicBezTo>
                  <a:pt x="1524565" y="2127356"/>
                  <a:pt x="1475624" y="2348814"/>
                  <a:pt x="1460566" y="2547751"/>
                </a:cubicBezTo>
                <a:cubicBezTo>
                  <a:pt x="1459625" y="2554320"/>
                  <a:pt x="1456566" y="2559247"/>
                  <a:pt x="1452507" y="2562531"/>
                </a:cubicBezTo>
                <a:lnTo>
                  <a:pt x="1441925" y="2566239"/>
                </a:lnTo>
                <a:lnTo>
                  <a:pt x="1460360" y="2566912"/>
                </a:lnTo>
                <a:cubicBezTo>
                  <a:pt x="1472436" y="2567170"/>
                  <a:pt x="1482596" y="2567228"/>
                  <a:pt x="1490113" y="2567228"/>
                </a:cubicBezTo>
                <a:cubicBezTo>
                  <a:pt x="1588777" y="2572871"/>
                  <a:pt x="1683213" y="2576398"/>
                  <a:pt x="1770249" y="2541308"/>
                </a:cubicBezTo>
                <a:lnTo>
                  <a:pt x="1809955" y="2518124"/>
                </a:lnTo>
                <a:lnTo>
                  <a:pt x="1820350" y="2406261"/>
                </a:lnTo>
                <a:cubicBezTo>
                  <a:pt x="1841111" y="2283945"/>
                  <a:pt x="1892485" y="2166380"/>
                  <a:pt x="1996642" y="2093166"/>
                </a:cubicBezTo>
                <a:cubicBezTo>
                  <a:pt x="2188065" y="1961756"/>
                  <a:pt x="2360721" y="1755255"/>
                  <a:pt x="2409515" y="1518718"/>
                </a:cubicBezTo>
                <a:cubicBezTo>
                  <a:pt x="2469569" y="1207089"/>
                  <a:pt x="2413268" y="933006"/>
                  <a:pt x="2203078" y="692714"/>
                </a:cubicBezTo>
                <a:cubicBezTo>
                  <a:pt x="2073586" y="543470"/>
                  <a:pt x="1874422" y="478704"/>
                  <a:pt x="1678424" y="468320"/>
                </a:cubicBezTo>
                <a:close/>
                <a:moveTo>
                  <a:pt x="1610042" y="433649"/>
                </a:moveTo>
                <a:cubicBezTo>
                  <a:pt x="1812726" y="433649"/>
                  <a:pt x="2064203" y="471195"/>
                  <a:pt x="2199325" y="628887"/>
                </a:cubicBezTo>
                <a:cubicBezTo>
                  <a:pt x="2345707" y="797842"/>
                  <a:pt x="2480829" y="993079"/>
                  <a:pt x="2473322" y="1222107"/>
                </a:cubicBezTo>
                <a:cubicBezTo>
                  <a:pt x="2465816" y="1477418"/>
                  <a:pt x="2417022" y="1698937"/>
                  <a:pt x="2263132" y="1909192"/>
                </a:cubicBezTo>
                <a:cubicBezTo>
                  <a:pt x="2195571" y="1995547"/>
                  <a:pt x="2101737" y="2048111"/>
                  <a:pt x="2022915" y="2123202"/>
                </a:cubicBezTo>
                <a:cubicBezTo>
                  <a:pt x="1930019" y="2210496"/>
                  <a:pt x="1879348" y="2299902"/>
                  <a:pt x="1858235" y="2410427"/>
                </a:cubicBezTo>
                <a:lnTo>
                  <a:pt x="1849866" y="2494819"/>
                </a:lnTo>
                <a:lnTo>
                  <a:pt x="1854701" y="2491995"/>
                </a:lnTo>
                <a:cubicBezTo>
                  <a:pt x="1877252" y="2476948"/>
                  <a:pt x="1899804" y="2503280"/>
                  <a:pt x="1881011" y="2518327"/>
                </a:cubicBezTo>
                <a:lnTo>
                  <a:pt x="1838567" y="2542885"/>
                </a:lnTo>
                <a:lnTo>
                  <a:pt x="1838530" y="2542951"/>
                </a:lnTo>
                <a:lnTo>
                  <a:pt x="1838373" y="2542998"/>
                </a:lnTo>
                <a:lnTo>
                  <a:pt x="1770895" y="2582040"/>
                </a:lnTo>
                <a:cubicBezTo>
                  <a:pt x="1653379" y="2626475"/>
                  <a:pt x="1517363" y="2618011"/>
                  <a:pt x="1396147" y="2601083"/>
                </a:cubicBezTo>
                <a:cubicBezTo>
                  <a:pt x="1330371" y="2591209"/>
                  <a:pt x="1204162" y="2581335"/>
                  <a:pt x="1156012" y="2521060"/>
                </a:cubicBezTo>
                <a:lnTo>
                  <a:pt x="1149477" y="2508768"/>
                </a:lnTo>
                <a:lnTo>
                  <a:pt x="1147965" y="2511154"/>
                </a:lnTo>
                <a:cubicBezTo>
                  <a:pt x="1136177" y="2516962"/>
                  <a:pt x="1116471" y="2504290"/>
                  <a:pt x="1122101" y="2487395"/>
                </a:cubicBezTo>
                <a:lnTo>
                  <a:pt x="1126257" y="2465066"/>
                </a:lnTo>
                <a:lnTo>
                  <a:pt x="1111038" y="2480777"/>
                </a:lnTo>
                <a:cubicBezTo>
                  <a:pt x="1073543" y="2549464"/>
                  <a:pt x="1187775" y="2654031"/>
                  <a:pt x="1227222" y="2663873"/>
                </a:cubicBezTo>
                <a:cubicBezTo>
                  <a:pt x="1276062" y="2682619"/>
                  <a:pt x="1324902" y="2693866"/>
                  <a:pt x="1377498" y="2693866"/>
                </a:cubicBezTo>
                <a:cubicBezTo>
                  <a:pt x="1441365" y="2697615"/>
                  <a:pt x="1508988" y="2701365"/>
                  <a:pt x="1576612" y="2701365"/>
                </a:cubicBezTo>
                <a:cubicBezTo>
                  <a:pt x="1659263" y="2701365"/>
                  <a:pt x="1768212" y="2701365"/>
                  <a:pt x="1835836" y="2633879"/>
                </a:cubicBezTo>
                <a:cubicBezTo>
                  <a:pt x="1850864" y="2618882"/>
                  <a:pt x="1982354" y="2483911"/>
                  <a:pt x="1873405" y="2461416"/>
                </a:cubicBezTo>
                <a:cubicBezTo>
                  <a:pt x="1847107" y="2457666"/>
                  <a:pt x="1862134" y="2420174"/>
                  <a:pt x="1884676" y="2427673"/>
                </a:cubicBezTo>
                <a:cubicBezTo>
                  <a:pt x="1957935" y="2441733"/>
                  <a:pt x="1969910" y="2491644"/>
                  <a:pt x="1947545" y="2544191"/>
                </a:cubicBezTo>
                <a:lnTo>
                  <a:pt x="1927529" y="2576030"/>
                </a:lnTo>
                <a:lnTo>
                  <a:pt x="1933715" y="2573768"/>
                </a:lnTo>
                <a:cubicBezTo>
                  <a:pt x="1937878" y="2574179"/>
                  <a:pt x="1941865" y="2576757"/>
                  <a:pt x="1944680" y="2582383"/>
                </a:cubicBezTo>
                <a:cubicBezTo>
                  <a:pt x="1981270" y="2630204"/>
                  <a:pt x="1969308" y="2697014"/>
                  <a:pt x="1942041" y="2751164"/>
                </a:cubicBezTo>
                <a:lnTo>
                  <a:pt x="1921861" y="2782765"/>
                </a:lnTo>
                <a:lnTo>
                  <a:pt x="1923949" y="2783774"/>
                </a:lnTo>
                <a:cubicBezTo>
                  <a:pt x="1927469" y="2787422"/>
                  <a:pt x="1929815" y="2792599"/>
                  <a:pt x="1929815" y="2799188"/>
                </a:cubicBezTo>
                <a:cubicBezTo>
                  <a:pt x="1941079" y="3043927"/>
                  <a:pt x="1501783" y="3006275"/>
                  <a:pt x="1359106" y="3006275"/>
                </a:cubicBezTo>
                <a:cubicBezTo>
                  <a:pt x="1312172" y="3006275"/>
                  <a:pt x="1255852" y="3010040"/>
                  <a:pt x="1205164" y="3001568"/>
                </a:cubicBezTo>
                <a:lnTo>
                  <a:pt x="1138777" y="2978893"/>
                </a:lnTo>
                <a:lnTo>
                  <a:pt x="1163464" y="3012954"/>
                </a:lnTo>
                <a:cubicBezTo>
                  <a:pt x="1249328" y="3085893"/>
                  <a:pt x="1487343" y="3074759"/>
                  <a:pt x="1572848" y="3078058"/>
                </a:cubicBezTo>
                <a:cubicBezTo>
                  <a:pt x="1617479" y="3082771"/>
                  <a:pt x="1748731" y="3093375"/>
                  <a:pt x="1826212" y="3062925"/>
                </a:cubicBezTo>
                <a:lnTo>
                  <a:pt x="1855139" y="3045403"/>
                </a:lnTo>
                <a:lnTo>
                  <a:pt x="1856039" y="3037839"/>
                </a:lnTo>
                <a:cubicBezTo>
                  <a:pt x="1858621" y="3034331"/>
                  <a:pt x="1862846" y="3031992"/>
                  <a:pt x="1867540" y="3031057"/>
                </a:cubicBezTo>
                <a:lnTo>
                  <a:pt x="1869486" y="3031279"/>
                </a:lnTo>
                <a:lnTo>
                  <a:pt x="1884394" y="3003676"/>
                </a:lnTo>
                <a:cubicBezTo>
                  <a:pt x="1886795" y="2989515"/>
                  <a:pt x="1884798" y="2972961"/>
                  <a:pt x="1877281" y="2953638"/>
                </a:cubicBezTo>
                <a:cubicBezTo>
                  <a:pt x="1866006" y="2927246"/>
                  <a:pt x="1899832" y="2912165"/>
                  <a:pt x="1907349" y="2938557"/>
                </a:cubicBezTo>
                <a:cubicBezTo>
                  <a:pt x="1923322" y="2976260"/>
                  <a:pt x="1924262" y="3006422"/>
                  <a:pt x="1914866" y="3030458"/>
                </a:cubicBezTo>
                <a:lnTo>
                  <a:pt x="1895246" y="3059654"/>
                </a:lnTo>
                <a:lnTo>
                  <a:pt x="1900805" y="3085803"/>
                </a:lnTo>
                <a:cubicBezTo>
                  <a:pt x="1903598" y="3109849"/>
                  <a:pt x="1901418" y="3130266"/>
                  <a:pt x="1895189" y="3147571"/>
                </a:cubicBezTo>
                <a:lnTo>
                  <a:pt x="1870892" y="3182585"/>
                </a:lnTo>
                <a:lnTo>
                  <a:pt x="1874227" y="3182966"/>
                </a:lnTo>
                <a:cubicBezTo>
                  <a:pt x="1878687" y="3185072"/>
                  <a:pt x="1882443" y="3188816"/>
                  <a:pt x="1884320" y="3194431"/>
                </a:cubicBezTo>
                <a:cubicBezTo>
                  <a:pt x="1927039" y="3325460"/>
                  <a:pt x="1728234" y="3341838"/>
                  <a:pt x="1617486" y="3346394"/>
                </a:cubicBezTo>
                <a:lnTo>
                  <a:pt x="1611365" y="3346621"/>
                </a:lnTo>
                <a:lnTo>
                  <a:pt x="1614054" y="3355104"/>
                </a:lnTo>
                <a:lnTo>
                  <a:pt x="1573528" y="3351404"/>
                </a:lnTo>
                <a:lnTo>
                  <a:pt x="1574548" y="3350074"/>
                </a:lnTo>
                <a:lnTo>
                  <a:pt x="1577755" y="3347870"/>
                </a:lnTo>
                <a:lnTo>
                  <a:pt x="1576374" y="3347922"/>
                </a:lnTo>
                <a:lnTo>
                  <a:pt x="1576196" y="3347924"/>
                </a:lnTo>
                <a:lnTo>
                  <a:pt x="1574548" y="3350074"/>
                </a:lnTo>
                <a:lnTo>
                  <a:pt x="1572719" y="3351330"/>
                </a:lnTo>
                <a:lnTo>
                  <a:pt x="1574927" y="3347937"/>
                </a:lnTo>
                <a:lnTo>
                  <a:pt x="1509810" y="3348609"/>
                </a:lnTo>
                <a:cubicBezTo>
                  <a:pt x="1339604" y="3350554"/>
                  <a:pt x="1082062" y="3346050"/>
                  <a:pt x="1091920" y="3149507"/>
                </a:cubicBezTo>
                <a:cubicBezTo>
                  <a:pt x="1095676" y="3123302"/>
                  <a:pt x="1129475" y="3127045"/>
                  <a:pt x="1129475" y="3149507"/>
                </a:cubicBezTo>
                <a:cubicBezTo>
                  <a:pt x="1121964" y="3321716"/>
                  <a:pt x="1411134" y="3310485"/>
                  <a:pt x="1531308" y="3306741"/>
                </a:cubicBezTo>
                <a:cubicBezTo>
                  <a:pt x="1587640" y="3310485"/>
                  <a:pt x="1884320" y="3317972"/>
                  <a:pt x="1846766" y="3201919"/>
                </a:cubicBezTo>
                <a:lnTo>
                  <a:pt x="1846864" y="3201096"/>
                </a:lnTo>
                <a:lnTo>
                  <a:pt x="1816626" y="3218211"/>
                </a:lnTo>
                <a:cubicBezTo>
                  <a:pt x="1722998" y="3252869"/>
                  <a:pt x="1574381" y="3235637"/>
                  <a:pt x="1486362" y="3231251"/>
                </a:cubicBezTo>
                <a:cubicBezTo>
                  <a:pt x="1354921" y="3227509"/>
                  <a:pt x="1148371" y="3220025"/>
                  <a:pt x="1114572" y="3062863"/>
                </a:cubicBezTo>
                <a:cubicBezTo>
                  <a:pt x="1112695" y="3051637"/>
                  <a:pt x="1121144" y="3044154"/>
                  <a:pt x="1130533" y="3042283"/>
                </a:cubicBezTo>
                <a:lnTo>
                  <a:pt x="1136020" y="3042943"/>
                </a:lnTo>
                <a:lnTo>
                  <a:pt x="1132405" y="3040650"/>
                </a:lnTo>
                <a:cubicBezTo>
                  <a:pt x="1119720" y="3028102"/>
                  <a:pt x="1109620" y="3012078"/>
                  <a:pt x="1103042" y="2991341"/>
                </a:cubicBezTo>
                <a:cubicBezTo>
                  <a:pt x="1097405" y="2980030"/>
                  <a:pt x="1103982" y="2970605"/>
                  <a:pt x="1112908" y="2966834"/>
                </a:cubicBezTo>
                <a:lnTo>
                  <a:pt x="1120962" y="2966289"/>
                </a:lnTo>
                <a:lnTo>
                  <a:pt x="1106956" y="2955106"/>
                </a:lnTo>
                <a:cubicBezTo>
                  <a:pt x="1098508" y="2946149"/>
                  <a:pt x="1091116" y="2935677"/>
                  <a:pt x="1085014" y="2923440"/>
                </a:cubicBezTo>
                <a:cubicBezTo>
                  <a:pt x="1058732" y="2874492"/>
                  <a:pt x="1054977" y="2810483"/>
                  <a:pt x="1092524" y="2769066"/>
                </a:cubicBezTo>
                <a:lnTo>
                  <a:pt x="1096485" y="2767478"/>
                </a:lnTo>
                <a:lnTo>
                  <a:pt x="1087927" y="2756849"/>
                </a:lnTo>
                <a:cubicBezTo>
                  <a:pt x="1067301" y="2723752"/>
                  <a:pt x="1058714" y="2682249"/>
                  <a:pt x="1067188" y="2630338"/>
                </a:cubicBezTo>
                <a:lnTo>
                  <a:pt x="1081202" y="2576169"/>
                </a:lnTo>
                <a:lnTo>
                  <a:pt x="1070843" y="2529839"/>
                </a:lnTo>
                <a:cubicBezTo>
                  <a:pt x="1069434" y="2486723"/>
                  <a:pt x="1084461" y="2444544"/>
                  <a:pt x="1118273" y="2420174"/>
                </a:cubicBezTo>
                <a:cubicBezTo>
                  <a:pt x="1122969" y="2417362"/>
                  <a:pt x="1127665" y="2417362"/>
                  <a:pt x="1131774" y="2419120"/>
                </a:cubicBezTo>
                <a:lnTo>
                  <a:pt x="1134220" y="2422280"/>
                </a:lnTo>
                <a:lnTo>
                  <a:pt x="1138992" y="2396640"/>
                </a:lnTo>
                <a:cubicBezTo>
                  <a:pt x="1151659" y="2298963"/>
                  <a:pt x="1147437" y="2187030"/>
                  <a:pt x="1088321" y="2119448"/>
                </a:cubicBezTo>
                <a:cubicBezTo>
                  <a:pt x="1032020" y="2059375"/>
                  <a:pt x="964459" y="2018075"/>
                  <a:pt x="904405" y="1965511"/>
                </a:cubicBezTo>
                <a:cubicBezTo>
                  <a:pt x="833090" y="1905438"/>
                  <a:pt x="754269" y="1856629"/>
                  <a:pt x="701722" y="1774028"/>
                </a:cubicBezTo>
                <a:cubicBezTo>
                  <a:pt x="577860" y="1582545"/>
                  <a:pt x="544079" y="1361026"/>
                  <a:pt x="611640" y="1143262"/>
                </a:cubicBezTo>
                <a:cubicBezTo>
                  <a:pt x="746762" y="700223"/>
                  <a:pt x="1148375" y="426140"/>
                  <a:pt x="1610042" y="433649"/>
                </a:cubicBezTo>
                <a:close/>
                <a:moveTo>
                  <a:pt x="2398170" y="210955"/>
                </a:moveTo>
                <a:cubicBezTo>
                  <a:pt x="2410941" y="216251"/>
                  <a:pt x="2415839" y="237437"/>
                  <a:pt x="2401844" y="245912"/>
                </a:cubicBezTo>
                <a:cubicBezTo>
                  <a:pt x="2342131" y="279810"/>
                  <a:pt x="2297347" y="332539"/>
                  <a:pt x="2252563" y="377736"/>
                </a:cubicBezTo>
                <a:cubicBezTo>
                  <a:pt x="2230171" y="392802"/>
                  <a:pt x="2207779" y="366437"/>
                  <a:pt x="2226439" y="347605"/>
                </a:cubicBezTo>
                <a:cubicBezTo>
                  <a:pt x="2274955" y="302408"/>
                  <a:pt x="2319739" y="245912"/>
                  <a:pt x="2383184" y="212014"/>
                </a:cubicBezTo>
                <a:cubicBezTo>
                  <a:pt x="2388782" y="209189"/>
                  <a:pt x="2393913" y="209189"/>
                  <a:pt x="2398170" y="210955"/>
                </a:cubicBezTo>
                <a:close/>
                <a:moveTo>
                  <a:pt x="847347" y="143116"/>
                </a:moveTo>
                <a:cubicBezTo>
                  <a:pt x="851671" y="142999"/>
                  <a:pt x="856111" y="144866"/>
                  <a:pt x="859851" y="149533"/>
                </a:cubicBezTo>
                <a:cubicBezTo>
                  <a:pt x="897245" y="198069"/>
                  <a:pt x="934640" y="239138"/>
                  <a:pt x="972034" y="287674"/>
                </a:cubicBezTo>
                <a:cubicBezTo>
                  <a:pt x="986992" y="306342"/>
                  <a:pt x="957076" y="332477"/>
                  <a:pt x="945858" y="310076"/>
                </a:cubicBezTo>
                <a:cubicBezTo>
                  <a:pt x="908463" y="265273"/>
                  <a:pt x="867330" y="224204"/>
                  <a:pt x="833675" y="175668"/>
                </a:cubicBezTo>
                <a:cubicBezTo>
                  <a:pt x="822456" y="161667"/>
                  <a:pt x="834376" y="143466"/>
                  <a:pt x="847347" y="143116"/>
                </a:cubicBezTo>
                <a:close/>
                <a:moveTo>
                  <a:pt x="1662565" y="0"/>
                </a:moveTo>
                <a:cubicBezTo>
                  <a:pt x="1672181" y="0"/>
                  <a:pt x="1681340" y="5660"/>
                  <a:pt x="1681340" y="16979"/>
                </a:cubicBezTo>
                <a:cubicBezTo>
                  <a:pt x="1677676" y="88670"/>
                  <a:pt x="1685003" y="156587"/>
                  <a:pt x="1685003" y="228278"/>
                </a:cubicBezTo>
                <a:cubicBezTo>
                  <a:pt x="1688667" y="254690"/>
                  <a:pt x="1652032" y="250917"/>
                  <a:pt x="1652032" y="228278"/>
                </a:cubicBezTo>
                <a:cubicBezTo>
                  <a:pt x="1648369" y="156587"/>
                  <a:pt x="1641042" y="88670"/>
                  <a:pt x="1641042" y="16979"/>
                </a:cubicBezTo>
                <a:cubicBezTo>
                  <a:pt x="1642874" y="5660"/>
                  <a:pt x="1652948" y="0"/>
                  <a:pt x="1662565" y="0"/>
                </a:cubicBezTo>
                <a:close/>
              </a:path>
            </a:pathLst>
          </a:custGeom>
          <a:solidFill>
            <a:schemeClr val="tx1">
              <a:lumMod val="75000"/>
              <a:lumOff val="25000"/>
            </a:schemeClr>
          </a:solidFill>
          <a:ln w="6350">
            <a:solidFill>
              <a:schemeClr val="tx1">
                <a:lumMod val="75000"/>
                <a:lumOff val="25000"/>
              </a:schemeClr>
            </a:solid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60" name="矩形 50"/>
          <p:cNvSpPr>
            <a:spLocks noChangeArrowheads="1"/>
          </p:cNvSpPr>
          <p:nvPr/>
        </p:nvSpPr>
        <p:spPr bwMode="auto">
          <a:xfrm>
            <a:off x="1777221" y="1768750"/>
            <a:ext cx="30099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000" b="1" dirty="0" smtClean="0">
                <a:solidFill>
                  <a:schemeClr val="tx1">
                    <a:lumMod val="75000"/>
                    <a:lumOff val="25000"/>
                  </a:schemeClr>
                </a:solidFill>
              </a:rPr>
              <a:t>产品优势一</a:t>
            </a:r>
            <a:endParaRPr lang="zh-CN" altLang="en-US" sz="2000" b="1" dirty="0">
              <a:solidFill>
                <a:schemeClr val="tx1">
                  <a:lumMod val="75000"/>
                  <a:lumOff val="25000"/>
                </a:schemeClr>
              </a:solidFill>
            </a:endParaRPr>
          </a:p>
        </p:txBody>
      </p:sp>
      <p:sp>
        <p:nvSpPr>
          <p:cNvPr id="61" name="TextBox 107"/>
          <p:cNvSpPr txBox="1"/>
          <p:nvPr/>
        </p:nvSpPr>
        <p:spPr>
          <a:xfrm>
            <a:off x="1767595" y="3719065"/>
            <a:ext cx="338437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a:t>
            </a:r>
            <a:r>
              <a:rPr lang="zh-CN" altLang="en-US" dirty="0" smtClean="0">
                <a:sym typeface="微软雅黑" pitchFamily="34" charset="-122"/>
              </a:rPr>
              <a:t>。</a:t>
            </a:r>
            <a:endParaRPr lang="zh-CN" altLang="en-US" dirty="0">
              <a:sym typeface="微软雅黑" pitchFamily="34" charset="-122"/>
            </a:endParaRPr>
          </a:p>
        </p:txBody>
      </p:sp>
      <p:sp>
        <p:nvSpPr>
          <p:cNvPr id="62" name="任意多边形 61"/>
          <p:cNvSpPr>
            <a:spLocks/>
          </p:cNvSpPr>
          <p:nvPr/>
        </p:nvSpPr>
        <p:spPr bwMode="auto">
          <a:xfrm>
            <a:off x="1199456" y="3323021"/>
            <a:ext cx="406588" cy="491389"/>
          </a:xfrm>
          <a:custGeom>
            <a:avLst/>
            <a:gdLst>
              <a:gd name="connsiteX0" fmla="*/ 1614054 w 2935817"/>
              <a:gd name="connsiteY0" fmla="*/ 3355104 h 3548128"/>
              <a:gd name="connsiteX1" fmla="*/ 1475018 w 2935817"/>
              <a:gd name="connsiteY1" fmla="*/ 3547555 h 3548128"/>
              <a:gd name="connsiteX2" fmla="*/ 1317192 w 2935817"/>
              <a:gd name="connsiteY2" fmla="*/ 3404160 h 3548128"/>
              <a:gd name="connsiteX3" fmla="*/ 1354770 w 2935817"/>
              <a:gd name="connsiteY3" fmla="*/ 3396613 h 3548128"/>
              <a:gd name="connsiteX4" fmla="*/ 1493806 w 2935817"/>
              <a:gd name="connsiteY4" fmla="*/ 3498499 h 3548128"/>
              <a:gd name="connsiteX5" fmla="*/ 1566730 w 2935817"/>
              <a:gd name="connsiteY5" fmla="*/ 3398205 h 3548128"/>
              <a:gd name="connsiteX6" fmla="*/ 1569393 w 2935817"/>
              <a:gd name="connsiteY6" fmla="*/ 3377368 h 3548128"/>
              <a:gd name="connsiteX7" fmla="*/ 1578062 w 2935817"/>
              <a:gd name="connsiteY7" fmla="*/ 3387356 h 3548128"/>
              <a:gd name="connsiteX8" fmla="*/ 1591508 w 2935817"/>
              <a:gd name="connsiteY8" fmla="*/ 3385292 h 3548128"/>
              <a:gd name="connsiteX9" fmla="*/ 1614054 w 2935817"/>
              <a:gd name="connsiteY9" fmla="*/ 3355104 h 3548128"/>
              <a:gd name="connsiteX10" fmla="*/ 1572546 w 2935817"/>
              <a:gd name="connsiteY10" fmla="*/ 3352686 h 3548128"/>
              <a:gd name="connsiteX11" fmla="*/ 1569393 w 2935817"/>
              <a:gd name="connsiteY11" fmla="*/ 3377368 h 3548128"/>
              <a:gd name="connsiteX12" fmla="*/ 1568492 w 2935817"/>
              <a:gd name="connsiteY12" fmla="*/ 3376330 h 3548128"/>
              <a:gd name="connsiteX13" fmla="*/ 1566671 w 2935817"/>
              <a:gd name="connsiteY13" fmla="*/ 3360351 h 3548128"/>
              <a:gd name="connsiteX14" fmla="*/ 1572719 w 2935817"/>
              <a:gd name="connsiteY14" fmla="*/ 3351330 h 3548128"/>
              <a:gd name="connsiteX15" fmla="*/ 1573528 w 2935817"/>
              <a:gd name="connsiteY15" fmla="*/ 3351404 h 3548128"/>
              <a:gd name="connsiteX16" fmla="*/ 1572546 w 2935817"/>
              <a:gd name="connsiteY16" fmla="*/ 3352686 h 3548128"/>
              <a:gd name="connsiteX17" fmla="*/ 1149355 w 2935817"/>
              <a:gd name="connsiteY17" fmla="*/ 3051399 h 3548128"/>
              <a:gd name="connsiteX18" fmla="*/ 1152127 w 2935817"/>
              <a:gd name="connsiteY18" fmla="*/ 3055379 h 3548128"/>
              <a:gd name="connsiteX19" fmla="*/ 1490118 w 2935817"/>
              <a:gd name="connsiteY19" fmla="*/ 3193832 h 3548128"/>
              <a:gd name="connsiteX20" fmla="*/ 1860308 w 2935817"/>
              <a:gd name="connsiteY20" fmla="*/ 3111772 h 3548128"/>
              <a:gd name="connsiteX21" fmla="*/ 1861333 w 2935817"/>
              <a:gd name="connsiteY21" fmla="*/ 3084916 h 3548128"/>
              <a:gd name="connsiteX22" fmla="*/ 1860368 w 2935817"/>
              <a:gd name="connsiteY22" fmla="*/ 3085599 h 3548128"/>
              <a:gd name="connsiteX23" fmla="*/ 1678084 w 2935817"/>
              <a:gd name="connsiteY23" fmla="*/ 3119531 h 3548128"/>
              <a:gd name="connsiteX24" fmla="*/ 1290964 w 2935817"/>
              <a:gd name="connsiteY24" fmla="*/ 3093139 h 3548128"/>
              <a:gd name="connsiteX25" fmla="*/ 1177271 w 2935817"/>
              <a:gd name="connsiteY25" fmla="*/ 3069104 h 3548128"/>
              <a:gd name="connsiteX26" fmla="*/ 1121371 w 2935817"/>
              <a:gd name="connsiteY26" fmla="*/ 2794445 h 3548128"/>
              <a:gd name="connsiteX27" fmla="*/ 1118806 w 2935817"/>
              <a:gd name="connsiteY27" fmla="*/ 2799188 h 3548128"/>
              <a:gd name="connsiteX28" fmla="*/ 1261484 w 2935817"/>
              <a:gd name="connsiteY28" fmla="*/ 2964857 h 3548128"/>
              <a:gd name="connsiteX29" fmla="*/ 1456727 w 2935817"/>
              <a:gd name="connsiteY29" fmla="*/ 2961092 h 3548128"/>
              <a:gd name="connsiteX30" fmla="*/ 1889894 w 2935817"/>
              <a:gd name="connsiteY30" fmla="*/ 2830127 h 3548128"/>
              <a:gd name="connsiteX31" fmla="*/ 1890742 w 2935817"/>
              <a:gd name="connsiteY31" fmla="*/ 2817736 h 3548128"/>
              <a:gd name="connsiteX32" fmla="*/ 1881652 w 2935817"/>
              <a:gd name="connsiteY32" fmla="*/ 2825767 h 3548128"/>
              <a:gd name="connsiteX33" fmla="*/ 1591916 w 2935817"/>
              <a:gd name="connsiteY33" fmla="*/ 2878687 h 3548128"/>
              <a:gd name="connsiteX34" fmla="*/ 1143743 w 2935817"/>
              <a:gd name="connsiteY34" fmla="*/ 2812428 h 3548128"/>
              <a:gd name="connsiteX35" fmla="*/ 1915762 w 2935817"/>
              <a:gd name="connsiteY35" fmla="*/ 2594748 h 3548128"/>
              <a:gd name="connsiteX36" fmla="*/ 1914731 w 2935817"/>
              <a:gd name="connsiteY36" fmla="*/ 2596387 h 3548128"/>
              <a:gd name="connsiteX37" fmla="*/ 1614181 w 2935817"/>
              <a:gd name="connsiteY37" fmla="*/ 2738857 h 3548128"/>
              <a:gd name="connsiteX38" fmla="*/ 1122030 w 2935817"/>
              <a:gd name="connsiteY38" fmla="*/ 2645126 h 3548128"/>
              <a:gd name="connsiteX39" fmla="*/ 1108336 w 2935817"/>
              <a:gd name="connsiteY39" fmla="*/ 2625894 h 3548128"/>
              <a:gd name="connsiteX40" fmla="*/ 1107406 w 2935817"/>
              <a:gd name="connsiteY40" fmla="*/ 2629340 h 3548128"/>
              <a:gd name="connsiteX41" fmla="*/ 1501849 w 2935817"/>
              <a:gd name="connsiteY41" fmla="*/ 2844931 h 3548128"/>
              <a:gd name="connsiteX42" fmla="*/ 1734523 w 2935817"/>
              <a:gd name="connsiteY42" fmla="*/ 2829928 h 3548128"/>
              <a:gd name="connsiteX43" fmla="*/ 1918410 w 2935817"/>
              <a:gd name="connsiteY43" fmla="*/ 2604887 h 3548128"/>
              <a:gd name="connsiteX44" fmla="*/ 2454158 w 2935817"/>
              <a:gd name="connsiteY44" fmla="*/ 2239129 h 3548128"/>
              <a:gd name="connsiteX45" fmla="*/ 2470365 w 2935817"/>
              <a:gd name="connsiteY45" fmla="*/ 2240766 h 3548128"/>
              <a:gd name="connsiteX46" fmla="*/ 2586868 w 2935817"/>
              <a:gd name="connsiteY46" fmla="*/ 2289412 h 3548128"/>
              <a:gd name="connsiteX47" fmla="*/ 2575594 w 2935817"/>
              <a:gd name="connsiteY47" fmla="*/ 2326831 h 3548128"/>
              <a:gd name="connsiteX48" fmla="*/ 2447816 w 2935817"/>
              <a:gd name="connsiteY48" fmla="*/ 2270702 h 3548128"/>
              <a:gd name="connsiteX49" fmla="*/ 2454158 w 2935817"/>
              <a:gd name="connsiteY49" fmla="*/ 2239129 h 3548128"/>
              <a:gd name="connsiteX50" fmla="*/ 553418 w 2935817"/>
              <a:gd name="connsiteY50" fmla="*/ 2020692 h 3548128"/>
              <a:gd name="connsiteX51" fmla="*/ 555523 w 2935817"/>
              <a:gd name="connsiteY51" fmla="*/ 2055605 h 3548128"/>
              <a:gd name="connsiteX52" fmla="*/ 357110 w 2935817"/>
              <a:gd name="connsiteY52" fmla="*/ 2183502 h 3548128"/>
              <a:gd name="connsiteX53" fmla="*/ 345879 w 2935817"/>
              <a:gd name="connsiteY53" fmla="*/ 2145885 h 3548128"/>
              <a:gd name="connsiteX54" fmla="*/ 540549 w 2935817"/>
              <a:gd name="connsiteY54" fmla="*/ 2021750 h 3548128"/>
              <a:gd name="connsiteX55" fmla="*/ 553418 w 2935817"/>
              <a:gd name="connsiteY55" fmla="*/ 2020692 h 3548128"/>
              <a:gd name="connsiteX56" fmla="*/ 2823850 w 2935817"/>
              <a:gd name="connsiteY56" fmla="*/ 1578406 h 3548128"/>
              <a:gd name="connsiteX57" fmla="*/ 2838142 w 2935817"/>
              <a:gd name="connsiteY57" fmla="*/ 1578940 h 3548128"/>
              <a:gd name="connsiteX58" fmla="*/ 2923658 w 2935817"/>
              <a:gd name="connsiteY58" fmla="*/ 1613106 h 3548128"/>
              <a:gd name="connsiteX59" fmla="*/ 2912504 w 2935817"/>
              <a:gd name="connsiteY59" fmla="*/ 1651068 h 3548128"/>
              <a:gd name="connsiteX60" fmla="*/ 2826988 w 2935817"/>
              <a:gd name="connsiteY60" fmla="*/ 1613106 h 3548128"/>
              <a:gd name="connsiteX61" fmla="*/ 2823850 w 2935817"/>
              <a:gd name="connsiteY61" fmla="*/ 1578406 h 3548128"/>
              <a:gd name="connsiteX62" fmla="*/ 1613742 w 2935817"/>
              <a:gd name="connsiteY62" fmla="*/ 1447710 h 3548128"/>
              <a:gd name="connsiteX63" fmla="*/ 1618194 w 2935817"/>
              <a:gd name="connsiteY63" fmla="*/ 1448451 h 3548128"/>
              <a:gd name="connsiteX64" fmla="*/ 1651993 w 2935817"/>
              <a:gd name="connsiteY64" fmla="*/ 1455959 h 3548128"/>
              <a:gd name="connsiteX65" fmla="*/ 1660831 w 2935817"/>
              <a:gd name="connsiteY65" fmla="*/ 1453217 h 3548128"/>
              <a:gd name="connsiteX66" fmla="*/ 1648238 w 2935817"/>
              <a:gd name="connsiteY66" fmla="*/ 1470975 h 3548128"/>
              <a:gd name="connsiteX67" fmla="*/ 1614439 w 2935817"/>
              <a:gd name="connsiteY67" fmla="*/ 1463467 h 3548128"/>
              <a:gd name="connsiteX68" fmla="*/ 1516797 w 2935817"/>
              <a:gd name="connsiteY68" fmla="*/ 1429681 h 3548128"/>
              <a:gd name="connsiteX69" fmla="*/ 1550596 w 2935817"/>
              <a:gd name="connsiteY69" fmla="*/ 1437189 h 3548128"/>
              <a:gd name="connsiteX70" fmla="*/ 1553528 w 2935817"/>
              <a:gd name="connsiteY70" fmla="*/ 1437678 h 3548128"/>
              <a:gd name="connsiteX71" fmla="*/ 1546841 w 2935817"/>
              <a:gd name="connsiteY71" fmla="*/ 1452205 h 3548128"/>
              <a:gd name="connsiteX72" fmla="*/ 1513041 w 2935817"/>
              <a:gd name="connsiteY72" fmla="*/ 1444697 h 3548128"/>
              <a:gd name="connsiteX73" fmla="*/ 1513559 w 2935817"/>
              <a:gd name="connsiteY73" fmla="*/ 1432584 h 3548128"/>
              <a:gd name="connsiteX74" fmla="*/ 251429 w 2935817"/>
              <a:gd name="connsiteY74" fmla="*/ 1402452 h 3548128"/>
              <a:gd name="connsiteX75" fmla="*/ 258959 w 2935817"/>
              <a:gd name="connsiteY75" fmla="*/ 1440375 h 3548128"/>
              <a:gd name="connsiteX76" fmla="*/ 17985 w 2935817"/>
              <a:gd name="connsiteY76" fmla="*/ 1470714 h 3548128"/>
              <a:gd name="connsiteX77" fmla="*/ 21750 w 2935817"/>
              <a:gd name="connsiteY77" fmla="*/ 1432790 h 3548128"/>
              <a:gd name="connsiteX78" fmla="*/ 251429 w 2935817"/>
              <a:gd name="connsiteY78" fmla="*/ 1402452 h 3548128"/>
              <a:gd name="connsiteX79" fmla="*/ 1404696 w 2935817"/>
              <a:gd name="connsiteY79" fmla="*/ 1366279 h 3548128"/>
              <a:gd name="connsiteX80" fmla="*/ 1419625 w 2935817"/>
              <a:gd name="connsiteY80" fmla="*/ 1387918 h 3548128"/>
              <a:gd name="connsiteX81" fmla="*/ 1443456 w 2935817"/>
              <a:gd name="connsiteY81" fmla="*/ 1420377 h 3548128"/>
              <a:gd name="connsiteX82" fmla="*/ 1447887 w 2935817"/>
              <a:gd name="connsiteY82" fmla="*/ 1424668 h 3548128"/>
              <a:gd name="connsiteX83" fmla="*/ 1446089 w 2935817"/>
              <a:gd name="connsiteY83" fmla="*/ 1434374 h 3548128"/>
              <a:gd name="connsiteX84" fmla="*/ 1415400 w 2935817"/>
              <a:gd name="connsiteY84" fmla="*/ 1467221 h 3548128"/>
              <a:gd name="connsiteX85" fmla="*/ 1389112 w 2935817"/>
              <a:gd name="connsiteY85" fmla="*/ 1455959 h 3548128"/>
              <a:gd name="connsiteX86" fmla="*/ 1393887 w 2935817"/>
              <a:gd name="connsiteY86" fmla="*/ 1386510 h 3548128"/>
              <a:gd name="connsiteX87" fmla="*/ 1491917 w 2935817"/>
              <a:gd name="connsiteY87" fmla="*/ 1318939 h 3548128"/>
              <a:gd name="connsiteX88" fmla="*/ 1528291 w 2935817"/>
              <a:gd name="connsiteY88" fmla="*/ 1333955 h 3548128"/>
              <a:gd name="connsiteX89" fmla="*/ 1534516 w 2935817"/>
              <a:gd name="connsiteY89" fmla="*/ 1340889 h 3548128"/>
              <a:gd name="connsiteX90" fmla="*/ 1516078 w 2935817"/>
              <a:gd name="connsiteY90" fmla="*/ 1373614 h 3548128"/>
              <a:gd name="connsiteX91" fmla="*/ 1513559 w 2935817"/>
              <a:gd name="connsiteY91" fmla="*/ 1432584 h 3548128"/>
              <a:gd name="connsiteX92" fmla="*/ 1493230 w 2935817"/>
              <a:gd name="connsiteY92" fmla="*/ 1450805 h 3548128"/>
              <a:gd name="connsiteX93" fmla="*/ 1468387 w 2935817"/>
              <a:gd name="connsiteY93" fmla="*/ 1444521 h 3548128"/>
              <a:gd name="connsiteX94" fmla="*/ 1447887 w 2935817"/>
              <a:gd name="connsiteY94" fmla="*/ 1424668 h 3548128"/>
              <a:gd name="connsiteX95" fmla="*/ 1455302 w 2935817"/>
              <a:gd name="connsiteY95" fmla="*/ 1384634 h 3548128"/>
              <a:gd name="connsiteX96" fmla="*/ 1445502 w 2935817"/>
              <a:gd name="connsiteY96" fmla="*/ 1332078 h 3548128"/>
              <a:gd name="connsiteX97" fmla="*/ 1442328 w 2935817"/>
              <a:gd name="connsiteY97" fmla="*/ 1327103 h 3548128"/>
              <a:gd name="connsiteX98" fmla="*/ 1452551 w 2935817"/>
              <a:gd name="connsiteY98" fmla="*/ 1320816 h 3548128"/>
              <a:gd name="connsiteX99" fmla="*/ 1491917 w 2935817"/>
              <a:gd name="connsiteY99" fmla="*/ 1318939 h 3548128"/>
              <a:gd name="connsiteX100" fmla="*/ 1574962 w 2935817"/>
              <a:gd name="connsiteY100" fmla="*/ 1316087 h 3548128"/>
              <a:gd name="connsiteX101" fmla="*/ 1614439 w 2935817"/>
              <a:gd name="connsiteY101" fmla="*/ 1321285 h 3548128"/>
              <a:gd name="connsiteX102" fmla="*/ 1646812 w 2935817"/>
              <a:gd name="connsiteY102" fmla="*/ 1341734 h 3548128"/>
              <a:gd name="connsiteX103" fmla="*/ 1634624 w 2935817"/>
              <a:gd name="connsiteY103" fmla="*/ 1349909 h 3548128"/>
              <a:gd name="connsiteX104" fmla="*/ 1611681 w 2935817"/>
              <a:gd name="connsiteY104" fmla="*/ 1401057 h 3548128"/>
              <a:gd name="connsiteX105" fmla="*/ 1613742 w 2935817"/>
              <a:gd name="connsiteY105" fmla="*/ 1447710 h 3548128"/>
              <a:gd name="connsiteX106" fmla="*/ 1553528 w 2935817"/>
              <a:gd name="connsiteY106" fmla="*/ 1437678 h 3548128"/>
              <a:gd name="connsiteX107" fmla="*/ 1558478 w 2935817"/>
              <a:gd name="connsiteY107" fmla="*/ 1426924 h 3548128"/>
              <a:gd name="connsiteX108" fmla="*/ 1554410 w 2935817"/>
              <a:gd name="connsiteY108" fmla="*/ 1363048 h 3548128"/>
              <a:gd name="connsiteX109" fmla="*/ 1534516 w 2935817"/>
              <a:gd name="connsiteY109" fmla="*/ 1340889 h 3548128"/>
              <a:gd name="connsiteX110" fmla="*/ 1539447 w 2935817"/>
              <a:gd name="connsiteY110" fmla="*/ 1332137 h 3548128"/>
              <a:gd name="connsiteX111" fmla="*/ 1574962 w 2935817"/>
              <a:gd name="connsiteY111" fmla="*/ 1316087 h 3548128"/>
              <a:gd name="connsiteX112" fmla="*/ 1920524 w 2935817"/>
              <a:gd name="connsiteY112" fmla="*/ 1260664 h 3548128"/>
              <a:gd name="connsiteX113" fmla="*/ 1930044 w 2935817"/>
              <a:gd name="connsiteY113" fmla="*/ 1270988 h 3548128"/>
              <a:gd name="connsiteX114" fmla="*/ 1944440 w 2935817"/>
              <a:gd name="connsiteY114" fmla="*/ 1330992 h 3548128"/>
              <a:gd name="connsiteX115" fmla="*/ 1945536 w 2935817"/>
              <a:gd name="connsiteY115" fmla="*/ 1367266 h 3548128"/>
              <a:gd name="connsiteX116" fmla="*/ 1955649 w 2935817"/>
              <a:gd name="connsiteY116" fmla="*/ 1367433 h 3548128"/>
              <a:gd name="connsiteX117" fmla="*/ 1963695 w 2935817"/>
              <a:gd name="connsiteY117" fmla="*/ 1365864 h 3548128"/>
              <a:gd name="connsiteX118" fmla="*/ 1993739 w 2935817"/>
              <a:gd name="connsiteY118" fmla="*/ 1384634 h 3548128"/>
              <a:gd name="connsiteX119" fmla="*/ 1953075 w 2935817"/>
              <a:gd name="connsiteY119" fmla="*/ 1405984 h 3548128"/>
              <a:gd name="connsiteX120" fmla="*/ 1946088 w 2935817"/>
              <a:gd name="connsiteY120" fmla="*/ 1405649 h 3548128"/>
              <a:gd name="connsiteX121" fmla="*/ 1942207 w 2935817"/>
              <a:gd name="connsiteY121" fmla="*/ 1467893 h 3548128"/>
              <a:gd name="connsiteX122" fmla="*/ 1937565 w 2935817"/>
              <a:gd name="connsiteY122" fmla="*/ 1530008 h 3548128"/>
              <a:gd name="connsiteX123" fmla="*/ 1854830 w 2935817"/>
              <a:gd name="connsiteY123" fmla="*/ 1758997 h 3548128"/>
              <a:gd name="connsiteX124" fmla="*/ 1640471 w 2935817"/>
              <a:gd name="connsiteY124" fmla="*/ 2243252 h 3548128"/>
              <a:gd name="connsiteX125" fmla="*/ 1617907 w 2935817"/>
              <a:gd name="connsiteY125" fmla="*/ 2543566 h 3548128"/>
              <a:gd name="connsiteX126" fmla="*/ 1580301 w 2935817"/>
              <a:gd name="connsiteY126" fmla="*/ 2532304 h 3548128"/>
              <a:gd name="connsiteX127" fmla="*/ 1681839 w 2935817"/>
              <a:gd name="connsiteY127" fmla="*/ 1916662 h 3548128"/>
              <a:gd name="connsiteX128" fmla="*/ 1884916 w 2935817"/>
              <a:gd name="connsiteY128" fmla="*/ 1616348 h 3548128"/>
              <a:gd name="connsiteX129" fmla="*/ 1908890 w 2935817"/>
              <a:gd name="connsiteY129" fmla="*/ 1449768 h 3548128"/>
              <a:gd name="connsiteX130" fmla="*/ 1909337 w 2935817"/>
              <a:gd name="connsiteY130" fmla="*/ 1403882 h 3548128"/>
              <a:gd name="connsiteX131" fmla="*/ 1899383 w 2935817"/>
              <a:gd name="connsiteY131" fmla="*/ 1403404 h 3548128"/>
              <a:gd name="connsiteX132" fmla="*/ 1790945 w 2935817"/>
              <a:gd name="connsiteY132" fmla="*/ 1433435 h 3548128"/>
              <a:gd name="connsiteX133" fmla="*/ 1760901 w 2935817"/>
              <a:gd name="connsiteY133" fmla="*/ 1422173 h 3548128"/>
              <a:gd name="connsiteX134" fmla="*/ 1660831 w 2935817"/>
              <a:gd name="connsiteY134" fmla="*/ 1453217 h 3548128"/>
              <a:gd name="connsiteX135" fmla="*/ 1665616 w 2935817"/>
              <a:gd name="connsiteY135" fmla="*/ 1446470 h 3548128"/>
              <a:gd name="connsiteX136" fmla="*/ 1649690 w 2935817"/>
              <a:gd name="connsiteY136" fmla="*/ 1343553 h 3548128"/>
              <a:gd name="connsiteX137" fmla="*/ 1646812 w 2935817"/>
              <a:gd name="connsiteY137" fmla="*/ 1341734 h 3548128"/>
              <a:gd name="connsiteX138" fmla="*/ 1679396 w 2935817"/>
              <a:gd name="connsiteY138" fmla="*/ 1319878 h 3548128"/>
              <a:gd name="connsiteX139" fmla="*/ 1742124 w 2935817"/>
              <a:gd name="connsiteY139" fmla="*/ 1320816 h 3548128"/>
              <a:gd name="connsiteX140" fmla="*/ 1787189 w 2935817"/>
              <a:gd name="connsiteY140" fmla="*/ 1380880 h 3548128"/>
              <a:gd name="connsiteX141" fmla="*/ 1888117 w 2935817"/>
              <a:gd name="connsiteY141" fmla="*/ 1364925 h 3548128"/>
              <a:gd name="connsiteX142" fmla="*/ 1909707 w 2935817"/>
              <a:gd name="connsiteY142" fmla="*/ 1365876 h 3548128"/>
              <a:gd name="connsiteX143" fmla="*/ 1909771 w 2935817"/>
              <a:gd name="connsiteY143" fmla="*/ 1359263 h 3548128"/>
              <a:gd name="connsiteX144" fmla="*/ 1896198 w 2935817"/>
              <a:gd name="connsiteY144" fmla="*/ 1286003 h 3548128"/>
              <a:gd name="connsiteX145" fmla="*/ 1920524 w 2935817"/>
              <a:gd name="connsiteY145" fmla="*/ 1260664 h 3548128"/>
              <a:gd name="connsiteX146" fmla="*/ 2909580 w 2935817"/>
              <a:gd name="connsiteY146" fmla="*/ 798710 h 3548128"/>
              <a:gd name="connsiteX147" fmla="*/ 2917089 w 2935817"/>
              <a:gd name="connsiteY147" fmla="*/ 835934 h 3548128"/>
              <a:gd name="connsiteX148" fmla="*/ 2733116 w 2935817"/>
              <a:gd name="connsiteY148" fmla="*/ 895492 h 3548128"/>
              <a:gd name="connsiteX149" fmla="*/ 2725607 w 2935817"/>
              <a:gd name="connsiteY149" fmla="*/ 858268 h 3548128"/>
              <a:gd name="connsiteX150" fmla="*/ 2909580 w 2935817"/>
              <a:gd name="connsiteY150" fmla="*/ 798710 h 3548128"/>
              <a:gd name="connsiteX151" fmla="*/ 317182 w 2935817"/>
              <a:gd name="connsiteY151" fmla="*/ 630583 h 3548128"/>
              <a:gd name="connsiteX152" fmla="*/ 330220 w 2935817"/>
              <a:gd name="connsiteY152" fmla="*/ 637055 h 3548128"/>
              <a:gd name="connsiteX153" fmla="*/ 472415 w 2935817"/>
              <a:gd name="connsiteY153" fmla="*/ 731198 h 3548128"/>
              <a:gd name="connsiteX154" fmla="*/ 449963 w 2935817"/>
              <a:gd name="connsiteY154" fmla="*/ 765089 h 3548128"/>
              <a:gd name="connsiteX155" fmla="*/ 304027 w 2935817"/>
              <a:gd name="connsiteY155" fmla="*/ 663415 h 3548128"/>
              <a:gd name="connsiteX156" fmla="*/ 317182 w 2935817"/>
              <a:gd name="connsiteY156" fmla="*/ 630583 h 3548128"/>
              <a:gd name="connsiteX157" fmla="*/ 1678424 w 2935817"/>
              <a:gd name="connsiteY157" fmla="*/ 468320 h 3548128"/>
              <a:gd name="connsiteX158" fmla="*/ 1486180 w 2935817"/>
              <a:gd name="connsiteY158" fmla="*/ 474949 h 3548128"/>
              <a:gd name="connsiteX159" fmla="*/ 866871 w 2935817"/>
              <a:gd name="connsiteY159" fmla="*/ 767805 h 3548128"/>
              <a:gd name="connsiteX160" fmla="*/ 645421 w 2935817"/>
              <a:gd name="connsiteY160" fmla="*/ 1563773 h 3548128"/>
              <a:gd name="connsiteX161" fmla="*/ 889391 w 2935817"/>
              <a:gd name="connsiteY161" fmla="*/ 1905438 h 3548128"/>
              <a:gd name="connsiteX162" fmla="*/ 1114595 w 2935817"/>
              <a:gd name="connsiteY162" fmla="*/ 2096921 h 3548128"/>
              <a:gd name="connsiteX163" fmla="*/ 1178461 w 2935817"/>
              <a:gd name="connsiteY163" fmla="*/ 2393648 h 3548128"/>
              <a:gd name="connsiteX164" fmla="*/ 1161861 w 2935817"/>
              <a:gd name="connsiteY164" fmla="*/ 2470853 h 3548128"/>
              <a:gd name="connsiteX165" fmla="*/ 1166459 w 2935817"/>
              <a:gd name="connsiteY165" fmla="*/ 2471365 h 3548128"/>
              <a:gd name="connsiteX166" fmla="*/ 1174387 w 2935817"/>
              <a:gd name="connsiteY166" fmla="*/ 2484471 h 3548128"/>
              <a:gd name="connsiteX167" fmla="*/ 1419110 w 2935817"/>
              <a:gd name="connsiteY167" fmla="*/ 2565406 h 3548128"/>
              <a:gd name="connsiteX168" fmla="*/ 1434403 w 2935817"/>
              <a:gd name="connsiteY168" fmla="*/ 2565965 h 3548128"/>
              <a:gd name="connsiteX169" fmla="*/ 1425096 w 2935817"/>
              <a:gd name="connsiteY169" fmla="*/ 2562531 h 3548128"/>
              <a:gd name="connsiteX170" fmla="*/ 1419155 w 2935817"/>
              <a:gd name="connsiteY170" fmla="*/ 2547751 h 3548128"/>
              <a:gd name="connsiteX171" fmla="*/ 1268569 w 2935817"/>
              <a:gd name="connsiteY171" fmla="*/ 1752002 h 3548128"/>
              <a:gd name="connsiteX172" fmla="*/ 1193924 w 2935817"/>
              <a:gd name="connsiteY172" fmla="*/ 1424741 h 3548128"/>
              <a:gd name="connsiteX173" fmla="*/ 1199572 w 2935817"/>
              <a:gd name="connsiteY173" fmla="*/ 1380880 h 3548128"/>
              <a:gd name="connsiteX174" fmla="*/ 1193828 w 2935817"/>
              <a:gd name="connsiteY174" fmla="*/ 1380880 h 3548128"/>
              <a:gd name="connsiteX175" fmla="*/ 1186317 w 2935817"/>
              <a:gd name="connsiteY175" fmla="*/ 1347094 h 3548128"/>
              <a:gd name="connsiteX176" fmla="*/ 1195523 w 2935817"/>
              <a:gd name="connsiteY176" fmla="*/ 1345686 h 3548128"/>
              <a:gd name="connsiteX177" fmla="*/ 1204196 w 2935817"/>
              <a:gd name="connsiteY177" fmla="*/ 1344979 h 3548128"/>
              <a:gd name="connsiteX178" fmla="*/ 1208335 w 2935817"/>
              <a:gd name="connsiteY178" fmla="*/ 1312839 h 3548128"/>
              <a:gd name="connsiteX179" fmla="*/ 1245981 w 2935817"/>
              <a:gd name="connsiteY179" fmla="*/ 1312839 h 3548128"/>
              <a:gd name="connsiteX180" fmla="*/ 1242486 w 2935817"/>
              <a:gd name="connsiteY180" fmla="*/ 1342508 h 3548128"/>
              <a:gd name="connsiteX181" fmla="*/ 1260018 w 2935817"/>
              <a:gd name="connsiteY181" fmla="*/ 1341463 h 3548128"/>
              <a:gd name="connsiteX182" fmla="*/ 1325269 w 2935817"/>
              <a:gd name="connsiteY182" fmla="*/ 1335832 h 3548128"/>
              <a:gd name="connsiteX183" fmla="*/ 1347802 w 2935817"/>
              <a:gd name="connsiteY183" fmla="*/ 1279522 h 3548128"/>
              <a:gd name="connsiteX184" fmla="*/ 1365816 w 2935817"/>
              <a:gd name="connsiteY184" fmla="*/ 1266501 h 3548128"/>
              <a:gd name="connsiteX185" fmla="*/ 1419155 w 2935817"/>
              <a:gd name="connsiteY185" fmla="*/ 1290784 h 3548128"/>
              <a:gd name="connsiteX186" fmla="*/ 1442328 w 2935817"/>
              <a:gd name="connsiteY186" fmla="*/ 1327103 h 3548128"/>
              <a:gd name="connsiteX187" fmla="*/ 1417454 w 2935817"/>
              <a:gd name="connsiteY187" fmla="*/ 1342401 h 3548128"/>
              <a:gd name="connsiteX188" fmla="*/ 1404696 w 2935817"/>
              <a:gd name="connsiteY188" fmla="*/ 1366279 h 3548128"/>
              <a:gd name="connsiteX189" fmla="*/ 1398082 w 2935817"/>
              <a:gd name="connsiteY189" fmla="*/ 1356691 h 3548128"/>
              <a:gd name="connsiteX190" fmla="*/ 1359068 w 2935817"/>
              <a:gd name="connsiteY190" fmla="*/ 1365864 h 3548128"/>
              <a:gd name="connsiteX191" fmla="*/ 1340291 w 2935817"/>
              <a:gd name="connsiteY191" fmla="*/ 1380880 h 3548128"/>
              <a:gd name="connsiteX192" fmla="*/ 1237965 w 2935817"/>
              <a:gd name="connsiteY192" fmla="*/ 1380880 h 3548128"/>
              <a:gd name="connsiteX193" fmla="*/ 1231864 w 2935817"/>
              <a:gd name="connsiteY193" fmla="*/ 1432659 h 3548128"/>
              <a:gd name="connsiteX194" fmla="*/ 1325039 w 2935817"/>
              <a:gd name="connsiteY194" fmla="*/ 1752002 h 3548128"/>
              <a:gd name="connsiteX195" fmla="*/ 1453036 w 2935817"/>
              <a:gd name="connsiteY195" fmla="*/ 1928418 h 3548128"/>
              <a:gd name="connsiteX196" fmla="*/ 1460566 w 2935817"/>
              <a:gd name="connsiteY196" fmla="*/ 2547751 h 3548128"/>
              <a:gd name="connsiteX197" fmla="*/ 1452507 w 2935817"/>
              <a:gd name="connsiteY197" fmla="*/ 2562531 h 3548128"/>
              <a:gd name="connsiteX198" fmla="*/ 1441925 w 2935817"/>
              <a:gd name="connsiteY198" fmla="*/ 2566239 h 3548128"/>
              <a:gd name="connsiteX199" fmla="*/ 1460360 w 2935817"/>
              <a:gd name="connsiteY199" fmla="*/ 2566912 h 3548128"/>
              <a:gd name="connsiteX200" fmla="*/ 1490113 w 2935817"/>
              <a:gd name="connsiteY200" fmla="*/ 2567228 h 3548128"/>
              <a:gd name="connsiteX201" fmla="*/ 1770249 w 2935817"/>
              <a:gd name="connsiteY201" fmla="*/ 2541308 h 3548128"/>
              <a:gd name="connsiteX202" fmla="*/ 1809955 w 2935817"/>
              <a:gd name="connsiteY202" fmla="*/ 2518124 h 3548128"/>
              <a:gd name="connsiteX203" fmla="*/ 1820350 w 2935817"/>
              <a:gd name="connsiteY203" fmla="*/ 2406261 h 3548128"/>
              <a:gd name="connsiteX204" fmla="*/ 1996642 w 2935817"/>
              <a:gd name="connsiteY204" fmla="*/ 2093166 h 3548128"/>
              <a:gd name="connsiteX205" fmla="*/ 2409515 w 2935817"/>
              <a:gd name="connsiteY205" fmla="*/ 1518718 h 3548128"/>
              <a:gd name="connsiteX206" fmla="*/ 2203078 w 2935817"/>
              <a:gd name="connsiteY206" fmla="*/ 692714 h 3548128"/>
              <a:gd name="connsiteX207" fmla="*/ 1678424 w 2935817"/>
              <a:gd name="connsiteY207" fmla="*/ 468320 h 3548128"/>
              <a:gd name="connsiteX208" fmla="*/ 1610042 w 2935817"/>
              <a:gd name="connsiteY208" fmla="*/ 433649 h 3548128"/>
              <a:gd name="connsiteX209" fmla="*/ 2199325 w 2935817"/>
              <a:gd name="connsiteY209" fmla="*/ 628887 h 3548128"/>
              <a:gd name="connsiteX210" fmla="*/ 2473322 w 2935817"/>
              <a:gd name="connsiteY210" fmla="*/ 1222107 h 3548128"/>
              <a:gd name="connsiteX211" fmla="*/ 2263132 w 2935817"/>
              <a:gd name="connsiteY211" fmla="*/ 1909192 h 3548128"/>
              <a:gd name="connsiteX212" fmla="*/ 2022915 w 2935817"/>
              <a:gd name="connsiteY212" fmla="*/ 2123202 h 3548128"/>
              <a:gd name="connsiteX213" fmla="*/ 1858235 w 2935817"/>
              <a:gd name="connsiteY213" fmla="*/ 2410427 h 3548128"/>
              <a:gd name="connsiteX214" fmla="*/ 1849866 w 2935817"/>
              <a:gd name="connsiteY214" fmla="*/ 2494819 h 3548128"/>
              <a:gd name="connsiteX215" fmla="*/ 1854701 w 2935817"/>
              <a:gd name="connsiteY215" fmla="*/ 2491995 h 3548128"/>
              <a:gd name="connsiteX216" fmla="*/ 1881011 w 2935817"/>
              <a:gd name="connsiteY216" fmla="*/ 2518327 h 3548128"/>
              <a:gd name="connsiteX217" fmla="*/ 1838567 w 2935817"/>
              <a:gd name="connsiteY217" fmla="*/ 2542885 h 3548128"/>
              <a:gd name="connsiteX218" fmla="*/ 1838530 w 2935817"/>
              <a:gd name="connsiteY218" fmla="*/ 2542951 h 3548128"/>
              <a:gd name="connsiteX219" fmla="*/ 1838373 w 2935817"/>
              <a:gd name="connsiteY219" fmla="*/ 2542998 h 3548128"/>
              <a:gd name="connsiteX220" fmla="*/ 1770895 w 2935817"/>
              <a:gd name="connsiteY220" fmla="*/ 2582040 h 3548128"/>
              <a:gd name="connsiteX221" fmla="*/ 1396147 w 2935817"/>
              <a:gd name="connsiteY221" fmla="*/ 2601083 h 3548128"/>
              <a:gd name="connsiteX222" fmla="*/ 1156012 w 2935817"/>
              <a:gd name="connsiteY222" fmla="*/ 2521060 h 3548128"/>
              <a:gd name="connsiteX223" fmla="*/ 1149477 w 2935817"/>
              <a:gd name="connsiteY223" fmla="*/ 2508768 h 3548128"/>
              <a:gd name="connsiteX224" fmla="*/ 1147965 w 2935817"/>
              <a:gd name="connsiteY224" fmla="*/ 2511154 h 3548128"/>
              <a:gd name="connsiteX225" fmla="*/ 1122101 w 2935817"/>
              <a:gd name="connsiteY225" fmla="*/ 2487395 h 3548128"/>
              <a:gd name="connsiteX226" fmla="*/ 1126257 w 2935817"/>
              <a:gd name="connsiteY226" fmla="*/ 2465066 h 3548128"/>
              <a:gd name="connsiteX227" fmla="*/ 1111038 w 2935817"/>
              <a:gd name="connsiteY227" fmla="*/ 2480777 h 3548128"/>
              <a:gd name="connsiteX228" fmla="*/ 1227222 w 2935817"/>
              <a:gd name="connsiteY228" fmla="*/ 2663873 h 3548128"/>
              <a:gd name="connsiteX229" fmla="*/ 1377498 w 2935817"/>
              <a:gd name="connsiteY229" fmla="*/ 2693866 h 3548128"/>
              <a:gd name="connsiteX230" fmla="*/ 1576612 w 2935817"/>
              <a:gd name="connsiteY230" fmla="*/ 2701365 h 3548128"/>
              <a:gd name="connsiteX231" fmla="*/ 1835836 w 2935817"/>
              <a:gd name="connsiteY231" fmla="*/ 2633879 h 3548128"/>
              <a:gd name="connsiteX232" fmla="*/ 1873405 w 2935817"/>
              <a:gd name="connsiteY232" fmla="*/ 2461416 h 3548128"/>
              <a:gd name="connsiteX233" fmla="*/ 1884676 w 2935817"/>
              <a:gd name="connsiteY233" fmla="*/ 2427673 h 3548128"/>
              <a:gd name="connsiteX234" fmla="*/ 1947545 w 2935817"/>
              <a:gd name="connsiteY234" fmla="*/ 2544191 h 3548128"/>
              <a:gd name="connsiteX235" fmla="*/ 1927529 w 2935817"/>
              <a:gd name="connsiteY235" fmla="*/ 2576030 h 3548128"/>
              <a:gd name="connsiteX236" fmla="*/ 1933715 w 2935817"/>
              <a:gd name="connsiteY236" fmla="*/ 2573768 h 3548128"/>
              <a:gd name="connsiteX237" fmla="*/ 1944680 w 2935817"/>
              <a:gd name="connsiteY237" fmla="*/ 2582383 h 3548128"/>
              <a:gd name="connsiteX238" fmla="*/ 1942041 w 2935817"/>
              <a:gd name="connsiteY238" fmla="*/ 2751164 h 3548128"/>
              <a:gd name="connsiteX239" fmla="*/ 1921861 w 2935817"/>
              <a:gd name="connsiteY239" fmla="*/ 2782765 h 3548128"/>
              <a:gd name="connsiteX240" fmla="*/ 1923949 w 2935817"/>
              <a:gd name="connsiteY240" fmla="*/ 2783774 h 3548128"/>
              <a:gd name="connsiteX241" fmla="*/ 1929815 w 2935817"/>
              <a:gd name="connsiteY241" fmla="*/ 2799188 h 3548128"/>
              <a:gd name="connsiteX242" fmla="*/ 1359106 w 2935817"/>
              <a:gd name="connsiteY242" fmla="*/ 3006275 h 3548128"/>
              <a:gd name="connsiteX243" fmla="*/ 1205164 w 2935817"/>
              <a:gd name="connsiteY243" fmla="*/ 3001568 h 3548128"/>
              <a:gd name="connsiteX244" fmla="*/ 1138777 w 2935817"/>
              <a:gd name="connsiteY244" fmla="*/ 2978893 h 3548128"/>
              <a:gd name="connsiteX245" fmla="*/ 1163464 w 2935817"/>
              <a:gd name="connsiteY245" fmla="*/ 3012954 h 3548128"/>
              <a:gd name="connsiteX246" fmla="*/ 1572848 w 2935817"/>
              <a:gd name="connsiteY246" fmla="*/ 3078058 h 3548128"/>
              <a:gd name="connsiteX247" fmla="*/ 1826212 w 2935817"/>
              <a:gd name="connsiteY247" fmla="*/ 3062925 h 3548128"/>
              <a:gd name="connsiteX248" fmla="*/ 1855139 w 2935817"/>
              <a:gd name="connsiteY248" fmla="*/ 3045403 h 3548128"/>
              <a:gd name="connsiteX249" fmla="*/ 1856039 w 2935817"/>
              <a:gd name="connsiteY249" fmla="*/ 3037839 h 3548128"/>
              <a:gd name="connsiteX250" fmla="*/ 1867540 w 2935817"/>
              <a:gd name="connsiteY250" fmla="*/ 3031057 h 3548128"/>
              <a:gd name="connsiteX251" fmla="*/ 1869486 w 2935817"/>
              <a:gd name="connsiteY251" fmla="*/ 3031279 h 3548128"/>
              <a:gd name="connsiteX252" fmla="*/ 1884394 w 2935817"/>
              <a:gd name="connsiteY252" fmla="*/ 3003676 h 3548128"/>
              <a:gd name="connsiteX253" fmla="*/ 1877281 w 2935817"/>
              <a:gd name="connsiteY253" fmla="*/ 2953638 h 3548128"/>
              <a:gd name="connsiteX254" fmla="*/ 1907349 w 2935817"/>
              <a:gd name="connsiteY254" fmla="*/ 2938557 h 3548128"/>
              <a:gd name="connsiteX255" fmla="*/ 1914866 w 2935817"/>
              <a:gd name="connsiteY255" fmla="*/ 3030458 h 3548128"/>
              <a:gd name="connsiteX256" fmla="*/ 1895246 w 2935817"/>
              <a:gd name="connsiteY256" fmla="*/ 3059654 h 3548128"/>
              <a:gd name="connsiteX257" fmla="*/ 1900805 w 2935817"/>
              <a:gd name="connsiteY257" fmla="*/ 3085803 h 3548128"/>
              <a:gd name="connsiteX258" fmla="*/ 1895189 w 2935817"/>
              <a:gd name="connsiteY258" fmla="*/ 3147571 h 3548128"/>
              <a:gd name="connsiteX259" fmla="*/ 1870892 w 2935817"/>
              <a:gd name="connsiteY259" fmla="*/ 3182585 h 3548128"/>
              <a:gd name="connsiteX260" fmla="*/ 1874227 w 2935817"/>
              <a:gd name="connsiteY260" fmla="*/ 3182966 h 3548128"/>
              <a:gd name="connsiteX261" fmla="*/ 1884320 w 2935817"/>
              <a:gd name="connsiteY261" fmla="*/ 3194431 h 3548128"/>
              <a:gd name="connsiteX262" fmla="*/ 1617486 w 2935817"/>
              <a:gd name="connsiteY262" fmla="*/ 3346394 h 3548128"/>
              <a:gd name="connsiteX263" fmla="*/ 1611365 w 2935817"/>
              <a:gd name="connsiteY263" fmla="*/ 3346621 h 3548128"/>
              <a:gd name="connsiteX264" fmla="*/ 1614054 w 2935817"/>
              <a:gd name="connsiteY264" fmla="*/ 3355104 h 3548128"/>
              <a:gd name="connsiteX265" fmla="*/ 1573528 w 2935817"/>
              <a:gd name="connsiteY265" fmla="*/ 3351404 h 3548128"/>
              <a:gd name="connsiteX266" fmla="*/ 1574548 w 2935817"/>
              <a:gd name="connsiteY266" fmla="*/ 3350074 h 3548128"/>
              <a:gd name="connsiteX267" fmla="*/ 1577755 w 2935817"/>
              <a:gd name="connsiteY267" fmla="*/ 3347870 h 3548128"/>
              <a:gd name="connsiteX268" fmla="*/ 1576374 w 2935817"/>
              <a:gd name="connsiteY268" fmla="*/ 3347922 h 3548128"/>
              <a:gd name="connsiteX269" fmla="*/ 1576196 w 2935817"/>
              <a:gd name="connsiteY269" fmla="*/ 3347924 h 3548128"/>
              <a:gd name="connsiteX270" fmla="*/ 1574548 w 2935817"/>
              <a:gd name="connsiteY270" fmla="*/ 3350074 h 3548128"/>
              <a:gd name="connsiteX271" fmla="*/ 1572719 w 2935817"/>
              <a:gd name="connsiteY271" fmla="*/ 3351330 h 3548128"/>
              <a:gd name="connsiteX272" fmla="*/ 1574927 w 2935817"/>
              <a:gd name="connsiteY272" fmla="*/ 3347937 h 3548128"/>
              <a:gd name="connsiteX273" fmla="*/ 1509810 w 2935817"/>
              <a:gd name="connsiteY273" fmla="*/ 3348609 h 3548128"/>
              <a:gd name="connsiteX274" fmla="*/ 1091920 w 2935817"/>
              <a:gd name="connsiteY274" fmla="*/ 3149507 h 3548128"/>
              <a:gd name="connsiteX275" fmla="*/ 1129475 w 2935817"/>
              <a:gd name="connsiteY275" fmla="*/ 3149507 h 3548128"/>
              <a:gd name="connsiteX276" fmla="*/ 1531308 w 2935817"/>
              <a:gd name="connsiteY276" fmla="*/ 3306741 h 3548128"/>
              <a:gd name="connsiteX277" fmla="*/ 1846766 w 2935817"/>
              <a:gd name="connsiteY277" fmla="*/ 3201919 h 3548128"/>
              <a:gd name="connsiteX278" fmla="*/ 1846864 w 2935817"/>
              <a:gd name="connsiteY278" fmla="*/ 3201096 h 3548128"/>
              <a:gd name="connsiteX279" fmla="*/ 1816626 w 2935817"/>
              <a:gd name="connsiteY279" fmla="*/ 3218211 h 3548128"/>
              <a:gd name="connsiteX280" fmla="*/ 1486362 w 2935817"/>
              <a:gd name="connsiteY280" fmla="*/ 3231251 h 3548128"/>
              <a:gd name="connsiteX281" fmla="*/ 1114572 w 2935817"/>
              <a:gd name="connsiteY281" fmla="*/ 3062863 h 3548128"/>
              <a:gd name="connsiteX282" fmla="*/ 1130533 w 2935817"/>
              <a:gd name="connsiteY282" fmla="*/ 3042283 h 3548128"/>
              <a:gd name="connsiteX283" fmla="*/ 1136020 w 2935817"/>
              <a:gd name="connsiteY283" fmla="*/ 3042943 h 3548128"/>
              <a:gd name="connsiteX284" fmla="*/ 1132405 w 2935817"/>
              <a:gd name="connsiteY284" fmla="*/ 3040650 h 3548128"/>
              <a:gd name="connsiteX285" fmla="*/ 1103042 w 2935817"/>
              <a:gd name="connsiteY285" fmla="*/ 2991341 h 3548128"/>
              <a:gd name="connsiteX286" fmla="*/ 1112908 w 2935817"/>
              <a:gd name="connsiteY286" fmla="*/ 2966834 h 3548128"/>
              <a:gd name="connsiteX287" fmla="*/ 1120962 w 2935817"/>
              <a:gd name="connsiteY287" fmla="*/ 2966289 h 3548128"/>
              <a:gd name="connsiteX288" fmla="*/ 1106956 w 2935817"/>
              <a:gd name="connsiteY288" fmla="*/ 2955106 h 3548128"/>
              <a:gd name="connsiteX289" fmla="*/ 1085014 w 2935817"/>
              <a:gd name="connsiteY289" fmla="*/ 2923440 h 3548128"/>
              <a:gd name="connsiteX290" fmla="*/ 1092524 w 2935817"/>
              <a:gd name="connsiteY290" fmla="*/ 2769066 h 3548128"/>
              <a:gd name="connsiteX291" fmla="*/ 1096485 w 2935817"/>
              <a:gd name="connsiteY291" fmla="*/ 2767478 h 3548128"/>
              <a:gd name="connsiteX292" fmla="*/ 1087927 w 2935817"/>
              <a:gd name="connsiteY292" fmla="*/ 2756849 h 3548128"/>
              <a:gd name="connsiteX293" fmla="*/ 1067188 w 2935817"/>
              <a:gd name="connsiteY293" fmla="*/ 2630338 h 3548128"/>
              <a:gd name="connsiteX294" fmla="*/ 1081202 w 2935817"/>
              <a:gd name="connsiteY294" fmla="*/ 2576169 h 3548128"/>
              <a:gd name="connsiteX295" fmla="*/ 1070843 w 2935817"/>
              <a:gd name="connsiteY295" fmla="*/ 2529839 h 3548128"/>
              <a:gd name="connsiteX296" fmla="*/ 1118273 w 2935817"/>
              <a:gd name="connsiteY296" fmla="*/ 2420174 h 3548128"/>
              <a:gd name="connsiteX297" fmla="*/ 1131774 w 2935817"/>
              <a:gd name="connsiteY297" fmla="*/ 2419120 h 3548128"/>
              <a:gd name="connsiteX298" fmla="*/ 1134220 w 2935817"/>
              <a:gd name="connsiteY298" fmla="*/ 2422280 h 3548128"/>
              <a:gd name="connsiteX299" fmla="*/ 1138992 w 2935817"/>
              <a:gd name="connsiteY299" fmla="*/ 2396640 h 3548128"/>
              <a:gd name="connsiteX300" fmla="*/ 1088321 w 2935817"/>
              <a:gd name="connsiteY300" fmla="*/ 2119448 h 3548128"/>
              <a:gd name="connsiteX301" fmla="*/ 904405 w 2935817"/>
              <a:gd name="connsiteY301" fmla="*/ 1965511 h 3548128"/>
              <a:gd name="connsiteX302" fmla="*/ 701722 w 2935817"/>
              <a:gd name="connsiteY302" fmla="*/ 1774028 h 3548128"/>
              <a:gd name="connsiteX303" fmla="*/ 611640 w 2935817"/>
              <a:gd name="connsiteY303" fmla="*/ 1143262 h 3548128"/>
              <a:gd name="connsiteX304" fmla="*/ 1610042 w 2935817"/>
              <a:gd name="connsiteY304" fmla="*/ 433649 h 3548128"/>
              <a:gd name="connsiteX305" fmla="*/ 2398170 w 2935817"/>
              <a:gd name="connsiteY305" fmla="*/ 210955 h 3548128"/>
              <a:gd name="connsiteX306" fmla="*/ 2401844 w 2935817"/>
              <a:gd name="connsiteY306" fmla="*/ 245912 h 3548128"/>
              <a:gd name="connsiteX307" fmla="*/ 2252563 w 2935817"/>
              <a:gd name="connsiteY307" fmla="*/ 377736 h 3548128"/>
              <a:gd name="connsiteX308" fmla="*/ 2226439 w 2935817"/>
              <a:gd name="connsiteY308" fmla="*/ 347605 h 3548128"/>
              <a:gd name="connsiteX309" fmla="*/ 2383184 w 2935817"/>
              <a:gd name="connsiteY309" fmla="*/ 212014 h 3548128"/>
              <a:gd name="connsiteX310" fmla="*/ 2398170 w 2935817"/>
              <a:gd name="connsiteY310" fmla="*/ 210955 h 3548128"/>
              <a:gd name="connsiteX311" fmla="*/ 847347 w 2935817"/>
              <a:gd name="connsiteY311" fmla="*/ 143116 h 3548128"/>
              <a:gd name="connsiteX312" fmla="*/ 859851 w 2935817"/>
              <a:gd name="connsiteY312" fmla="*/ 149533 h 3548128"/>
              <a:gd name="connsiteX313" fmla="*/ 972034 w 2935817"/>
              <a:gd name="connsiteY313" fmla="*/ 287674 h 3548128"/>
              <a:gd name="connsiteX314" fmla="*/ 945858 w 2935817"/>
              <a:gd name="connsiteY314" fmla="*/ 310076 h 3548128"/>
              <a:gd name="connsiteX315" fmla="*/ 833675 w 2935817"/>
              <a:gd name="connsiteY315" fmla="*/ 175668 h 3548128"/>
              <a:gd name="connsiteX316" fmla="*/ 847347 w 2935817"/>
              <a:gd name="connsiteY316" fmla="*/ 143116 h 3548128"/>
              <a:gd name="connsiteX317" fmla="*/ 1662565 w 2935817"/>
              <a:gd name="connsiteY317" fmla="*/ 0 h 3548128"/>
              <a:gd name="connsiteX318" fmla="*/ 1681340 w 2935817"/>
              <a:gd name="connsiteY318" fmla="*/ 16979 h 3548128"/>
              <a:gd name="connsiteX319" fmla="*/ 1685003 w 2935817"/>
              <a:gd name="connsiteY319" fmla="*/ 228278 h 3548128"/>
              <a:gd name="connsiteX320" fmla="*/ 1652032 w 2935817"/>
              <a:gd name="connsiteY320" fmla="*/ 228278 h 3548128"/>
              <a:gd name="connsiteX321" fmla="*/ 1641042 w 2935817"/>
              <a:gd name="connsiteY321" fmla="*/ 16979 h 3548128"/>
              <a:gd name="connsiteX322" fmla="*/ 1662565 w 2935817"/>
              <a:gd name="connsiteY322" fmla="*/ 0 h 3548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2935817" h="3548128">
                <a:moveTo>
                  <a:pt x="1614054" y="3355104"/>
                </a:moveTo>
                <a:cubicBezTo>
                  <a:pt x="1602781" y="3449443"/>
                  <a:pt x="1561446" y="3536234"/>
                  <a:pt x="1475018" y="3547555"/>
                </a:cubicBezTo>
                <a:cubicBezTo>
                  <a:pt x="1399863" y="3555102"/>
                  <a:pt x="1332223" y="3487178"/>
                  <a:pt x="1317192" y="3404160"/>
                </a:cubicBezTo>
                <a:cubicBezTo>
                  <a:pt x="1317192" y="3373971"/>
                  <a:pt x="1351012" y="3370198"/>
                  <a:pt x="1354770" y="3396613"/>
                </a:cubicBezTo>
                <a:cubicBezTo>
                  <a:pt x="1366043" y="3464537"/>
                  <a:pt x="1433682" y="3524914"/>
                  <a:pt x="1493806" y="3498499"/>
                </a:cubicBezTo>
                <a:cubicBezTo>
                  <a:pt x="1536081" y="3481518"/>
                  <a:pt x="1557218" y="3443311"/>
                  <a:pt x="1566730" y="3398205"/>
                </a:cubicBezTo>
                <a:lnTo>
                  <a:pt x="1569393" y="3377368"/>
                </a:lnTo>
                <a:lnTo>
                  <a:pt x="1578062" y="3387356"/>
                </a:lnTo>
                <a:cubicBezTo>
                  <a:pt x="1582113" y="3389302"/>
                  <a:pt x="1586811" y="3389066"/>
                  <a:pt x="1591508" y="3385292"/>
                </a:cubicBezTo>
                <a:cubicBezTo>
                  <a:pt x="1606539" y="3377745"/>
                  <a:pt x="1610296" y="3370198"/>
                  <a:pt x="1614054" y="3355104"/>
                </a:cubicBezTo>
                <a:close/>
                <a:moveTo>
                  <a:pt x="1572546" y="3352686"/>
                </a:moveTo>
                <a:lnTo>
                  <a:pt x="1569393" y="3377368"/>
                </a:lnTo>
                <a:lnTo>
                  <a:pt x="1568492" y="3376330"/>
                </a:lnTo>
                <a:cubicBezTo>
                  <a:pt x="1566378" y="3371377"/>
                  <a:pt x="1565556" y="3365599"/>
                  <a:pt x="1566671" y="3360351"/>
                </a:cubicBezTo>
                <a:close/>
                <a:moveTo>
                  <a:pt x="1572719" y="3351330"/>
                </a:moveTo>
                <a:lnTo>
                  <a:pt x="1573528" y="3351404"/>
                </a:lnTo>
                <a:lnTo>
                  <a:pt x="1572546" y="3352686"/>
                </a:lnTo>
                <a:close/>
                <a:moveTo>
                  <a:pt x="1149355" y="3051399"/>
                </a:moveTo>
                <a:lnTo>
                  <a:pt x="1152127" y="3055379"/>
                </a:lnTo>
                <a:cubicBezTo>
                  <a:pt x="1182170" y="3190090"/>
                  <a:pt x="1381210" y="3190090"/>
                  <a:pt x="1490118" y="3193832"/>
                </a:cubicBezTo>
                <a:cubicBezTo>
                  <a:pt x="1582126" y="3200380"/>
                  <a:pt x="1838025" y="3229848"/>
                  <a:pt x="1860308" y="3111772"/>
                </a:cubicBezTo>
                <a:lnTo>
                  <a:pt x="1861333" y="3084916"/>
                </a:lnTo>
                <a:lnTo>
                  <a:pt x="1860368" y="3085599"/>
                </a:lnTo>
                <a:cubicBezTo>
                  <a:pt x="1809629" y="3111991"/>
                  <a:pt x="1736340" y="3119531"/>
                  <a:pt x="1678084" y="3119531"/>
                </a:cubicBezTo>
                <a:cubicBezTo>
                  <a:pt x="1546538" y="3123302"/>
                  <a:pt x="1418752" y="3104450"/>
                  <a:pt x="1290964" y="3093139"/>
                </a:cubicBezTo>
                <a:cubicBezTo>
                  <a:pt x="1251501" y="3087484"/>
                  <a:pt x="1211097" y="3082771"/>
                  <a:pt x="1177271" y="3069104"/>
                </a:cubicBezTo>
                <a:close/>
                <a:moveTo>
                  <a:pt x="1121371" y="2794445"/>
                </a:moveTo>
                <a:lnTo>
                  <a:pt x="1118806" y="2799188"/>
                </a:lnTo>
                <a:cubicBezTo>
                  <a:pt x="1036204" y="2885788"/>
                  <a:pt x="1201409" y="2964857"/>
                  <a:pt x="1261484" y="2964857"/>
                </a:cubicBezTo>
                <a:cubicBezTo>
                  <a:pt x="1325314" y="2968622"/>
                  <a:pt x="1389143" y="2964857"/>
                  <a:pt x="1456727" y="2961092"/>
                </a:cubicBezTo>
                <a:cubicBezTo>
                  <a:pt x="1565848" y="2957563"/>
                  <a:pt x="1859768" y="2990435"/>
                  <a:pt x="1889894" y="2830127"/>
                </a:cubicBezTo>
                <a:lnTo>
                  <a:pt x="1890742" y="2817736"/>
                </a:lnTo>
                <a:lnTo>
                  <a:pt x="1881652" y="2825767"/>
                </a:lnTo>
                <a:cubicBezTo>
                  <a:pt x="1804947" y="2877867"/>
                  <a:pt x="1674009" y="2875406"/>
                  <a:pt x="1591916" y="2878687"/>
                </a:cubicBezTo>
                <a:cubicBezTo>
                  <a:pt x="1469950" y="2885720"/>
                  <a:pt x="1258562" y="2888357"/>
                  <a:pt x="1143743" y="2812428"/>
                </a:cubicBezTo>
                <a:close/>
                <a:moveTo>
                  <a:pt x="1915762" y="2594748"/>
                </a:moveTo>
                <a:lnTo>
                  <a:pt x="1914731" y="2596387"/>
                </a:lnTo>
                <a:cubicBezTo>
                  <a:pt x="1835836" y="2697615"/>
                  <a:pt x="1741914" y="2738857"/>
                  <a:pt x="1614181" y="2738857"/>
                </a:cubicBezTo>
                <a:cubicBezTo>
                  <a:pt x="1460149" y="2738857"/>
                  <a:pt x="1242250" y="2761352"/>
                  <a:pt x="1122030" y="2645126"/>
                </a:cubicBezTo>
                <a:lnTo>
                  <a:pt x="1108336" y="2625894"/>
                </a:lnTo>
                <a:lnTo>
                  <a:pt x="1107406" y="2629340"/>
                </a:lnTo>
                <a:cubicBezTo>
                  <a:pt x="1071084" y="2833064"/>
                  <a:pt x="1354083" y="2855480"/>
                  <a:pt x="1501849" y="2844931"/>
                </a:cubicBezTo>
                <a:cubicBezTo>
                  <a:pt x="1580658" y="2841180"/>
                  <a:pt x="1659467" y="2844931"/>
                  <a:pt x="1734523" y="2829928"/>
                </a:cubicBezTo>
                <a:cubicBezTo>
                  <a:pt x="1809579" y="2814926"/>
                  <a:pt x="1993466" y="2721159"/>
                  <a:pt x="1918410" y="2604887"/>
                </a:cubicBezTo>
                <a:close/>
                <a:moveTo>
                  <a:pt x="2454158" y="2239129"/>
                </a:moveTo>
                <a:cubicBezTo>
                  <a:pt x="2459091" y="2237726"/>
                  <a:pt x="2464728" y="2237960"/>
                  <a:pt x="2470365" y="2240766"/>
                </a:cubicBezTo>
                <a:cubicBezTo>
                  <a:pt x="2507947" y="2259476"/>
                  <a:pt x="2545528" y="2281928"/>
                  <a:pt x="2586868" y="2289412"/>
                </a:cubicBezTo>
                <a:cubicBezTo>
                  <a:pt x="2609417" y="2296896"/>
                  <a:pt x="2598143" y="2334315"/>
                  <a:pt x="2575594" y="2326831"/>
                </a:cubicBezTo>
                <a:cubicBezTo>
                  <a:pt x="2526738" y="2315605"/>
                  <a:pt x="2489156" y="2293154"/>
                  <a:pt x="2447816" y="2270702"/>
                </a:cubicBezTo>
                <a:cubicBezTo>
                  <a:pt x="2430905" y="2262282"/>
                  <a:pt x="2439360" y="2243339"/>
                  <a:pt x="2454158" y="2239129"/>
                </a:cubicBezTo>
                <a:close/>
                <a:moveTo>
                  <a:pt x="553418" y="2020692"/>
                </a:moveTo>
                <a:cubicBezTo>
                  <a:pt x="564649" y="2025982"/>
                  <a:pt x="569562" y="2047141"/>
                  <a:pt x="555523" y="2055605"/>
                </a:cubicBezTo>
                <a:cubicBezTo>
                  <a:pt x="488138" y="2096983"/>
                  <a:pt x="439470" y="2172217"/>
                  <a:pt x="357110" y="2183502"/>
                </a:cubicBezTo>
                <a:cubicBezTo>
                  <a:pt x="334648" y="2183502"/>
                  <a:pt x="323417" y="2145885"/>
                  <a:pt x="345879" y="2145885"/>
                </a:cubicBezTo>
                <a:cubicBezTo>
                  <a:pt x="424495" y="2134600"/>
                  <a:pt x="476907" y="2063128"/>
                  <a:pt x="540549" y="2021750"/>
                </a:cubicBezTo>
                <a:cubicBezTo>
                  <a:pt x="545228" y="2018929"/>
                  <a:pt x="549674" y="2018929"/>
                  <a:pt x="553418" y="2020692"/>
                </a:cubicBezTo>
                <a:close/>
                <a:moveTo>
                  <a:pt x="2823850" y="1578406"/>
                </a:moveTo>
                <a:cubicBezTo>
                  <a:pt x="2827685" y="1576330"/>
                  <a:pt x="2832565" y="1576093"/>
                  <a:pt x="2838142" y="1578940"/>
                </a:cubicBezTo>
                <a:cubicBezTo>
                  <a:pt x="2864169" y="1590329"/>
                  <a:pt x="2893913" y="1605513"/>
                  <a:pt x="2923658" y="1613106"/>
                </a:cubicBezTo>
                <a:cubicBezTo>
                  <a:pt x="2945966" y="1620698"/>
                  <a:pt x="2934812" y="1654864"/>
                  <a:pt x="2912504" y="1651068"/>
                </a:cubicBezTo>
                <a:cubicBezTo>
                  <a:pt x="2882759" y="1643475"/>
                  <a:pt x="2853014" y="1628291"/>
                  <a:pt x="2826988" y="1613106"/>
                </a:cubicBezTo>
                <a:cubicBezTo>
                  <a:pt x="2810256" y="1607411"/>
                  <a:pt x="2812348" y="1584634"/>
                  <a:pt x="2823850" y="1578406"/>
                </a:cubicBezTo>
                <a:close/>
                <a:moveTo>
                  <a:pt x="1613742" y="1447710"/>
                </a:moveTo>
                <a:lnTo>
                  <a:pt x="1618194" y="1448451"/>
                </a:lnTo>
                <a:cubicBezTo>
                  <a:pt x="1625705" y="1452205"/>
                  <a:pt x="1640727" y="1452205"/>
                  <a:pt x="1651993" y="1455959"/>
                </a:cubicBezTo>
                <a:lnTo>
                  <a:pt x="1660831" y="1453217"/>
                </a:lnTo>
                <a:lnTo>
                  <a:pt x="1648238" y="1470975"/>
                </a:lnTo>
                <a:cubicBezTo>
                  <a:pt x="1636971" y="1485991"/>
                  <a:pt x="1618194" y="1482237"/>
                  <a:pt x="1614439" y="1463467"/>
                </a:cubicBezTo>
                <a:close/>
                <a:moveTo>
                  <a:pt x="1516797" y="1429681"/>
                </a:moveTo>
                <a:cubicBezTo>
                  <a:pt x="1528063" y="1429681"/>
                  <a:pt x="1539330" y="1433435"/>
                  <a:pt x="1550596" y="1437189"/>
                </a:cubicBezTo>
                <a:lnTo>
                  <a:pt x="1553528" y="1437678"/>
                </a:lnTo>
                <a:lnTo>
                  <a:pt x="1546841" y="1452205"/>
                </a:lnTo>
                <a:cubicBezTo>
                  <a:pt x="1539330" y="1463467"/>
                  <a:pt x="1513041" y="1459713"/>
                  <a:pt x="1513041" y="1444697"/>
                </a:cubicBezTo>
                <a:lnTo>
                  <a:pt x="1513559" y="1432584"/>
                </a:lnTo>
                <a:close/>
                <a:moveTo>
                  <a:pt x="251429" y="1402452"/>
                </a:moveTo>
                <a:cubicBezTo>
                  <a:pt x="274020" y="1402452"/>
                  <a:pt x="285316" y="1440375"/>
                  <a:pt x="258959" y="1440375"/>
                </a:cubicBezTo>
                <a:cubicBezTo>
                  <a:pt x="179890" y="1451752"/>
                  <a:pt x="100820" y="1470714"/>
                  <a:pt x="17985" y="1470714"/>
                </a:cubicBezTo>
                <a:cubicBezTo>
                  <a:pt x="-8371" y="1470714"/>
                  <a:pt x="-4606" y="1432790"/>
                  <a:pt x="21750" y="1432790"/>
                </a:cubicBezTo>
                <a:cubicBezTo>
                  <a:pt x="97055" y="1432790"/>
                  <a:pt x="172359" y="1413829"/>
                  <a:pt x="251429" y="1402452"/>
                </a:cubicBezTo>
                <a:close/>
                <a:moveTo>
                  <a:pt x="1404696" y="1366279"/>
                </a:moveTo>
                <a:lnTo>
                  <a:pt x="1419625" y="1387918"/>
                </a:lnTo>
                <a:cubicBezTo>
                  <a:pt x="1427253" y="1399063"/>
                  <a:pt x="1435263" y="1410413"/>
                  <a:pt x="1443456" y="1420377"/>
                </a:cubicBezTo>
                <a:lnTo>
                  <a:pt x="1447887" y="1424668"/>
                </a:lnTo>
                <a:lnTo>
                  <a:pt x="1446089" y="1434374"/>
                </a:lnTo>
                <a:cubicBezTo>
                  <a:pt x="1439576" y="1448920"/>
                  <a:pt x="1429483" y="1460651"/>
                  <a:pt x="1415400" y="1467221"/>
                </a:cubicBezTo>
                <a:cubicBezTo>
                  <a:pt x="1407889" y="1474729"/>
                  <a:pt x="1389112" y="1467221"/>
                  <a:pt x="1389112" y="1455959"/>
                </a:cubicBezTo>
                <a:cubicBezTo>
                  <a:pt x="1386765" y="1428273"/>
                  <a:pt x="1388760" y="1405280"/>
                  <a:pt x="1393887" y="1386510"/>
                </a:cubicBezTo>
                <a:close/>
                <a:moveTo>
                  <a:pt x="1491917" y="1318939"/>
                </a:moveTo>
                <a:cubicBezTo>
                  <a:pt x="1504944" y="1321285"/>
                  <a:pt x="1517472" y="1326447"/>
                  <a:pt x="1528291" y="1333955"/>
                </a:cubicBezTo>
                <a:lnTo>
                  <a:pt x="1534516" y="1340889"/>
                </a:lnTo>
                <a:lnTo>
                  <a:pt x="1516078" y="1373614"/>
                </a:lnTo>
                <a:lnTo>
                  <a:pt x="1513559" y="1432584"/>
                </a:lnTo>
                <a:lnTo>
                  <a:pt x="1493230" y="1450805"/>
                </a:lnTo>
                <a:cubicBezTo>
                  <a:pt x="1485096" y="1452748"/>
                  <a:pt x="1476748" y="1450123"/>
                  <a:pt x="1468387" y="1444521"/>
                </a:cubicBezTo>
                <a:lnTo>
                  <a:pt x="1447887" y="1424668"/>
                </a:lnTo>
                <a:lnTo>
                  <a:pt x="1455302" y="1384634"/>
                </a:lnTo>
                <a:cubicBezTo>
                  <a:pt x="1455067" y="1366802"/>
                  <a:pt x="1451663" y="1348502"/>
                  <a:pt x="1445502" y="1332078"/>
                </a:cubicBezTo>
                <a:lnTo>
                  <a:pt x="1442328" y="1327103"/>
                </a:lnTo>
                <a:lnTo>
                  <a:pt x="1452551" y="1320816"/>
                </a:lnTo>
                <a:cubicBezTo>
                  <a:pt x="1465365" y="1317062"/>
                  <a:pt x="1478890" y="1316593"/>
                  <a:pt x="1491917" y="1318939"/>
                </a:cubicBezTo>
                <a:close/>
                <a:moveTo>
                  <a:pt x="1574962" y="1316087"/>
                </a:moveTo>
                <a:cubicBezTo>
                  <a:pt x="1587916" y="1314511"/>
                  <a:pt x="1601529" y="1316476"/>
                  <a:pt x="1614439" y="1321285"/>
                </a:cubicBezTo>
                <a:lnTo>
                  <a:pt x="1646812" y="1341734"/>
                </a:lnTo>
                <a:lnTo>
                  <a:pt x="1634624" y="1349909"/>
                </a:lnTo>
                <a:cubicBezTo>
                  <a:pt x="1623123" y="1363987"/>
                  <a:pt x="1615260" y="1381583"/>
                  <a:pt x="1611681" y="1401057"/>
                </a:cubicBezTo>
                <a:lnTo>
                  <a:pt x="1613742" y="1447710"/>
                </a:lnTo>
                <a:lnTo>
                  <a:pt x="1553528" y="1437678"/>
                </a:lnTo>
                <a:lnTo>
                  <a:pt x="1558478" y="1426924"/>
                </a:lnTo>
                <a:cubicBezTo>
                  <a:pt x="1566414" y="1402465"/>
                  <a:pt x="1563696" y="1380645"/>
                  <a:pt x="1554410" y="1363048"/>
                </a:cubicBezTo>
                <a:lnTo>
                  <a:pt x="1534516" y="1340889"/>
                </a:lnTo>
                <a:lnTo>
                  <a:pt x="1539447" y="1332137"/>
                </a:lnTo>
                <a:cubicBezTo>
                  <a:pt x="1549716" y="1322781"/>
                  <a:pt x="1562009" y="1317663"/>
                  <a:pt x="1574962" y="1316087"/>
                </a:cubicBezTo>
                <a:close/>
                <a:moveTo>
                  <a:pt x="1920524" y="1260664"/>
                </a:moveTo>
                <a:cubicBezTo>
                  <a:pt x="1924638" y="1262072"/>
                  <a:pt x="1928163" y="1265357"/>
                  <a:pt x="1930044" y="1270988"/>
                </a:cubicBezTo>
                <a:cubicBezTo>
                  <a:pt x="1937565" y="1288819"/>
                  <a:pt x="1942031" y="1309231"/>
                  <a:pt x="1944440" y="1330992"/>
                </a:cubicBezTo>
                <a:lnTo>
                  <a:pt x="1945536" y="1367266"/>
                </a:lnTo>
                <a:lnTo>
                  <a:pt x="1955649" y="1367433"/>
                </a:lnTo>
                <a:cubicBezTo>
                  <a:pt x="1959940" y="1367271"/>
                  <a:pt x="1962756" y="1366802"/>
                  <a:pt x="1963695" y="1365864"/>
                </a:cubicBezTo>
                <a:cubicBezTo>
                  <a:pt x="1978717" y="1343340"/>
                  <a:pt x="2012516" y="1365864"/>
                  <a:pt x="1993739" y="1384634"/>
                </a:cubicBezTo>
                <a:cubicBezTo>
                  <a:pt x="1983412" y="1398711"/>
                  <a:pt x="1969329" y="1404342"/>
                  <a:pt x="1953075" y="1405984"/>
                </a:cubicBezTo>
                <a:lnTo>
                  <a:pt x="1946088" y="1405649"/>
                </a:lnTo>
                <a:lnTo>
                  <a:pt x="1942207" y="1467893"/>
                </a:lnTo>
                <a:cubicBezTo>
                  <a:pt x="1940386" y="1490123"/>
                  <a:pt x="1938505" y="1511239"/>
                  <a:pt x="1937565" y="1530008"/>
                </a:cubicBezTo>
                <a:cubicBezTo>
                  <a:pt x="1930044" y="1612594"/>
                  <a:pt x="1911240" y="1698934"/>
                  <a:pt x="1854830" y="1758997"/>
                </a:cubicBezTo>
                <a:cubicBezTo>
                  <a:pt x="1719446" y="1912908"/>
                  <a:pt x="1655514" y="2036787"/>
                  <a:pt x="1640471" y="2243252"/>
                </a:cubicBezTo>
                <a:cubicBezTo>
                  <a:pt x="1632950" y="2344608"/>
                  <a:pt x="1640471" y="2445964"/>
                  <a:pt x="1617907" y="2543566"/>
                </a:cubicBezTo>
                <a:cubicBezTo>
                  <a:pt x="1614147" y="2566089"/>
                  <a:pt x="1576540" y="2554827"/>
                  <a:pt x="1580301" y="2532304"/>
                </a:cubicBezTo>
                <a:cubicBezTo>
                  <a:pt x="1625429" y="2325838"/>
                  <a:pt x="1572779" y="2108111"/>
                  <a:pt x="1681839" y="1916662"/>
                </a:cubicBezTo>
                <a:cubicBezTo>
                  <a:pt x="1742010" y="1819060"/>
                  <a:pt x="1858591" y="1728966"/>
                  <a:pt x="1884916" y="1616348"/>
                </a:cubicBezTo>
                <a:cubicBezTo>
                  <a:pt x="1894318" y="1575055"/>
                  <a:pt x="1904659" y="1512177"/>
                  <a:pt x="1908890" y="1449768"/>
                </a:cubicBezTo>
                <a:lnTo>
                  <a:pt x="1909337" y="1403882"/>
                </a:lnTo>
                <a:lnTo>
                  <a:pt x="1899383" y="1403404"/>
                </a:lnTo>
                <a:cubicBezTo>
                  <a:pt x="1861359" y="1399650"/>
                  <a:pt x="1820988" y="1397773"/>
                  <a:pt x="1790945" y="1433435"/>
                </a:cubicBezTo>
                <a:cubicBezTo>
                  <a:pt x="1783434" y="1444697"/>
                  <a:pt x="1760901" y="1437189"/>
                  <a:pt x="1760901" y="1422173"/>
                </a:cubicBezTo>
                <a:lnTo>
                  <a:pt x="1660831" y="1453217"/>
                </a:lnTo>
                <a:lnTo>
                  <a:pt x="1665616" y="1446470"/>
                </a:lnTo>
                <a:cubicBezTo>
                  <a:pt x="1687446" y="1405993"/>
                  <a:pt x="1675032" y="1368060"/>
                  <a:pt x="1649690" y="1343553"/>
                </a:cubicBezTo>
                <a:lnTo>
                  <a:pt x="1646812" y="1341734"/>
                </a:lnTo>
                <a:lnTo>
                  <a:pt x="1679396" y="1319878"/>
                </a:lnTo>
                <a:cubicBezTo>
                  <a:pt x="1697528" y="1314481"/>
                  <a:pt x="1718652" y="1314247"/>
                  <a:pt x="1742124" y="1320816"/>
                </a:cubicBezTo>
                <a:cubicBezTo>
                  <a:pt x="1772167" y="1324570"/>
                  <a:pt x="1798456" y="1369618"/>
                  <a:pt x="1787189" y="1380880"/>
                </a:cubicBezTo>
                <a:cubicBezTo>
                  <a:pt x="1807844" y="1365864"/>
                  <a:pt x="1850093" y="1363987"/>
                  <a:pt x="1888117" y="1364925"/>
                </a:cubicBezTo>
                <a:lnTo>
                  <a:pt x="1909707" y="1365876"/>
                </a:lnTo>
                <a:lnTo>
                  <a:pt x="1909771" y="1359263"/>
                </a:lnTo>
                <a:cubicBezTo>
                  <a:pt x="1907950" y="1331050"/>
                  <a:pt x="1903719" y="1305711"/>
                  <a:pt x="1896198" y="1286003"/>
                </a:cubicBezTo>
                <a:cubicBezTo>
                  <a:pt x="1890557" y="1269111"/>
                  <a:pt x="1908185" y="1256441"/>
                  <a:pt x="1920524" y="1260664"/>
                </a:cubicBezTo>
                <a:close/>
                <a:moveTo>
                  <a:pt x="2909580" y="798710"/>
                </a:moveTo>
                <a:cubicBezTo>
                  <a:pt x="2932107" y="791265"/>
                  <a:pt x="2939616" y="828489"/>
                  <a:pt x="2917089" y="835934"/>
                </a:cubicBezTo>
                <a:cubicBezTo>
                  <a:pt x="2853261" y="854546"/>
                  <a:pt x="2796943" y="880603"/>
                  <a:pt x="2733116" y="895492"/>
                </a:cubicBezTo>
                <a:cubicBezTo>
                  <a:pt x="2710588" y="899215"/>
                  <a:pt x="2703079" y="861991"/>
                  <a:pt x="2725607" y="858268"/>
                </a:cubicBezTo>
                <a:cubicBezTo>
                  <a:pt x="2789434" y="843379"/>
                  <a:pt x="2849507" y="817322"/>
                  <a:pt x="2909580" y="798710"/>
                </a:cubicBezTo>
                <a:close/>
                <a:moveTo>
                  <a:pt x="317182" y="630583"/>
                </a:moveTo>
                <a:cubicBezTo>
                  <a:pt x="321801" y="630465"/>
                  <a:pt x="326478" y="632348"/>
                  <a:pt x="330220" y="637055"/>
                </a:cubicBezTo>
                <a:cubicBezTo>
                  <a:pt x="363898" y="682244"/>
                  <a:pt x="423769" y="704838"/>
                  <a:pt x="472415" y="731198"/>
                </a:cubicBezTo>
                <a:cubicBezTo>
                  <a:pt x="494867" y="746261"/>
                  <a:pt x="472415" y="780152"/>
                  <a:pt x="449963" y="765089"/>
                </a:cubicBezTo>
                <a:cubicBezTo>
                  <a:pt x="401318" y="734963"/>
                  <a:pt x="337704" y="712369"/>
                  <a:pt x="304027" y="663415"/>
                </a:cubicBezTo>
                <a:cubicBezTo>
                  <a:pt x="289994" y="649294"/>
                  <a:pt x="303325" y="630936"/>
                  <a:pt x="317182" y="630583"/>
                </a:cubicBezTo>
                <a:close/>
                <a:moveTo>
                  <a:pt x="1678424" y="468320"/>
                </a:moveTo>
                <a:cubicBezTo>
                  <a:pt x="1613092" y="464859"/>
                  <a:pt x="1548111" y="467440"/>
                  <a:pt x="1486180" y="474949"/>
                </a:cubicBezTo>
                <a:cubicBezTo>
                  <a:pt x="1245963" y="504986"/>
                  <a:pt x="1035773" y="591341"/>
                  <a:pt x="866871" y="767805"/>
                </a:cubicBezTo>
                <a:cubicBezTo>
                  <a:pt x="667941" y="974306"/>
                  <a:pt x="555339" y="1282180"/>
                  <a:pt x="645421" y="1563773"/>
                </a:cubicBezTo>
                <a:cubicBezTo>
                  <a:pt x="694215" y="1713955"/>
                  <a:pt x="773036" y="1807819"/>
                  <a:pt x="889391" y="1905438"/>
                </a:cubicBezTo>
                <a:cubicBezTo>
                  <a:pt x="964459" y="1965511"/>
                  <a:pt x="1054540" y="2014320"/>
                  <a:pt x="1114595" y="2096921"/>
                </a:cubicBezTo>
                <a:cubicBezTo>
                  <a:pt x="1184971" y="2184214"/>
                  <a:pt x="1194120" y="2288404"/>
                  <a:pt x="1178461" y="2393648"/>
                </a:cubicBezTo>
                <a:lnTo>
                  <a:pt x="1161861" y="2470853"/>
                </a:lnTo>
                <a:lnTo>
                  <a:pt x="1166459" y="2471365"/>
                </a:lnTo>
                <a:cubicBezTo>
                  <a:pt x="1170394" y="2473657"/>
                  <a:pt x="1173448" y="2477889"/>
                  <a:pt x="1174387" y="2484471"/>
                </a:cubicBezTo>
                <a:cubicBezTo>
                  <a:pt x="1194120" y="2543718"/>
                  <a:pt x="1328022" y="2560646"/>
                  <a:pt x="1419110" y="2565406"/>
                </a:cubicBezTo>
                <a:lnTo>
                  <a:pt x="1434403" y="2565965"/>
                </a:lnTo>
                <a:lnTo>
                  <a:pt x="1425096" y="2562531"/>
                </a:lnTo>
                <a:cubicBezTo>
                  <a:pt x="1421508" y="2559247"/>
                  <a:pt x="1419155" y="2554320"/>
                  <a:pt x="1419155" y="2547751"/>
                </a:cubicBezTo>
                <a:cubicBezTo>
                  <a:pt x="1441743" y="2269990"/>
                  <a:pt x="1528329" y="1947186"/>
                  <a:pt x="1268569" y="1752002"/>
                </a:cubicBezTo>
                <a:cubicBezTo>
                  <a:pt x="1166924" y="1678809"/>
                  <a:pt x="1177512" y="1544385"/>
                  <a:pt x="1193924" y="1424741"/>
                </a:cubicBezTo>
                <a:lnTo>
                  <a:pt x="1199572" y="1380880"/>
                </a:lnTo>
                <a:lnTo>
                  <a:pt x="1193828" y="1380880"/>
                </a:lnTo>
                <a:cubicBezTo>
                  <a:pt x="1171296" y="1384634"/>
                  <a:pt x="1160029" y="1347094"/>
                  <a:pt x="1186317" y="1347094"/>
                </a:cubicBezTo>
                <a:cubicBezTo>
                  <a:pt x="1187726" y="1346625"/>
                  <a:pt x="1190953" y="1346155"/>
                  <a:pt x="1195523" y="1345686"/>
                </a:cubicBezTo>
                <a:lnTo>
                  <a:pt x="1204196" y="1344979"/>
                </a:lnTo>
                <a:lnTo>
                  <a:pt x="1208335" y="1312839"/>
                </a:lnTo>
                <a:cubicBezTo>
                  <a:pt x="1212100" y="1286564"/>
                  <a:pt x="1249746" y="1286564"/>
                  <a:pt x="1245981" y="1312839"/>
                </a:cubicBezTo>
                <a:lnTo>
                  <a:pt x="1242486" y="1342508"/>
                </a:lnTo>
                <a:lnTo>
                  <a:pt x="1260018" y="1341463"/>
                </a:lnTo>
                <a:cubicBezTo>
                  <a:pt x="1293348" y="1339586"/>
                  <a:pt x="1325269" y="1337709"/>
                  <a:pt x="1325269" y="1335832"/>
                </a:cubicBezTo>
                <a:cubicBezTo>
                  <a:pt x="1329024" y="1313308"/>
                  <a:pt x="1336535" y="1298292"/>
                  <a:pt x="1347802" y="1279522"/>
                </a:cubicBezTo>
                <a:cubicBezTo>
                  <a:pt x="1353435" y="1272015"/>
                  <a:pt x="1359537" y="1268026"/>
                  <a:pt x="1365816" y="1266501"/>
                </a:cubicBezTo>
                <a:cubicBezTo>
                  <a:pt x="1384652" y="1261926"/>
                  <a:pt x="1405073" y="1279523"/>
                  <a:pt x="1419155" y="1290784"/>
                </a:cubicBezTo>
                <a:lnTo>
                  <a:pt x="1442328" y="1327103"/>
                </a:lnTo>
                <a:lnTo>
                  <a:pt x="1417454" y="1342401"/>
                </a:lnTo>
                <a:lnTo>
                  <a:pt x="1404696" y="1366279"/>
                </a:lnTo>
                <a:lnTo>
                  <a:pt x="1398082" y="1356691"/>
                </a:lnTo>
                <a:cubicBezTo>
                  <a:pt x="1378080" y="1329263"/>
                  <a:pt x="1363293" y="1318001"/>
                  <a:pt x="1359068" y="1365864"/>
                </a:cubicBezTo>
                <a:cubicBezTo>
                  <a:pt x="1359068" y="1377126"/>
                  <a:pt x="1351557" y="1384634"/>
                  <a:pt x="1340291" y="1380880"/>
                </a:cubicBezTo>
                <a:lnTo>
                  <a:pt x="1237965" y="1380880"/>
                </a:lnTo>
                <a:lnTo>
                  <a:pt x="1231864" y="1432659"/>
                </a:lnTo>
                <a:cubicBezTo>
                  <a:pt x="1218453" y="1548608"/>
                  <a:pt x="1217747" y="1653472"/>
                  <a:pt x="1325039" y="1752002"/>
                </a:cubicBezTo>
                <a:cubicBezTo>
                  <a:pt x="1381508" y="1797045"/>
                  <a:pt x="1434213" y="1857101"/>
                  <a:pt x="1453036" y="1928418"/>
                </a:cubicBezTo>
                <a:cubicBezTo>
                  <a:pt x="1524565" y="2127356"/>
                  <a:pt x="1475624" y="2348814"/>
                  <a:pt x="1460566" y="2547751"/>
                </a:cubicBezTo>
                <a:cubicBezTo>
                  <a:pt x="1459625" y="2554320"/>
                  <a:pt x="1456566" y="2559247"/>
                  <a:pt x="1452507" y="2562531"/>
                </a:cubicBezTo>
                <a:lnTo>
                  <a:pt x="1441925" y="2566239"/>
                </a:lnTo>
                <a:lnTo>
                  <a:pt x="1460360" y="2566912"/>
                </a:lnTo>
                <a:cubicBezTo>
                  <a:pt x="1472436" y="2567170"/>
                  <a:pt x="1482596" y="2567228"/>
                  <a:pt x="1490113" y="2567228"/>
                </a:cubicBezTo>
                <a:cubicBezTo>
                  <a:pt x="1588777" y="2572871"/>
                  <a:pt x="1683213" y="2576398"/>
                  <a:pt x="1770249" y="2541308"/>
                </a:cubicBezTo>
                <a:lnTo>
                  <a:pt x="1809955" y="2518124"/>
                </a:lnTo>
                <a:lnTo>
                  <a:pt x="1820350" y="2406261"/>
                </a:lnTo>
                <a:cubicBezTo>
                  <a:pt x="1841111" y="2283945"/>
                  <a:pt x="1892485" y="2166380"/>
                  <a:pt x="1996642" y="2093166"/>
                </a:cubicBezTo>
                <a:cubicBezTo>
                  <a:pt x="2188065" y="1961756"/>
                  <a:pt x="2360721" y="1755255"/>
                  <a:pt x="2409515" y="1518718"/>
                </a:cubicBezTo>
                <a:cubicBezTo>
                  <a:pt x="2469569" y="1207089"/>
                  <a:pt x="2413268" y="933006"/>
                  <a:pt x="2203078" y="692714"/>
                </a:cubicBezTo>
                <a:cubicBezTo>
                  <a:pt x="2073586" y="543470"/>
                  <a:pt x="1874422" y="478704"/>
                  <a:pt x="1678424" y="468320"/>
                </a:cubicBezTo>
                <a:close/>
                <a:moveTo>
                  <a:pt x="1610042" y="433649"/>
                </a:moveTo>
                <a:cubicBezTo>
                  <a:pt x="1812726" y="433649"/>
                  <a:pt x="2064203" y="471195"/>
                  <a:pt x="2199325" y="628887"/>
                </a:cubicBezTo>
                <a:cubicBezTo>
                  <a:pt x="2345707" y="797842"/>
                  <a:pt x="2480829" y="993079"/>
                  <a:pt x="2473322" y="1222107"/>
                </a:cubicBezTo>
                <a:cubicBezTo>
                  <a:pt x="2465816" y="1477418"/>
                  <a:pt x="2417022" y="1698937"/>
                  <a:pt x="2263132" y="1909192"/>
                </a:cubicBezTo>
                <a:cubicBezTo>
                  <a:pt x="2195571" y="1995547"/>
                  <a:pt x="2101737" y="2048111"/>
                  <a:pt x="2022915" y="2123202"/>
                </a:cubicBezTo>
                <a:cubicBezTo>
                  <a:pt x="1930019" y="2210496"/>
                  <a:pt x="1879348" y="2299902"/>
                  <a:pt x="1858235" y="2410427"/>
                </a:cubicBezTo>
                <a:lnTo>
                  <a:pt x="1849866" y="2494819"/>
                </a:lnTo>
                <a:lnTo>
                  <a:pt x="1854701" y="2491995"/>
                </a:lnTo>
                <a:cubicBezTo>
                  <a:pt x="1877252" y="2476948"/>
                  <a:pt x="1899804" y="2503280"/>
                  <a:pt x="1881011" y="2518327"/>
                </a:cubicBezTo>
                <a:lnTo>
                  <a:pt x="1838567" y="2542885"/>
                </a:lnTo>
                <a:lnTo>
                  <a:pt x="1838530" y="2542951"/>
                </a:lnTo>
                <a:lnTo>
                  <a:pt x="1838373" y="2542998"/>
                </a:lnTo>
                <a:lnTo>
                  <a:pt x="1770895" y="2582040"/>
                </a:lnTo>
                <a:cubicBezTo>
                  <a:pt x="1653379" y="2626475"/>
                  <a:pt x="1517363" y="2618011"/>
                  <a:pt x="1396147" y="2601083"/>
                </a:cubicBezTo>
                <a:cubicBezTo>
                  <a:pt x="1330371" y="2591209"/>
                  <a:pt x="1204162" y="2581335"/>
                  <a:pt x="1156012" y="2521060"/>
                </a:cubicBezTo>
                <a:lnTo>
                  <a:pt x="1149477" y="2508768"/>
                </a:lnTo>
                <a:lnTo>
                  <a:pt x="1147965" y="2511154"/>
                </a:lnTo>
                <a:cubicBezTo>
                  <a:pt x="1136177" y="2516962"/>
                  <a:pt x="1116471" y="2504290"/>
                  <a:pt x="1122101" y="2487395"/>
                </a:cubicBezTo>
                <a:lnTo>
                  <a:pt x="1126257" y="2465066"/>
                </a:lnTo>
                <a:lnTo>
                  <a:pt x="1111038" y="2480777"/>
                </a:lnTo>
                <a:cubicBezTo>
                  <a:pt x="1073543" y="2549464"/>
                  <a:pt x="1187775" y="2654031"/>
                  <a:pt x="1227222" y="2663873"/>
                </a:cubicBezTo>
                <a:cubicBezTo>
                  <a:pt x="1276062" y="2682619"/>
                  <a:pt x="1324902" y="2693866"/>
                  <a:pt x="1377498" y="2693866"/>
                </a:cubicBezTo>
                <a:cubicBezTo>
                  <a:pt x="1441365" y="2697615"/>
                  <a:pt x="1508988" y="2701365"/>
                  <a:pt x="1576612" y="2701365"/>
                </a:cubicBezTo>
                <a:cubicBezTo>
                  <a:pt x="1659263" y="2701365"/>
                  <a:pt x="1768212" y="2701365"/>
                  <a:pt x="1835836" y="2633879"/>
                </a:cubicBezTo>
                <a:cubicBezTo>
                  <a:pt x="1850864" y="2618882"/>
                  <a:pt x="1982354" y="2483911"/>
                  <a:pt x="1873405" y="2461416"/>
                </a:cubicBezTo>
                <a:cubicBezTo>
                  <a:pt x="1847107" y="2457666"/>
                  <a:pt x="1862134" y="2420174"/>
                  <a:pt x="1884676" y="2427673"/>
                </a:cubicBezTo>
                <a:cubicBezTo>
                  <a:pt x="1957935" y="2441733"/>
                  <a:pt x="1969910" y="2491644"/>
                  <a:pt x="1947545" y="2544191"/>
                </a:cubicBezTo>
                <a:lnTo>
                  <a:pt x="1927529" y="2576030"/>
                </a:lnTo>
                <a:lnTo>
                  <a:pt x="1933715" y="2573768"/>
                </a:lnTo>
                <a:cubicBezTo>
                  <a:pt x="1937878" y="2574179"/>
                  <a:pt x="1941865" y="2576757"/>
                  <a:pt x="1944680" y="2582383"/>
                </a:cubicBezTo>
                <a:cubicBezTo>
                  <a:pt x="1981270" y="2630204"/>
                  <a:pt x="1969308" y="2697014"/>
                  <a:pt x="1942041" y="2751164"/>
                </a:cubicBezTo>
                <a:lnTo>
                  <a:pt x="1921861" y="2782765"/>
                </a:lnTo>
                <a:lnTo>
                  <a:pt x="1923949" y="2783774"/>
                </a:lnTo>
                <a:cubicBezTo>
                  <a:pt x="1927469" y="2787422"/>
                  <a:pt x="1929815" y="2792599"/>
                  <a:pt x="1929815" y="2799188"/>
                </a:cubicBezTo>
                <a:cubicBezTo>
                  <a:pt x="1941079" y="3043927"/>
                  <a:pt x="1501783" y="3006275"/>
                  <a:pt x="1359106" y="3006275"/>
                </a:cubicBezTo>
                <a:cubicBezTo>
                  <a:pt x="1312172" y="3006275"/>
                  <a:pt x="1255852" y="3010040"/>
                  <a:pt x="1205164" y="3001568"/>
                </a:cubicBezTo>
                <a:lnTo>
                  <a:pt x="1138777" y="2978893"/>
                </a:lnTo>
                <a:lnTo>
                  <a:pt x="1163464" y="3012954"/>
                </a:lnTo>
                <a:cubicBezTo>
                  <a:pt x="1249328" y="3085893"/>
                  <a:pt x="1487343" y="3074759"/>
                  <a:pt x="1572848" y="3078058"/>
                </a:cubicBezTo>
                <a:cubicBezTo>
                  <a:pt x="1617479" y="3082771"/>
                  <a:pt x="1748731" y="3093375"/>
                  <a:pt x="1826212" y="3062925"/>
                </a:cubicBezTo>
                <a:lnTo>
                  <a:pt x="1855139" y="3045403"/>
                </a:lnTo>
                <a:lnTo>
                  <a:pt x="1856039" y="3037839"/>
                </a:lnTo>
                <a:cubicBezTo>
                  <a:pt x="1858621" y="3034331"/>
                  <a:pt x="1862846" y="3031992"/>
                  <a:pt x="1867540" y="3031057"/>
                </a:cubicBezTo>
                <a:lnTo>
                  <a:pt x="1869486" y="3031279"/>
                </a:lnTo>
                <a:lnTo>
                  <a:pt x="1884394" y="3003676"/>
                </a:lnTo>
                <a:cubicBezTo>
                  <a:pt x="1886795" y="2989515"/>
                  <a:pt x="1884798" y="2972961"/>
                  <a:pt x="1877281" y="2953638"/>
                </a:cubicBezTo>
                <a:cubicBezTo>
                  <a:pt x="1866006" y="2927246"/>
                  <a:pt x="1899832" y="2912165"/>
                  <a:pt x="1907349" y="2938557"/>
                </a:cubicBezTo>
                <a:cubicBezTo>
                  <a:pt x="1923322" y="2976260"/>
                  <a:pt x="1924262" y="3006422"/>
                  <a:pt x="1914866" y="3030458"/>
                </a:cubicBezTo>
                <a:lnTo>
                  <a:pt x="1895246" y="3059654"/>
                </a:lnTo>
                <a:lnTo>
                  <a:pt x="1900805" y="3085803"/>
                </a:lnTo>
                <a:cubicBezTo>
                  <a:pt x="1903598" y="3109849"/>
                  <a:pt x="1901418" y="3130266"/>
                  <a:pt x="1895189" y="3147571"/>
                </a:cubicBezTo>
                <a:lnTo>
                  <a:pt x="1870892" y="3182585"/>
                </a:lnTo>
                <a:lnTo>
                  <a:pt x="1874227" y="3182966"/>
                </a:lnTo>
                <a:cubicBezTo>
                  <a:pt x="1878687" y="3185072"/>
                  <a:pt x="1882443" y="3188816"/>
                  <a:pt x="1884320" y="3194431"/>
                </a:cubicBezTo>
                <a:cubicBezTo>
                  <a:pt x="1927039" y="3325460"/>
                  <a:pt x="1728234" y="3341838"/>
                  <a:pt x="1617486" y="3346394"/>
                </a:cubicBezTo>
                <a:lnTo>
                  <a:pt x="1611365" y="3346621"/>
                </a:lnTo>
                <a:lnTo>
                  <a:pt x="1614054" y="3355104"/>
                </a:lnTo>
                <a:lnTo>
                  <a:pt x="1573528" y="3351404"/>
                </a:lnTo>
                <a:lnTo>
                  <a:pt x="1574548" y="3350074"/>
                </a:lnTo>
                <a:lnTo>
                  <a:pt x="1577755" y="3347870"/>
                </a:lnTo>
                <a:lnTo>
                  <a:pt x="1576374" y="3347922"/>
                </a:lnTo>
                <a:lnTo>
                  <a:pt x="1576196" y="3347924"/>
                </a:lnTo>
                <a:lnTo>
                  <a:pt x="1574548" y="3350074"/>
                </a:lnTo>
                <a:lnTo>
                  <a:pt x="1572719" y="3351330"/>
                </a:lnTo>
                <a:lnTo>
                  <a:pt x="1574927" y="3347937"/>
                </a:lnTo>
                <a:lnTo>
                  <a:pt x="1509810" y="3348609"/>
                </a:lnTo>
                <a:cubicBezTo>
                  <a:pt x="1339604" y="3350554"/>
                  <a:pt x="1082062" y="3346050"/>
                  <a:pt x="1091920" y="3149507"/>
                </a:cubicBezTo>
                <a:cubicBezTo>
                  <a:pt x="1095676" y="3123302"/>
                  <a:pt x="1129475" y="3127045"/>
                  <a:pt x="1129475" y="3149507"/>
                </a:cubicBezTo>
                <a:cubicBezTo>
                  <a:pt x="1121964" y="3321716"/>
                  <a:pt x="1411134" y="3310485"/>
                  <a:pt x="1531308" y="3306741"/>
                </a:cubicBezTo>
                <a:cubicBezTo>
                  <a:pt x="1587640" y="3310485"/>
                  <a:pt x="1884320" y="3317972"/>
                  <a:pt x="1846766" y="3201919"/>
                </a:cubicBezTo>
                <a:lnTo>
                  <a:pt x="1846864" y="3201096"/>
                </a:lnTo>
                <a:lnTo>
                  <a:pt x="1816626" y="3218211"/>
                </a:lnTo>
                <a:cubicBezTo>
                  <a:pt x="1722998" y="3252869"/>
                  <a:pt x="1574381" y="3235637"/>
                  <a:pt x="1486362" y="3231251"/>
                </a:cubicBezTo>
                <a:cubicBezTo>
                  <a:pt x="1354921" y="3227509"/>
                  <a:pt x="1148371" y="3220025"/>
                  <a:pt x="1114572" y="3062863"/>
                </a:cubicBezTo>
                <a:cubicBezTo>
                  <a:pt x="1112695" y="3051637"/>
                  <a:pt x="1121144" y="3044154"/>
                  <a:pt x="1130533" y="3042283"/>
                </a:cubicBezTo>
                <a:lnTo>
                  <a:pt x="1136020" y="3042943"/>
                </a:lnTo>
                <a:lnTo>
                  <a:pt x="1132405" y="3040650"/>
                </a:lnTo>
                <a:cubicBezTo>
                  <a:pt x="1119720" y="3028102"/>
                  <a:pt x="1109620" y="3012078"/>
                  <a:pt x="1103042" y="2991341"/>
                </a:cubicBezTo>
                <a:cubicBezTo>
                  <a:pt x="1097405" y="2980030"/>
                  <a:pt x="1103982" y="2970605"/>
                  <a:pt x="1112908" y="2966834"/>
                </a:cubicBezTo>
                <a:lnTo>
                  <a:pt x="1120962" y="2966289"/>
                </a:lnTo>
                <a:lnTo>
                  <a:pt x="1106956" y="2955106"/>
                </a:lnTo>
                <a:cubicBezTo>
                  <a:pt x="1098508" y="2946149"/>
                  <a:pt x="1091116" y="2935677"/>
                  <a:pt x="1085014" y="2923440"/>
                </a:cubicBezTo>
                <a:cubicBezTo>
                  <a:pt x="1058732" y="2874492"/>
                  <a:pt x="1054977" y="2810483"/>
                  <a:pt x="1092524" y="2769066"/>
                </a:cubicBezTo>
                <a:lnTo>
                  <a:pt x="1096485" y="2767478"/>
                </a:lnTo>
                <a:lnTo>
                  <a:pt x="1087927" y="2756849"/>
                </a:lnTo>
                <a:cubicBezTo>
                  <a:pt x="1067301" y="2723752"/>
                  <a:pt x="1058714" y="2682249"/>
                  <a:pt x="1067188" y="2630338"/>
                </a:cubicBezTo>
                <a:lnTo>
                  <a:pt x="1081202" y="2576169"/>
                </a:lnTo>
                <a:lnTo>
                  <a:pt x="1070843" y="2529839"/>
                </a:lnTo>
                <a:cubicBezTo>
                  <a:pt x="1069434" y="2486723"/>
                  <a:pt x="1084461" y="2444544"/>
                  <a:pt x="1118273" y="2420174"/>
                </a:cubicBezTo>
                <a:cubicBezTo>
                  <a:pt x="1122969" y="2417362"/>
                  <a:pt x="1127665" y="2417362"/>
                  <a:pt x="1131774" y="2419120"/>
                </a:cubicBezTo>
                <a:lnTo>
                  <a:pt x="1134220" y="2422280"/>
                </a:lnTo>
                <a:lnTo>
                  <a:pt x="1138992" y="2396640"/>
                </a:lnTo>
                <a:cubicBezTo>
                  <a:pt x="1151659" y="2298963"/>
                  <a:pt x="1147437" y="2187030"/>
                  <a:pt x="1088321" y="2119448"/>
                </a:cubicBezTo>
                <a:cubicBezTo>
                  <a:pt x="1032020" y="2059375"/>
                  <a:pt x="964459" y="2018075"/>
                  <a:pt x="904405" y="1965511"/>
                </a:cubicBezTo>
                <a:cubicBezTo>
                  <a:pt x="833090" y="1905438"/>
                  <a:pt x="754269" y="1856629"/>
                  <a:pt x="701722" y="1774028"/>
                </a:cubicBezTo>
                <a:cubicBezTo>
                  <a:pt x="577860" y="1582545"/>
                  <a:pt x="544079" y="1361026"/>
                  <a:pt x="611640" y="1143262"/>
                </a:cubicBezTo>
                <a:cubicBezTo>
                  <a:pt x="746762" y="700223"/>
                  <a:pt x="1148375" y="426140"/>
                  <a:pt x="1610042" y="433649"/>
                </a:cubicBezTo>
                <a:close/>
                <a:moveTo>
                  <a:pt x="2398170" y="210955"/>
                </a:moveTo>
                <a:cubicBezTo>
                  <a:pt x="2410941" y="216251"/>
                  <a:pt x="2415839" y="237437"/>
                  <a:pt x="2401844" y="245912"/>
                </a:cubicBezTo>
                <a:cubicBezTo>
                  <a:pt x="2342131" y="279810"/>
                  <a:pt x="2297347" y="332539"/>
                  <a:pt x="2252563" y="377736"/>
                </a:cubicBezTo>
                <a:cubicBezTo>
                  <a:pt x="2230171" y="392802"/>
                  <a:pt x="2207779" y="366437"/>
                  <a:pt x="2226439" y="347605"/>
                </a:cubicBezTo>
                <a:cubicBezTo>
                  <a:pt x="2274955" y="302408"/>
                  <a:pt x="2319739" y="245912"/>
                  <a:pt x="2383184" y="212014"/>
                </a:cubicBezTo>
                <a:cubicBezTo>
                  <a:pt x="2388782" y="209189"/>
                  <a:pt x="2393913" y="209189"/>
                  <a:pt x="2398170" y="210955"/>
                </a:cubicBezTo>
                <a:close/>
                <a:moveTo>
                  <a:pt x="847347" y="143116"/>
                </a:moveTo>
                <a:cubicBezTo>
                  <a:pt x="851671" y="142999"/>
                  <a:pt x="856111" y="144866"/>
                  <a:pt x="859851" y="149533"/>
                </a:cubicBezTo>
                <a:cubicBezTo>
                  <a:pt x="897245" y="198069"/>
                  <a:pt x="934640" y="239138"/>
                  <a:pt x="972034" y="287674"/>
                </a:cubicBezTo>
                <a:cubicBezTo>
                  <a:pt x="986992" y="306342"/>
                  <a:pt x="957076" y="332477"/>
                  <a:pt x="945858" y="310076"/>
                </a:cubicBezTo>
                <a:cubicBezTo>
                  <a:pt x="908463" y="265273"/>
                  <a:pt x="867330" y="224204"/>
                  <a:pt x="833675" y="175668"/>
                </a:cubicBezTo>
                <a:cubicBezTo>
                  <a:pt x="822456" y="161667"/>
                  <a:pt x="834376" y="143466"/>
                  <a:pt x="847347" y="143116"/>
                </a:cubicBezTo>
                <a:close/>
                <a:moveTo>
                  <a:pt x="1662565" y="0"/>
                </a:moveTo>
                <a:cubicBezTo>
                  <a:pt x="1672181" y="0"/>
                  <a:pt x="1681340" y="5660"/>
                  <a:pt x="1681340" y="16979"/>
                </a:cubicBezTo>
                <a:cubicBezTo>
                  <a:pt x="1677676" y="88670"/>
                  <a:pt x="1685003" y="156587"/>
                  <a:pt x="1685003" y="228278"/>
                </a:cubicBezTo>
                <a:cubicBezTo>
                  <a:pt x="1688667" y="254690"/>
                  <a:pt x="1652032" y="250917"/>
                  <a:pt x="1652032" y="228278"/>
                </a:cubicBezTo>
                <a:cubicBezTo>
                  <a:pt x="1648369" y="156587"/>
                  <a:pt x="1641042" y="88670"/>
                  <a:pt x="1641042" y="16979"/>
                </a:cubicBezTo>
                <a:cubicBezTo>
                  <a:pt x="1642874" y="5660"/>
                  <a:pt x="1652948" y="0"/>
                  <a:pt x="1662565" y="0"/>
                </a:cubicBezTo>
                <a:close/>
              </a:path>
            </a:pathLst>
          </a:custGeom>
          <a:solidFill>
            <a:schemeClr val="tx1">
              <a:lumMod val="75000"/>
              <a:lumOff val="25000"/>
            </a:schemeClr>
          </a:solidFill>
          <a:ln w="6350">
            <a:solidFill>
              <a:schemeClr val="tx1">
                <a:lumMod val="75000"/>
                <a:lumOff val="25000"/>
              </a:schemeClr>
            </a:solid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63" name="矩形 50"/>
          <p:cNvSpPr>
            <a:spLocks noChangeArrowheads="1"/>
          </p:cNvSpPr>
          <p:nvPr/>
        </p:nvSpPr>
        <p:spPr bwMode="auto">
          <a:xfrm>
            <a:off x="1777221" y="3354959"/>
            <a:ext cx="30099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000" b="1" dirty="0" smtClean="0">
                <a:solidFill>
                  <a:schemeClr val="tx1">
                    <a:lumMod val="75000"/>
                    <a:lumOff val="25000"/>
                  </a:schemeClr>
                </a:solidFill>
              </a:rPr>
              <a:t>产品优势二</a:t>
            </a:r>
            <a:endParaRPr lang="zh-CN" altLang="en-US" sz="2000" b="1" dirty="0">
              <a:solidFill>
                <a:schemeClr val="tx1">
                  <a:lumMod val="75000"/>
                  <a:lumOff val="25000"/>
                </a:schemeClr>
              </a:solidFill>
            </a:endParaRPr>
          </a:p>
        </p:txBody>
      </p:sp>
      <p:sp>
        <p:nvSpPr>
          <p:cNvPr id="64" name="TextBox 107"/>
          <p:cNvSpPr txBox="1"/>
          <p:nvPr/>
        </p:nvSpPr>
        <p:spPr>
          <a:xfrm>
            <a:off x="1767595" y="5305274"/>
            <a:ext cx="338437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a:t>
            </a:r>
            <a:r>
              <a:rPr lang="zh-CN" altLang="en-US" dirty="0" smtClean="0">
                <a:sym typeface="微软雅黑" pitchFamily="34" charset="-122"/>
              </a:rPr>
              <a:t>。</a:t>
            </a:r>
            <a:endParaRPr lang="zh-CN" altLang="en-US" dirty="0">
              <a:sym typeface="微软雅黑" pitchFamily="34" charset="-122"/>
            </a:endParaRPr>
          </a:p>
        </p:txBody>
      </p:sp>
      <p:sp>
        <p:nvSpPr>
          <p:cNvPr id="65" name="任意多边形 64"/>
          <p:cNvSpPr>
            <a:spLocks/>
          </p:cNvSpPr>
          <p:nvPr/>
        </p:nvSpPr>
        <p:spPr bwMode="auto">
          <a:xfrm>
            <a:off x="1199456" y="4909230"/>
            <a:ext cx="406588" cy="491389"/>
          </a:xfrm>
          <a:custGeom>
            <a:avLst/>
            <a:gdLst>
              <a:gd name="connsiteX0" fmla="*/ 1614054 w 2935817"/>
              <a:gd name="connsiteY0" fmla="*/ 3355104 h 3548128"/>
              <a:gd name="connsiteX1" fmla="*/ 1475018 w 2935817"/>
              <a:gd name="connsiteY1" fmla="*/ 3547555 h 3548128"/>
              <a:gd name="connsiteX2" fmla="*/ 1317192 w 2935817"/>
              <a:gd name="connsiteY2" fmla="*/ 3404160 h 3548128"/>
              <a:gd name="connsiteX3" fmla="*/ 1354770 w 2935817"/>
              <a:gd name="connsiteY3" fmla="*/ 3396613 h 3548128"/>
              <a:gd name="connsiteX4" fmla="*/ 1493806 w 2935817"/>
              <a:gd name="connsiteY4" fmla="*/ 3498499 h 3548128"/>
              <a:gd name="connsiteX5" fmla="*/ 1566730 w 2935817"/>
              <a:gd name="connsiteY5" fmla="*/ 3398205 h 3548128"/>
              <a:gd name="connsiteX6" fmla="*/ 1569393 w 2935817"/>
              <a:gd name="connsiteY6" fmla="*/ 3377368 h 3548128"/>
              <a:gd name="connsiteX7" fmla="*/ 1578062 w 2935817"/>
              <a:gd name="connsiteY7" fmla="*/ 3387356 h 3548128"/>
              <a:gd name="connsiteX8" fmla="*/ 1591508 w 2935817"/>
              <a:gd name="connsiteY8" fmla="*/ 3385292 h 3548128"/>
              <a:gd name="connsiteX9" fmla="*/ 1614054 w 2935817"/>
              <a:gd name="connsiteY9" fmla="*/ 3355104 h 3548128"/>
              <a:gd name="connsiteX10" fmla="*/ 1572546 w 2935817"/>
              <a:gd name="connsiteY10" fmla="*/ 3352686 h 3548128"/>
              <a:gd name="connsiteX11" fmla="*/ 1569393 w 2935817"/>
              <a:gd name="connsiteY11" fmla="*/ 3377368 h 3548128"/>
              <a:gd name="connsiteX12" fmla="*/ 1568492 w 2935817"/>
              <a:gd name="connsiteY12" fmla="*/ 3376330 h 3548128"/>
              <a:gd name="connsiteX13" fmla="*/ 1566671 w 2935817"/>
              <a:gd name="connsiteY13" fmla="*/ 3360351 h 3548128"/>
              <a:gd name="connsiteX14" fmla="*/ 1572719 w 2935817"/>
              <a:gd name="connsiteY14" fmla="*/ 3351330 h 3548128"/>
              <a:gd name="connsiteX15" fmla="*/ 1573528 w 2935817"/>
              <a:gd name="connsiteY15" fmla="*/ 3351404 h 3548128"/>
              <a:gd name="connsiteX16" fmla="*/ 1572546 w 2935817"/>
              <a:gd name="connsiteY16" fmla="*/ 3352686 h 3548128"/>
              <a:gd name="connsiteX17" fmla="*/ 1149355 w 2935817"/>
              <a:gd name="connsiteY17" fmla="*/ 3051399 h 3548128"/>
              <a:gd name="connsiteX18" fmla="*/ 1152127 w 2935817"/>
              <a:gd name="connsiteY18" fmla="*/ 3055379 h 3548128"/>
              <a:gd name="connsiteX19" fmla="*/ 1490118 w 2935817"/>
              <a:gd name="connsiteY19" fmla="*/ 3193832 h 3548128"/>
              <a:gd name="connsiteX20" fmla="*/ 1860308 w 2935817"/>
              <a:gd name="connsiteY20" fmla="*/ 3111772 h 3548128"/>
              <a:gd name="connsiteX21" fmla="*/ 1861333 w 2935817"/>
              <a:gd name="connsiteY21" fmla="*/ 3084916 h 3548128"/>
              <a:gd name="connsiteX22" fmla="*/ 1860368 w 2935817"/>
              <a:gd name="connsiteY22" fmla="*/ 3085599 h 3548128"/>
              <a:gd name="connsiteX23" fmla="*/ 1678084 w 2935817"/>
              <a:gd name="connsiteY23" fmla="*/ 3119531 h 3548128"/>
              <a:gd name="connsiteX24" fmla="*/ 1290964 w 2935817"/>
              <a:gd name="connsiteY24" fmla="*/ 3093139 h 3548128"/>
              <a:gd name="connsiteX25" fmla="*/ 1177271 w 2935817"/>
              <a:gd name="connsiteY25" fmla="*/ 3069104 h 3548128"/>
              <a:gd name="connsiteX26" fmla="*/ 1121371 w 2935817"/>
              <a:gd name="connsiteY26" fmla="*/ 2794445 h 3548128"/>
              <a:gd name="connsiteX27" fmla="*/ 1118806 w 2935817"/>
              <a:gd name="connsiteY27" fmla="*/ 2799188 h 3548128"/>
              <a:gd name="connsiteX28" fmla="*/ 1261484 w 2935817"/>
              <a:gd name="connsiteY28" fmla="*/ 2964857 h 3548128"/>
              <a:gd name="connsiteX29" fmla="*/ 1456727 w 2935817"/>
              <a:gd name="connsiteY29" fmla="*/ 2961092 h 3548128"/>
              <a:gd name="connsiteX30" fmla="*/ 1889894 w 2935817"/>
              <a:gd name="connsiteY30" fmla="*/ 2830127 h 3548128"/>
              <a:gd name="connsiteX31" fmla="*/ 1890742 w 2935817"/>
              <a:gd name="connsiteY31" fmla="*/ 2817736 h 3548128"/>
              <a:gd name="connsiteX32" fmla="*/ 1881652 w 2935817"/>
              <a:gd name="connsiteY32" fmla="*/ 2825767 h 3548128"/>
              <a:gd name="connsiteX33" fmla="*/ 1591916 w 2935817"/>
              <a:gd name="connsiteY33" fmla="*/ 2878687 h 3548128"/>
              <a:gd name="connsiteX34" fmla="*/ 1143743 w 2935817"/>
              <a:gd name="connsiteY34" fmla="*/ 2812428 h 3548128"/>
              <a:gd name="connsiteX35" fmla="*/ 1915762 w 2935817"/>
              <a:gd name="connsiteY35" fmla="*/ 2594748 h 3548128"/>
              <a:gd name="connsiteX36" fmla="*/ 1914731 w 2935817"/>
              <a:gd name="connsiteY36" fmla="*/ 2596387 h 3548128"/>
              <a:gd name="connsiteX37" fmla="*/ 1614181 w 2935817"/>
              <a:gd name="connsiteY37" fmla="*/ 2738857 h 3548128"/>
              <a:gd name="connsiteX38" fmla="*/ 1122030 w 2935817"/>
              <a:gd name="connsiteY38" fmla="*/ 2645126 h 3548128"/>
              <a:gd name="connsiteX39" fmla="*/ 1108336 w 2935817"/>
              <a:gd name="connsiteY39" fmla="*/ 2625894 h 3548128"/>
              <a:gd name="connsiteX40" fmla="*/ 1107406 w 2935817"/>
              <a:gd name="connsiteY40" fmla="*/ 2629340 h 3548128"/>
              <a:gd name="connsiteX41" fmla="*/ 1501849 w 2935817"/>
              <a:gd name="connsiteY41" fmla="*/ 2844931 h 3548128"/>
              <a:gd name="connsiteX42" fmla="*/ 1734523 w 2935817"/>
              <a:gd name="connsiteY42" fmla="*/ 2829928 h 3548128"/>
              <a:gd name="connsiteX43" fmla="*/ 1918410 w 2935817"/>
              <a:gd name="connsiteY43" fmla="*/ 2604887 h 3548128"/>
              <a:gd name="connsiteX44" fmla="*/ 2454158 w 2935817"/>
              <a:gd name="connsiteY44" fmla="*/ 2239129 h 3548128"/>
              <a:gd name="connsiteX45" fmla="*/ 2470365 w 2935817"/>
              <a:gd name="connsiteY45" fmla="*/ 2240766 h 3548128"/>
              <a:gd name="connsiteX46" fmla="*/ 2586868 w 2935817"/>
              <a:gd name="connsiteY46" fmla="*/ 2289412 h 3548128"/>
              <a:gd name="connsiteX47" fmla="*/ 2575594 w 2935817"/>
              <a:gd name="connsiteY47" fmla="*/ 2326831 h 3548128"/>
              <a:gd name="connsiteX48" fmla="*/ 2447816 w 2935817"/>
              <a:gd name="connsiteY48" fmla="*/ 2270702 h 3548128"/>
              <a:gd name="connsiteX49" fmla="*/ 2454158 w 2935817"/>
              <a:gd name="connsiteY49" fmla="*/ 2239129 h 3548128"/>
              <a:gd name="connsiteX50" fmla="*/ 553418 w 2935817"/>
              <a:gd name="connsiteY50" fmla="*/ 2020692 h 3548128"/>
              <a:gd name="connsiteX51" fmla="*/ 555523 w 2935817"/>
              <a:gd name="connsiteY51" fmla="*/ 2055605 h 3548128"/>
              <a:gd name="connsiteX52" fmla="*/ 357110 w 2935817"/>
              <a:gd name="connsiteY52" fmla="*/ 2183502 h 3548128"/>
              <a:gd name="connsiteX53" fmla="*/ 345879 w 2935817"/>
              <a:gd name="connsiteY53" fmla="*/ 2145885 h 3548128"/>
              <a:gd name="connsiteX54" fmla="*/ 540549 w 2935817"/>
              <a:gd name="connsiteY54" fmla="*/ 2021750 h 3548128"/>
              <a:gd name="connsiteX55" fmla="*/ 553418 w 2935817"/>
              <a:gd name="connsiteY55" fmla="*/ 2020692 h 3548128"/>
              <a:gd name="connsiteX56" fmla="*/ 2823850 w 2935817"/>
              <a:gd name="connsiteY56" fmla="*/ 1578406 h 3548128"/>
              <a:gd name="connsiteX57" fmla="*/ 2838142 w 2935817"/>
              <a:gd name="connsiteY57" fmla="*/ 1578940 h 3548128"/>
              <a:gd name="connsiteX58" fmla="*/ 2923658 w 2935817"/>
              <a:gd name="connsiteY58" fmla="*/ 1613106 h 3548128"/>
              <a:gd name="connsiteX59" fmla="*/ 2912504 w 2935817"/>
              <a:gd name="connsiteY59" fmla="*/ 1651068 h 3548128"/>
              <a:gd name="connsiteX60" fmla="*/ 2826988 w 2935817"/>
              <a:gd name="connsiteY60" fmla="*/ 1613106 h 3548128"/>
              <a:gd name="connsiteX61" fmla="*/ 2823850 w 2935817"/>
              <a:gd name="connsiteY61" fmla="*/ 1578406 h 3548128"/>
              <a:gd name="connsiteX62" fmla="*/ 1613742 w 2935817"/>
              <a:gd name="connsiteY62" fmla="*/ 1447710 h 3548128"/>
              <a:gd name="connsiteX63" fmla="*/ 1618194 w 2935817"/>
              <a:gd name="connsiteY63" fmla="*/ 1448451 h 3548128"/>
              <a:gd name="connsiteX64" fmla="*/ 1651993 w 2935817"/>
              <a:gd name="connsiteY64" fmla="*/ 1455959 h 3548128"/>
              <a:gd name="connsiteX65" fmla="*/ 1660831 w 2935817"/>
              <a:gd name="connsiteY65" fmla="*/ 1453217 h 3548128"/>
              <a:gd name="connsiteX66" fmla="*/ 1648238 w 2935817"/>
              <a:gd name="connsiteY66" fmla="*/ 1470975 h 3548128"/>
              <a:gd name="connsiteX67" fmla="*/ 1614439 w 2935817"/>
              <a:gd name="connsiteY67" fmla="*/ 1463467 h 3548128"/>
              <a:gd name="connsiteX68" fmla="*/ 1516797 w 2935817"/>
              <a:gd name="connsiteY68" fmla="*/ 1429681 h 3548128"/>
              <a:gd name="connsiteX69" fmla="*/ 1550596 w 2935817"/>
              <a:gd name="connsiteY69" fmla="*/ 1437189 h 3548128"/>
              <a:gd name="connsiteX70" fmla="*/ 1553528 w 2935817"/>
              <a:gd name="connsiteY70" fmla="*/ 1437678 h 3548128"/>
              <a:gd name="connsiteX71" fmla="*/ 1546841 w 2935817"/>
              <a:gd name="connsiteY71" fmla="*/ 1452205 h 3548128"/>
              <a:gd name="connsiteX72" fmla="*/ 1513041 w 2935817"/>
              <a:gd name="connsiteY72" fmla="*/ 1444697 h 3548128"/>
              <a:gd name="connsiteX73" fmla="*/ 1513559 w 2935817"/>
              <a:gd name="connsiteY73" fmla="*/ 1432584 h 3548128"/>
              <a:gd name="connsiteX74" fmla="*/ 251429 w 2935817"/>
              <a:gd name="connsiteY74" fmla="*/ 1402452 h 3548128"/>
              <a:gd name="connsiteX75" fmla="*/ 258959 w 2935817"/>
              <a:gd name="connsiteY75" fmla="*/ 1440375 h 3548128"/>
              <a:gd name="connsiteX76" fmla="*/ 17985 w 2935817"/>
              <a:gd name="connsiteY76" fmla="*/ 1470714 h 3548128"/>
              <a:gd name="connsiteX77" fmla="*/ 21750 w 2935817"/>
              <a:gd name="connsiteY77" fmla="*/ 1432790 h 3548128"/>
              <a:gd name="connsiteX78" fmla="*/ 251429 w 2935817"/>
              <a:gd name="connsiteY78" fmla="*/ 1402452 h 3548128"/>
              <a:gd name="connsiteX79" fmla="*/ 1404696 w 2935817"/>
              <a:gd name="connsiteY79" fmla="*/ 1366279 h 3548128"/>
              <a:gd name="connsiteX80" fmla="*/ 1419625 w 2935817"/>
              <a:gd name="connsiteY80" fmla="*/ 1387918 h 3548128"/>
              <a:gd name="connsiteX81" fmla="*/ 1443456 w 2935817"/>
              <a:gd name="connsiteY81" fmla="*/ 1420377 h 3548128"/>
              <a:gd name="connsiteX82" fmla="*/ 1447887 w 2935817"/>
              <a:gd name="connsiteY82" fmla="*/ 1424668 h 3548128"/>
              <a:gd name="connsiteX83" fmla="*/ 1446089 w 2935817"/>
              <a:gd name="connsiteY83" fmla="*/ 1434374 h 3548128"/>
              <a:gd name="connsiteX84" fmla="*/ 1415400 w 2935817"/>
              <a:gd name="connsiteY84" fmla="*/ 1467221 h 3548128"/>
              <a:gd name="connsiteX85" fmla="*/ 1389112 w 2935817"/>
              <a:gd name="connsiteY85" fmla="*/ 1455959 h 3548128"/>
              <a:gd name="connsiteX86" fmla="*/ 1393887 w 2935817"/>
              <a:gd name="connsiteY86" fmla="*/ 1386510 h 3548128"/>
              <a:gd name="connsiteX87" fmla="*/ 1491917 w 2935817"/>
              <a:gd name="connsiteY87" fmla="*/ 1318939 h 3548128"/>
              <a:gd name="connsiteX88" fmla="*/ 1528291 w 2935817"/>
              <a:gd name="connsiteY88" fmla="*/ 1333955 h 3548128"/>
              <a:gd name="connsiteX89" fmla="*/ 1534516 w 2935817"/>
              <a:gd name="connsiteY89" fmla="*/ 1340889 h 3548128"/>
              <a:gd name="connsiteX90" fmla="*/ 1516078 w 2935817"/>
              <a:gd name="connsiteY90" fmla="*/ 1373614 h 3548128"/>
              <a:gd name="connsiteX91" fmla="*/ 1513559 w 2935817"/>
              <a:gd name="connsiteY91" fmla="*/ 1432584 h 3548128"/>
              <a:gd name="connsiteX92" fmla="*/ 1493230 w 2935817"/>
              <a:gd name="connsiteY92" fmla="*/ 1450805 h 3548128"/>
              <a:gd name="connsiteX93" fmla="*/ 1468387 w 2935817"/>
              <a:gd name="connsiteY93" fmla="*/ 1444521 h 3548128"/>
              <a:gd name="connsiteX94" fmla="*/ 1447887 w 2935817"/>
              <a:gd name="connsiteY94" fmla="*/ 1424668 h 3548128"/>
              <a:gd name="connsiteX95" fmla="*/ 1455302 w 2935817"/>
              <a:gd name="connsiteY95" fmla="*/ 1384634 h 3548128"/>
              <a:gd name="connsiteX96" fmla="*/ 1445502 w 2935817"/>
              <a:gd name="connsiteY96" fmla="*/ 1332078 h 3548128"/>
              <a:gd name="connsiteX97" fmla="*/ 1442328 w 2935817"/>
              <a:gd name="connsiteY97" fmla="*/ 1327103 h 3548128"/>
              <a:gd name="connsiteX98" fmla="*/ 1452551 w 2935817"/>
              <a:gd name="connsiteY98" fmla="*/ 1320816 h 3548128"/>
              <a:gd name="connsiteX99" fmla="*/ 1491917 w 2935817"/>
              <a:gd name="connsiteY99" fmla="*/ 1318939 h 3548128"/>
              <a:gd name="connsiteX100" fmla="*/ 1574962 w 2935817"/>
              <a:gd name="connsiteY100" fmla="*/ 1316087 h 3548128"/>
              <a:gd name="connsiteX101" fmla="*/ 1614439 w 2935817"/>
              <a:gd name="connsiteY101" fmla="*/ 1321285 h 3548128"/>
              <a:gd name="connsiteX102" fmla="*/ 1646812 w 2935817"/>
              <a:gd name="connsiteY102" fmla="*/ 1341734 h 3548128"/>
              <a:gd name="connsiteX103" fmla="*/ 1634624 w 2935817"/>
              <a:gd name="connsiteY103" fmla="*/ 1349909 h 3548128"/>
              <a:gd name="connsiteX104" fmla="*/ 1611681 w 2935817"/>
              <a:gd name="connsiteY104" fmla="*/ 1401057 h 3548128"/>
              <a:gd name="connsiteX105" fmla="*/ 1613742 w 2935817"/>
              <a:gd name="connsiteY105" fmla="*/ 1447710 h 3548128"/>
              <a:gd name="connsiteX106" fmla="*/ 1553528 w 2935817"/>
              <a:gd name="connsiteY106" fmla="*/ 1437678 h 3548128"/>
              <a:gd name="connsiteX107" fmla="*/ 1558478 w 2935817"/>
              <a:gd name="connsiteY107" fmla="*/ 1426924 h 3548128"/>
              <a:gd name="connsiteX108" fmla="*/ 1554410 w 2935817"/>
              <a:gd name="connsiteY108" fmla="*/ 1363048 h 3548128"/>
              <a:gd name="connsiteX109" fmla="*/ 1534516 w 2935817"/>
              <a:gd name="connsiteY109" fmla="*/ 1340889 h 3548128"/>
              <a:gd name="connsiteX110" fmla="*/ 1539447 w 2935817"/>
              <a:gd name="connsiteY110" fmla="*/ 1332137 h 3548128"/>
              <a:gd name="connsiteX111" fmla="*/ 1574962 w 2935817"/>
              <a:gd name="connsiteY111" fmla="*/ 1316087 h 3548128"/>
              <a:gd name="connsiteX112" fmla="*/ 1920524 w 2935817"/>
              <a:gd name="connsiteY112" fmla="*/ 1260664 h 3548128"/>
              <a:gd name="connsiteX113" fmla="*/ 1930044 w 2935817"/>
              <a:gd name="connsiteY113" fmla="*/ 1270988 h 3548128"/>
              <a:gd name="connsiteX114" fmla="*/ 1944440 w 2935817"/>
              <a:gd name="connsiteY114" fmla="*/ 1330992 h 3548128"/>
              <a:gd name="connsiteX115" fmla="*/ 1945536 w 2935817"/>
              <a:gd name="connsiteY115" fmla="*/ 1367266 h 3548128"/>
              <a:gd name="connsiteX116" fmla="*/ 1955649 w 2935817"/>
              <a:gd name="connsiteY116" fmla="*/ 1367433 h 3548128"/>
              <a:gd name="connsiteX117" fmla="*/ 1963695 w 2935817"/>
              <a:gd name="connsiteY117" fmla="*/ 1365864 h 3548128"/>
              <a:gd name="connsiteX118" fmla="*/ 1993739 w 2935817"/>
              <a:gd name="connsiteY118" fmla="*/ 1384634 h 3548128"/>
              <a:gd name="connsiteX119" fmla="*/ 1953075 w 2935817"/>
              <a:gd name="connsiteY119" fmla="*/ 1405984 h 3548128"/>
              <a:gd name="connsiteX120" fmla="*/ 1946088 w 2935817"/>
              <a:gd name="connsiteY120" fmla="*/ 1405649 h 3548128"/>
              <a:gd name="connsiteX121" fmla="*/ 1942207 w 2935817"/>
              <a:gd name="connsiteY121" fmla="*/ 1467893 h 3548128"/>
              <a:gd name="connsiteX122" fmla="*/ 1937565 w 2935817"/>
              <a:gd name="connsiteY122" fmla="*/ 1530008 h 3548128"/>
              <a:gd name="connsiteX123" fmla="*/ 1854830 w 2935817"/>
              <a:gd name="connsiteY123" fmla="*/ 1758997 h 3548128"/>
              <a:gd name="connsiteX124" fmla="*/ 1640471 w 2935817"/>
              <a:gd name="connsiteY124" fmla="*/ 2243252 h 3548128"/>
              <a:gd name="connsiteX125" fmla="*/ 1617907 w 2935817"/>
              <a:gd name="connsiteY125" fmla="*/ 2543566 h 3548128"/>
              <a:gd name="connsiteX126" fmla="*/ 1580301 w 2935817"/>
              <a:gd name="connsiteY126" fmla="*/ 2532304 h 3548128"/>
              <a:gd name="connsiteX127" fmla="*/ 1681839 w 2935817"/>
              <a:gd name="connsiteY127" fmla="*/ 1916662 h 3548128"/>
              <a:gd name="connsiteX128" fmla="*/ 1884916 w 2935817"/>
              <a:gd name="connsiteY128" fmla="*/ 1616348 h 3548128"/>
              <a:gd name="connsiteX129" fmla="*/ 1908890 w 2935817"/>
              <a:gd name="connsiteY129" fmla="*/ 1449768 h 3548128"/>
              <a:gd name="connsiteX130" fmla="*/ 1909337 w 2935817"/>
              <a:gd name="connsiteY130" fmla="*/ 1403882 h 3548128"/>
              <a:gd name="connsiteX131" fmla="*/ 1899383 w 2935817"/>
              <a:gd name="connsiteY131" fmla="*/ 1403404 h 3548128"/>
              <a:gd name="connsiteX132" fmla="*/ 1790945 w 2935817"/>
              <a:gd name="connsiteY132" fmla="*/ 1433435 h 3548128"/>
              <a:gd name="connsiteX133" fmla="*/ 1760901 w 2935817"/>
              <a:gd name="connsiteY133" fmla="*/ 1422173 h 3548128"/>
              <a:gd name="connsiteX134" fmla="*/ 1660831 w 2935817"/>
              <a:gd name="connsiteY134" fmla="*/ 1453217 h 3548128"/>
              <a:gd name="connsiteX135" fmla="*/ 1665616 w 2935817"/>
              <a:gd name="connsiteY135" fmla="*/ 1446470 h 3548128"/>
              <a:gd name="connsiteX136" fmla="*/ 1649690 w 2935817"/>
              <a:gd name="connsiteY136" fmla="*/ 1343553 h 3548128"/>
              <a:gd name="connsiteX137" fmla="*/ 1646812 w 2935817"/>
              <a:gd name="connsiteY137" fmla="*/ 1341734 h 3548128"/>
              <a:gd name="connsiteX138" fmla="*/ 1679396 w 2935817"/>
              <a:gd name="connsiteY138" fmla="*/ 1319878 h 3548128"/>
              <a:gd name="connsiteX139" fmla="*/ 1742124 w 2935817"/>
              <a:gd name="connsiteY139" fmla="*/ 1320816 h 3548128"/>
              <a:gd name="connsiteX140" fmla="*/ 1787189 w 2935817"/>
              <a:gd name="connsiteY140" fmla="*/ 1380880 h 3548128"/>
              <a:gd name="connsiteX141" fmla="*/ 1888117 w 2935817"/>
              <a:gd name="connsiteY141" fmla="*/ 1364925 h 3548128"/>
              <a:gd name="connsiteX142" fmla="*/ 1909707 w 2935817"/>
              <a:gd name="connsiteY142" fmla="*/ 1365876 h 3548128"/>
              <a:gd name="connsiteX143" fmla="*/ 1909771 w 2935817"/>
              <a:gd name="connsiteY143" fmla="*/ 1359263 h 3548128"/>
              <a:gd name="connsiteX144" fmla="*/ 1896198 w 2935817"/>
              <a:gd name="connsiteY144" fmla="*/ 1286003 h 3548128"/>
              <a:gd name="connsiteX145" fmla="*/ 1920524 w 2935817"/>
              <a:gd name="connsiteY145" fmla="*/ 1260664 h 3548128"/>
              <a:gd name="connsiteX146" fmla="*/ 2909580 w 2935817"/>
              <a:gd name="connsiteY146" fmla="*/ 798710 h 3548128"/>
              <a:gd name="connsiteX147" fmla="*/ 2917089 w 2935817"/>
              <a:gd name="connsiteY147" fmla="*/ 835934 h 3548128"/>
              <a:gd name="connsiteX148" fmla="*/ 2733116 w 2935817"/>
              <a:gd name="connsiteY148" fmla="*/ 895492 h 3548128"/>
              <a:gd name="connsiteX149" fmla="*/ 2725607 w 2935817"/>
              <a:gd name="connsiteY149" fmla="*/ 858268 h 3548128"/>
              <a:gd name="connsiteX150" fmla="*/ 2909580 w 2935817"/>
              <a:gd name="connsiteY150" fmla="*/ 798710 h 3548128"/>
              <a:gd name="connsiteX151" fmla="*/ 317182 w 2935817"/>
              <a:gd name="connsiteY151" fmla="*/ 630583 h 3548128"/>
              <a:gd name="connsiteX152" fmla="*/ 330220 w 2935817"/>
              <a:gd name="connsiteY152" fmla="*/ 637055 h 3548128"/>
              <a:gd name="connsiteX153" fmla="*/ 472415 w 2935817"/>
              <a:gd name="connsiteY153" fmla="*/ 731198 h 3548128"/>
              <a:gd name="connsiteX154" fmla="*/ 449963 w 2935817"/>
              <a:gd name="connsiteY154" fmla="*/ 765089 h 3548128"/>
              <a:gd name="connsiteX155" fmla="*/ 304027 w 2935817"/>
              <a:gd name="connsiteY155" fmla="*/ 663415 h 3548128"/>
              <a:gd name="connsiteX156" fmla="*/ 317182 w 2935817"/>
              <a:gd name="connsiteY156" fmla="*/ 630583 h 3548128"/>
              <a:gd name="connsiteX157" fmla="*/ 1678424 w 2935817"/>
              <a:gd name="connsiteY157" fmla="*/ 468320 h 3548128"/>
              <a:gd name="connsiteX158" fmla="*/ 1486180 w 2935817"/>
              <a:gd name="connsiteY158" fmla="*/ 474949 h 3548128"/>
              <a:gd name="connsiteX159" fmla="*/ 866871 w 2935817"/>
              <a:gd name="connsiteY159" fmla="*/ 767805 h 3548128"/>
              <a:gd name="connsiteX160" fmla="*/ 645421 w 2935817"/>
              <a:gd name="connsiteY160" fmla="*/ 1563773 h 3548128"/>
              <a:gd name="connsiteX161" fmla="*/ 889391 w 2935817"/>
              <a:gd name="connsiteY161" fmla="*/ 1905438 h 3548128"/>
              <a:gd name="connsiteX162" fmla="*/ 1114595 w 2935817"/>
              <a:gd name="connsiteY162" fmla="*/ 2096921 h 3548128"/>
              <a:gd name="connsiteX163" fmla="*/ 1178461 w 2935817"/>
              <a:gd name="connsiteY163" fmla="*/ 2393648 h 3548128"/>
              <a:gd name="connsiteX164" fmla="*/ 1161861 w 2935817"/>
              <a:gd name="connsiteY164" fmla="*/ 2470853 h 3548128"/>
              <a:gd name="connsiteX165" fmla="*/ 1166459 w 2935817"/>
              <a:gd name="connsiteY165" fmla="*/ 2471365 h 3548128"/>
              <a:gd name="connsiteX166" fmla="*/ 1174387 w 2935817"/>
              <a:gd name="connsiteY166" fmla="*/ 2484471 h 3548128"/>
              <a:gd name="connsiteX167" fmla="*/ 1419110 w 2935817"/>
              <a:gd name="connsiteY167" fmla="*/ 2565406 h 3548128"/>
              <a:gd name="connsiteX168" fmla="*/ 1434403 w 2935817"/>
              <a:gd name="connsiteY168" fmla="*/ 2565965 h 3548128"/>
              <a:gd name="connsiteX169" fmla="*/ 1425096 w 2935817"/>
              <a:gd name="connsiteY169" fmla="*/ 2562531 h 3548128"/>
              <a:gd name="connsiteX170" fmla="*/ 1419155 w 2935817"/>
              <a:gd name="connsiteY170" fmla="*/ 2547751 h 3548128"/>
              <a:gd name="connsiteX171" fmla="*/ 1268569 w 2935817"/>
              <a:gd name="connsiteY171" fmla="*/ 1752002 h 3548128"/>
              <a:gd name="connsiteX172" fmla="*/ 1193924 w 2935817"/>
              <a:gd name="connsiteY172" fmla="*/ 1424741 h 3548128"/>
              <a:gd name="connsiteX173" fmla="*/ 1199572 w 2935817"/>
              <a:gd name="connsiteY173" fmla="*/ 1380880 h 3548128"/>
              <a:gd name="connsiteX174" fmla="*/ 1193828 w 2935817"/>
              <a:gd name="connsiteY174" fmla="*/ 1380880 h 3548128"/>
              <a:gd name="connsiteX175" fmla="*/ 1186317 w 2935817"/>
              <a:gd name="connsiteY175" fmla="*/ 1347094 h 3548128"/>
              <a:gd name="connsiteX176" fmla="*/ 1195523 w 2935817"/>
              <a:gd name="connsiteY176" fmla="*/ 1345686 h 3548128"/>
              <a:gd name="connsiteX177" fmla="*/ 1204196 w 2935817"/>
              <a:gd name="connsiteY177" fmla="*/ 1344979 h 3548128"/>
              <a:gd name="connsiteX178" fmla="*/ 1208335 w 2935817"/>
              <a:gd name="connsiteY178" fmla="*/ 1312839 h 3548128"/>
              <a:gd name="connsiteX179" fmla="*/ 1245981 w 2935817"/>
              <a:gd name="connsiteY179" fmla="*/ 1312839 h 3548128"/>
              <a:gd name="connsiteX180" fmla="*/ 1242486 w 2935817"/>
              <a:gd name="connsiteY180" fmla="*/ 1342508 h 3548128"/>
              <a:gd name="connsiteX181" fmla="*/ 1260018 w 2935817"/>
              <a:gd name="connsiteY181" fmla="*/ 1341463 h 3548128"/>
              <a:gd name="connsiteX182" fmla="*/ 1325269 w 2935817"/>
              <a:gd name="connsiteY182" fmla="*/ 1335832 h 3548128"/>
              <a:gd name="connsiteX183" fmla="*/ 1347802 w 2935817"/>
              <a:gd name="connsiteY183" fmla="*/ 1279522 h 3548128"/>
              <a:gd name="connsiteX184" fmla="*/ 1365816 w 2935817"/>
              <a:gd name="connsiteY184" fmla="*/ 1266501 h 3548128"/>
              <a:gd name="connsiteX185" fmla="*/ 1419155 w 2935817"/>
              <a:gd name="connsiteY185" fmla="*/ 1290784 h 3548128"/>
              <a:gd name="connsiteX186" fmla="*/ 1442328 w 2935817"/>
              <a:gd name="connsiteY186" fmla="*/ 1327103 h 3548128"/>
              <a:gd name="connsiteX187" fmla="*/ 1417454 w 2935817"/>
              <a:gd name="connsiteY187" fmla="*/ 1342401 h 3548128"/>
              <a:gd name="connsiteX188" fmla="*/ 1404696 w 2935817"/>
              <a:gd name="connsiteY188" fmla="*/ 1366279 h 3548128"/>
              <a:gd name="connsiteX189" fmla="*/ 1398082 w 2935817"/>
              <a:gd name="connsiteY189" fmla="*/ 1356691 h 3548128"/>
              <a:gd name="connsiteX190" fmla="*/ 1359068 w 2935817"/>
              <a:gd name="connsiteY190" fmla="*/ 1365864 h 3548128"/>
              <a:gd name="connsiteX191" fmla="*/ 1340291 w 2935817"/>
              <a:gd name="connsiteY191" fmla="*/ 1380880 h 3548128"/>
              <a:gd name="connsiteX192" fmla="*/ 1237965 w 2935817"/>
              <a:gd name="connsiteY192" fmla="*/ 1380880 h 3548128"/>
              <a:gd name="connsiteX193" fmla="*/ 1231864 w 2935817"/>
              <a:gd name="connsiteY193" fmla="*/ 1432659 h 3548128"/>
              <a:gd name="connsiteX194" fmla="*/ 1325039 w 2935817"/>
              <a:gd name="connsiteY194" fmla="*/ 1752002 h 3548128"/>
              <a:gd name="connsiteX195" fmla="*/ 1453036 w 2935817"/>
              <a:gd name="connsiteY195" fmla="*/ 1928418 h 3548128"/>
              <a:gd name="connsiteX196" fmla="*/ 1460566 w 2935817"/>
              <a:gd name="connsiteY196" fmla="*/ 2547751 h 3548128"/>
              <a:gd name="connsiteX197" fmla="*/ 1452507 w 2935817"/>
              <a:gd name="connsiteY197" fmla="*/ 2562531 h 3548128"/>
              <a:gd name="connsiteX198" fmla="*/ 1441925 w 2935817"/>
              <a:gd name="connsiteY198" fmla="*/ 2566239 h 3548128"/>
              <a:gd name="connsiteX199" fmla="*/ 1460360 w 2935817"/>
              <a:gd name="connsiteY199" fmla="*/ 2566912 h 3548128"/>
              <a:gd name="connsiteX200" fmla="*/ 1490113 w 2935817"/>
              <a:gd name="connsiteY200" fmla="*/ 2567228 h 3548128"/>
              <a:gd name="connsiteX201" fmla="*/ 1770249 w 2935817"/>
              <a:gd name="connsiteY201" fmla="*/ 2541308 h 3548128"/>
              <a:gd name="connsiteX202" fmla="*/ 1809955 w 2935817"/>
              <a:gd name="connsiteY202" fmla="*/ 2518124 h 3548128"/>
              <a:gd name="connsiteX203" fmla="*/ 1820350 w 2935817"/>
              <a:gd name="connsiteY203" fmla="*/ 2406261 h 3548128"/>
              <a:gd name="connsiteX204" fmla="*/ 1996642 w 2935817"/>
              <a:gd name="connsiteY204" fmla="*/ 2093166 h 3548128"/>
              <a:gd name="connsiteX205" fmla="*/ 2409515 w 2935817"/>
              <a:gd name="connsiteY205" fmla="*/ 1518718 h 3548128"/>
              <a:gd name="connsiteX206" fmla="*/ 2203078 w 2935817"/>
              <a:gd name="connsiteY206" fmla="*/ 692714 h 3548128"/>
              <a:gd name="connsiteX207" fmla="*/ 1678424 w 2935817"/>
              <a:gd name="connsiteY207" fmla="*/ 468320 h 3548128"/>
              <a:gd name="connsiteX208" fmla="*/ 1610042 w 2935817"/>
              <a:gd name="connsiteY208" fmla="*/ 433649 h 3548128"/>
              <a:gd name="connsiteX209" fmla="*/ 2199325 w 2935817"/>
              <a:gd name="connsiteY209" fmla="*/ 628887 h 3548128"/>
              <a:gd name="connsiteX210" fmla="*/ 2473322 w 2935817"/>
              <a:gd name="connsiteY210" fmla="*/ 1222107 h 3548128"/>
              <a:gd name="connsiteX211" fmla="*/ 2263132 w 2935817"/>
              <a:gd name="connsiteY211" fmla="*/ 1909192 h 3548128"/>
              <a:gd name="connsiteX212" fmla="*/ 2022915 w 2935817"/>
              <a:gd name="connsiteY212" fmla="*/ 2123202 h 3548128"/>
              <a:gd name="connsiteX213" fmla="*/ 1858235 w 2935817"/>
              <a:gd name="connsiteY213" fmla="*/ 2410427 h 3548128"/>
              <a:gd name="connsiteX214" fmla="*/ 1849866 w 2935817"/>
              <a:gd name="connsiteY214" fmla="*/ 2494819 h 3548128"/>
              <a:gd name="connsiteX215" fmla="*/ 1854701 w 2935817"/>
              <a:gd name="connsiteY215" fmla="*/ 2491995 h 3548128"/>
              <a:gd name="connsiteX216" fmla="*/ 1881011 w 2935817"/>
              <a:gd name="connsiteY216" fmla="*/ 2518327 h 3548128"/>
              <a:gd name="connsiteX217" fmla="*/ 1838567 w 2935817"/>
              <a:gd name="connsiteY217" fmla="*/ 2542885 h 3548128"/>
              <a:gd name="connsiteX218" fmla="*/ 1838530 w 2935817"/>
              <a:gd name="connsiteY218" fmla="*/ 2542951 h 3548128"/>
              <a:gd name="connsiteX219" fmla="*/ 1838373 w 2935817"/>
              <a:gd name="connsiteY219" fmla="*/ 2542998 h 3548128"/>
              <a:gd name="connsiteX220" fmla="*/ 1770895 w 2935817"/>
              <a:gd name="connsiteY220" fmla="*/ 2582040 h 3548128"/>
              <a:gd name="connsiteX221" fmla="*/ 1396147 w 2935817"/>
              <a:gd name="connsiteY221" fmla="*/ 2601083 h 3548128"/>
              <a:gd name="connsiteX222" fmla="*/ 1156012 w 2935817"/>
              <a:gd name="connsiteY222" fmla="*/ 2521060 h 3548128"/>
              <a:gd name="connsiteX223" fmla="*/ 1149477 w 2935817"/>
              <a:gd name="connsiteY223" fmla="*/ 2508768 h 3548128"/>
              <a:gd name="connsiteX224" fmla="*/ 1147965 w 2935817"/>
              <a:gd name="connsiteY224" fmla="*/ 2511154 h 3548128"/>
              <a:gd name="connsiteX225" fmla="*/ 1122101 w 2935817"/>
              <a:gd name="connsiteY225" fmla="*/ 2487395 h 3548128"/>
              <a:gd name="connsiteX226" fmla="*/ 1126257 w 2935817"/>
              <a:gd name="connsiteY226" fmla="*/ 2465066 h 3548128"/>
              <a:gd name="connsiteX227" fmla="*/ 1111038 w 2935817"/>
              <a:gd name="connsiteY227" fmla="*/ 2480777 h 3548128"/>
              <a:gd name="connsiteX228" fmla="*/ 1227222 w 2935817"/>
              <a:gd name="connsiteY228" fmla="*/ 2663873 h 3548128"/>
              <a:gd name="connsiteX229" fmla="*/ 1377498 w 2935817"/>
              <a:gd name="connsiteY229" fmla="*/ 2693866 h 3548128"/>
              <a:gd name="connsiteX230" fmla="*/ 1576612 w 2935817"/>
              <a:gd name="connsiteY230" fmla="*/ 2701365 h 3548128"/>
              <a:gd name="connsiteX231" fmla="*/ 1835836 w 2935817"/>
              <a:gd name="connsiteY231" fmla="*/ 2633879 h 3548128"/>
              <a:gd name="connsiteX232" fmla="*/ 1873405 w 2935817"/>
              <a:gd name="connsiteY232" fmla="*/ 2461416 h 3548128"/>
              <a:gd name="connsiteX233" fmla="*/ 1884676 w 2935817"/>
              <a:gd name="connsiteY233" fmla="*/ 2427673 h 3548128"/>
              <a:gd name="connsiteX234" fmla="*/ 1947545 w 2935817"/>
              <a:gd name="connsiteY234" fmla="*/ 2544191 h 3548128"/>
              <a:gd name="connsiteX235" fmla="*/ 1927529 w 2935817"/>
              <a:gd name="connsiteY235" fmla="*/ 2576030 h 3548128"/>
              <a:gd name="connsiteX236" fmla="*/ 1933715 w 2935817"/>
              <a:gd name="connsiteY236" fmla="*/ 2573768 h 3548128"/>
              <a:gd name="connsiteX237" fmla="*/ 1944680 w 2935817"/>
              <a:gd name="connsiteY237" fmla="*/ 2582383 h 3548128"/>
              <a:gd name="connsiteX238" fmla="*/ 1942041 w 2935817"/>
              <a:gd name="connsiteY238" fmla="*/ 2751164 h 3548128"/>
              <a:gd name="connsiteX239" fmla="*/ 1921861 w 2935817"/>
              <a:gd name="connsiteY239" fmla="*/ 2782765 h 3548128"/>
              <a:gd name="connsiteX240" fmla="*/ 1923949 w 2935817"/>
              <a:gd name="connsiteY240" fmla="*/ 2783774 h 3548128"/>
              <a:gd name="connsiteX241" fmla="*/ 1929815 w 2935817"/>
              <a:gd name="connsiteY241" fmla="*/ 2799188 h 3548128"/>
              <a:gd name="connsiteX242" fmla="*/ 1359106 w 2935817"/>
              <a:gd name="connsiteY242" fmla="*/ 3006275 h 3548128"/>
              <a:gd name="connsiteX243" fmla="*/ 1205164 w 2935817"/>
              <a:gd name="connsiteY243" fmla="*/ 3001568 h 3548128"/>
              <a:gd name="connsiteX244" fmla="*/ 1138777 w 2935817"/>
              <a:gd name="connsiteY244" fmla="*/ 2978893 h 3548128"/>
              <a:gd name="connsiteX245" fmla="*/ 1163464 w 2935817"/>
              <a:gd name="connsiteY245" fmla="*/ 3012954 h 3548128"/>
              <a:gd name="connsiteX246" fmla="*/ 1572848 w 2935817"/>
              <a:gd name="connsiteY246" fmla="*/ 3078058 h 3548128"/>
              <a:gd name="connsiteX247" fmla="*/ 1826212 w 2935817"/>
              <a:gd name="connsiteY247" fmla="*/ 3062925 h 3548128"/>
              <a:gd name="connsiteX248" fmla="*/ 1855139 w 2935817"/>
              <a:gd name="connsiteY248" fmla="*/ 3045403 h 3548128"/>
              <a:gd name="connsiteX249" fmla="*/ 1856039 w 2935817"/>
              <a:gd name="connsiteY249" fmla="*/ 3037839 h 3548128"/>
              <a:gd name="connsiteX250" fmla="*/ 1867540 w 2935817"/>
              <a:gd name="connsiteY250" fmla="*/ 3031057 h 3548128"/>
              <a:gd name="connsiteX251" fmla="*/ 1869486 w 2935817"/>
              <a:gd name="connsiteY251" fmla="*/ 3031279 h 3548128"/>
              <a:gd name="connsiteX252" fmla="*/ 1884394 w 2935817"/>
              <a:gd name="connsiteY252" fmla="*/ 3003676 h 3548128"/>
              <a:gd name="connsiteX253" fmla="*/ 1877281 w 2935817"/>
              <a:gd name="connsiteY253" fmla="*/ 2953638 h 3548128"/>
              <a:gd name="connsiteX254" fmla="*/ 1907349 w 2935817"/>
              <a:gd name="connsiteY254" fmla="*/ 2938557 h 3548128"/>
              <a:gd name="connsiteX255" fmla="*/ 1914866 w 2935817"/>
              <a:gd name="connsiteY255" fmla="*/ 3030458 h 3548128"/>
              <a:gd name="connsiteX256" fmla="*/ 1895246 w 2935817"/>
              <a:gd name="connsiteY256" fmla="*/ 3059654 h 3548128"/>
              <a:gd name="connsiteX257" fmla="*/ 1900805 w 2935817"/>
              <a:gd name="connsiteY257" fmla="*/ 3085803 h 3548128"/>
              <a:gd name="connsiteX258" fmla="*/ 1895189 w 2935817"/>
              <a:gd name="connsiteY258" fmla="*/ 3147571 h 3548128"/>
              <a:gd name="connsiteX259" fmla="*/ 1870892 w 2935817"/>
              <a:gd name="connsiteY259" fmla="*/ 3182585 h 3548128"/>
              <a:gd name="connsiteX260" fmla="*/ 1874227 w 2935817"/>
              <a:gd name="connsiteY260" fmla="*/ 3182966 h 3548128"/>
              <a:gd name="connsiteX261" fmla="*/ 1884320 w 2935817"/>
              <a:gd name="connsiteY261" fmla="*/ 3194431 h 3548128"/>
              <a:gd name="connsiteX262" fmla="*/ 1617486 w 2935817"/>
              <a:gd name="connsiteY262" fmla="*/ 3346394 h 3548128"/>
              <a:gd name="connsiteX263" fmla="*/ 1611365 w 2935817"/>
              <a:gd name="connsiteY263" fmla="*/ 3346621 h 3548128"/>
              <a:gd name="connsiteX264" fmla="*/ 1614054 w 2935817"/>
              <a:gd name="connsiteY264" fmla="*/ 3355104 h 3548128"/>
              <a:gd name="connsiteX265" fmla="*/ 1573528 w 2935817"/>
              <a:gd name="connsiteY265" fmla="*/ 3351404 h 3548128"/>
              <a:gd name="connsiteX266" fmla="*/ 1574548 w 2935817"/>
              <a:gd name="connsiteY266" fmla="*/ 3350074 h 3548128"/>
              <a:gd name="connsiteX267" fmla="*/ 1577755 w 2935817"/>
              <a:gd name="connsiteY267" fmla="*/ 3347870 h 3548128"/>
              <a:gd name="connsiteX268" fmla="*/ 1576374 w 2935817"/>
              <a:gd name="connsiteY268" fmla="*/ 3347922 h 3548128"/>
              <a:gd name="connsiteX269" fmla="*/ 1576196 w 2935817"/>
              <a:gd name="connsiteY269" fmla="*/ 3347924 h 3548128"/>
              <a:gd name="connsiteX270" fmla="*/ 1574548 w 2935817"/>
              <a:gd name="connsiteY270" fmla="*/ 3350074 h 3548128"/>
              <a:gd name="connsiteX271" fmla="*/ 1572719 w 2935817"/>
              <a:gd name="connsiteY271" fmla="*/ 3351330 h 3548128"/>
              <a:gd name="connsiteX272" fmla="*/ 1574927 w 2935817"/>
              <a:gd name="connsiteY272" fmla="*/ 3347937 h 3548128"/>
              <a:gd name="connsiteX273" fmla="*/ 1509810 w 2935817"/>
              <a:gd name="connsiteY273" fmla="*/ 3348609 h 3548128"/>
              <a:gd name="connsiteX274" fmla="*/ 1091920 w 2935817"/>
              <a:gd name="connsiteY274" fmla="*/ 3149507 h 3548128"/>
              <a:gd name="connsiteX275" fmla="*/ 1129475 w 2935817"/>
              <a:gd name="connsiteY275" fmla="*/ 3149507 h 3548128"/>
              <a:gd name="connsiteX276" fmla="*/ 1531308 w 2935817"/>
              <a:gd name="connsiteY276" fmla="*/ 3306741 h 3548128"/>
              <a:gd name="connsiteX277" fmla="*/ 1846766 w 2935817"/>
              <a:gd name="connsiteY277" fmla="*/ 3201919 h 3548128"/>
              <a:gd name="connsiteX278" fmla="*/ 1846864 w 2935817"/>
              <a:gd name="connsiteY278" fmla="*/ 3201096 h 3548128"/>
              <a:gd name="connsiteX279" fmla="*/ 1816626 w 2935817"/>
              <a:gd name="connsiteY279" fmla="*/ 3218211 h 3548128"/>
              <a:gd name="connsiteX280" fmla="*/ 1486362 w 2935817"/>
              <a:gd name="connsiteY280" fmla="*/ 3231251 h 3548128"/>
              <a:gd name="connsiteX281" fmla="*/ 1114572 w 2935817"/>
              <a:gd name="connsiteY281" fmla="*/ 3062863 h 3548128"/>
              <a:gd name="connsiteX282" fmla="*/ 1130533 w 2935817"/>
              <a:gd name="connsiteY282" fmla="*/ 3042283 h 3548128"/>
              <a:gd name="connsiteX283" fmla="*/ 1136020 w 2935817"/>
              <a:gd name="connsiteY283" fmla="*/ 3042943 h 3548128"/>
              <a:gd name="connsiteX284" fmla="*/ 1132405 w 2935817"/>
              <a:gd name="connsiteY284" fmla="*/ 3040650 h 3548128"/>
              <a:gd name="connsiteX285" fmla="*/ 1103042 w 2935817"/>
              <a:gd name="connsiteY285" fmla="*/ 2991341 h 3548128"/>
              <a:gd name="connsiteX286" fmla="*/ 1112908 w 2935817"/>
              <a:gd name="connsiteY286" fmla="*/ 2966834 h 3548128"/>
              <a:gd name="connsiteX287" fmla="*/ 1120962 w 2935817"/>
              <a:gd name="connsiteY287" fmla="*/ 2966289 h 3548128"/>
              <a:gd name="connsiteX288" fmla="*/ 1106956 w 2935817"/>
              <a:gd name="connsiteY288" fmla="*/ 2955106 h 3548128"/>
              <a:gd name="connsiteX289" fmla="*/ 1085014 w 2935817"/>
              <a:gd name="connsiteY289" fmla="*/ 2923440 h 3548128"/>
              <a:gd name="connsiteX290" fmla="*/ 1092524 w 2935817"/>
              <a:gd name="connsiteY290" fmla="*/ 2769066 h 3548128"/>
              <a:gd name="connsiteX291" fmla="*/ 1096485 w 2935817"/>
              <a:gd name="connsiteY291" fmla="*/ 2767478 h 3548128"/>
              <a:gd name="connsiteX292" fmla="*/ 1087927 w 2935817"/>
              <a:gd name="connsiteY292" fmla="*/ 2756849 h 3548128"/>
              <a:gd name="connsiteX293" fmla="*/ 1067188 w 2935817"/>
              <a:gd name="connsiteY293" fmla="*/ 2630338 h 3548128"/>
              <a:gd name="connsiteX294" fmla="*/ 1081202 w 2935817"/>
              <a:gd name="connsiteY294" fmla="*/ 2576169 h 3548128"/>
              <a:gd name="connsiteX295" fmla="*/ 1070843 w 2935817"/>
              <a:gd name="connsiteY295" fmla="*/ 2529839 h 3548128"/>
              <a:gd name="connsiteX296" fmla="*/ 1118273 w 2935817"/>
              <a:gd name="connsiteY296" fmla="*/ 2420174 h 3548128"/>
              <a:gd name="connsiteX297" fmla="*/ 1131774 w 2935817"/>
              <a:gd name="connsiteY297" fmla="*/ 2419120 h 3548128"/>
              <a:gd name="connsiteX298" fmla="*/ 1134220 w 2935817"/>
              <a:gd name="connsiteY298" fmla="*/ 2422280 h 3548128"/>
              <a:gd name="connsiteX299" fmla="*/ 1138992 w 2935817"/>
              <a:gd name="connsiteY299" fmla="*/ 2396640 h 3548128"/>
              <a:gd name="connsiteX300" fmla="*/ 1088321 w 2935817"/>
              <a:gd name="connsiteY300" fmla="*/ 2119448 h 3548128"/>
              <a:gd name="connsiteX301" fmla="*/ 904405 w 2935817"/>
              <a:gd name="connsiteY301" fmla="*/ 1965511 h 3548128"/>
              <a:gd name="connsiteX302" fmla="*/ 701722 w 2935817"/>
              <a:gd name="connsiteY302" fmla="*/ 1774028 h 3548128"/>
              <a:gd name="connsiteX303" fmla="*/ 611640 w 2935817"/>
              <a:gd name="connsiteY303" fmla="*/ 1143262 h 3548128"/>
              <a:gd name="connsiteX304" fmla="*/ 1610042 w 2935817"/>
              <a:gd name="connsiteY304" fmla="*/ 433649 h 3548128"/>
              <a:gd name="connsiteX305" fmla="*/ 2398170 w 2935817"/>
              <a:gd name="connsiteY305" fmla="*/ 210955 h 3548128"/>
              <a:gd name="connsiteX306" fmla="*/ 2401844 w 2935817"/>
              <a:gd name="connsiteY306" fmla="*/ 245912 h 3548128"/>
              <a:gd name="connsiteX307" fmla="*/ 2252563 w 2935817"/>
              <a:gd name="connsiteY307" fmla="*/ 377736 h 3548128"/>
              <a:gd name="connsiteX308" fmla="*/ 2226439 w 2935817"/>
              <a:gd name="connsiteY308" fmla="*/ 347605 h 3548128"/>
              <a:gd name="connsiteX309" fmla="*/ 2383184 w 2935817"/>
              <a:gd name="connsiteY309" fmla="*/ 212014 h 3548128"/>
              <a:gd name="connsiteX310" fmla="*/ 2398170 w 2935817"/>
              <a:gd name="connsiteY310" fmla="*/ 210955 h 3548128"/>
              <a:gd name="connsiteX311" fmla="*/ 847347 w 2935817"/>
              <a:gd name="connsiteY311" fmla="*/ 143116 h 3548128"/>
              <a:gd name="connsiteX312" fmla="*/ 859851 w 2935817"/>
              <a:gd name="connsiteY312" fmla="*/ 149533 h 3548128"/>
              <a:gd name="connsiteX313" fmla="*/ 972034 w 2935817"/>
              <a:gd name="connsiteY313" fmla="*/ 287674 h 3548128"/>
              <a:gd name="connsiteX314" fmla="*/ 945858 w 2935817"/>
              <a:gd name="connsiteY314" fmla="*/ 310076 h 3548128"/>
              <a:gd name="connsiteX315" fmla="*/ 833675 w 2935817"/>
              <a:gd name="connsiteY315" fmla="*/ 175668 h 3548128"/>
              <a:gd name="connsiteX316" fmla="*/ 847347 w 2935817"/>
              <a:gd name="connsiteY316" fmla="*/ 143116 h 3548128"/>
              <a:gd name="connsiteX317" fmla="*/ 1662565 w 2935817"/>
              <a:gd name="connsiteY317" fmla="*/ 0 h 3548128"/>
              <a:gd name="connsiteX318" fmla="*/ 1681340 w 2935817"/>
              <a:gd name="connsiteY318" fmla="*/ 16979 h 3548128"/>
              <a:gd name="connsiteX319" fmla="*/ 1685003 w 2935817"/>
              <a:gd name="connsiteY319" fmla="*/ 228278 h 3548128"/>
              <a:gd name="connsiteX320" fmla="*/ 1652032 w 2935817"/>
              <a:gd name="connsiteY320" fmla="*/ 228278 h 3548128"/>
              <a:gd name="connsiteX321" fmla="*/ 1641042 w 2935817"/>
              <a:gd name="connsiteY321" fmla="*/ 16979 h 3548128"/>
              <a:gd name="connsiteX322" fmla="*/ 1662565 w 2935817"/>
              <a:gd name="connsiteY322" fmla="*/ 0 h 3548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2935817" h="3548128">
                <a:moveTo>
                  <a:pt x="1614054" y="3355104"/>
                </a:moveTo>
                <a:cubicBezTo>
                  <a:pt x="1602781" y="3449443"/>
                  <a:pt x="1561446" y="3536234"/>
                  <a:pt x="1475018" y="3547555"/>
                </a:cubicBezTo>
                <a:cubicBezTo>
                  <a:pt x="1399863" y="3555102"/>
                  <a:pt x="1332223" y="3487178"/>
                  <a:pt x="1317192" y="3404160"/>
                </a:cubicBezTo>
                <a:cubicBezTo>
                  <a:pt x="1317192" y="3373971"/>
                  <a:pt x="1351012" y="3370198"/>
                  <a:pt x="1354770" y="3396613"/>
                </a:cubicBezTo>
                <a:cubicBezTo>
                  <a:pt x="1366043" y="3464537"/>
                  <a:pt x="1433682" y="3524914"/>
                  <a:pt x="1493806" y="3498499"/>
                </a:cubicBezTo>
                <a:cubicBezTo>
                  <a:pt x="1536081" y="3481518"/>
                  <a:pt x="1557218" y="3443311"/>
                  <a:pt x="1566730" y="3398205"/>
                </a:cubicBezTo>
                <a:lnTo>
                  <a:pt x="1569393" y="3377368"/>
                </a:lnTo>
                <a:lnTo>
                  <a:pt x="1578062" y="3387356"/>
                </a:lnTo>
                <a:cubicBezTo>
                  <a:pt x="1582113" y="3389302"/>
                  <a:pt x="1586811" y="3389066"/>
                  <a:pt x="1591508" y="3385292"/>
                </a:cubicBezTo>
                <a:cubicBezTo>
                  <a:pt x="1606539" y="3377745"/>
                  <a:pt x="1610296" y="3370198"/>
                  <a:pt x="1614054" y="3355104"/>
                </a:cubicBezTo>
                <a:close/>
                <a:moveTo>
                  <a:pt x="1572546" y="3352686"/>
                </a:moveTo>
                <a:lnTo>
                  <a:pt x="1569393" y="3377368"/>
                </a:lnTo>
                <a:lnTo>
                  <a:pt x="1568492" y="3376330"/>
                </a:lnTo>
                <a:cubicBezTo>
                  <a:pt x="1566378" y="3371377"/>
                  <a:pt x="1565556" y="3365599"/>
                  <a:pt x="1566671" y="3360351"/>
                </a:cubicBezTo>
                <a:close/>
                <a:moveTo>
                  <a:pt x="1572719" y="3351330"/>
                </a:moveTo>
                <a:lnTo>
                  <a:pt x="1573528" y="3351404"/>
                </a:lnTo>
                <a:lnTo>
                  <a:pt x="1572546" y="3352686"/>
                </a:lnTo>
                <a:close/>
                <a:moveTo>
                  <a:pt x="1149355" y="3051399"/>
                </a:moveTo>
                <a:lnTo>
                  <a:pt x="1152127" y="3055379"/>
                </a:lnTo>
                <a:cubicBezTo>
                  <a:pt x="1182170" y="3190090"/>
                  <a:pt x="1381210" y="3190090"/>
                  <a:pt x="1490118" y="3193832"/>
                </a:cubicBezTo>
                <a:cubicBezTo>
                  <a:pt x="1582126" y="3200380"/>
                  <a:pt x="1838025" y="3229848"/>
                  <a:pt x="1860308" y="3111772"/>
                </a:cubicBezTo>
                <a:lnTo>
                  <a:pt x="1861333" y="3084916"/>
                </a:lnTo>
                <a:lnTo>
                  <a:pt x="1860368" y="3085599"/>
                </a:lnTo>
                <a:cubicBezTo>
                  <a:pt x="1809629" y="3111991"/>
                  <a:pt x="1736340" y="3119531"/>
                  <a:pt x="1678084" y="3119531"/>
                </a:cubicBezTo>
                <a:cubicBezTo>
                  <a:pt x="1546538" y="3123302"/>
                  <a:pt x="1418752" y="3104450"/>
                  <a:pt x="1290964" y="3093139"/>
                </a:cubicBezTo>
                <a:cubicBezTo>
                  <a:pt x="1251501" y="3087484"/>
                  <a:pt x="1211097" y="3082771"/>
                  <a:pt x="1177271" y="3069104"/>
                </a:cubicBezTo>
                <a:close/>
                <a:moveTo>
                  <a:pt x="1121371" y="2794445"/>
                </a:moveTo>
                <a:lnTo>
                  <a:pt x="1118806" y="2799188"/>
                </a:lnTo>
                <a:cubicBezTo>
                  <a:pt x="1036204" y="2885788"/>
                  <a:pt x="1201409" y="2964857"/>
                  <a:pt x="1261484" y="2964857"/>
                </a:cubicBezTo>
                <a:cubicBezTo>
                  <a:pt x="1325314" y="2968622"/>
                  <a:pt x="1389143" y="2964857"/>
                  <a:pt x="1456727" y="2961092"/>
                </a:cubicBezTo>
                <a:cubicBezTo>
                  <a:pt x="1565848" y="2957563"/>
                  <a:pt x="1859768" y="2990435"/>
                  <a:pt x="1889894" y="2830127"/>
                </a:cubicBezTo>
                <a:lnTo>
                  <a:pt x="1890742" y="2817736"/>
                </a:lnTo>
                <a:lnTo>
                  <a:pt x="1881652" y="2825767"/>
                </a:lnTo>
                <a:cubicBezTo>
                  <a:pt x="1804947" y="2877867"/>
                  <a:pt x="1674009" y="2875406"/>
                  <a:pt x="1591916" y="2878687"/>
                </a:cubicBezTo>
                <a:cubicBezTo>
                  <a:pt x="1469950" y="2885720"/>
                  <a:pt x="1258562" y="2888357"/>
                  <a:pt x="1143743" y="2812428"/>
                </a:cubicBezTo>
                <a:close/>
                <a:moveTo>
                  <a:pt x="1915762" y="2594748"/>
                </a:moveTo>
                <a:lnTo>
                  <a:pt x="1914731" y="2596387"/>
                </a:lnTo>
                <a:cubicBezTo>
                  <a:pt x="1835836" y="2697615"/>
                  <a:pt x="1741914" y="2738857"/>
                  <a:pt x="1614181" y="2738857"/>
                </a:cubicBezTo>
                <a:cubicBezTo>
                  <a:pt x="1460149" y="2738857"/>
                  <a:pt x="1242250" y="2761352"/>
                  <a:pt x="1122030" y="2645126"/>
                </a:cubicBezTo>
                <a:lnTo>
                  <a:pt x="1108336" y="2625894"/>
                </a:lnTo>
                <a:lnTo>
                  <a:pt x="1107406" y="2629340"/>
                </a:lnTo>
                <a:cubicBezTo>
                  <a:pt x="1071084" y="2833064"/>
                  <a:pt x="1354083" y="2855480"/>
                  <a:pt x="1501849" y="2844931"/>
                </a:cubicBezTo>
                <a:cubicBezTo>
                  <a:pt x="1580658" y="2841180"/>
                  <a:pt x="1659467" y="2844931"/>
                  <a:pt x="1734523" y="2829928"/>
                </a:cubicBezTo>
                <a:cubicBezTo>
                  <a:pt x="1809579" y="2814926"/>
                  <a:pt x="1993466" y="2721159"/>
                  <a:pt x="1918410" y="2604887"/>
                </a:cubicBezTo>
                <a:close/>
                <a:moveTo>
                  <a:pt x="2454158" y="2239129"/>
                </a:moveTo>
                <a:cubicBezTo>
                  <a:pt x="2459091" y="2237726"/>
                  <a:pt x="2464728" y="2237960"/>
                  <a:pt x="2470365" y="2240766"/>
                </a:cubicBezTo>
                <a:cubicBezTo>
                  <a:pt x="2507947" y="2259476"/>
                  <a:pt x="2545528" y="2281928"/>
                  <a:pt x="2586868" y="2289412"/>
                </a:cubicBezTo>
                <a:cubicBezTo>
                  <a:pt x="2609417" y="2296896"/>
                  <a:pt x="2598143" y="2334315"/>
                  <a:pt x="2575594" y="2326831"/>
                </a:cubicBezTo>
                <a:cubicBezTo>
                  <a:pt x="2526738" y="2315605"/>
                  <a:pt x="2489156" y="2293154"/>
                  <a:pt x="2447816" y="2270702"/>
                </a:cubicBezTo>
                <a:cubicBezTo>
                  <a:pt x="2430905" y="2262282"/>
                  <a:pt x="2439360" y="2243339"/>
                  <a:pt x="2454158" y="2239129"/>
                </a:cubicBezTo>
                <a:close/>
                <a:moveTo>
                  <a:pt x="553418" y="2020692"/>
                </a:moveTo>
                <a:cubicBezTo>
                  <a:pt x="564649" y="2025982"/>
                  <a:pt x="569562" y="2047141"/>
                  <a:pt x="555523" y="2055605"/>
                </a:cubicBezTo>
                <a:cubicBezTo>
                  <a:pt x="488138" y="2096983"/>
                  <a:pt x="439470" y="2172217"/>
                  <a:pt x="357110" y="2183502"/>
                </a:cubicBezTo>
                <a:cubicBezTo>
                  <a:pt x="334648" y="2183502"/>
                  <a:pt x="323417" y="2145885"/>
                  <a:pt x="345879" y="2145885"/>
                </a:cubicBezTo>
                <a:cubicBezTo>
                  <a:pt x="424495" y="2134600"/>
                  <a:pt x="476907" y="2063128"/>
                  <a:pt x="540549" y="2021750"/>
                </a:cubicBezTo>
                <a:cubicBezTo>
                  <a:pt x="545228" y="2018929"/>
                  <a:pt x="549674" y="2018929"/>
                  <a:pt x="553418" y="2020692"/>
                </a:cubicBezTo>
                <a:close/>
                <a:moveTo>
                  <a:pt x="2823850" y="1578406"/>
                </a:moveTo>
                <a:cubicBezTo>
                  <a:pt x="2827685" y="1576330"/>
                  <a:pt x="2832565" y="1576093"/>
                  <a:pt x="2838142" y="1578940"/>
                </a:cubicBezTo>
                <a:cubicBezTo>
                  <a:pt x="2864169" y="1590329"/>
                  <a:pt x="2893913" y="1605513"/>
                  <a:pt x="2923658" y="1613106"/>
                </a:cubicBezTo>
                <a:cubicBezTo>
                  <a:pt x="2945966" y="1620698"/>
                  <a:pt x="2934812" y="1654864"/>
                  <a:pt x="2912504" y="1651068"/>
                </a:cubicBezTo>
                <a:cubicBezTo>
                  <a:pt x="2882759" y="1643475"/>
                  <a:pt x="2853014" y="1628291"/>
                  <a:pt x="2826988" y="1613106"/>
                </a:cubicBezTo>
                <a:cubicBezTo>
                  <a:pt x="2810256" y="1607411"/>
                  <a:pt x="2812348" y="1584634"/>
                  <a:pt x="2823850" y="1578406"/>
                </a:cubicBezTo>
                <a:close/>
                <a:moveTo>
                  <a:pt x="1613742" y="1447710"/>
                </a:moveTo>
                <a:lnTo>
                  <a:pt x="1618194" y="1448451"/>
                </a:lnTo>
                <a:cubicBezTo>
                  <a:pt x="1625705" y="1452205"/>
                  <a:pt x="1640727" y="1452205"/>
                  <a:pt x="1651993" y="1455959"/>
                </a:cubicBezTo>
                <a:lnTo>
                  <a:pt x="1660831" y="1453217"/>
                </a:lnTo>
                <a:lnTo>
                  <a:pt x="1648238" y="1470975"/>
                </a:lnTo>
                <a:cubicBezTo>
                  <a:pt x="1636971" y="1485991"/>
                  <a:pt x="1618194" y="1482237"/>
                  <a:pt x="1614439" y="1463467"/>
                </a:cubicBezTo>
                <a:close/>
                <a:moveTo>
                  <a:pt x="1516797" y="1429681"/>
                </a:moveTo>
                <a:cubicBezTo>
                  <a:pt x="1528063" y="1429681"/>
                  <a:pt x="1539330" y="1433435"/>
                  <a:pt x="1550596" y="1437189"/>
                </a:cubicBezTo>
                <a:lnTo>
                  <a:pt x="1553528" y="1437678"/>
                </a:lnTo>
                <a:lnTo>
                  <a:pt x="1546841" y="1452205"/>
                </a:lnTo>
                <a:cubicBezTo>
                  <a:pt x="1539330" y="1463467"/>
                  <a:pt x="1513041" y="1459713"/>
                  <a:pt x="1513041" y="1444697"/>
                </a:cubicBezTo>
                <a:lnTo>
                  <a:pt x="1513559" y="1432584"/>
                </a:lnTo>
                <a:close/>
                <a:moveTo>
                  <a:pt x="251429" y="1402452"/>
                </a:moveTo>
                <a:cubicBezTo>
                  <a:pt x="274020" y="1402452"/>
                  <a:pt x="285316" y="1440375"/>
                  <a:pt x="258959" y="1440375"/>
                </a:cubicBezTo>
                <a:cubicBezTo>
                  <a:pt x="179890" y="1451752"/>
                  <a:pt x="100820" y="1470714"/>
                  <a:pt x="17985" y="1470714"/>
                </a:cubicBezTo>
                <a:cubicBezTo>
                  <a:pt x="-8371" y="1470714"/>
                  <a:pt x="-4606" y="1432790"/>
                  <a:pt x="21750" y="1432790"/>
                </a:cubicBezTo>
                <a:cubicBezTo>
                  <a:pt x="97055" y="1432790"/>
                  <a:pt x="172359" y="1413829"/>
                  <a:pt x="251429" y="1402452"/>
                </a:cubicBezTo>
                <a:close/>
                <a:moveTo>
                  <a:pt x="1404696" y="1366279"/>
                </a:moveTo>
                <a:lnTo>
                  <a:pt x="1419625" y="1387918"/>
                </a:lnTo>
                <a:cubicBezTo>
                  <a:pt x="1427253" y="1399063"/>
                  <a:pt x="1435263" y="1410413"/>
                  <a:pt x="1443456" y="1420377"/>
                </a:cubicBezTo>
                <a:lnTo>
                  <a:pt x="1447887" y="1424668"/>
                </a:lnTo>
                <a:lnTo>
                  <a:pt x="1446089" y="1434374"/>
                </a:lnTo>
                <a:cubicBezTo>
                  <a:pt x="1439576" y="1448920"/>
                  <a:pt x="1429483" y="1460651"/>
                  <a:pt x="1415400" y="1467221"/>
                </a:cubicBezTo>
                <a:cubicBezTo>
                  <a:pt x="1407889" y="1474729"/>
                  <a:pt x="1389112" y="1467221"/>
                  <a:pt x="1389112" y="1455959"/>
                </a:cubicBezTo>
                <a:cubicBezTo>
                  <a:pt x="1386765" y="1428273"/>
                  <a:pt x="1388760" y="1405280"/>
                  <a:pt x="1393887" y="1386510"/>
                </a:cubicBezTo>
                <a:close/>
                <a:moveTo>
                  <a:pt x="1491917" y="1318939"/>
                </a:moveTo>
                <a:cubicBezTo>
                  <a:pt x="1504944" y="1321285"/>
                  <a:pt x="1517472" y="1326447"/>
                  <a:pt x="1528291" y="1333955"/>
                </a:cubicBezTo>
                <a:lnTo>
                  <a:pt x="1534516" y="1340889"/>
                </a:lnTo>
                <a:lnTo>
                  <a:pt x="1516078" y="1373614"/>
                </a:lnTo>
                <a:lnTo>
                  <a:pt x="1513559" y="1432584"/>
                </a:lnTo>
                <a:lnTo>
                  <a:pt x="1493230" y="1450805"/>
                </a:lnTo>
                <a:cubicBezTo>
                  <a:pt x="1485096" y="1452748"/>
                  <a:pt x="1476748" y="1450123"/>
                  <a:pt x="1468387" y="1444521"/>
                </a:cubicBezTo>
                <a:lnTo>
                  <a:pt x="1447887" y="1424668"/>
                </a:lnTo>
                <a:lnTo>
                  <a:pt x="1455302" y="1384634"/>
                </a:lnTo>
                <a:cubicBezTo>
                  <a:pt x="1455067" y="1366802"/>
                  <a:pt x="1451663" y="1348502"/>
                  <a:pt x="1445502" y="1332078"/>
                </a:cubicBezTo>
                <a:lnTo>
                  <a:pt x="1442328" y="1327103"/>
                </a:lnTo>
                <a:lnTo>
                  <a:pt x="1452551" y="1320816"/>
                </a:lnTo>
                <a:cubicBezTo>
                  <a:pt x="1465365" y="1317062"/>
                  <a:pt x="1478890" y="1316593"/>
                  <a:pt x="1491917" y="1318939"/>
                </a:cubicBezTo>
                <a:close/>
                <a:moveTo>
                  <a:pt x="1574962" y="1316087"/>
                </a:moveTo>
                <a:cubicBezTo>
                  <a:pt x="1587916" y="1314511"/>
                  <a:pt x="1601529" y="1316476"/>
                  <a:pt x="1614439" y="1321285"/>
                </a:cubicBezTo>
                <a:lnTo>
                  <a:pt x="1646812" y="1341734"/>
                </a:lnTo>
                <a:lnTo>
                  <a:pt x="1634624" y="1349909"/>
                </a:lnTo>
                <a:cubicBezTo>
                  <a:pt x="1623123" y="1363987"/>
                  <a:pt x="1615260" y="1381583"/>
                  <a:pt x="1611681" y="1401057"/>
                </a:cubicBezTo>
                <a:lnTo>
                  <a:pt x="1613742" y="1447710"/>
                </a:lnTo>
                <a:lnTo>
                  <a:pt x="1553528" y="1437678"/>
                </a:lnTo>
                <a:lnTo>
                  <a:pt x="1558478" y="1426924"/>
                </a:lnTo>
                <a:cubicBezTo>
                  <a:pt x="1566414" y="1402465"/>
                  <a:pt x="1563696" y="1380645"/>
                  <a:pt x="1554410" y="1363048"/>
                </a:cubicBezTo>
                <a:lnTo>
                  <a:pt x="1534516" y="1340889"/>
                </a:lnTo>
                <a:lnTo>
                  <a:pt x="1539447" y="1332137"/>
                </a:lnTo>
                <a:cubicBezTo>
                  <a:pt x="1549716" y="1322781"/>
                  <a:pt x="1562009" y="1317663"/>
                  <a:pt x="1574962" y="1316087"/>
                </a:cubicBezTo>
                <a:close/>
                <a:moveTo>
                  <a:pt x="1920524" y="1260664"/>
                </a:moveTo>
                <a:cubicBezTo>
                  <a:pt x="1924638" y="1262072"/>
                  <a:pt x="1928163" y="1265357"/>
                  <a:pt x="1930044" y="1270988"/>
                </a:cubicBezTo>
                <a:cubicBezTo>
                  <a:pt x="1937565" y="1288819"/>
                  <a:pt x="1942031" y="1309231"/>
                  <a:pt x="1944440" y="1330992"/>
                </a:cubicBezTo>
                <a:lnTo>
                  <a:pt x="1945536" y="1367266"/>
                </a:lnTo>
                <a:lnTo>
                  <a:pt x="1955649" y="1367433"/>
                </a:lnTo>
                <a:cubicBezTo>
                  <a:pt x="1959940" y="1367271"/>
                  <a:pt x="1962756" y="1366802"/>
                  <a:pt x="1963695" y="1365864"/>
                </a:cubicBezTo>
                <a:cubicBezTo>
                  <a:pt x="1978717" y="1343340"/>
                  <a:pt x="2012516" y="1365864"/>
                  <a:pt x="1993739" y="1384634"/>
                </a:cubicBezTo>
                <a:cubicBezTo>
                  <a:pt x="1983412" y="1398711"/>
                  <a:pt x="1969329" y="1404342"/>
                  <a:pt x="1953075" y="1405984"/>
                </a:cubicBezTo>
                <a:lnTo>
                  <a:pt x="1946088" y="1405649"/>
                </a:lnTo>
                <a:lnTo>
                  <a:pt x="1942207" y="1467893"/>
                </a:lnTo>
                <a:cubicBezTo>
                  <a:pt x="1940386" y="1490123"/>
                  <a:pt x="1938505" y="1511239"/>
                  <a:pt x="1937565" y="1530008"/>
                </a:cubicBezTo>
                <a:cubicBezTo>
                  <a:pt x="1930044" y="1612594"/>
                  <a:pt x="1911240" y="1698934"/>
                  <a:pt x="1854830" y="1758997"/>
                </a:cubicBezTo>
                <a:cubicBezTo>
                  <a:pt x="1719446" y="1912908"/>
                  <a:pt x="1655514" y="2036787"/>
                  <a:pt x="1640471" y="2243252"/>
                </a:cubicBezTo>
                <a:cubicBezTo>
                  <a:pt x="1632950" y="2344608"/>
                  <a:pt x="1640471" y="2445964"/>
                  <a:pt x="1617907" y="2543566"/>
                </a:cubicBezTo>
                <a:cubicBezTo>
                  <a:pt x="1614147" y="2566089"/>
                  <a:pt x="1576540" y="2554827"/>
                  <a:pt x="1580301" y="2532304"/>
                </a:cubicBezTo>
                <a:cubicBezTo>
                  <a:pt x="1625429" y="2325838"/>
                  <a:pt x="1572779" y="2108111"/>
                  <a:pt x="1681839" y="1916662"/>
                </a:cubicBezTo>
                <a:cubicBezTo>
                  <a:pt x="1742010" y="1819060"/>
                  <a:pt x="1858591" y="1728966"/>
                  <a:pt x="1884916" y="1616348"/>
                </a:cubicBezTo>
                <a:cubicBezTo>
                  <a:pt x="1894318" y="1575055"/>
                  <a:pt x="1904659" y="1512177"/>
                  <a:pt x="1908890" y="1449768"/>
                </a:cubicBezTo>
                <a:lnTo>
                  <a:pt x="1909337" y="1403882"/>
                </a:lnTo>
                <a:lnTo>
                  <a:pt x="1899383" y="1403404"/>
                </a:lnTo>
                <a:cubicBezTo>
                  <a:pt x="1861359" y="1399650"/>
                  <a:pt x="1820988" y="1397773"/>
                  <a:pt x="1790945" y="1433435"/>
                </a:cubicBezTo>
                <a:cubicBezTo>
                  <a:pt x="1783434" y="1444697"/>
                  <a:pt x="1760901" y="1437189"/>
                  <a:pt x="1760901" y="1422173"/>
                </a:cubicBezTo>
                <a:lnTo>
                  <a:pt x="1660831" y="1453217"/>
                </a:lnTo>
                <a:lnTo>
                  <a:pt x="1665616" y="1446470"/>
                </a:lnTo>
                <a:cubicBezTo>
                  <a:pt x="1687446" y="1405993"/>
                  <a:pt x="1675032" y="1368060"/>
                  <a:pt x="1649690" y="1343553"/>
                </a:cubicBezTo>
                <a:lnTo>
                  <a:pt x="1646812" y="1341734"/>
                </a:lnTo>
                <a:lnTo>
                  <a:pt x="1679396" y="1319878"/>
                </a:lnTo>
                <a:cubicBezTo>
                  <a:pt x="1697528" y="1314481"/>
                  <a:pt x="1718652" y="1314247"/>
                  <a:pt x="1742124" y="1320816"/>
                </a:cubicBezTo>
                <a:cubicBezTo>
                  <a:pt x="1772167" y="1324570"/>
                  <a:pt x="1798456" y="1369618"/>
                  <a:pt x="1787189" y="1380880"/>
                </a:cubicBezTo>
                <a:cubicBezTo>
                  <a:pt x="1807844" y="1365864"/>
                  <a:pt x="1850093" y="1363987"/>
                  <a:pt x="1888117" y="1364925"/>
                </a:cubicBezTo>
                <a:lnTo>
                  <a:pt x="1909707" y="1365876"/>
                </a:lnTo>
                <a:lnTo>
                  <a:pt x="1909771" y="1359263"/>
                </a:lnTo>
                <a:cubicBezTo>
                  <a:pt x="1907950" y="1331050"/>
                  <a:pt x="1903719" y="1305711"/>
                  <a:pt x="1896198" y="1286003"/>
                </a:cubicBezTo>
                <a:cubicBezTo>
                  <a:pt x="1890557" y="1269111"/>
                  <a:pt x="1908185" y="1256441"/>
                  <a:pt x="1920524" y="1260664"/>
                </a:cubicBezTo>
                <a:close/>
                <a:moveTo>
                  <a:pt x="2909580" y="798710"/>
                </a:moveTo>
                <a:cubicBezTo>
                  <a:pt x="2932107" y="791265"/>
                  <a:pt x="2939616" y="828489"/>
                  <a:pt x="2917089" y="835934"/>
                </a:cubicBezTo>
                <a:cubicBezTo>
                  <a:pt x="2853261" y="854546"/>
                  <a:pt x="2796943" y="880603"/>
                  <a:pt x="2733116" y="895492"/>
                </a:cubicBezTo>
                <a:cubicBezTo>
                  <a:pt x="2710588" y="899215"/>
                  <a:pt x="2703079" y="861991"/>
                  <a:pt x="2725607" y="858268"/>
                </a:cubicBezTo>
                <a:cubicBezTo>
                  <a:pt x="2789434" y="843379"/>
                  <a:pt x="2849507" y="817322"/>
                  <a:pt x="2909580" y="798710"/>
                </a:cubicBezTo>
                <a:close/>
                <a:moveTo>
                  <a:pt x="317182" y="630583"/>
                </a:moveTo>
                <a:cubicBezTo>
                  <a:pt x="321801" y="630465"/>
                  <a:pt x="326478" y="632348"/>
                  <a:pt x="330220" y="637055"/>
                </a:cubicBezTo>
                <a:cubicBezTo>
                  <a:pt x="363898" y="682244"/>
                  <a:pt x="423769" y="704838"/>
                  <a:pt x="472415" y="731198"/>
                </a:cubicBezTo>
                <a:cubicBezTo>
                  <a:pt x="494867" y="746261"/>
                  <a:pt x="472415" y="780152"/>
                  <a:pt x="449963" y="765089"/>
                </a:cubicBezTo>
                <a:cubicBezTo>
                  <a:pt x="401318" y="734963"/>
                  <a:pt x="337704" y="712369"/>
                  <a:pt x="304027" y="663415"/>
                </a:cubicBezTo>
                <a:cubicBezTo>
                  <a:pt x="289994" y="649294"/>
                  <a:pt x="303325" y="630936"/>
                  <a:pt x="317182" y="630583"/>
                </a:cubicBezTo>
                <a:close/>
                <a:moveTo>
                  <a:pt x="1678424" y="468320"/>
                </a:moveTo>
                <a:cubicBezTo>
                  <a:pt x="1613092" y="464859"/>
                  <a:pt x="1548111" y="467440"/>
                  <a:pt x="1486180" y="474949"/>
                </a:cubicBezTo>
                <a:cubicBezTo>
                  <a:pt x="1245963" y="504986"/>
                  <a:pt x="1035773" y="591341"/>
                  <a:pt x="866871" y="767805"/>
                </a:cubicBezTo>
                <a:cubicBezTo>
                  <a:pt x="667941" y="974306"/>
                  <a:pt x="555339" y="1282180"/>
                  <a:pt x="645421" y="1563773"/>
                </a:cubicBezTo>
                <a:cubicBezTo>
                  <a:pt x="694215" y="1713955"/>
                  <a:pt x="773036" y="1807819"/>
                  <a:pt x="889391" y="1905438"/>
                </a:cubicBezTo>
                <a:cubicBezTo>
                  <a:pt x="964459" y="1965511"/>
                  <a:pt x="1054540" y="2014320"/>
                  <a:pt x="1114595" y="2096921"/>
                </a:cubicBezTo>
                <a:cubicBezTo>
                  <a:pt x="1184971" y="2184214"/>
                  <a:pt x="1194120" y="2288404"/>
                  <a:pt x="1178461" y="2393648"/>
                </a:cubicBezTo>
                <a:lnTo>
                  <a:pt x="1161861" y="2470853"/>
                </a:lnTo>
                <a:lnTo>
                  <a:pt x="1166459" y="2471365"/>
                </a:lnTo>
                <a:cubicBezTo>
                  <a:pt x="1170394" y="2473657"/>
                  <a:pt x="1173448" y="2477889"/>
                  <a:pt x="1174387" y="2484471"/>
                </a:cubicBezTo>
                <a:cubicBezTo>
                  <a:pt x="1194120" y="2543718"/>
                  <a:pt x="1328022" y="2560646"/>
                  <a:pt x="1419110" y="2565406"/>
                </a:cubicBezTo>
                <a:lnTo>
                  <a:pt x="1434403" y="2565965"/>
                </a:lnTo>
                <a:lnTo>
                  <a:pt x="1425096" y="2562531"/>
                </a:lnTo>
                <a:cubicBezTo>
                  <a:pt x="1421508" y="2559247"/>
                  <a:pt x="1419155" y="2554320"/>
                  <a:pt x="1419155" y="2547751"/>
                </a:cubicBezTo>
                <a:cubicBezTo>
                  <a:pt x="1441743" y="2269990"/>
                  <a:pt x="1528329" y="1947186"/>
                  <a:pt x="1268569" y="1752002"/>
                </a:cubicBezTo>
                <a:cubicBezTo>
                  <a:pt x="1166924" y="1678809"/>
                  <a:pt x="1177512" y="1544385"/>
                  <a:pt x="1193924" y="1424741"/>
                </a:cubicBezTo>
                <a:lnTo>
                  <a:pt x="1199572" y="1380880"/>
                </a:lnTo>
                <a:lnTo>
                  <a:pt x="1193828" y="1380880"/>
                </a:lnTo>
                <a:cubicBezTo>
                  <a:pt x="1171296" y="1384634"/>
                  <a:pt x="1160029" y="1347094"/>
                  <a:pt x="1186317" y="1347094"/>
                </a:cubicBezTo>
                <a:cubicBezTo>
                  <a:pt x="1187726" y="1346625"/>
                  <a:pt x="1190953" y="1346155"/>
                  <a:pt x="1195523" y="1345686"/>
                </a:cubicBezTo>
                <a:lnTo>
                  <a:pt x="1204196" y="1344979"/>
                </a:lnTo>
                <a:lnTo>
                  <a:pt x="1208335" y="1312839"/>
                </a:lnTo>
                <a:cubicBezTo>
                  <a:pt x="1212100" y="1286564"/>
                  <a:pt x="1249746" y="1286564"/>
                  <a:pt x="1245981" y="1312839"/>
                </a:cubicBezTo>
                <a:lnTo>
                  <a:pt x="1242486" y="1342508"/>
                </a:lnTo>
                <a:lnTo>
                  <a:pt x="1260018" y="1341463"/>
                </a:lnTo>
                <a:cubicBezTo>
                  <a:pt x="1293348" y="1339586"/>
                  <a:pt x="1325269" y="1337709"/>
                  <a:pt x="1325269" y="1335832"/>
                </a:cubicBezTo>
                <a:cubicBezTo>
                  <a:pt x="1329024" y="1313308"/>
                  <a:pt x="1336535" y="1298292"/>
                  <a:pt x="1347802" y="1279522"/>
                </a:cubicBezTo>
                <a:cubicBezTo>
                  <a:pt x="1353435" y="1272015"/>
                  <a:pt x="1359537" y="1268026"/>
                  <a:pt x="1365816" y="1266501"/>
                </a:cubicBezTo>
                <a:cubicBezTo>
                  <a:pt x="1384652" y="1261926"/>
                  <a:pt x="1405073" y="1279523"/>
                  <a:pt x="1419155" y="1290784"/>
                </a:cubicBezTo>
                <a:lnTo>
                  <a:pt x="1442328" y="1327103"/>
                </a:lnTo>
                <a:lnTo>
                  <a:pt x="1417454" y="1342401"/>
                </a:lnTo>
                <a:lnTo>
                  <a:pt x="1404696" y="1366279"/>
                </a:lnTo>
                <a:lnTo>
                  <a:pt x="1398082" y="1356691"/>
                </a:lnTo>
                <a:cubicBezTo>
                  <a:pt x="1378080" y="1329263"/>
                  <a:pt x="1363293" y="1318001"/>
                  <a:pt x="1359068" y="1365864"/>
                </a:cubicBezTo>
                <a:cubicBezTo>
                  <a:pt x="1359068" y="1377126"/>
                  <a:pt x="1351557" y="1384634"/>
                  <a:pt x="1340291" y="1380880"/>
                </a:cubicBezTo>
                <a:lnTo>
                  <a:pt x="1237965" y="1380880"/>
                </a:lnTo>
                <a:lnTo>
                  <a:pt x="1231864" y="1432659"/>
                </a:lnTo>
                <a:cubicBezTo>
                  <a:pt x="1218453" y="1548608"/>
                  <a:pt x="1217747" y="1653472"/>
                  <a:pt x="1325039" y="1752002"/>
                </a:cubicBezTo>
                <a:cubicBezTo>
                  <a:pt x="1381508" y="1797045"/>
                  <a:pt x="1434213" y="1857101"/>
                  <a:pt x="1453036" y="1928418"/>
                </a:cubicBezTo>
                <a:cubicBezTo>
                  <a:pt x="1524565" y="2127356"/>
                  <a:pt x="1475624" y="2348814"/>
                  <a:pt x="1460566" y="2547751"/>
                </a:cubicBezTo>
                <a:cubicBezTo>
                  <a:pt x="1459625" y="2554320"/>
                  <a:pt x="1456566" y="2559247"/>
                  <a:pt x="1452507" y="2562531"/>
                </a:cubicBezTo>
                <a:lnTo>
                  <a:pt x="1441925" y="2566239"/>
                </a:lnTo>
                <a:lnTo>
                  <a:pt x="1460360" y="2566912"/>
                </a:lnTo>
                <a:cubicBezTo>
                  <a:pt x="1472436" y="2567170"/>
                  <a:pt x="1482596" y="2567228"/>
                  <a:pt x="1490113" y="2567228"/>
                </a:cubicBezTo>
                <a:cubicBezTo>
                  <a:pt x="1588777" y="2572871"/>
                  <a:pt x="1683213" y="2576398"/>
                  <a:pt x="1770249" y="2541308"/>
                </a:cubicBezTo>
                <a:lnTo>
                  <a:pt x="1809955" y="2518124"/>
                </a:lnTo>
                <a:lnTo>
                  <a:pt x="1820350" y="2406261"/>
                </a:lnTo>
                <a:cubicBezTo>
                  <a:pt x="1841111" y="2283945"/>
                  <a:pt x="1892485" y="2166380"/>
                  <a:pt x="1996642" y="2093166"/>
                </a:cubicBezTo>
                <a:cubicBezTo>
                  <a:pt x="2188065" y="1961756"/>
                  <a:pt x="2360721" y="1755255"/>
                  <a:pt x="2409515" y="1518718"/>
                </a:cubicBezTo>
                <a:cubicBezTo>
                  <a:pt x="2469569" y="1207089"/>
                  <a:pt x="2413268" y="933006"/>
                  <a:pt x="2203078" y="692714"/>
                </a:cubicBezTo>
                <a:cubicBezTo>
                  <a:pt x="2073586" y="543470"/>
                  <a:pt x="1874422" y="478704"/>
                  <a:pt x="1678424" y="468320"/>
                </a:cubicBezTo>
                <a:close/>
                <a:moveTo>
                  <a:pt x="1610042" y="433649"/>
                </a:moveTo>
                <a:cubicBezTo>
                  <a:pt x="1812726" y="433649"/>
                  <a:pt x="2064203" y="471195"/>
                  <a:pt x="2199325" y="628887"/>
                </a:cubicBezTo>
                <a:cubicBezTo>
                  <a:pt x="2345707" y="797842"/>
                  <a:pt x="2480829" y="993079"/>
                  <a:pt x="2473322" y="1222107"/>
                </a:cubicBezTo>
                <a:cubicBezTo>
                  <a:pt x="2465816" y="1477418"/>
                  <a:pt x="2417022" y="1698937"/>
                  <a:pt x="2263132" y="1909192"/>
                </a:cubicBezTo>
                <a:cubicBezTo>
                  <a:pt x="2195571" y="1995547"/>
                  <a:pt x="2101737" y="2048111"/>
                  <a:pt x="2022915" y="2123202"/>
                </a:cubicBezTo>
                <a:cubicBezTo>
                  <a:pt x="1930019" y="2210496"/>
                  <a:pt x="1879348" y="2299902"/>
                  <a:pt x="1858235" y="2410427"/>
                </a:cubicBezTo>
                <a:lnTo>
                  <a:pt x="1849866" y="2494819"/>
                </a:lnTo>
                <a:lnTo>
                  <a:pt x="1854701" y="2491995"/>
                </a:lnTo>
                <a:cubicBezTo>
                  <a:pt x="1877252" y="2476948"/>
                  <a:pt x="1899804" y="2503280"/>
                  <a:pt x="1881011" y="2518327"/>
                </a:cubicBezTo>
                <a:lnTo>
                  <a:pt x="1838567" y="2542885"/>
                </a:lnTo>
                <a:lnTo>
                  <a:pt x="1838530" y="2542951"/>
                </a:lnTo>
                <a:lnTo>
                  <a:pt x="1838373" y="2542998"/>
                </a:lnTo>
                <a:lnTo>
                  <a:pt x="1770895" y="2582040"/>
                </a:lnTo>
                <a:cubicBezTo>
                  <a:pt x="1653379" y="2626475"/>
                  <a:pt x="1517363" y="2618011"/>
                  <a:pt x="1396147" y="2601083"/>
                </a:cubicBezTo>
                <a:cubicBezTo>
                  <a:pt x="1330371" y="2591209"/>
                  <a:pt x="1204162" y="2581335"/>
                  <a:pt x="1156012" y="2521060"/>
                </a:cubicBezTo>
                <a:lnTo>
                  <a:pt x="1149477" y="2508768"/>
                </a:lnTo>
                <a:lnTo>
                  <a:pt x="1147965" y="2511154"/>
                </a:lnTo>
                <a:cubicBezTo>
                  <a:pt x="1136177" y="2516962"/>
                  <a:pt x="1116471" y="2504290"/>
                  <a:pt x="1122101" y="2487395"/>
                </a:cubicBezTo>
                <a:lnTo>
                  <a:pt x="1126257" y="2465066"/>
                </a:lnTo>
                <a:lnTo>
                  <a:pt x="1111038" y="2480777"/>
                </a:lnTo>
                <a:cubicBezTo>
                  <a:pt x="1073543" y="2549464"/>
                  <a:pt x="1187775" y="2654031"/>
                  <a:pt x="1227222" y="2663873"/>
                </a:cubicBezTo>
                <a:cubicBezTo>
                  <a:pt x="1276062" y="2682619"/>
                  <a:pt x="1324902" y="2693866"/>
                  <a:pt x="1377498" y="2693866"/>
                </a:cubicBezTo>
                <a:cubicBezTo>
                  <a:pt x="1441365" y="2697615"/>
                  <a:pt x="1508988" y="2701365"/>
                  <a:pt x="1576612" y="2701365"/>
                </a:cubicBezTo>
                <a:cubicBezTo>
                  <a:pt x="1659263" y="2701365"/>
                  <a:pt x="1768212" y="2701365"/>
                  <a:pt x="1835836" y="2633879"/>
                </a:cubicBezTo>
                <a:cubicBezTo>
                  <a:pt x="1850864" y="2618882"/>
                  <a:pt x="1982354" y="2483911"/>
                  <a:pt x="1873405" y="2461416"/>
                </a:cubicBezTo>
                <a:cubicBezTo>
                  <a:pt x="1847107" y="2457666"/>
                  <a:pt x="1862134" y="2420174"/>
                  <a:pt x="1884676" y="2427673"/>
                </a:cubicBezTo>
                <a:cubicBezTo>
                  <a:pt x="1957935" y="2441733"/>
                  <a:pt x="1969910" y="2491644"/>
                  <a:pt x="1947545" y="2544191"/>
                </a:cubicBezTo>
                <a:lnTo>
                  <a:pt x="1927529" y="2576030"/>
                </a:lnTo>
                <a:lnTo>
                  <a:pt x="1933715" y="2573768"/>
                </a:lnTo>
                <a:cubicBezTo>
                  <a:pt x="1937878" y="2574179"/>
                  <a:pt x="1941865" y="2576757"/>
                  <a:pt x="1944680" y="2582383"/>
                </a:cubicBezTo>
                <a:cubicBezTo>
                  <a:pt x="1981270" y="2630204"/>
                  <a:pt x="1969308" y="2697014"/>
                  <a:pt x="1942041" y="2751164"/>
                </a:cubicBezTo>
                <a:lnTo>
                  <a:pt x="1921861" y="2782765"/>
                </a:lnTo>
                <a:lnTo>
                  <a:pt x="1923949" y="2783774"/>
                </a:lnTo>
                <a:cubicBezTo>
                  <a:pt x="1927469" y="2787422"/>
                  <a:pt x="1929815" y="2792599"/>
                  <a:pt x="1929815" y="2799188"/>
                </a:cubicBezTo>
                <a:cubicBezTo>
                  <a:pt x="1941079" y="3043927"/>
                  <a:pt x="1501783" y="3006275"/>
                  <a:pt x="1359106" y="3006275"/>
                </a:cubicBezTo>
                <a:cubicBezTo>
                  <a:pt x="1312172" y="3006275"/>
                  <a:pt x="1255852" y="3010040"/>
                  <a:pt x="1205164" y="3001568"/>
                </a:cubicBezTo>
                <a:lnTo>
                  <a:pt x="1138777" y="2978893"/>
                </a:lnTo>
                <a:lnTo>
                  <a:pt x="1163464" y="3012954"/>
                </a:lnTo>
                <a:cubicBezTo>
                  <a:pt x="1249328" y="3085893"/>
                  <a:pt x="1487343" y="3074759"/>
                  <a:pt x="1572848" y="3078058"/>
                </a:cubicBezTo>
                <a:cubicBezTo>
                  <a:pt x="1617479" y="3082771"/>
                  <a:pt x="1748731" y="3093375"/>
                  <a:pt x="1826212" y="3062925"/>
                </a:cubicBezTo>
                <a:lnTo>
                  <a:pt x="1855139" y="3045403"/>
                </a:lnTo>
                <a:lnTo>
                  <a:pt x="1856039" y="3037839"/>
                </a:lnTo>
                <a:cubicBezTo>
                  <a:pt x="1858621" y="3034331"/>
                  <a:pt x="1862846" y="3031992"/>
                  <a:pt x="1867540" y="3031057"/>
                </a:cubicBezTo>
                <a:lnTo>
                  <a:pt x="1869486" y="3031279"/>
                </a:lnTo>
                <a:lnTo>
                  <a:pt x="1884394" y="3003676"/>
                </a:lnTo>
                <a:cubicBezTo>
                  <a:pt x="1886795" y="2989515"/>
                  <a:pt x="1884798" y="2972961"/>
                  <a:pt x="1877281" y="2953638"/>
                </a:cubicBezTo>
                <a:cubicBezTo>
                  <a:pt x="1866006" y="2927246"/>
                  <a:pt x="1899832" y="2912165"/>
                  <a:pt x="1907349" y="2938557"/>
                </a:cubicBezTo>
                <a:cubicBezTo>
                  <a:pt x="1923322" y="2976260"/>
                  <a:pt x="1924262" y="3006422"/>
                  <a:pt x="1914866" y="3030458"/>
                </a:cubicBezTo>
                <a:lnTo>
                  <a:pt x="1895246" y="3059654"/>
                </a:lnTo>
                <a:lnTo>
                  <a:pt x="1900805" y="3085803"/>
                </a:lnTo>
                <a:cubicBezTo>
                  <a:pt x="1903598" y="3109849"/>
                  <a:pt x="1901418" y="3130266"/>
                  <a:pt x="1895189" y="3147571"/>
                </a:cubicBezTo>
                <a:lnTo>
                  <a:pt x="1870892" y="3182585"/>
                </a:lnTo>
                <a:lnTo>
                  <a:pt x="1874227" y="3182966"/>
                </a:lnTo>
                <a:cubicBezTo>
                  <a:pt x="1878687" y="3185072"/>
                  <a:pt x="1882443" y="3188816"/>
                  <a:pt x="1884320" y="3194431"/>
                </a:cubicBezTo>
                <a:cubicBezTo>
                  <a:pt x="1927039" y="3325460"/>
                  <a:pt x="1728234" y="3341838"/>
                  <a:pt x="1617486" y="3346394"/>
                </a:cubicBezTo>
                <a:lnTo>
                  <a:pt x="1611365" y="3346621"/>
                </a:lnTo>
                <a:lnTo>
                  <a:pt x="1614054" y="3355104"/>
                </a:lnTo>
                <a:lnTo>
                  <a:pt x="1573528" y="3351404"/>
                </a:lnTo>
                <a:lnTo>
                  <a:pt x="1574548" y="3350074"/>
                </a:lnTo>
                <a:lnTo>
                  <a:pt x="1577755" y="3347870"/>
                </a:lnTo>
                <a:lnTo>
                  <a:pt x="1576374" y="3347922"/>
                </a:lnTo>
                <a:lnTo>
                  <a:pt x="1576196" y="3347924"/>
                </a:lnTo>
                <a:lnTo>
                  <a:pt x="1574548" y="3350074"/>
                </a:lnTo>
                <a:lnTo>
                  <a:pt x="1572719" y="3351330"/>
                </a:lnTo>
                <a:lnTo>
                  <a:pt x="1574927" y="3347937"/>
                </a:lnTo>
                <a:lnTo>
                  <a:pt x="1509810" y="3348609"/>
                </a:lnTo>
                <a:cubicBezTo>
                  <a:pt x="1339604" y="3350554"/>
                  <a:pt x="1082062" y="3346050"/>
                  <a:pt x="1091920" y="3149507"/>
                </a:cubicBezTo>
                <a:cubicBezTo>
                  <a:pt x="1095676" y="3123302"/>
                  <a:pt x="1129475" y="3127045"/>
                  <a:pt x="1129475" y="3149507"/>
                </a:cubicBezTo>
                <a:cubicBezTo>
                  <a:pt x="1121964" y="3321716"/>
                  <a:pt x="1411134" y="3310485"/>
                  <a:pt x="1531308" y="3306741"/>
                </a:cubicBezTo>
                <a:cubicBezTo>
                  <a:pt x="1587640" y="3310485"/>
                  <a:pt x="1884320" y="3317972"/>
                  <a:pt x="1846766" y="3201919"/>
                </a:cubicBezTo>
                <a:lnTo>
                  <a:pt x="1846864" y="3201096"/>
                </a:lnTo>
                <a:lnTo>
                  <a:pt x="1816626" y="3218211"/>
                </a:lnTo>
                <a:cubicBezTo>
                  <a:pt x="1722998" y="3252869"/>
                  <a:pt x="1574381" y="3235637"/>
                  <a:pt x="1486362" y="3231251"/>
                </a:cubicBezTo>
                <a:cubicBezTo>
                  <a:pt x="1354921" y="3227509"/>
                  <a:pt x="1148371" y="3220025"/>
                  <a:pt x="1114572" y="3062863"/>
                </a:cubicBezTo>
                <a:cubicBezTo>
                  <a:pt x="1112695" y="3051637"/>
                  <a:pt x="1121144" y="3044154"/>
                  <a:pt x="1130533" y="3042283"/>
                </a:cubicBezTo>
                <a:lnTo>
                  <a:pt x="1136020" y="3042943"/>
                </a:lnTo>
                <a:lnTo>
                  <a:pt x="1132405" y="3040650"/>
                </a:lnTo>
                <a:cubicBezTo>
                  <a:pt x="1119720" y="3028102"/>
                  <a:pt x="1109620" y="3012078"/>
                  <a:pt x="1103042" y="2991341"/>
                </a:cubicBezTo>
                <a:cubicBezTo>
                  <a:pt x="1097405" y="2980030"/>
                  <a:pt x="1103982" y="2970605"/>
                  <a:pt x="1112908" y="2966834"/>
                </a:cubicBezTo>
                <a:lnTo>
                  <a:pt x="1120962" y="2966289"/>
                </a:lnTo>
                <a:lnTo>
                  <a:pt x="1106956" y="2955106"/>
                </a:lnTo>
                <a:cubicBezTo>
                  <a:pt x="1098508" y="2946149"/>
                  <a:pt x="1091116" y="2935677"/>
                  <a:pt x="1085014" y="2923440"/>
                </a:cubicBezTo>
                <a:cubicBezTo>
                  <a:pt x="1058732" y="2874492"/>
                  <a:pt x="1054977" y="2810483"/>
                  <a:pt x="1092524" y="2769066"/>
                </a:cubicBezTo>
                <a:lnTo>
                  <a:pt x="1096485" y="2767478"/>
                </a:lnTo>
                <a:lnTo>
                  <a:pt x="1087927" y="2756849"/>
                </a:lnTo>
                <a:cubicBezTo>
                  <a:pt x="1067301" y="2723752"/>
                  <a:pt x="1058714" y="2682249"/>
                  <a:pt x="1067188" y="2630338"/>
                </a:cubicBezTo>
                <a:lnTo>
                  <a:pt x="1081202" y="2576169"/>
                </a:lnTo>
                <a:lnTo>
                  <a:pt x="1070843" y="2529839"/>
                </a:lnTo>
                <a:cubicBezTo>
                  <a:pt x="1069434" y="2486723"/>
                  <a:pt x="1084461" y="2444544"/>
                  <a:pt x="1118273" y="2420174"/>
                </a:cubicBezTo>
                <a:cubicBezTo>
                  <a:pt x="1122969" y="2417362"/>
                  <a:pt x="1127665" y="2417362"/>
                  <a:pt x="1131774" y="2419120"/>
                </a:cubicBezTo>
                <a:lnTo>
                  <a:pt x="1134220" y="2422280"/>
                </a:lnTo>
                <a:lnTo>
                  <a:pt x="1138992" y="2396640"/>
                </a:lnTo>
                <a:cubicBezTo>
                  <a:pt x="1151659" y="2298963"/>
                  <a:pt x="1147437" y="2187030"/>
                  <a:pt x="1088321" y="2119448"/>
                </a:cubicBezTo>
                <a:cubicBezTo>
                  <a:pt x="1032020" y="2059375"/>
                  <a:pt x="964459" y="2018075"/>
                  <a:pt x="904405" y="1965511"/>
                </a:cubicBezTo>
                <a:cubicBezTo>
                  <a:pt x="833090" y="1905438"/>
                  <a:pt x="754269" y="1856629"/>
                  <a:pt x="701722" y="1774028"/>
                </a:cubicBezTo>
                <a:cubicBezTo>
                  <a:pt x="577860" y="1582545"/>
                  <a:pt x="544079" y="1361026"/>
                  <a:pt x="611640" y="1143262"/>
                </a:cubicBezTo>
                <a:cubicBezTo>
                  <a:pt x="746762" y="700223"/>
                  <a:pt x="1148375" y="426140"/>
                  <a:pt x="1610042" y="433649"/>
                </a:cubicBezTo>
                <a:close/>
                <a:moveTo>
                  <a:pt x="2398170" y="210955"/>
                </a:moveTo>
                <a:cubicBezTo>
                  <a:pt x="2410941" y="216251"/>
                  <a:pt x="2415839" y="237437"/>
                  <a:pt x="2401844" y="245912"/>
                </a:cubicBezTo>
                <a:cubicBezTo>
                  <a:pt x="2342131" y="279810"/>
                  <a:pt x="2297347" y="332539"/>
                  <a:pt x="2252563" y="377736"/>
                </a:cubicBezTo>
                <a:cubicBezTo>
                  <a:pt x="2230171" y="392802"/>
                  <a:pt x="2207779" y="366437"/>
                  <a:pt x="2226439" y="347605"/>
                </a:cubicBezTo>
                <a:cubicBezTo>
                  <a:pt x="2274955" y="302408"/>
                  <a:pt x="2319739" y="245912"/>
                  <a:pt x="2383184" y="212014"/>
                </a:cubicBezTo>
                <a:cubicBezTo>
                  <a:pt x="2388782" y="209189"/>
                  <a:pt x="2393913" y="209189"/>
                  <a:pt x="2398170" y="210955"/>
                </a:cubicBezTo>
                <a:close/>
                <a:moveTo>
                  <a:pt x="847347" y="143116"/>
                </a:moveTo>
                <a:cubicBezTo>
                  <a:pt x="851671" y="142999"/>
                  <a:pt x="856111" y="144866"/>
                  <a:pt x="859851" y="149533"/>
                </a:cubicBezTo>
                <a:cubicBezTo>
                  <a:pt x="897245" y="198069"/>
                  <a:pt x="934640" y="239138"/>
                  <a:pt x="972034" y="287674"/>
                </a:cubicBezTo>
                <a:cubicBezTo>
                  <a:pt x="986992" y="306342"/>
                  <a:pt x="957076" y="332477"/>
                  <a:pt x="945858" y="310076"/>
                </a:cubicBezTo>
                <a:cubicBezTo>
                  <a:pt x="908463" y="265273"/>
                  <a:pt x="867330" y="224204"/>
                  <a:pt x="833675" y="175668"/>
                </a:cubicBezTo>
                <a:cubicBezTo>
                  <a:pt x="822456" y="161667"/>
                  <a:pt x="834376" y="143466"/>
                  <a:pt x="847347" y="143116"/>
                </a:cubicBezTo>
                <a:close/>
                <a:moveTo>
                  <a:pt x="1662565" y="0"/>
                </a:moveTo>
                <a:cubicBezTo>
                  <a:pt x="1672181" y="0"/>
                  <a:pt x="1681340" y="5660"/>
                  <a:pt x="1681340" y="16979"/>
                </a:cubicBezTo>
                <a:cubicBezTo>
                  <a:pt x="1677676" y="88670"/>
                  <a:pt x="1685003" y="156587"/>
                  <a:pt x="1685003" y="228278"/>
                </a:cubicBezTo>
                <a:cubicBezTo>
                  <a:pt x="1688667" y="254690"/>
                  <a:pt x="1652032" y="250917"/>
                  <a:pt x="1652032" y="228278"/>
                </a:cubicBezTo>
                <a:cubicBezTo>
                  <a:pt x="1648369" y="156587"/>
                  <a:pt x="1641042" y="88670"/>
                  <a:pt x="1641042" y="16979"/>
                </a:cubicBezTo>
                <a:cubicBezTo>
                  <a:pt x="1642874" y="5660"/>
                  <a:pt x="1652948" y="0"/>
                  <a:pt x="1662565" y="0"/>
                </a:cubicBezTo>
                <a:close/>
              </a:path>
            </a:pathLst>
          </a:custGeom>
          <a:solidFill>
            <a:schemeClr val="tx1">
              <a:lumMod val="75000"/>
              <a:lumOff val="25000"/>
            </a:schemeClr>
          </a:solidFill>
          <a:ln w="6350">
            <a:solidFill>
              <a:schemeClr val="tx1">
                <a:lumMod val="75000"/>
                <a:lumOff val="25000"/>
              </a:schemeClr>
            </a:solid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66" name="矩形 50"/>
          <p:cNvSpPr>
            <a:spLocks noChangeArrowheads="1"/>
          </p:cNvSpPr>
          <p:nvPr/>
        </p:nvSpPr>
        <p:spPr bwMode="auto">
          <a:xfrm>
            <a:off x="1777221" y="4941168"/>
            <a:ext cx="30099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000" b="1" dirty="0" smtClean="0">
                <a:solidFill>
                  <a:schemeClr val="tx1">
                    <a:lumMod val="75000"/>
                    <a:lumOff val="25000"/>
                  </a:schemeClr>
                </a:solidFill>
              </a:rPr>
              <a:t>产品优势三</a:t>
            </a:r>
            <a:endParaRPr lang="zh-CN" altLang="en-US" sz="2000" b="1" dirty="0">
              <a:solidFill>
                <a:schemeClr val="tx1">
                  <a:lumMod val="75000"/>
                  <a:lumOff val="25000"/>
                </a:schemeClr>
              </a:solidFill>
            </a:endParaRPr>
          </a:p>
        </p:txBody>
      </p:sp>
    </p:spTree>
    <p:extLst>
      <p:ext uri="{BB962C8B-B14F-4D97-AF65-F5344CB8AC3E}">
        <p14:creationId xmlns:p14="http://schemas.microsoft.com/office/powerpoint/2010/main" val="23760135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850"/>
                                            <p:tgtEl>
                                              <p:spTgt spid="5"/>
                                            </p:tgtEl>
                                          </p:cBhvr>
                                        </p:animEffect>
                                        <p:anim calcmode="lin" valueType="num">
                                          <p:cBhvr>
                                            <p:cTn id="13" dur="850" fill="hold"/>
                                            <p:tgtEl>
                                              <p:spTgt spid="5"/>
                                            </p:tgtEl>
                                            <p:attrNameLst>
                                              <p:attrName>ppt_x</p:attrName>
                                            </p:attrNameLst>
                                          </p:cBhvr>
                                          <p:tavLst>
                                            <p:tav tm="0">
                                              <p:val>
                                                <p:strVal val="#ppt_x"/>
                                              </p:val>
                                            </p:tav>
                                            <p:tav tm="100000">
                                              <p:val>
                                                <p:strVal val="#ppt_x"/>
                                              </p:val>
                                            </p:tav>
                                          </p:tavLst>
                                        </p:anim>
                                        <p:anim calcmode="lin" valueType="num">
                                          <p:cBhvr>
                                            <p:cTn id="14" dur="765" decel="100000" fill="hold"/>
                                            <p:tgtEl>
                                              <p:spTgt spid="5"/>
                                            </p:tgtEl>
                                            <p:attrNameLst>
                                              <p:attrName>ppt_y</p:attrName>
                                            </p:attrNameLst>
                                          </p:cBhvr>
                                          <p:tavLst>
                                            <p:tav tm="0">
                                              <p:val>
                                                <p:strVal val="#ppt_y+1"/>
                                              </p:val>
                                            </p:tav>
                                            <p:tav tm="100000">
                                              <p:val>
                                                <p:strVal val="#ppt_y-.03"/>
                                              </p:val>
                                            </p:tav>
                                          </p:tavLst>
                                        </p:anim>
                                        <p:anim calcmode="lin" valueType="num">
                                          <p:cBhvr>
                                            <p:cTn id="15" dur="85" accel="100000" fill="hold">
                                              <p:stCondLst>
                                                <p:cond delay="765"/>
                                              </p:stCondLst>
                                            </p:cTn>
                                            <p:tgtEl>
                                              <p:spTgt spid="5"/>
                                            </p:tgtEl>
                                            <p:attrNameLst>
                                              <p:attrName>ppt_y</p:attrName>
                                            </p:attrNameLst>
                                          </p:cBhvr>
                                          <p:tavLst>
                                            <p:tav tm="0">
                                              <p:val>
                                                <p:strVal val="#ppt_y-.03"/>
                                              </p:val>
                                            </p:tav>
                                            <p:tav tm="100000">
                                              <p:val>
                                                <p:strVal val="#ppt_y"/>
                                              </p:val>
                                            </p:tav>
                                          </p:tavLst>
                                        </p:anim>
                                      </p:childTnLst>
                                    </p:cTn>
                                  </p:par>
                                  <p:par>
                                    <p:cTn id="16" presetID="18" presetClass="entr" presetSubtype="3" fill="hold" nodeType="withEffect">
                                      <p:stCondLst>
                                        <p:cond delay="500"/>
                                      </p:stCondLst>
                                      <p:childTnLst>
                                        <p:set>
                                          <p:cBhvr>
                                            <p:cTn id="17" dur="1" fill="hold">
                                              <p:stCondLst>
                                                <p:cond delay="0"/>
                                              </p:stCondLst>
                                            </p:cTn>
                                            <p:tgtEl>
                                              <p:spTgt spid="2"/>
                                            </p:tgtEl>
                                            <p:attrNameLst>
                                              <p:attrName>style.visibility</p:attrName>
                                            </p:attrNameLst>
                                          </p:cBhvr>
                                          <p:to>
                                            <p:strVal val="visible"/>
                                          </p:to>
                                        </p:set>
                                        <p:animEffect transition="in" filter="strips(upRight)">
                                          <p:cBhvr>
                                            <p:cTn id="18" dur="1000"/>
                                            <p:tgtEl>
                                              <p:spTgt spid="2"/>
                                            </p:tgtEl>
                                          </p:cBhvr>
                                        </p:animEffect>
                                      </p:childTnLst>
                                    </p:cTn>
                                  </p:par>
                                </p:childTnLst>
                              </p:cTn>
                            </p:par>
                            <p:par>
                              <p:cTn id="19" fill="hold">
                                <p:stCondLst>
                                  <p:cond delay="2000"/>
                                </p:stCondLst>
                                <p:childTnLst>
                                  <p:par>
                                    <p:cTn id="20" presetID="2" presetClass="entr" presetSubtype="8" fill="hold" grpId="0" nodeType="afterEffect" p14:presetBounceEnd="42000">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14:bounceEnd="42000">
                                          <p:cBhvr additive="base">
                                            <p:cTn id="22" dur="500" fill="hold"/>
                                            <p:tgtEl>
                                              <p:spTgt spid="55"/>
                                            </p:tgtEl>
                                            <p:attrNameLst>
                                              <p:attrName>ppt_x</p:attrName>
                                            </p:attrNameLst>
                                          </p:cBhvr>
                                          <p:tavLst>
                                            <p:tav tm="0">
                                              <p:val>
                                                <p:strVal val="0-#ppt_w/2"/>
                                              </p:val>
                                            </p:tav>
                                            <p:tav tm="100000">
                                              <p:val>
                                                <p:strVal val="#ppt_x"/>
                                              </p:val>
                                            </p:tav>
                                          </p:tavLst>
                                        </p:anim>
                                        <p:anim calcmode="lin" valueType="num" p14:bounceEnd="42000">
                                          <p:cBhvr additive="base">
                                            <p:cTn id="23" dur="500" fill="hold"/>
                                            <p:tgtEl>
                                              <p:spTgt spid="55"/>
                                            </p:tgtEl>
                                            <p:attrNameLst>
                                              <p:attrName>ppt_y</p:attrName>
                                            </p:attrNameLst>
                                          </p:cBhvr>
                                          <p:tavLst>
                                            <p:tav tm="0">
                                              <p:val>
                                                <p:strVal val="#ppt_y"/>
                                              </p:val>
                                            </p:tav>
                                            <p:tav tm="100000">
                                              <p:val>
                                                <p:strVal val="#ppt_y"/>
                                              </p:val>
                                            </p:tav>
                                          </p:tavLst>
                                        </p:anim>
                                      </p:childTnLst>
                                    </p:cTn>
                                  </p:par>
                                  <p:par>
                                    <p:cTn id="24" presetID="26" presetClass="emph" presetSubtype="0" fill="hold" grpId="1" nodeType="withEffect">
                                      <p:stCondLst>
                                        <p:cond delay="0"/>
                                      </p:stCondLst>
                                      <p:childTnLst>
                                        <p:animEffect transition="out" filter="fade">
                                          <p:cBhvr>
                                            <p:cTn id="25" dur="500" tmFilter="0, 0; .2, .5; .8, .5; 1, 0"/>
                                            <p:tgtEl>
                                              <p:spTgt spid="55"/>
                                            </p:tgtEl>
                                          </p:cBhvr>
                                        </p:animEffect>
                                        <p:animScale>
                                          <p:cBhvr>
                                            <p:cTn id="26" dur="250" autoRev="1" fill="hold"/>
                                            <p:tgtEl>
                                              <p:spTgt spid="55"/>
                                            </p:tgtEl>
                                          </p:cBhvr>
                                          <p:by x="105000" y="105000"/>
                                        </p:animScale>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randombar(horizontal)">
                                          <p:cBhvr>
                                            <p:cTn id="30" dur="500"/>
                                            <p:tgtEl>
                                              <p:spTgt spid="60"/>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par>
                              <p:cTn id="35" fill="hold">
                                <p:stCondLst>
                                  <p:cond delay="3500"/>
                                </p:stCondLst>
                                <p:childTnLst>
                                  <p:par>
                                    <p:cTn id="36" presetID="2" presetClass="entr" presetSubtype="8" fill="hold" grpId="0" nodeType="afterEffect" p14:presetBounceEnd="42000">
                                      <p:stCondLst>
                                        <p:cond delay="0"/>
                                      </p:stCondLst>
                                      <p:childTnLst>
                                        <p:set>
                                          <p:cBhvr>
                                            <p:cTn id="37" dur="1" fill="hold">
                                              <p:stCondLst>
                                                <p:cond delay="0"/>
                                              </p:stCondLst>
                                            </p:cTn>
                                            <p:tgtEl>
                                              <p:spTgt spid="62"/>
                                            </p:tgtEl>
                                            <p:attrNameLst>
                                              <p:attrName>style.visibility</p:attrName>
                                            </p:attrNameLst>
                                          </p:cBhvr>
                                          <p:to>
                                            <p:strVal val="visible"/>
                                          </p:to>
                                        </p:set>
                                        <p:anim calcmode="lin" valueType="num" p14:bounceEnd="42000">
                                          <p:cBhvr additive="base">
                                            <p:cTn id="38" dur="500" fill="hold"/>
                                            <p:tgtEl>
                                              <p:spTgt spid="62"/>
                                            </p:tgtEl>
                                            <p:attrNameLst>
                                              <p:attrName>ppt_x</p:attrName>
                                            </p:attrNameLst>
                                          </p:cBhvr>
                                          <p:tavLst>
                                            <p:tav tm="0">
                                              <p:val>
                                                <p:strVal val="0-#ppt_w/2"/>
                                              </p:val>
                                            </p:tav>
                                            <p:tav tm="100000">
                                              <p:val>
                                                <p:strVal val="#ppt_x"/>
                                              </p:val>
                                            </p:tav>
                                          </p:tavLst>
                                        </p:anim>
                                        <p:anim calcmode="lin" valueType="num" p14:bounceEnd="42000">
                                          <p:cBhvr additive="base">
                                            <p:cTn id="39" dur="500" fill="hold"/>
                                            <p:tgtEl>
                                              <p:spTgt spid="62"/>
                                            </p:tgtEl>
                                            <p:attrNameLst>
                                              <p:attrName>ppt_y</p:attrName>
                                            </p:attrNameLst>
                                          </p:cBhvr>
                                          <p:tavLst>
                                            <p:tav tm="0">
                                              <p:val>
                                                <p:strVal val="#ppt_y"/>
                                              </p:val>
                                            </p:tav>
                                            <p:tav tm="100000">
                                              <p:val>
                                                <p:strVal val="#ppt_y"/>
                                              </p:val>
                                            </p:tav>
                                          </p:tavLst>
                                        </p:anim>
                                      </p:childTnLst>
                                    </p:cTn>
                                  </p:par>
                                  <p:par>
                                    <p:cTn id="40" presetID="26" presetClass="emph" presetSubtype="0" fill="hold" grpId="1" nodeType="withEffect">
                                      <p:stCondLst>
                                        <p:cond delay="0"/>
                                      </p:stCondLst>
                                      <p:childTnLst>
                                        <p:animEffect transition="out" filter="fade">
                                          <p:cBhvr>
                                            <p:cTn id="41" dur="500" tmFilter="0, 0; .2, .5; .8, .5; 1, 0"/>
                                            <p:tgtEl>
                                              <p:spTgt spid="62"/>
                                            </p:tgtEl>
                                          </p:cBhvr>
                                        </p:animEffect>
                                        <p:animScale>
                                          <p:cBhvr>
                                            <p:cTn id="42" dur="250" autoRev="1" fill="hold"/>
                                            <p:tgtEl>
                                              <p:spTgt spid="62"/>
                                            </p:tgtEl>
                                          </p:cBhvr>
                                          <p:by x="105000" y="105000"/>
                                        </p:animScale>
                                      </p:childTnLst>
                                    </p:cTn>
                                  </p:par>
                                </p:childTnLst>
                              </p:cTn>
                            </p:par>
                            <p:par>
                              <p:cTn id="43" fill="hold">
                                <p:stCondLst>
                                  <p:cond delay="4000"/>
                                </p:stCondLst>
                                <p:childTnLst>
                                  <p:par>
                                    <p:cTn id="44" presetID="14" presetClass="entr" presetSubtype="10"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randombar(horizontal)">
                                          <p:cBhvr>
                                            <p:cTn id="46" dur="500"/>
                                            <p:tgtEl>
                                              <p:spTgt spid="63"/>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500"/>
                                            <p:tgtEl>
                                              <p:spTgt spid="61"/>
                                            </p:tgtEl>
                                          </p:cBhvr>
                                        </p:animEffect>
                                      </p:childTnLst>
                                    </p:cTn>
                                  </p:par>
                                </p:childTnLst>
                              </p:cTn>
                            </p:par>
                            <p:par>
                              <p:cTn id="51" fill="hold">
                                <p:stCondLst>
                                  <p:cond delay="5000"/>
                                </p:stCondLst>
                                <p:childTnLst>
                                  <p:par>
                                    <p:cTn id="52" presetID="2" presetClass="entr" presetSubtype="8" fill="hold" grpId="0" nodeType="afterEffect" p14:presetBounceEnd="42000">
                                      <p:stCondLst>
                                        <p:cond delay="0"/>
                                      </p:stCondLst>
                                      <p:childTnLst>
                                        <p:set>
                                          <p:cBhvr>
                                            <p:cTn id="53" dur="1" fill="hold">
                                              <p:stCondLst>
                                                <p:cond delay="0"/>
                                              </p:stCondLst>
                                            </p:cTn>
                                            <p:tgtEl>
                                              <p:spTgt spid="65"/>
                                            </p:tgtEl>
                                            <p:attrNameLst>
                                              <p:attrName>style.visibility</p:attrName>
                                            </p:attrNameLst>
                                          </p:cBhvr>
                                          <p:to>
                                            <p:strVal val="visible"/>
                                          </p:to>
                                        </p:set>
                                        <p:anim calcmode="lin" valueType="num" p14:bounceEnd="42000">
                                          <p:cBhvr additive="base">
                                            <p:cTn id="54" dur="500" fill="hold"/>
                                            <p:tgtEl>
                                              <p:spTgt spid="65"/>
                                            </p:tgtEl>
                                            <p:attrNameLst>
                                              <p:attrName>ppt_x</p:attrName>
                                            </p:attrNameLst>
                                          </p:cBhvr>
                                          <p:tavLst>
                                            <p:tav tm="0">
                                              <p:val>
                                                <p:strVal val="0-#ppt_w/2"/>
                                              </p:val>
                                            </p:tav>
                                            <p:tav tm="100000">
                                              <p:val>
                                                <p:strVal val="#ppt_x"/>
                                              </p:val>
                                            </p:tav>
                                          </p:tavLst>
                                        </p:anim>
                                        <p:anim calcmode="lin" valueType="num" p14:bounceEnd="42000">
                                          <p:cBhvr additive="base">
                                            <p:cTn id="55" dur="500" fill="hold"/>
                                            <p:tgtEl>
                                              <p:spTgt spid="65"/>
                                            </p:tgtEl>
                                            <p:attrNameLst>
                                              <p:attrName>ppt_y</p:attrName>
                                            </p:attrNameLst>
                                          </p:cBhvr>
                                          <p:tavLst>
                                            <p:tav tm="0">
                                              <p:val>
                                                <p:strVal val="#ppt_y"/>
                                              </p:val>
                                            </p:tav>
                                            <p:tav tm="100000">
                                              <p:val>
                                                <p:strVal val="#ppt_y"/>
                                              </p:val>
                                            </p:tav>
                                          </p:tavLst>
                                        </p:anim>
                                      </p:childTnLst>
                                    </p:cTn>
                                  </p:par>
                                  <p:par>
                                    <p:cTn id="56" presetID="26" presetClass="emph" presetSubtype="0" fill="hold" grpId="1" nodeType="withEffect">
                                      <p:stCondLst>
                                        <p:cond delay="0"/>
                                      </p:stCondLst>
                                      <p:childTnLst>
                                        <p:animEffect transition="out" filter="fade">
                                          <p:cBhvr>
                                            <p:cTn id="57" dur="500" tmFilter="0, 0; .2, .5; .8, .5; 1, 0"/>
                                            <p:tgtEl>
                                              <p:spTgt spid="65"/>
                                            </p:tgtEl>
                                          </p:cBhvr>
                                        </p:animEffect>
                                        <p:animScale>
                                          <p:cBhvr>
                                            <p:cTn id="58" dur="250" autoRev="1" fill="hold"/>
                                            <p:tgtEl>
                                              <p:spTgt spid="65"/>
                                            </p:tgtEl>
                                          </p:cBhvr>
                                          <p:by x="105000" y="105000"/>
                                        </p:animScale>
                                      </p:childTnLst>
                                    </p:cTn>
                                  </p:par>
                                </p:childTnLst>
                              </p:cTn>
                            </p:par>
                            <p:par>
                              <p:cTn id="59" fill="hold">
                                <p:stCondLst>
                                  <p:cond delay="5500"/>
                                </p:stCondLst>
                                <p:childTnLst>
                                  <p:par>
                                    <p:cTn id="60" presetID="14" presetClass="entr" presetSubtype="10" fill="hold" grpId="0" nodeType="after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randombar(horizontal)">
                                          <p:cBhvr>
                                            <p:cTn id="62" dur="500"/>
                                            <p:tgtEl>
                                              <p:spTgt spid="66"/>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5" grpId="0" animBg="1"/>
          <p:bldP spid="55" grpId="1" animBg="1"/>
          <p:bldP spid="60" grpId="0"/>
          <p:bldP spid="61" grpId="0"/>
          <p:bldP spid="62" grpId="0" animBg="1"/>
          <p:bldP spid="62" grpId="1" animBg="1"/>
          <p:bldP spid="63" grpId="0"/>
          <p:bldP spid="64" grpId="0"/>
          <p:bldP spid="65" grpId="0" animBg="1"/>
          <p:bldP spid="65" grpId="1" animBg="1"/>
          <p:bldP spid="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850"/>
                                            <p:tgtEl>
                                              <p:spTgt spid="5"/>
                                            </p:tgtEl>
                                          </p:cBhvr>
                                        </p:animEffect>
                                        <p:anim calcmode="lin" valueType="num">
                                          <p:cBhvr>
                                            <p:cTn id="13" dur="850" fill="hold"/>
                                            <p:tgtEl>
                                              <p:spTgt spid="5"/>
                                            </p:tgtEl>
                                            <p:attrNameLst>
                                              <p:attrName>ppt_x</p:attrName>
                                            </p:attrNameLst>
                                          </p:cBhvr>
                                          <p:tavLst>
                                            <p:tav tm="0">
                                              <p:val>
                                                <p:strVal val="#ppt_x"/>
                                              </p:val>
                                            </p:tav>
                                            <p:tav tm="100000">
                                              <p:val>
                                                <p:strVal val="#ppt_x"/>
                                              </p:val>
                                            </p:tav>
                                          </p:tavLst>
                                        </p:anim>
                                        <p:anim calcmode="lin" valueType="num">
                                          <p:cBhvr>
                                            <p:cTn id="14" dur="765" decel="100000" fill="hold"/>
                                            <p:tgtEl>
                                              <p:spTgt spid="5"/>
                                            </p:tgtEl>
                                            <p:attrNameLst>
                                              <p:attrName>ppt_y</p:attrName>
                                            </p:attrNameLst>
                                          </p:cBhvr>
                                          <p:tavLst>
                                            <p:tav tm="0">
                                              <p:val>
                                                <p:strVal val="#ppt_y+1"/>
                                              </p:val>
                                            </p:tav>
                                            <p:tav tm="100000">
                                              <p:val>
                                                <p:strVal val="#ppt_y-.03"/>
                                              </p:val>
                                            </p:tav>
                                          </p:tavLst>
                                        </p:anim>
                                        <p:anim calcmode="lin" valueType="num">
                                          <p:cBhvr>
                                            <p:cTn id="15" dur="85" accel="100000" fill="hold">
                                              <p:stCondLst>
                                                <p:cond delay="765"/>
                                              </p:stCondLst>
                                            </p:cTn>
                                            <p:tgtEl>
                                              <p:spTgt spid="5"/>
                                            </p:tgtEl>
                                            <p:attrNameLst>
                                              <p:attrName>ppt_y</p:attrName>
                                            </p:attrNameLst>
                                          </p:cBhvr>
                                          <p:tavLst>
                                            <p:tav tm="0">
                                              <p:val>
                                                <p:strVal val="#ppt_y-.03"/>
                                              </p:val>
                                            </p:tav>
                                            <p:tav tm="100000">
                                              <p:val>
                                                <p:strVal val="#ppt_y"/>
                                              </p:val>
                                            </p:tav>
                                          </p:tavLst>
                                        </p:anim>
                                      </p:childTnLst>
                                    </p:cTn>
                                  </p:par>
                                  <p:par>
                                    <p:cTn id="16" presetID="18" presetClass="entr" presetSubtype="3" fill="hold" nodeType="withEffect">
                                      <p:stCondLst>
                                        <p:cond delay="500"/>
                                      </p:stCondLst>
                                      <p:childTnLst>
                                        <p:set>
                                          <p:cBhvr>
                                            <p:cTn id="17" dur="1" fill="hold">
                                              <p:stCondLst>
                                                <p:cond delay="0"/>
                                              </p:stCondLst>
                                            </p:cTn>
                                            <p:tgtEl>
                                              <p:spTgt spid="2"/>
                                            </p:tgtEl>
                                            <p:attrNameLst>
                                              <p:attrName>style.visibility</p:attrName>
                                            </p:attrNameLst>
                                          </p:cBhvr>
                                          <p:to>
                                            <p:strVal val="visible"/>
                                          </p:to>
                                        </p:set>
                                        <p:animEffect transition="in" filter="strips(upRight)">
                                          <p:cBhvr>
                                            <p:cTn id="18" dur="1000"/>
                                            <p:tgtEl>
                                              <p:spTgt spid="2"/>
                                            </p:tgtEl>
                                          </p:cBhvr>
                                        </p:animEffect>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additive="base">
                                            <p:cTn id="22" dur="500" fill="hold"/>
                                            <p:tgtEl>
                                              <p:spTgt spid="55"/>
                                            </p:tgtEl>
                                            <p:attrNameLst>
                                              <p:attrName>ppt_x</p:attrName>
                                            </p:attrNameLst>
                                          </p:cBhvr>
                                          <p:tavLst>
                                            <p:tav tm="0">
                                              <p:val>
                                                <p:strVal val="0-#ppt_w/2"/>
                                              </p:val>
                                            </p:tav>
                                            <p:tav tm="100000">
                                              <p:val>
                                                <p:strVal val="#ppt_x"/>
                                              </p:val>
                                            </p:tav>
                                          </p:tavLst>
                                        </p:anim>
                                        <p:anim calcmode="lin" valueType="num">
                                          <p:cBhvr additive="base">
                                            <p:cTn id="23" dur="500" fill="hold"/>
                                            <p:tgtEl>
                                              <p:spTgt spid="55"/>
                                            </p:tgtEl>
                                            <p:attrNameLst>
                                              <p:attrName>ppt_y</p:attrName>
                                            </p:attrNameLst>
                                          </p:cBhvr>
                                          <p:tavLst>
                                            <p:tav tm="0">
                                              <p:val>
                                                <p:strVal val="#ppt_y"/>
                                              </p:val>
                                            </p:tav>
                                            <p:tav tm="100000">
                                              <p:val>
                                                <p:strVal val="#ppt_y"/>
                                              </p:val>
                                            </p:tav>
                                          </p:tavLst>
                                        </p:anim>
                                      </p:childTnLst>
                                    </p:cTn>
                                  </p:par>
                                  <p:par>
                                    <p:cTn id="24" presetID="26" presetClass="emph" presetSubtype="0" fill="hold" grpId="1" nodeType="withEffect">
                                      <p:stCondLst>
                                        <p:cond delay="0"/>
                                      </p:stCondLst>
                                      <p:childTnLst>
                                        <p:animEffect transition="out" filter="fade">
                                          <p:cBhvr>
                                            <p:cTn id="25" dur="500" tmFilter="0, 0; .2, .5; .8, .5; 1, 0"/>
                                            <p:tgtEl>
                                              <p:spTgt spid="55"/>
                                            </p:tgtEl>
                                          </p:cBhvr>
                                        </p:animEffect>
                                        <p:animScale>
                                          <p:cBhvr>
                                            <p:cTn id="26" dur="250" autoRev="1" fill="hold"/>
                                            <p:tgtEl>
                                              <p:spTgt spid="55"/>
                                            </p:tgtEl>
                                          </p:cBhvr>
                                          <p:by x="105000" y="105000"/>
                                        </p:animScale>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randombar(horizontal)">
                                          <p:cBhvr>
                                            <p:cTn id="30" dur="500"/>
                                            <p:tgtEl>
                                              <p:spTgt spid="60"/>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 calcmode="lin" valueType="num">
                                          <p:cBhvr additive="base">
                                            <p:cTn id="38" dur="500" fill="hold"/>
                                            <p:tgtEl>
                                              <p:spTgt spid="62"/>
                                            </p:tgtEl>
                                            <p:attrNameLst>
                                              <p:attrName>ppt_x</p:attrName>
                                            </p:attrNameLst>
                                          </p:cBhvr>
                                          <p:tavLst>
                                            <p:tav tm="0">
                                              <p:val>
                                                <p:strVal val="0-#ppt_w/2"/>
                                              </p:val>
                                            </p:tav>
                                            <p:tav tm="100000">
                                              <p:val>
                                                <p:strVal val="#ppt_x"/>
                                              </p:val>
                                            </p:tav>
                                          </p:tavLst>
                                        </p:anim>
                                        <p:anim calcmode="lin" valueType="num">
                                          <p:cBhvr additive="base">
                                            <p:cTn id="39" dur="500" fill="hold"/>
                                            <p:tgtEl>
                                              <p:spTgt spid="62"/>
                                            </p:tgtEl>
                                            <p:attrNameLst>
                                              <p:attrName>ppt_y</p:attrName>
                                            </p:attrNameLst>
                                          </p:cBhvr>
                                          <p:tavLst>
                                            <p:tav tm="0">
                                              <p:val>
                                                <p:strVal val="#ppt_y"/>
                                              </p:val>
                                            </p:tav>
                                            <p:tav tm="100000">
                                              <p:val>
                                                <p:strVal val="#ppt_y"/>
                                              </p:val>
                                            </p:tav>
                                          </p:tavLst>
                                        </p:anim>
                                      </p:childTnLst>
                                    </p:cTn>
                                  </p:par>
                                  <p:par>
                                    <p:cTn id="40" presetID="26" presetClass="emph" presetSubtype="0" fill="hold" grpId="1" nodeType="withEffect">
                                      <p:stCondLst>
                                        <p:cond delay="0"/>
                                      </p:stCondLst>
                                      <p:childTnLst>
                                        <p:animEffect transition="out" filter="fade">
                                          <p:cBhvr>
                                            <p:cTn id="41" dur="500" tmFilter="0, 0; .2, .5; .8, .5; 1, 0"/>
                                            <p:tgtEl>
                                              <p:spTgt spid="62"/>
                                            </p:tgtEl>
                                          </p:cBhvr>
                                        </p:animEffect>
                                        <p:animScale>
                                          <p:cBhvr>
                                            <p:cTn id="42" dur="250" autoRev="1" fill="hold"/>
                                            <p:tgtEl>
                                              <p:spTgt spid="62"/>
                                            </p:tgtEl>
                                          </p:cBhvr>
                                          <p:by x="105000" y="105000"/>
                                        </p:animScale>
                                      </p:childTnLst>
                                    </p:cTn>
                                  </p:par>
                                </p:childTnLst>
                              </p:cTn>
                            </p:par>
                            <p:par>
                              <p:cTn id="43" fill="hold">
                                <p:stCondLst>
                                  <p:cond delay="4000"/>
                                </p:stCondLst>
                                <p:childTnLst>
                                  <p:par>
                                    <p:cTn id="44" presetID="14" presetClass="entr" presetSubtype="10"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randombar(horizontal)">
                                          <p:cBhvr>
                                            <p:cTn id="46" dur="500"/>
                                            <p:tgtEl>
                                              <p:spTgt spid="63"/>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500"/>
                                            <p:tgtEl>
                                              <p:spTgt spid="61"/>
                                            </p:tgtEl>
                                          </p:cBhvr>
                                        </p:animEffect>
                                      </p:childTnLst>
                                    </p:cTn>
                                  </p:par>
                                </p:childTnLst>
                              </p:cTn>
                            </p:par>
                            <p:par>
                              <p:cTn id="51" fill="hold">
                                <p:stCondLst>
                                  <p:cond delay="5000"/>
                                </p:stCondLst>
                                <p:childTnLst>
                                  <p:par>
                                    <p:cTn id="52" presetID="2" presetClass="entr" presetSubtype="8" fill="hold" grpId="0" nodeType="afterEffect">
                                      <p:stCondLst>
                                        <p:cond delay="0"/>
                                      </p:stCondLst>
                                      <p:childTnLst>
                                        <p:set>
                                          <p:cBhvr>
                                            <p:cTn id="53" dur="1" fill="hold">
                                              <p:stCondLst>
                                                <p:cond delay="0"/>
                                              </p:stCondLst>
                                            </p:cTn>
                                            <p:tgtEl>
                                              <p:spTgt spid="65"/>
                                            </p:tgtEl>
                                            <p:attrNameLst>
                                              <p:attrName>style.visibility</p:attrName>
                                            </p:attrNameLst>
                                          </p:cBhvr>
                                          <p:to>
                                            <p:strVal val="visible"/>
                                          </p:to>
                                        </p:set>
                                        <p:anim calcmode="lin" valueType="num">
                                          <p:cBhvr additive="base">
                                            <p:cTn id="54" dur="500" fill="hold"/>
                                            <p:tgtEl>
                                              <p:spTgt spid="65"/>
                                            </p:tgtEl>
                                            <p:attrNameLst>
                                              <p:attrName>ppt_x</p:attrName>
                                            </p:attrNameLst>
                                          </p:cBhvr>
                                          <p:tavLst>
                                            <p:tav tm="0">
                                              <p:val>
                                                <p:strVal val="0-#ppt_w/2"/>
                                              </p:val>
                                            </p:tav>
                                            <p:tav tm="100000">
                                              <p:val>
                                                <p:strVal val="#ppt_x"/>
                                              </p:val>
                                            </p:tav>
                                          </p:tavLst>
                                        </p:anim>
                                        <p:anim calcmode="lin" valueType="num">
                                          <p:cBhvr additive="base">
                                            <p:cTn id="55" dur="500" fill="hold"/>
                                            <p:tgtEl>
                                              <p:spTgt spid="65"/>
                                            </p:tgtEl>
                                            <p:attrNameLst>
                                              <p:attrName>ppt_y</p:attrName>
                                            </p:attrNameLst>
                                          </p:cBhvr>
                                          <p:tavLst>
                                            <p:tav tm="0">
                                              <p:val>
                                                <p:strVal val="#ppt_y"/>
                                              </p:val>
                                            </p:tav>
                                            <p:tav tm="100000">
                                              <p:val>
                                                <p:strVal val="#ppt_y"/>
                                              </p:val>
                                            </p:tav>
                                          </p:tavLst>
                                        </p:anim>
                                      </p:childTnLst>
                                    </p:cTn>
                                  </p:par>
                                  <p:par>
                                    <p:cTn id="56" presetID="26" presetClass="emph" presetSubtype="0" fill="hold" grpId="1" nodeType="withEffect">
                                      <p:stCondLst>
                                        <p:cond delay="0"/>
                                      </p:stCondLst>
                                      <p:childTnLst>
                                        <p:animEffect transition="out" filter="fade">
                                          <p:cBhvr>
                                            <p:cTn id="57" dur="500" tmFilter="0, 0; .2, .5; .8, .5; 1, 0"/>
                                            <p:tgtEl>
                                              <p:spTgt spid="65"/>
                                            </p:tgtEl>
                                          </p:cBhvr>
                                        </p:animEffect>
                                        <p:animScale>
                                          <p:cBhvr>
                                            <p:cTn id="58" dur="250" autoRev="1" fill="hold"/>
                                            <p:tgtEl>
                                              <p:spTgt spid="65"/>
                                            </p:tgtEl>
                                          </p:cBhvr>
                                          <p:by x="105000" y="105000"/>
                                        </p:animScale>
                                      </p:childTnLst>
                                    </p:cTn>
                                  </p:par>
                                </p:childTnLst>
                              </p:cTn>
                            </p:par>
                            <p:par>
                              <p:cTn id="59" fill="hold">
                                <p:stCondLst>
                                  <p:cond delay="5500"/>
                                </p:stCondLst>
                                <p:childTnLst>
                                  <p:par>
                                    <p:cTn id="60" presetID="14" presetClass="entr" presetSubtype="10" fill="hold" grpId="0" nodeType="after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randombar(horizontal)">
                                          <p:cBhvr>
                                            <p:cTn id="62" dur="500"/>
                                            <p:tgtEl>
                                              <p:spTgt spid="66"/>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5" grpId="0" animBg="1"/>
          <p:bldP spid="55" grpId="1" animBg="1"/>
          <p:bldP spid="60" grpId="0"/>
          <p:bldP spid="61" grpId="0"/>
          <p:bldP spid="62" grpId="0" animBg="1"/>
          <p:bldP spid="62" grpId="1" animBg="1"/>
          <p:bldP spid="63" grpId="0"/>
          <p:bldP spid="64" grpId="0"/>
          <p:bldP spid="65" grpId="0" animBg="1"/>
          <p:bldP spid="65" grpId="1" animBg="1"/>
          <p:bldP spid="6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65142" y="2417523"/>
            <a:ext cx="9626858" cy="4428355"/>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92144" y="1456679"/>
            <a:ext cx="4824536" cy="2476377"/>
          </a:xfrm>
          <a:prstGeom prst="rect">
            <a:avLst/>
          </a:prstGeom>
          <a:effectLst>
            <a:outerShdw blurRad="190500" dist="241300" dir="2700000" algn="tl" rotWithShape="0">
              <a:prstClr val="black">
                <a:alpha val="40000"/>
              </a:prstClr>
            </a:outerShdw>
          </a:effectLst>
        </p:spPr>
      </p:pic>
      <p:sp>
        <p:nvSpPr>
          <p:cNvPr id="8" name="文本框 7"/>
          <p:cNvSpPr txBox="1"/>
          <p:nvPr/>
        </p:nvSpPr>
        <p:spPr>
          <a:xfrm>
            <a:off x="921197" y="551381"/>
            <a:ext cx="2076209" cy="646331"/>
          </a:xfrm>
          <a:prstGeom prst="rect">
            <a:avLst/>
          </a:prstGeom>
          <a:noFill/>
        </p:spPr>
        <p:txBody>
          <a:bodyPr wrap="none" rtlCol="0">
            <a:spAutoFit/>
          </a:bodyPr>
          <a:lstStyle/>
          <a:p>
            <a:r>
              <a:rPr lang="zh-CN" altLang="en-US" sz="3600" b="1" dirty="0" smtClean="0">
                <a:solidFill>
                  <a:schemeClr val="tx1">
                    <a:lumMod val="75000"/>
                    <a:lumOff val="25000"/>
                  </a:schemeClr>
                </a:solidFill>
                <a:latin typeface="雅痞-简" pitchFamily="2" charset="-122"/>
                <a:ea typeface="雅痞-简" pitchFamily="2" charset="-122"/>
              </a:rPr>
              <a:t>提供服务</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13" name="Freeform 6"/>
          <p:cNvSpPr>
            <a:spLocks/>
          </p:cNvSpPr>
          <p:nvPr/>
        </p:nvSpPr>
        <p:spPr bwMode="auto">
          <a:xfrm>
            <a:off x="921197" y="5031954"/>
            <a:ext cx="11113" cy="11113"/>
          </a:xfrm>
          <a:custGeom>
            <a:avLst/>
            <a:gdLst>
              <a:gd name="T0" fmla="*/ 0 w 1"/>
              <a:gd name="T1" fmla="*/ 0 h 1"/>
              <a:gd name="T2" fmla="*/ 0 w 1"/>
              <a:gd name="T3" fmla="*/ 0 h 1"/>
              <a:gd name="T4" fmla="*/ 0 w 1"/>
              <a:gd name="T5" fmla="*/ 1 h 1"/>
              <a:gd name="T6" fmla="*/ 0 w 1"/>
              <a:gd name="T7" fmla="*/ 1 h 1"/>
              <a:gd name="T8" fmla="*/ 1 w 1"/>
              <a:gd name="T9" fmla="*/ 1 h 1"/>
              <a:gd name="T10" fmla="*/ 1 w 1"/>
              <a:gd name="T11" fmla="*/ 1 h 1"/>
              <a:gd name="T12" fmla="*/ 1 w 1"/>
              <a:gd name="T13" fmla="*/ 0 h 1"/>
              <a:gd name="T14" fmla="*/ 1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1"/>
                  <a:pt x="0" y="1"/>
                  <a:pt x="0" y="1"/>
                </a:cubicBezTo>
                <a:cubicBezTo>
                  <a:pt x="0" y="1"/>
                  <a:pt x="0" y="1"/>
                  <a:pt x="0" y="1"/>
                </a:cubicBezTo>
                <a:cubicBezTo>
                  <a:pt x="1" y="1"/>
                  <a:pt x="1" y="1"/>
                  <a:pt x="1" y="1"/>
                </a:cubicBezTo>
                <a:cubicBezTo>
                  <a:pt x="1" y="1"/>
                  <a:pt x="1" y="1"/>
                  <a:pt x="1" y="1"/>
                </a:cubicBezTo>
                <a:cubicBezTo>
                  <a:pt x="1" y="0"/>
                  <a:pt x="1" y="0"/>
                  <a:pt x="1" y="0"/>
                </a:cubicBezTo>
                <a:cubicBezTo>
                  <a:pt x="1" y="0"/>
                  <a:pt x="1" y="0"/>
                  <a:pt x="1" y="0"/>
                </a:cubicBezTo>
                <a:lnTo>
                  <a:pt x="0" y="0"/>
                </a:lnTo>
                <a:close/>
              </a:path>
            </a:pathLst>
          </a:custGeom>
          <a:solidFill>
            <a:srgbClr val="0058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1465709" y="5474867"/>
            <a:ext cx="34925" cy="11113"/>
          </a:xfrm>
          <a:custGeom>
            <a:avLst/>
            <a:gdLst>
              <a:gd name="T0" fmla="*/ 0 w 3"/>
              <a:gd name="T1" fmla="*/ 0 h 1"/>
              <a:gd name="T2" fmla="*/ 0 w 3"/>
              <a:gd name="T3" fmla="*/ 1 h 1"/>
              <a:gd name="T4" fmla="*/ 1 w 3"/>
              <a:gd name="T5" fmla="*/ 1 h 1"/>
              <a:gd name="T6" fmla="*/ 2 w 3"/>
              <a:gd name="T7" fmla="*/ 1 h 1"/>
              <a:gd name="T8" fmla="*/ 3 w 3"/>
              <a:gd name="T9" fmla="*/ 0 h 1"/>
              <a:gd name="T10" fmla="*/ 1 w 3"/>
              <a:gd name="T11" fmla="*/ 0 h 1"/>
              <a:gd name="T12" fmla="*/ 0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0"/>
                </a:moveTo>
                <a:cubicBezTo>
                  <a:pt x="0" y="1"/>
                  <a:pt x="0" y="1"/>
                  <a:pt x="0" y="1"/>
                </a:cubicBezTo>
                <a:cubicBezTo>
                  <a:pt x="0" y="1"/>
                  <a:pt x="1" y="1"/>
                  <a:pt x="1" y="1"/>
                </a:cubicBezTo>
                <a:cubicBezTo>
                  <a:pt x="1" y="1"/>
                  <a:pt x="2" y="1"/>
                  <a:pt x="2" y="1"/>
                </a:cubicBezTo>
                <a:cubicBezTo>
                  <a:pt x="3" y="1"/>
                  <a:pt x="3" y="1"/>
                  <a:pt x="3" y="0"/>
                </a:cubicBezTo>
                <a:cubicBezTo>
                  <a:pt x="3" y="0"/>
                  <a:pt x="2" y="0"/>
                  <a:pt x="1" y="0"/>
                </a:cubicBezTo>
                <a:cubicBezTo>
                  <a:pt x="0" y="0"/>
                  <a:pt x="0" y="0"/>
                  <a:pt x="0" y="0"/>
                </a:cubicBezTo>
                <a:close/>
              </a:path>
            </a:pathLst>
          </a:custGeom>
          <a:solidFill>
            <a:srgbClr val="0058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矩形 47"/>
          <p:cNvSpPr>
            <a:spLocks noChangeArrowheads="1"/>
          </p:cNvSpPr>
          <p:nvPr/>
        </p:nvSpPr>
        <p:spPr bwMode="auto">
          <a:xfrm>
            <a:off x="932310" y="1253733"/>
            <a:ext cx="710790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Tree>
    <p:extLst>
      <p:ext uri="{BB962C8B-B14F-4D97-AF65-F5344CB8AC3E}">
        <p14:creationId xmlns:p14="http://schemas.microsoft.com/office/powerpoint/2010/main" val="142056859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800" decel="100000"/>
                                        <p:tgtEl>
                                          <p:spTgt spid="4"/>
                                        </p:tgtEl>
                                      </p:cBhvr>
                                    </p:animEffect>
                                    <p:anim calcmode="lin" valueType="num">
                                      <p:cBhvr>
                                        <p:cTn id="13" dur="800" decel="100000" fill="hold"/>
                                        <p:tgtEl>
                                          <p:spTgt spid="4"/>
                                        </p:tgtEl>
                                        <p:attrNameLst>
                                          <p:attrName>style.rotation</p:attrName>
                                        </p:attrNameLst>
                                      </p:cBhvr>
                                      <p:tavLst>
                                        <p:tav tm="0">
                                          <p:val>
                                            <p:fltVal val="-90"/>
                                          </p:val>
                                        </p:tav>
                                        <p:tav tm="100000">
                                          <p:val>
                                            <p:fltVal val="0"/>
                                          </p:val>
                                        </p:tav>
                                      </p:tavLst>
                                    </p:anim>
                                    <p:anim calcmode="lin" valueType="num">
                                      <p:cBhvr>
                                        <p:cTn id="14" dur="800" decel="100000" fill="hold"/>
                                        <p:tgtEl>
                                          <p:spTgt spid="4"/>
                                        </p:tgtEl>
                                        <p:attrNameLst>
                                          <p:attrName>ppt_x</p:attrName>
                                        </p:attrNameLst>
                                      </p:cBhvr>
                                      <p:tavLst>
                                        <p:tav tm="0">
                                          <p:val>
                                            <p:strVal val="#ppt_x+0.4"/>
                                          </p:val>
                                        </p:tav>
                                        <p:tav tm="100000">
                                          <p:val>
                                            <p:strVal val="#ppt_x-0.05"/>
                                          </p:val>
                                        </p:tav>
                                      </p:tavLst>
                                    </p:anim>
                                    <p:anim calcmode="lin" valueType="num">
                                      <p:cBhvr>
                                        <p:cTn id="15" dur="800" decel="100000" fill="hold"/>
                                        <p:tgtEl>
                                          <p:spTgt spid="4"/>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8" fill="hold">
                            <p:stCondLst>
                              <p:cond delay="1500"/>
                            </p:stCondLst>
                            <p:childTnLst>
                              <p:par>
                                <p:cTn id="19" presetID="2" presetClass="entr" presetSubtype="2" decel="10000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750" fill="hold"/>
                                        <p:tgtEl>
                                          <p:spTgt spid="5"/>
                                        </p:tgtEl>
                                        <p:attrNameLst>
                                          <p:attrName>ppt_x</p:attrName>
                                        </p:attrNameLst>
                                      </p:cBhvr>
                                      <p:tavLst>
                                        <p:tav tm="0">
                                          <p:val>
                                            <p:strVal val="1+#ppt_w/2"/>
                                          </p:val>
                                        </p:tav>
                                        <p:tav tm="100000">
                                          <p:val>
                                            <p:strVal val="#ppt_x"/>
                                          </p:val>
                                        </p:tav>
                                      </p:tavLst>
                                    </p:anim>
                                    <p:anim calcmode="lin" valueType="num">
                                      <p:cBhvr additive="base">
                                        <p:cTn id="22" dur="75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53" presetClass="entr" presetSubtype="16"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6"/>
          <p:cNvGrpSpPr>
            <a:grpSpLocks noChangeAspect="1"/>
          </p:cNvGrpSpPr>
          <p:nvPr/>
        </p:nvGrpSpPr>
        <p:grpSpPr bwMode="auto">
          <a:xfrm>
            <a:off x="2252201" y="2048269"/>
            <a:ext cx="1158875" cy="2000249"/>
            <a:chOff x="1449" y="1496"/>
            <a:chExt cx="730" cy="1260"/>
          </a:xfrm>
          <a:solidFill>
            <a:schemeClr val="tx1">
              <a:lumMod val="75000"/>
              <a:lumOff val="25000"/>
            </a:schemeClr>
          </a:solidFill>
        </p:grpSpPr>
        <p:sp>
          <p:nvSpPr>
            <p:cNvPr id="4" name="Freeform 17"/>
            <p:cNvSpPr>
              <a:spLocks noEditPoints="1"/>
            </p:cNvSpPr>
            <p:nvPr/>
          </p:nvSpPr>
          <p:spPr bwMode="auto">
            <a:xfrm>
              <a:off x="1449" y="1496"/>
              <a:ext cx="730" cy="126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8"/>
            <p:cNvSpPr>
              <a:spLocks/>
            </p:cNvSpPr>
            <p:nvPr/>
          </p:nvSpPr>
          <p:spPr bwMode="auto">
            <a:xfrm>
              <a:off x="1760" y="2545"/>
              <a:ext cx="57" cy="47"/>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Group 21"/>
          <p:cNvGrpSpPr>
            <a:grpSpLocks noChangeAspect="1"/>
          </p:cNvGrpSpPr>
          <p:nvPr/>
        </p:nvGrpSpPr>
        <p:grpSpPr bwMode="auto">
          <a:xfrm>
            <a:off x="5531180" y="2067844"/>
            <a:ext cx="1209675" cy="1979613"/>
            <a:chOff x="3270" y="1510"/>
            <a:chExt cx="762" cy="1247"/>
          </a:xfrm>
          <a:solidFill>
            <a:schemeClr val="tx1">
              <a:lumMod val="75000"/>
              <a:lumOff val="25000"/>
            </a:schemeClr>
          </a:solidFill>
        </p:grpSpPr>
        <p:sp>
          <p:nvSpPr>
            <p:cNvPr id="7" name="Freeform 22"/>
            <p:cNvSpPr>
              <a:spLocks/>
            </p:cNvSpPr>
            <p:nvPr/>
          </p:nvSpPr>
          <p:spPr bwMode="auto">
            <a:xfrm>
              <a:off x="3616" y="2549"/>
              <a:ext cx="56" cy="46"/>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3"/>
            <p:cNvSpPr>
              <a:spLocks noEditPoints="1"/>
            </p:cNvSpPr>
            <p:nvPr/>
          </p:nvSpPr>
          <p:spPr bwMode="auto">
            <a:xfrm>
              <a:off x="3270" y="1510"/>
              <a:ext cx="762" cy="1247"/>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Group 26"/>
          <p:cNvGrpSpPr>
            <a:grpSpLocks noChangeAspect="1"/>
          </p:cNvGrpSpPr>
          <p:nvPr/>
        </p:nvGrpSpPr>
        <p:grpSpPr bwMode="auto">
          <a:xfrm>
            <a:off x="8860959" y="2069432"/>
            <a:ext cx="1200149" cy="1973263"/>
            <a:chOff x="5100" y="1511"/>
            <a:chExt cx="756" cy="1243"/>
          </a:xfrm>
          <a:solidFill>
            <a:schemeClr val="tx1">
              <a:lumMod val="75000"/>
              <a:lumOff val="25000"/>
            </a:schemeClr>
          </a:solidFill>
        </p:grpSpPr>
        <p:sp>
          <p:nvSpPr>
            <p:cNvPr id="10" name="Freeform 27"/>
            <p:cNvSpPr>
              <a:spLocks/>
            </p:cNvSpPr>
            <p:nvPr/>
          </p:nvSpPr>
          <p:spPr bwMode="auto">
            <a:xfrm>
              <a:off x="5459" y="2603"/>
              <a:ext cx="57" cy="48"/>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8"/>
            <p:cNvSpPr>
              <a:spLocks noEditPoints="1"/>
            </p:cNvSpPr>
            <p:nvPr/>
          </p:nvSpPr>
          <p:spPr bwMode="auto">
            <a:xfrm>
              <a:off x="5100" y="1511"/>
              <a:ext cx="756" cy="124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 name="Freeform 5"/>
          <p:cNvSpPr>
            <a:spLocks/>
          </p:cNvSpPr>
          <p:nvPr/>
        </p:nvSpPr>
        <p:spPr bwMode="auto">
          <a:xfrm rot="5844680">
            <a:off x="4133443" y="2931826"/>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5844680">
            <a:off x="7463222" y="2931826"/>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文本框 13"/>
          <p:cNvSpPr txBox="1"/>
          <p:nvPr/>
        </p:nvSpPr>
        <p:spPr>
          <a:xfrm>
            <a:off x="5057896" y="551381"/>
            <a:ext cx="2076209" cy="646331"/>
          </a:xfrm>
          <a:prstGeom prst="rect">
            <a:avLst/>
          </a:prstGeom>
          <a:noFill/>
        </p:spPr>
        <p:txBody>
          <a:bodyPr wrap="none" rtlCol="0">
            <a:spAutoFit/>
          </a:bodyPr>
          <a:lstStyle/>
          <a:p>
            <a:pPr algn="ctr"/>
            <a:r>
              <a:rPr lang="zh-CN" altLang="en-US" sz="3600" b="1" dirty="0" smtClean="0">
                <a:solidFill>
                  <a:schemeClr val="tx1">
                    <a:lumMod val="75000"/>
                    <a:lumOff val="25000"/>
                  </a:schemeClr>
                </a:solidFill>
                <a:latin typeface="雅痞-简" pitchFamily="2" charset="-122"/>
                <a:ea typeface="雅痞-简" pitchFamily="2" charset="-122"/>
              </a:rPr>
              <a:t>服务流程</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15" name="矩形 47"/>
          <p:cNvSpPr>
            <a:spLocks noChangeArrowheads="1"/>
          </p:cNvSpPr>
          <p:nvPr/>
        </p:nvSpPr>
        <p:spPr bwMode="auto">
          <a:xfrm>
            <a:off x="1569939" y="1180347"/>
            <a:ext cx="905212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
        <p:nvSpPr>
          <p:cNvPr id="16" name="矩形 15"/>
          <p:cNvSpPr/>
          <p:nvPr/>
        </p:nvSpPr>
        <p:spPr>
          <a:xfrm>
            <a:off x="1746268" y="4330424"/>
            <a:ext cx="1997663" cy="646331"/>
          </a:xfrm>
          <a:prstGeom prst="rect">
            <a:avLst/>
          </a:prstGeom>
          <a:noFill/>
        </p:spPr>
        <p:txBody>
          <a:bodyPr wrap="none" rtlCol="0">
            <a:spAutoFit/>
          </a:bodyPr>
          <a:lstStyle/>
          <a:p>
            <a:pPr algn="ctr"/>
            <a:r>
              <a:rPr lang="en-US" altLang="zh-CN" sz="3600" b="1" dirty="0" smtClean="0">
                <a:solidFill>
                  <a:schemeClr val="tx1">
                    <a:lumMod val="75000"/>
                    <a:lumOff val="25000"/>
                  </a:schemeClr>
                </a:solidFill>
                <a:latin typeface="雅痞-简" pitchFamily="2" charset="-122"/>
                <a:ea typeface="雅痞-简" pitchFamily="2" charset="-122"/>
              </a:rPr>
              <a:t>STEP 01</a:t>
            </a:r>
            <a:endParaRPr lang="en-US" altLang="zh-CN" sz="3600" b="1" dirty="0">
              <a:solidFill>
                <a:schemeClr val="tx1">
                  <a:lumMod val="75000"/>
                  <a:lumOff val="25000"/>
                </a:schemeClr>
              </a:solidFill>
              <a:latin typeface="雅痞-简" pitchFamily="2" charset="-122"/>
              <a:ea typeface="雅痞-简" pitchFamily="2" charset="-122"/>
            </a:endParaRPr>
          </a:p>
        </p:txBody>
      </p:sp>
      <p:sp>
        <p:nvSpPr>
          <p:cNvPr id="17" name="矩形 47"/>
          <p:cNvSpPr>
            <a:spLocks noChangeArrowheads="1"/>
          </p:cNvSpPr>
          <p:nvPr/>
        </p:nvSpPr>
        <p:spPr bwMode="auto">
          <a:xfrm>
            <a:off x="1471939" y="4976755"/>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a:t>
            </a:r>
          </a:p>
        </p:txBody>
      </p:sp>
      <p:sp>
        <p:nvSpPr>
          <p:cNvPr id="18" name="矩形 17"/>
          <p:cNvSpPr/>
          <p:nvPr/>
        </p:nvSpPr>
        <p:spPr>
          <a:xfrm>
            <a:off x="5125045" y="4330424"/>
            <a:ext cx="1997663" cy="646331"/>
          </a:xfrm>
          <a:prstGeom prst="rect">
            <a:avLst/>
          </a:prstGeom>
          <a:noFill/>
        </p:spPr>
        <p:txBody>
          <a:bodyPr wrap="none" rtlCol="0">
            <a:spAutoFit/>
          </a:bodyPr>
          <a:lstStyle/>
          <a:p>
            <a:pPr algn="ctr"/>
            <a:r>
              <a:rPr lang="en-US" altLang="zh-CN" sz="3600" b="1" dirty="0" smtClean="0">
                <a:solidFill>
                  <a:schemeClr val="tx1">
                    <a:lumMod val="75000"/>
                    <a:lumOff val="25000"/>
                  </a:schemeClr>
                </a:solidFill>
                <a:latin typeface="雅痞-简" pitchFamily="2" charset="-122"/>
                <a:ea typeface="雅痞-简" pitchFamily="2" charset="-122"/>
              </a:rPr>
              <a:t>STEP 02</a:t>
            </a:r>
            <a:endParaRPr lang="en-US" altLang="zh-CN" sz="3600" b="1" dirty="0">
              <a:solidFill>
                <a:schemeClr val="tx1">
                  <a:lumMod val="75000"/>
                  <a:lumOff val="25000"/>
                </a:schemeClr>
              </a:solidFill>
              <a:latin typeface="雅痞-简" pitchFamily="2" charset="-122"/>
              <a:ea typeface="雅痞-简" pitchFamily="2" charset="-122"/>
            </a:endParaRPr>
          </a:p>
        </p:txBody>
      </p:sp>
      <p:sp>
        <p:nvSpPr>
          <p:cNvPr id="19" name="矩形 47"/>
          <p:cNvSpPr>
            <a:spLocks noChangeArrowheads="1"/>
          </p:cNvSpPr>
          <p:nvPr/>
        </p:nvSpPr>
        <p:spPr bwMode="auto">
          <a:xfrm>
            <a:off x="4869151" y="4976755"/>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a:t>
            </a:r>
          </a:p>
        </p:txBody>
      </p:sp>
      <p:sp>
        <p:nvSpPr>
          <p:cNvPr id="20" name="矩形 19"/>
          <p:cNvSpPr/>
          <p:nvPr/>
        </p:nvSpPr>
        <p:spPr>
          <a:xfrm>
            <a:off x="8449388" y="4330424"/>
            <a:ext cx="1997663" cy="646331"/>
          </a:xfrm>
          <a:prstGeom prst="rect">
            <a:avLst/>
          </a:prstGeom>
          <a:noFill/>
        </p:spPr>
        <p:txBody>
          <a:bodyPr wrap="none" rtlCol="0">
            <a:spAutoFit/>
          </a:bodyPr>
          <a:lstStyle/>
          <a:p>
            <a:pPr algn="ctr"/>
            <a:r>
              <a:rPr lang="en-US" altLang="zh-CN" sz="3600" b="1" dirty="0" smtClean="0">
                <a:solidFill>
                  <a:schemeClr val="tx1">
                    <a:lumMod val="75000"/>
                    <a:lumOff val="25000"/>
                  </a:schemeClr>
                </a:solidFill>
                <a:latin typeface="雅痞-简" pitchFamily="2" charset="-122"/>
                <a:ea typeface="雅痞-简" pitchFamily="2" charset="-122"/>
              </a:rPr>
              <a:t>STEP 03</a:t>
            </a:r>
            <a:endParaRPr lang="en-US" altLang="zh-CN" sz="3600" b="1" dirty="0">
              <a:solidFill>
                <a:schemeClr val="tx1">
                  <a:lumMod val="75000"/>
                  <a:lumOff val="25000"/>
                </a:schemeClr>
              </a:solidFill>
              <a:latin typeface="雅痞-简" pitchFamily="2" charset="-122"/>
              <a:ea typeface="雅痞-简" pitchFamily="2" charset="-122"/>
            </a:endParaRPr>
          </a:p>
        </p:txBody>
      </p:sp>
      <p:sp>
        <p:nvSpPr>
          <p:cNvPr id="21" name="矩形 47"/>
          <p:cNvSpPr>
            <a:spLocks noChangeArrowheads="1"/>
          </p:cNvSpPr>
          <p:nvPr/>
        </p:nvSpPr>
        <p:spPr bwMode="auto">
          <a:xfrm>
            <a:off x="8175059" y="4976755"/>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a:t>
            </a:r>
          </a:p>
        </p:txBody>
      </p:sp>
    </p:spTree>
    <p:extLst>
      <p:ext uri="{BB962C8B-B14F-4D97-AF65-F5344CB8AC3E}">
        <p14:creationId xmlns:p14="http://schemas.microsoft.com/office/powerpoint/2010/main" val="1803932457"/>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1000"/>
                            </p:stCondLst>
                            <p:childTnLst>
                              <p:par>
                                <p:cTn id="16" presetID="37"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750"/>
                                        <p:tgtEl>
                                          <p:spTgt spid="3"/>
                                        </p:tgtEl>
                                      </p:cBhvr>
                                    </p:animEffect>
                                    <p:anim calcmode="lin" valueType="num">
                                      <p:cBhvr>
                                        <p:cTn id="19" dur="750" fill="hold"/>
                                        <p:tgtEl>
                                          <p:spTgt spid="3"/>
                                        </p:tgtEl>
                                        <p:attrNameLst>
                                          <p:attrName>ppt_x</p:attrName>
                                        </p:attrNameLst>
                                      </p:cBhvr>
                                      <p:tavLst>
                                        <p:tav tm="0">
                                          <p:val>
                                            <p:strVal val="#ppt_x"/>
                                          </p:val>
                                        </p:tav>
                                        <p:tav tm="100000">
                                          <p:val>
                                            <p:strVal val="#ppt_x"/>
                                          </p:val>
                                        </p:tav>
                                      </p:tavLst>
                                    </p:anim>
                                    <p:anim calcmode="lin" valueType="num">
                                      <p:cBhvr>
                                        <p:cTn id="20" dur="675" decel="100000" fill="hold"/>
                                        <p:tgtEl>
                                          <p:spTgt spid="3"/>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3"/>
                                        </p:tgtEl>
                                        <p:attrNameLst>
                                          <p:attrName>ppt_y</p:attrName>
                                        </p:attrNameLst>
                                      </p:cBhvr>
                                      <p:tavLst>
                                        <p:tav tm="0">
                                          <p:val>
                                            <p:strVal val="#ppt_y-.03"/>
                                          </p:val>
                                        </p:tav>
                                        <p:tav tm="100000">
                                          <p:val>
                                            <p:strVal val="#ppt_y"/>
                                          </p:val>
                                        </p:tav>
                                      </p:tavLst>
                                    </p:anim>
                                  </p:childTnLst>
                                </p:cTn>
                              </p:par>
                            </p:childTnLst>
                          </p:cTn>
                        </p:par>
                        <p:par>
                          <p:cTn id="22" fill="hold">
                            <p:stCondLst>
                              <p:cond delay="1750"/>
                            </p:stCondLst>
                            <p:childTnLst>
                              <p:par>
                                <p:cTn id="23" presetID="2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up)">
                                      <p:cBhvr>
                                        <p:cTn id="28" dur="500"/>
                                        <p:tgtEl>
                                          <p:spTgt spid="17"/>
                                        </p:tgtEl>
                                      </p:cBhvr>
                                    </p:animEffect>
                                  </p:childTnLst>
                                </p:cTn>
                              </p:par>
                            </p:childTnLst>
                          </p:cTn>
                        </p:par>
                        <p:par>
                          <p:cTn id="29" fill="hold">
                            <p:stCondLst>
                              <p:cond delay="2250"/>
                            </p:stCondLst>
                            <p:childTnLst>
                              <p:par>
                                <p:cTn id="30" presetID="22" presetClass="entr" presetSubtype="8"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par>
                          <p:cTn id="33" fill="hold">
                            <p:stCondLst>
                              <p:cond delay="2750"/>
                            </p:stCondLst>
                            <p:childTnLst>
                              <p:par>
                                <p:cTn id="34" presetID="37" presetClass="entr" presetSubtype="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750"/>
                                        <p:tgtEl>
                                          <p:spTgt spid="6"/>
                                        </p:tgtEl>
                                      </p:cBhvr>
                                    </p:animEffect>
                                    <p:anim calcmode="lin" valueType="num">
                                      <p:cBhvr>
                                        <p:cTn id="37" dur="750" fill="hold"/>
                                        <p:tgtEl>
                                          <p:spTgt spid="6"/>
                                        </p:tgtEl>
                                        <p:attrNameLst>
                                          <p:attrName>ppt_x</p:attrName>
                                        </p:attrNameLst>
                                      </p:cBhvr>
                                      <p:tavLst>
                                        <p:tav tm="0">
                                          <p:val>
                                            <p:strVal val="#ppt_x"/>
                                          </p:val>
                                        </p:tav>
                                        <p:tav tm="100000">
                                          <p:val>
                                            <p:strVal val="#ppt_x"/>
                                          </p:val>
                                        </p:tav>
                                      </p:tavLst>
                                    </p:anim>
                                    <p:anim calcmode="lin" valueType="num">
                                      <p:cBhvr>
                                        <p:cTn id="38" dur="675" decel="100000" fill="hold"/>
                                        <p:tgtEl>
                                          <p:spTgt spid="6"/>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6"/>
                                        </p:tgtEl>
                                        <p:attrNameLst>
                                          <p:attrName>ppt_y</p:attrName>
                                        </p:attrNameLst>
                                      </p:cBhvr>
                                      <p:tavLst>
                                        <p:tav tm="0">
                                          <p:val>
                                            <p:strVal val="#ppt_y-.03"/>
                                          </p:val>
                                        </p:tav>
                                        <p:tav tm="100000">
                                          <p:val>
                                            <p:strVal val="#ppt_y"/>
                                          </p:val>
                                        </p:tav>
                                      </p:tavLst>
                                    </p:anim>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4500"/>
                            </p:stCondLst>
                            <p:childTnLst>
                              <p:par>
                                <p:cTn id="52" presetID="37" presetClass="entr" presetSubtype="0"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750"/>
                                        <p:tgtEl>
                                          <p:spTgt spid="9"/>
                                        </p:tgtEl>
                                      </p:cBhvr>
                                    </p:animEffect>
                                    <p:anim calcmode="lin" valueType="num">
                                      <p:cBhvr>
                                        <p:cTn id="55" dur="750" fill="hold"/>
                                        <p:tgtEl>
                                          <p:spTgt spid="9"/>
                                        </p:tgtEl>
                                        <p:attrNameLst>
                                          <p:attrName>ppt_x</p:attrName>
                                        </p:attrNameLst>
                                      </p:cBhvr>
                                      <p:tavLst>
                                        <p:tav tm="0">
                                          <p:val>
                                            <p:strVal val="#ppt_x"/>
                                          </p:val>
                                        </p:tav>
                                        <p:tav tm="100000">
                                          <p:val>
                                            <p:strVal val="#ppt_x"/>
                                          </p:val>
                                        </p:tav>
                                      </p:tavLst>
                                    </p:anim>
                                    <p:anim calcmode="lin" valueType="num">
                                      <p:cBhvr>
                                        <p:cTn id="56" dur="675" decel="100000" fill="hold"/>
                                        <p:tgtEl>
                                          <p:spTgt spid="9"/>
                                        </p:tgtEl>
                                        <p:attrNameLst>
                                          <p:attrName>ppt_y</p:attrName>
                                        </p:attrNameLst>
                                      </p:cBhvr>
                                      <p:tavLst>
                                        <p:tav tm="0">
                                          <p:val>
                                            <p:strVal val="#ppt_y+1"/>
                                          </p:val>
                                        </p:tav>
                                        <p:tav tm="100000">
                                          <p:val>
                                            <p:strVal val="#ppt_y-.03"/>
                                          </p:val>
                                        </p:tav>
                                      </p:tavLst>
                                    </p:anim>
                                    <p:anim calcmode="lin" valueType="num">
                                      <p:cBhvr>
                                        <p:cTn id="57" dur="75" accel="100000" fill="hold">
                                          <p:stCondLst>
                                            <p:cond delay="675"/>
                                          </p:stCondLst>
                                        </p:cTn>
                                        <p:tgtEl>
                                          <p:spTgt spid="9"/>
                                        </p:tgtEl>
                                        <p:attrNameLst>
                                          <p:attrName>ppt_y</p:attrName>
                                        </p:attrNameLst>
                                      </p:cBhvr>
                                      <p:tavLst>
                                        <p:tav tm="0">
                                          <p:val>
                                            <p:strVal val="#ppt_y-.03"/>
                                          </p:val>
                                        </p:tav>
                                        <p:tav tm="100000">
                                          <p:val>
                                            <p:strVal val="#ppt_y"/>
                                          </p:val>
                                        </p:tav>
                                      </p:tavLst>
                                    </p:anim>
                                  </p:childTnLst>
                                </p:cTn>
                              </p:par>
                            </p:childTnLst>
                          </p:cTn>
                        </p:par>
                        <p:par>
                          <p:cTn id="58" fill="hold">
                            <p:stCondLst>
                              <p:cond delay="5250"/>
                            </p:stCondLst>
                            <p:childTnLst>
                              <p:par>
                                <p:cTn id="59" presetID="22" presetClass="entr" presetSubtype="1"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up)">
                                      <p:cBhvr>
                                        <p:cTn id="61" dur="500"/>
                                        <p:tgtEl>
                                          <p:spTgt spid="20"/>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6" grpId="0"/>
      <p:bldP spid="17" grpId="0"/>
      <p:bldP spid="18" grpId="0"/>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305"/>
          <p:cNvSpPr>
            <a:spLocks/>
          </p:cNvSpPr>
          <p:nvPr/>
        </p:nvSpPr>
        <p:spPr bwMode="auto">
          <a:xfrm>
            <a:off x="5373335" y="2132856"/>
            <a:ext cx="870503" cy="2393882"/>
          </a:xfrm>
          <a:custGeom>
            <a:avLst/>
            <a:gdLst>
              <a:gd name="T0" fmla="*/ 7 w 83"/>
              <a:gd name="T1" fmla="*/ 226 h 228"/>
              <a:gd name="T2" fmla="*/ 5 w 83"/>
              <a:gd name="T3" fmla="*/ 143 h 228"/>
              <a:gd name="T4" fmla="*/ 6 w 83"/>
              <a:gd name="T5" fmla="*/ 113 h 228"/>
              <a:gd name="T6" fmla="*/ 17 w 83"/>
              <a:gd name="T7" fmla="*/ 100 h 228"/>
              <a:gd name="T8" fmla="*/ 35 w 83"/>
              <a:gd name="T9" fmla="*/ 100 h 228"/>
              <a:gd name="T10" fmla="*/ 46 w 83"/>
              <a:gd name="T11" fmla="*/ 89 h 228"/>
              <a:gd name="T12" fmla="*/ 50 w 83"/>
              <a:gd name="T13" fmla="*/ 59 h 228"/>
              <a:gd name="T14" fmla="*/ 49 w 83"/>
              <a:gd name="T15" fmla="*/ 41 h 228"/>
              <a:gd name="T16" fmla="*/ 35 w 83"/>
              <a:gd name="T17" fmla="*/ 35 h 228"/>
              <a:gd name="T18" fmla="*/ 39 w 83"/>
              <a:gd name="T19" fmla="*/ 23 h 228"/>
              <a:gd name="T20" fmla="*/ 44 w 83"/>
              <a:gd name="T21" fmla="*/ 12 h 228"/>
              <a:gd name="T22" fmla="*/ 59 w 83"/>
              <a:gd name="T23" fmla="*/ 9 h 228"/>
              <a:gd name="T24" fmla="*/ 72 w 83"/>
              <a:gd name="T25" fmla="*/ 24 h 228"/>
              <a:gd name="T26" fmla="*/ 78 w 83"/>
              <a:gd name="T27" fmla="*/ 40 h 228"/>
              <a:gd name="T28" fmla="*/ 72 w 83"/>
              <a:gd name="T29" fmla="*/ 43 h 228"/>
              <a:gd name="T30" fmla="*/ 70 w 83"/>
              <a:gd name="T31" fmla="*/ 51 h 228"/>
              <a:gd name="T32" fmla="*/ 69 w 83"/>
              <a:gd name="T33" fmla="*/ 71 h 228"/>
              <a:gd name="T34" fmla="*/ 69 w 83"/>
              <a:gd name="T35" fmla="*/ 107 h 228"/>
              <a:gd name="T36" fmla="*/ 61 w 83"/>
              <a:gd name="T37" fmla="*/ 118 h 228"/>
              <a:gd name="T38" fmla="*/ 57 w 83"/>
              <a:gd name="T39" fmla="*/ 119 h 228"/>
              <a:gd name="T40" fmla="*/ 46 w 83"/>
              <a:gd name="T41" fmla="*/ 123 h 228"/>
              <a:gd name="T42" fmla="*/ 30 w 83"/>
              <a:gd name="T43" fmla="*/ 162 h 228"/>
              <a:gd name="T44" fmla="*/ 29 w 83"/>
              <a:gd name="T45" fmla="*/ 195 h 228"/>
              <a:gd name="T46" fmla="*/ 28 w 83"/>
              <a:gd name="T47" fmla="*/ 226 h 228"/>
              <a:gd name="T48" fmla="*/ 30 w 83"/>
              <a:gd name="T49" fmla="*/ 227 h 228"/>
              <a:gd name="T50" fmla="*/ 30 w 83"/>
              <a:gd name="T51" fmla="*/ 204 h 228"/>
              <a:gd name="T52" fmla="*/ 32 w 83"/>
              <a:gd name="T53" fmla="*/ 171 h 228"/>
              <a:gd name="T54" fmla="*/ 48 w 83"/>
              <a:gd name="T55" fmla="*/ 124 h 228"/>
              <a:gd name="T56" fmla="*/ 67 w 83"/>
              <a:gd name="T57" fmla="*/ 119 h 228"/>
              <a:gd name="T58" fmla="*/ 71 w 83"/>
              <a:gd name="T59" fmla="*/ 101 h 228"/>
              <a:gd name="T60" fmla="*/ 71 w 83"/>
              <a:gd name="T61" fmla="*/ 68 h 228"/>
              <a:gd name="T62" fmla="*/ 72 w 83"/>
              <a:gd name="T63" fmla="*/ 53 h 228"/>
              <a:gd name="T64" fmla="*/ 82 w 83"/>
              <a:gd name="T65" fmla="*/ 41 h 228"/>
              <a:gd name="T66" fmla="*/ 82 w 83"/>
              <a:gd name="T67" fmla="*/ 39 h 228"/>
              <a:gd name="T68" fmla="*/ 59 w 83"/>
              <a:gd name="T69" fmla="*/ 6 h 228"/>
              <a:gd name="T70" fmla="*/ 42 w 83"/>
              <a:gd name="T71" fmla="*/ 13 h 228"/>
              <a:gd name="T72" fmla="*/ 36 w 83"/>
              <a:gd name="T73" fmla="*/ 27 h 228"/>
              <a:gd name="T74" fmla="*/ 33 w 83"/>
              <a:gd name="T75" fmla="*/ 38 h 228"/>
              <a:gd name="T76" fmla="*/ 41 w 83"/>
              <a:gd name="T77" fmla="*/ 41 h 228"/>
              <a:gd name="T78" fmla="*/ 47 w 83"/>
              <a:gd name="T79" fmla="*/ 43 h 228"/>
              <a:gd name="T80" fmla="*/ 49 w 83"/>
              <a:gd name="T81" fmla="*/ 57 h 228"/>
              <a:gd name="T82" fmla="*/ 46 w 83"/>
              <a:gd name="T83" fmla="*/ 78 h 228"/>
              <a:gd name="T84" fmla="*/ 44 w 83"/>
              <a:gd name="T85" fmla="*/ 91 h 228"/>
              <a:gd name="T86" fmla="*/ 25 w 83"/>
              <a:gd name="T87" fmla="*/ 97 h 228"/>
              <a:gd name="T88" fmla="*/ 4 w 83"/>
              <a:gd name="T89" fmla="*/ 112 h 228"/>
              <a:gd name="T90" fmla="*/ 3 w 83"/>
              <a:gd name="T91" fmla="*/ 160 h 228"/>
              <a:gd name="T92" fmla="*/ 4 w 83"/>
              <a:gd name="T93" fmla="*/ 226 h 228"/>
              <a:gd name="T94" fmla="*/ 7 w 83"/>
              <a:gd name="T95" fmla="*/ 22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 h="228">
                <a:moveTo>
                  <a:pt x="7" y="226"/>
                </a:moveTo>
                <a:cubicBezTo>
                  <a:pt x="6" y="198"/>
                  <a:pt x="5" y="171"/>
                  <a:pt x="5" y="143"/>
                </a:cubicBezTo>
                <a:cubicBezTo>
                  <a:pt x="5" y="133"/>
                  <a:pt x="4" y="123"/>
                  <a:pt x="6" y="113"/>
                </a:cubicBezTo>
                <a:cubicBezTo>
                  <a:pt x="8" y="107"/>
                  <a:pt x="11" y="102"/>
                  <a:pt x="17" y="100"/>
                </a:cubicBezTo>
                <a:cubicBezTo>
                  <a:pt x="23" y="98"/>
                  <a:pt x="29" y="100"/>
                  <a:pt x="35" y="100"/>
                </a:cubicBezTo>
                <a:cubicBezTo>
                  <a:pt x="41" y="100"/>
                  <a:pt x="45" y="94"/>
                  <a:pt x="46" y="89"/>
                </a:cubicBezTo>
                <a:cubicBezTo>
                  <a:pt x="49" y="80"/>
                  <a:pt x="49" y="69"/>
                  <a:pt x="50" y="59"/>
                </a:cubicBezTo>
                <a:cubicBezTo>
                  <a:pt x="51" y="54"/>
                  <a:pt x="52" y="45"/>
                  <a:pt x="49" y="41"/>
                </a:cubicBezTo>
                <a:cubicBezTo>
                  <a:pt x="46" y="37"/>
                  <a:pt x="35" y="41"/>
                  <a:pt x="35" y="35"/>
                </a:cubicBezTo>
                <a:cubicBezTo>
                  <a:pt x="34" y="32"/>
                  <a:pt x="38" y="26"/>
                  <a:pt x="39" y="23"/>
                </a:cubicBezTo>
                <a:cubicBezTo>
                  <a:pt x="41" y="19"/>
                  <a:pt x="42" y="16"/>
                  <a:pt x="44" y="12"/>
                </a:cubicBezTo>
                <a:cubicBezTo>
                  <a:pt x="48" y="6"/>
                  <a:pt x="53" y="3"/>
                  <a:pt x="59" y="9"/>
                </a:cubicBezTo>
                <a:cubicBezTo>
                  <a:pt x="64" y="13"/>
                  <a:pt x="68" y="19"/>
                  <a:pt x="72" y="24"/>
                </a:cubicBezTo>
                <a:cubicBezTo>
                  <a:pt x="74" y="26"/>
                  <a:pt x="83" y="38"/>
                  <a:pt x="78" y="40"/>
                </a:cubicBezTo>
                <a:cubicBezTo>
                  <a:pt x="75" y="41"/>
                  <a:pt x="74" y="41"/>
                  <a:pt x="72" y="43"/>
                </a:cubicBezTo>
                <a:cubicBezTo>
                  <a:pt x="71" y="45"/>
                  <a:pt x="70" y="48"/>
                  <a:pt x="70" y="51"/>
                </a:cubicBezTo>
                <a:cubicBezTo>
                  <a:pt x="69" y="57"/>
                  <a:pt x="69" y="64"/>
                  <a:pt x="69" y="71"/>
                </a:cubicBezTo>
                <a:cubicBezTo>
                  <a:pt x="68" y="83"/>
                  <a:pt x="70" y="95"/>
                  <a:pt x="69" y="107"/>
                </a:cubicBezTo>
                <a:cubicBezTo>
                  <a:pt x="69" y="112"/>
                  <a:pt x="67" y="118"/>
                  <a:pt x="61" y="118"/>
                </a:cubicBezTo>
                <a:cubicBezTo>
                  <a:pt x="60" y="119"/>
                  <a:pt x="58" y="118"/>
                  <a:pt x="57" y="119"/>
                </a:cubicBezTo>
                <a:cubicBezTo>
                  <a:pt x="53" y="119"/>
                  <a:pt x="49" y="121"/>
                  <a:pt x="46" y="123"/>
                </a:cubicBezTo>
                <a:cubicBezTo>
                  <a:pt x="33" y="132"/>
                  <a:pt x="31" y="149"/>
                  <a:pt x="30" y="162"/>
                </a:cubicBezTo>
                <a:cubicBezTo>
                  <a:pt x="30" y="173"/>
                  <a:pt x="29" y="185"/>
                  <a:pt x="29" y="195"/>
                </a:cubicBezTo>
                <a:cubicBezTo>
                  <a:pt x="28" y="205"/>
                  <a:pt x="31" y="217"/>
                  <a:pt x="28" y="226"/>
                </a:cubicBezTo>
                <a:cubicBezTo>
                  <a:pt x="27" y="228"/>
                  <a:pt x="30" y="228"/>
                  <a:pt x="30" y="227"/>
                </a:cubicBezTo>
                <a:cubicBezTo>
                  <a:pt x="32" y="219"/>
                  <a:pt x="31" y="211"/>
                  <a:pt x="30" y="204"/>
                </a:cubicBezTo>
                <a:cubicBezTo>
                  <a:pt x="30" y="193"/>
                  <a:pt x="31" y="182"/>
                  <a:pt x="32" y="171"/>
                </a:cubicBezTo>
                <a:cubicBezTo>
                  <a:pt x="33" y="155"/>
                  <a:pt x="33" y="134"/>
                  <a:pt x="48" y="124"/>
                </a:cubicBezTo>
                <a:cubicBezTo>
                  <a:pt x="54" y="120"/>
                  <a:pt x="62" y="122"/>
                  <a:pt x="67" y="119"/>
                </a:cubicBezTo>
                <a:cubicBezTo>
                  <a:pt x="72" y="115"/>
                  <a:pt x="71" y="106"/>
                  <a:pt x="71" y="101"/>
                </a:cubicBezTo>
                <a:cubicBezTo>
                  <a:pt x="71" y="90"/>
                  <a:pt x="70" y="79"/>
                  <a:pt x="71" y="68"/>
                </a:cubicBezTo>
                <a:cubicBezTo>
                  <a:pt x="71" y="63"/>
                  <a:pt x="72" y="58"/>
                  <a:pt x="72" y="53"/>
                </a:cubicBezTo>
                <a:cubicBezTo>
                  <a:pt x="72" y="46"/>
                  <a:pt x="77" y="44"/>
                  <a:pt x="82" y="41"/>
                </a:cubicBezTo>
                <a:cubicBezTo>
                  <a:pt x="82" y="40"/>
                  <a:pt x="82" y="40"/>
                  <a:pt x="82" y="39"/>
                </a:cubicBezTo>
                <a:cubicBezTo>
                  <a:pt x="78" y="27"/>
                  <a:pt x="69" y="14"/>
                  <a:pt x="59" y="6"/>
                </a:cubicBezTo>
                <a:cubicBezTo>
                  <a:pt x="51" y="0"/>
                  <a:pt x="46" y="6"/>
                  <a:pt x="42" y="13"/>
                </a:cubicBezTo>
                <a:cubicBezTo>
                  <a:pt x="39" y="17"/>
                  <a:pt x="38" y="22"/>
                  <a:pt x="36" y="27"/>
                </a:cubicBezTo>
                <a:cubicBezTo>
                  <a:pt x="34" y="30"/>
                  <a:pt x="31" y="35"/>
                  <a:pt x="33" y="38"/>
                </a:cubicBezTo>
                <a:cubicBezTo>
                  <a:pt x="34" y="40"/>
                  <a:pt x="39" y="41"/>
                  <a:pt x="41" y="41"/>
                </a:cubicBezTo>
                <a:cubicBezTo>
                  <a:pt x="42" y="42"/>
                  <a:pt x="47" y="42"/>
                  <a:pt x="47" y="43"/>
                </a:cubicBezTo>
                <a:cubicBezTo>
                  <a:pt x="49" y="47"/>
                  <a:pt x="49" y="52"/>
                  <a:pt x="49" y="57"/>
                </a:cubicBezTo>
                <a:cubicBezTo>
                  <a:pt x="48" y="64"/>
                  <a:pt x="46" y="71"/>
                  <a:pt x="46" y="78"/>
                </a:cubicBezTo>
                <a:cubicBezTo>
                  <a:pt x="45" y="82"/>
                  <a:pt x="45" y="87"/>
                  <a:pt x="44" y="91"/>
                </a:cubicBezTo>
                <a:cubicBezTo>
                  <a:pt x="41" y="99"/>
                  <a:pt x="32" y="98"/>
                  <a:pt x="25" y="97"/>
                </a:cubicBezTo>
                <a:cubicBezTo>
                  <a:pt x="14" y="96"/>
                  <a:pt x="7" y="102"/>
                  <a:pt x="4" y="112"/>
                </a:cubicBezTo>
                <a:cubicBezTo>
                  <a:pt x="0" y="127"/>
                  <a:pt x="3" y="145"/>
                  <a:pt x="3" y="160"/>
                </a:cubicBezTo>
                <a:cubicBezTo>
                  <a:pt x="4" y="182"/>
                  <a:pt x="4" y="203"/>
                  <a:pt x="4" y="226"/>
                </a:cubicBezTo>
                <a:cubicBezTo>
                  <a:pt x="4" y="227"/>
                  <a:pt x="7" y="227"/>
                  <a:pt x="7" y="22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307"/>
          <p:cNvSpPr>
            <a:spLocks/>
          </p:cNvSpPr>
          <p:nvPr/>
        </p:nvSpPr>
        <p:spPr bwMode="auto">
          <a:xfrm>
            <a:off x="6141688" y="3109950"/>
            <a:ext cx="2078548" cy="1483407"/>
          </a:xfrm>
          <a:custGeom>
            <a:avLst/>
            <a:gdLst>
              <a:gd name="T0" fmla="*/ 3 w 198"/>
              <a:gd name="T1" fmla="*/ 128 h 141"/>
              <a:gd name="T2" fmla="*/ 5 w 198"/>
              <a:gd name="T3" fmla="*/ 109 h 141"/>
              <a:gd name="T4" fmla="*/ 7 w 198"/>
              <a:gd name="T5" fmla="*/ 96 h 141"/>
              <a:gd name="T6" fmla="*/ 46 w 198"/>
              <a:gd name="T7" fmla="*/ 86 h 141"/>
              <a:gd name="T8" fmla="*/ 84 w 198"/>
              <a:gd name="T9" fmla="*/ 85 h 141"/>
              <a:gd name="T10" fmla="*/ 125 w 198"/>
              <a:gd name="T11" fmla="*/ 84 h 141"/>
              <a:gd name="T12" fmla="*/ 161 w 198"/>
              <a:gd name="T13" fmla="*/ 65 h 141"/>
              <a:gd name="T14" fmla="*/ 160 w 198"/>
              <a:gd name="T15" fmla="*/ 46 h 141"/>
              <a:gd name="T16" fmla="*/ 146 w 198"/>
              <a:gd name="T17" fmla="*/ 40 h 141"/>
              <a:gd name="T18" fmla="*/ 144 w 198"/>
              <a:gd name="T19" fmla="*/ 26 h 141"/>
              <a:gd name="T20" fmla="*/ 148 w 198"/>
              <a:gd name="T21" fmla="*/ 17 h 141"/>
              <a:gd name="T22" fmla="*/ 156 w 198"/>
              <a:gd name="T23" fmla="*/ 6 h 141"/>
              <a:gd name="T24" fmla="*/ 178 w 198"/>
              <a:gd name="T25" fmla="*/ 15 h 141"/>
              <a:gd name="T26" fmla="*/ 191 w 198"/>
              <a:gd name="T27" fmla="*/ 32 h 141"/>
              <a:gd name="T28" fmla="*/ 190 w 198"/>
              <a:gd name="T29" fmla="*/ 43 h 141"/>
              <a:gd name="T30" fmla="*/ 185 w 198"/>
              <a:gd name="T31" fmla="*/ 43 h 141"/>
              <a:gd name="T32" fmla="*/ 179 w 198"/>
              <a:gd name="T33" fmla="*/ 46 h 141"/>
              <a:gd name="T34" fmla="*/ 179 w 198"/>
              <a:gd name="T35" fmla="*/ 67 h 141"/>
              <a:gd name="T36" fmla="*/ 164 w 198"/>
              <a:gd name="T37" fmla="*/ 102 h 141"/>
              <a:gd name="T38" fmla="*/ 134 w 198"/>
              <a:gd name="T39" fmla="*/ 103 h 141"/>
              <a:gd name="T40" fmla="*/ 94 w 198"/>
              <a:gd name="T41" fmla="*/ 104 h 141"/>
              <a:gd name="T42" fmla="*/ 44 w 198"/>
              <a:gd name="T43" fmla="*/ 109 h 141"/>
              <a:gd name="T44" fmla="*/ 30 w 198"/>
              <a:gd name="T45" fmla="*/ 119 h 141"/>
              <a:gd name="T46" fmla="*/ 19 w 198"/>
              <a:gd name="T47" fmla="*/ 139 h 141"/>
              <a:gd name="T48" fmla="*/ 19 w 198"/>
              <a:gd name="T49" fmla="*/ 141 h 141"/>
              <a:gd name="T50" fmla="*/ 30 w 198"/>
              <a:gd name="T51" fmla="*/ 136 h 141"/>
              <a:gd name="T52" fmla="*/ 31 w 198"/>
              <a:gd name="T53" fmla="*/ 125 h 141"/>
              <a:gd name="T54" fmla="*/ 47 w 198"/>
              <a:gd name="T55" fmla="*/ 110 h 141"/>
              <a:gd name="T56" fmla="*/ 116 w 198"/>
              <a:gd name="T57" fmla="*/ 106 h 141"/>
              <a:gd name="T58" fmla="*/ 148 w 198"/>
              <a:gd name="T59" fmla="*/ 106 h 141"/>
              <a:gd name="T60" fmla="*/ 173 w 198"/>
              <a:gd name="T61" fmla="*/ 100 h 141"/>
              <a:gd name="T62" fmla="*/ 182 w 198"/>
              <a:gd name="T63" fmla="*/ 82 h 141"/>
              <a:gd name="T64" fmla="*/ 184 w 198"/>
              <a:gd name="T65" fmla="*/ 46 h 141"/>
              <a:gd name="T66" fmla="*/ 196 w 198"/>
              <a:gd name="T67" fmla="*/ 41 h 141"/>
              <a:gd name="T68" fmla="*/ 191 w 198"/>
              <a:gd name="T69" fmla="*/ 28 h 141"/>
              <a:gd name="T70" fmla="*/ 176 w 198"/>
              <a:gd name="T71" fmla="*/ 10 h 141"/>
              <a:gd name="T72" fmla="*/ 159 w 198"/>
              <a:gd name="T73" fmla="*/ 3 h 141"/>
              <a:gd name="T74" fmla="*/ 147 w 198"/>
              <a:gd name="T75" fmla="*/ 14 h 141"/>
              <a:gd name="T76" fmla="*/ 138 w 198"/>
              <a:gd name="T77" fmla="*/ 34 h 141"/>
              <a:gd name="T78" fmla="*/ 143 w 198"/>
              <a:gd name="T79" fmla="*/ 42 h 141"/>
              <a:gd name="T80" fmla="*/ 156 w 198"/>
              <a:gd name="T81" fmla="*/ 44 h 141"/>
              <a:gd name="T82" fmla="*/ 160 w 198"/>
              <a:gd name="T83" fmla="*/ 61 h 141"/>
              <a:gd name="T84" fmla="*/ 143 w 198"/>
              <a:gd name="T85" fmla="*/ 80 h 141"/>
              <a:gd name="T86" fmla="*/ 113 w 198"/>
              <a:gd name="T87" fmla="*/ 83 h 141"/>
              <a:gd name="T88" fmla="*/ 81 w 198"/>
              <a:gd name="T89" fmla="*/ 82 h 141"/>
              <a:gd name="T90" fmla="*/ 49 w 198"/>
              <a:gd name="T91" fmla="*/ 83 h 141"/>
              <a:gd name="T92" fmla="*/ 8 w 198"/>
              <a:gd name="T93" fmla="*/ 90 h 141"/>
              <a:gd name="T94" fmla="*/ 3 w 198"/>
              <a:gd name="T95" fmla="*/ 109 h 141"/>
              <a:gd name="T96" fmla="*/ 1 w 198"/>
              <a:gd name="T97" fmla="*/ 129 h 141"/>
              <a:gd name="T98" fmla="*/ 3 w 198"/>
              <a:gd name="T99"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8" h="141">
                <a:moveTo>
                  <a:pt x="3" y="128"/>
                </a:moveTo>
                <a:cubicBezTo>
                  <a:pt x="2" y="122"/>
                  <a:pt x="4" y="116"/>
                  <a:pt x="5" y="109"/>
                </a:cubicBezTo>
                <a:cubicBezTo>
                  <a:pt x="6" y="105"/>
                  <a:pt x="6" y="101"/>
                  <a:pt x="7" y="96"/>
                </a:cubicBezTo>
                <a:cubicBezTo>
                  <a:pt x="11" y="81"/>
                  <a:pt x="34" y="86"/>
                  <a:pt x="46" y="86"/>
                </a:cubicBezTo>
                <a:cubicBezTo>
                  <a:pt x="59" y="85"/>
                  <a:pt x="71" y="84"/>
                  <a:pt x="84" y="85"/>
                </a:cubicBezTo>
                <a:cubicBezTo>
                  <a:pt x="98" y="85"/>
                  <a:pt x="112" y="85"/>
                  <a:pt x="125" y="84"/>
                </a:cubicBezTo>
                <a:cubicBezTo>
                  <a:pt x="139" y="83"/>
                  <a:pt x="160" y="82"/>
                  <a:pt x="161" y="65"/>
                </a:cubicBezTo>
                <a:cubicBezTo>
                  <a:pt x="162" y="59"/>
                  <a:pt x="163" y="51"/>
                  <a:pt x="160" y="46"/>
                </a:cubicBezTo>
                <a:cubicBezTo>
                  <a:pt x="158" y="41"/>
                  <a:pt x="150" y="40"/>
                  <a:pt x="146" y="40"/>
                </a:cubicBezTo>
                <a:cubicBezTo>
                  <a:pt x="137" y="39"/>
                  <a:pt x="142" y="31"/>
                  <a:pt x="144" y="26"/>
                </a:cubicBezTo>
                <a:cubicBezTo>
                  <a:pt x="145" y="23"/>
                  <a:pt x="146" y="20"/>
                  <a:pt x="148" y="17"/>
                </a:cubicBezTo>
                <a:cubicBezTo>
                  <a:pt x="150" y="12"/>
                  <a:pt x="152" y="8"/>
                  <a:pt x="156" y="6"/>
                </a:cubicBezTo>
                <a:cubicBezTo>
                  <a:pt x="164" y="0"/>
                  <a:pt x="173" y="10"/>
                  <a:pt x="178" y="15"/>
                </a:cubicBezTo>
                <a:cubicBezTo>
                  <a:pt x="182" y="21"/>
                  <a:pt x="187" y="27"/>
                  <a:pt x="191" y="32"/>
                </a:cubicBezTo>
                <a:cubicBezTo>
                  <a:pt x="193" y="35"/>
                  <a:pt x="197" y="40"/>
                  <a:pt x="190" y="43"/>
                </a:cubicBezTo>
                <a:cubicBezTo>
                  <a:pt x="189" y="43"/>
                  <a:pt x="187" y="43"/>
                  <a:pt x="185" y="43"/>
                </a:cubicBezTo>
                <a:cubicBezTo>
                  <a:pt x="182" y="44"/>
                  <a:pt x="181" y="44"/>
                  <a:pt x="179" y="46"/>
                </a:cubicBezTo>
                <a:cubicBezTo>
                  <a:pt x="175" y="50"/>
                  <a:pt x="178" y="62"/>
                  <a:pt x="179" y="67"/>
                </a:cubicBezTo>
                <a:cubicBezTo>
                  <a:pt x="180" y="81"/>
                  <a:pt x="180" y="96"/>
                  <a:pt x="164" y="102"/>
                </a:cubicBezTo>
                <a:cubicBezTo>
                  <a:pt x="155" y="105"/>
                  <a:pt x="144" y="103"/>
                  <a:pt x="134" y="103"/>
                </a:cubicBezTo>
                <a:cubicBezTo>
                  <a:pt x="121" y="103"/>
                  <a:pt x="107" y="104"/>
                  <a:pt x="94" y="104"/>
                </a:cubicBezTo>
                <a:cubicBezTo>
                  <a:pt x="78" y="104"/>
                  <a:pt x="60" y="104"/>
                  <a:pt x="44" y="109"/>
                </a:cubicBezTo>
                <a:cubicBezTo>
                  <a:pt x="39" y="111"/>
                  <a:pt x="33" y="114"/>
                  <a:pt x="30" y="119"/>
                </a:cubicBezTo>
                <a:cubicBezTo>
                  <a:pt x="26" y="126"/>
                  <a:pt x="33" y="140"/>
                  <a:pt x="19" y="139"/>
                </a:cubicBezTo>
                <a:cubicBezTo>
                  <a:pt x="18" y="139"/>
                  <a:pt x="18" y="141"/>
                  <a:pt x="19" y="141"/>
                </a:cubicBezTo>
                <a:cubicBezTo>
                  <a:pt x="23" y="141"/>
                  <a:pt x="28" y="141"/>
                  <a:pt x="30" y="136"/>
                </a:cubicBezTo>
                <a:cubicBezTo>
                  <a:pt x="30" y="133"/>
                  <a:pt x="31" y="129"/>
                  <a:pt x="31" y="125"/>
                </a:cubicBezTo>
                <a:cubicBezTo>
                  <a:pt x="31" y="117"/>
                  <a:pt x="40" y="113"/>
                  <a:pt x="47" y="110"/>
                </a:cubicBezTo>
                <a:cubicBezTo>
                  <a:pt x="69" y="104"/>
                  <a:pt x="94" y="107"/>
                  <a:pt x="116" y="106"/>
                </a:cubicBezTo>
                <a:cubicBezTo>
                  <a:pt x="127" y="105"/>
                  <a:pt x="137" y="105"/>
                  <a:pt x="148" y="106"/>
                </a:cubicBezTo>
                <a:cubicBezTo>
                  <a:pt x="157" y="106"/>
                  <a:pt x="166" y="105"/>
                  <a:pt x="173" y="100"/>
                </a:cubicBezTo>
                <a:cubicBezTo>
                  <a:pt x="178" y="96"/>
                  <a:pt x="181" y="88"/>
                  <a:pt x="182" y="82"/>
                </a:cubicBezTo>
                <a:cubicBezTo>
                  <a:pt x="182" y="75"/>
                  <a:pt x="175" y="48"/>
                  <a:pt x="184" y="46"/>
                </a:cubicBezTo>
                <a:cubicBezTo>
                  <a:pt x="188" y="44"/>
                  <a:pt x="194" y="46"/>
                  <a:pt x="196" y="41"/>
                </a:cubicBezTo>
                <a:cubicBezTo>
                  <a:pt x="198" y="37"/>
                  <a:pt x="193" y="31"/>
                  <a:pt x="191" y="28"/>
                </a:cubicBezTo>
                <a:cubicBezTo>
                  <a:pt x="186" y="22"/>
                  <a:pt x="181" y="16"/>
                  <a:pt x="176" y="10"/>
                </a:cubicBezTo>
                <a:cubicBezTo>
                  <a:pt x="173" y="6"/>
                  <a:pt x="165" y="1"/>
                  <a:pt x="159" y="3"/>
                </a:cubicBezTo>
                <a:cubicBezTo>
                  <a:pt x="153" y="4"/>
                  <a:pt x="150" y="9"/>
                  <a:pt x="147" y="14"/>
                </a:cubicBezTo>
                <a:cubicBezTo>
                  <a:pt x="144" y="20"/>
                  <a:pt x="140" y="28"/>
                  <a:pt x="138" y="34"/>
                </a:cubicBezTo>
                <a:cubicBezTo>
                  <a:pt x="137" y="38"/>
                  <a:pt x="139" y="41"/>
                  <a:pt x="143" y="42"/>
                </a:cubicBezTo>
                <a:cubicBezTo>
                  <a:pt x="147" y="42"/>
                  <a:pt x="151" y="43"/>
                  <a:pt x="156" y="44"/>
                </a:cubicBezTo>
                <a:cubicBezTo>
                  <a:pt x="161" y="47"/>
                  <a:pt x="160" y="56"/>
                  <a:pt x="160" y="61"/>
                </a:cubicBezTo>
                <a:cubicBezTo>
                  <a:pt x="160" y="72"/>
                  <a:pt x="153" y="77"/>
                  <a:pt x="143" y="80"/>
                </a:cubicBezTo>
                <a:cubicBezTo>
                  <a:pt x="133" y="82"/>
                  <a:pt x="123" y="83"/>
                  <a:pt x="113" y="83"/>
                </a:cubicBezTo>
                <a:cubicBezTo>
                  <a:pt x="103" y="83"/>
                  <a:pt x="92" y="83"/>
                  <a:pt x="81" y="82"/>
                </a:cubicBezTo>
                <a:cubicBezTo>
                  <a:pt x="71" y="82"/>
                  <a:pt x="60" y="83"/>
                  <a:pt x="49" y="83"/>
                </a:cubicBezTo>
                <a:cubicBezTo>
                  <a:pt x="38" y="84"/>
                  <a:pt x="15" y="78"/>
                  <a:pt x="8" y="90"/>
                </a:cubicBezTo>
                <a:cubicBezTo>
                  <a:pt x="4" y="96"/>
                  <a:pt x="4" y="103"/>
                  <a:pt x="3" y="109"/>
                </a:cubicBezTo>
                <a:cubicBezTo>
                  <a:pt x="2" y="116"/>
                  <a:pt x="0" y="122"/>
                  <a:pt x="1" y="129"/>
                </a:cubicBezTo>
                <a:cubicBezTo>
                  <a:pt x="1" y="130"/>
                  <a:pt x="3" y="130"/>
                  <a:pt x="3" y="128"/>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任意多边形 70"/>
          <p:cNvSpPr>
            <a:spLocks/>
          </p:cNvSpPr>
          <p:nvPr/>
        </p:nvSpPr>
        <p:spPr bwMode="auto">
          <a:xfrm>
            <a:off x="4751546" y="4405099"/>
            <a:ext cx="1900894" cy="1504574"/>
          </a:xfrm>
          <a:custGeom>
            <a:avLst/>
            <a:gdLst>
              <a:gd name="connsiteX0" fmla="*/ 1641385 w 1900894"/>
              <a:gd name="connsiteY0" fmla="*/ 854256 h 1504574"/>
              <a:gd name="connsiteX1" fmla="*/ 1606833 w 1900894"/>
              <a:gd name="connsiteY1" fmla="*/ 860609 h 1504574"/>
              <a:gd name="connsiteX2" fmla="*/ 1134235 w 1900894"/>
              <a:gd name="connsiteY2" fmla="*/ 871151 h 1504574"/>
              <a:gd name="connsiteX3" fmla="*/ 430589 w 1900894"/>
              <a:gd name="connsiteY3" fmla="*/ 892235 h 1504574"/>
              <a:gd name="connsiteX4" fmla="*/ 321301 w 1900894"/>
              <a:gd name="connsiteY4" fmla="*/ 880704 h 1504574"/>
              <a:gd name="connsiteX5" fmla="*/ 306679 w 1900894"/>
              <a:gd name="connsiteY5" fmla="*/ 878410 h 1504574"/>
              <a:gd name="connsiteX6" fmla="*/ 324981 w 1900894"/>
              <a:gd name="connsiteY6" fmla="*/ 1010315 h 1504574"/>
              <a:gd name="connsiteX7" fmla="*/ 336808 w 1900894"/>
              <a:gd name="connsiteY7" fmla="*/ 1152370 h 1504574"/>
              <a:gd name="connsiteX8" fmla="*/ 336808 w 1900894"/>
              <a:gd name="connsiteY8" fmla="*/ 1341776 h 1504574"/>
              <a:gd name="connsiteX9" fmla="*/ 473467 w 1900894"/>
              <a:gd name="connsiteY9" fmla="*/ 1457524 h 1504574"/>
              <a:gd name="connsiteX10" fmla="*/ 830883 w 1900894"/>
              <a:gd name="connsiteY10" fmla="*/ 1478569 h 1504574"/>
              <a:gd name="connsiteX11" fmla="*/ 1135739 w 1900894"/>
              <a:gd name="connsiteY11" fmla="*/ 1468046 h 1504574"/>
              <a:gd name="connsiteX12" fmla="*/ 1661351 w 1900894"/>
              <a:gd name="connsiteY12" fmla="*/ 1278640 h 1504574"/>
              <a:gd name="connsiteX13" fmla="*/ 1656916 w 1900894"/>
              <a:gd name="connsiteY13" fmla="*/ 957538 h 1504574"/>
              <a:gd name="connsiteX14" fmla="*/ 153329 w 1900894"/>
              <a:gd name="connsiteY14" fmla="*/ 79163 h 1504574"/>
              <a:gd name="connsiteX15" fmla="*/ 160712 w 1900894"/>
              <a:gd name="connsiteY15" fmla="*/ 104190 h 1504574"/>
              <a:gd name="connsiteX16" fmla="*/ 381216 w 1900894"/>
              <a:gd name="connsiteY16" fmla="*/ 177473 h 1504574"/>
              <a:gd name="connsiteX17" fmla="*/ 685722 w 1900894"/>
              <a:gd name="connsiteY17" fmla="*/ 167004 h 1504574"/>
              <a:gd name="connsiteX18" fmla="*/ 1242234 w 1900894"/>
              <a:gd name="connsiteY18" fmla="*/ 177473 h 1504574"/>
              <a:gd name="connsiteX19" fmla="*/ 1504739 w 1900894"/>
              <a:gd name="connsiteY19" fmla="*/ 198411 h 1504574"/>
              <a:gd name="connsiteX20" fmla="*/ 1662242 w 1900894"/>
              <a:gd name="connsiteY20" fmla="*/ 177473 h 1504574"/>
              <a:gd name="connsiteX21" fmla="*/ 1735744 w 1900894"/>
              <a:gd name="connsiteY21" fmla="*/ 156535 h 1504574"/>
              <a:gd name="connsiteX22" fmla="*/ 1704243 w 1900894"/>
              <a:gd name="connsiteY22" fmla="*/ 93721 h 1504574"/>
              <a:gd name="connsiteX23" fmla="*/ 1725244 w 1900894"/>
              <a:gd name="connsiteY23" fmla="*/ 83252 h 1504574"/>
              <a:gd name="connsiteX24" fmla="*/ 1767245 w 1900894"/>
              <a:gd name="connsiteY24" fmla="*/ 167004 h 1504574"/>
              <a:gd name="connsiteX25" fmla="*/ 1504739 w 1900894"/>
              <a:gd name="connsiteY25" fmla="*/ 219349 h 1504574"/>
              <a:gd name="connsiteX26" fmla="*/ 685722 w 1900894"/>
              <a:gd name="connsiteY26" fmla="*/ 187942 h 1504574"/>
              <a:gd name="connsiteX27" fmla="*/ 255213 w 1900894"/>
              <a:gd name="connsiteY27" fmla="*/ 208880 h 1504574"/>
              <a:gd name="connsiteX28" fmla="*/ 150211 w 1900894"/>
              <a:gd name="connsiteY28" fmla="*/ 83252 h 1504574"/>
              <a:gd name="connsiteX29" fmla="*/ 153329 w 1900894"/>
              <a:gd name="connsiteY29" fmla="*/ 79163 h 1504574"/>
              <a:gd name="connsiteX30" fmla="*/ 1731280 w 1900894"/>
              <a:gd name="connsiteY30" fmla="*/ 111 h 1504574"/>
              <a:gd name="connsiteX31" fmla="*/ 1879890 w 1900894"/>
              <a:gd name="connsiteY31" fmla="*/ 175374 h 1504574"/>
              <a:gd name="connsiteX32" fmla="*/ 1900894 w 1900894"/>
              <a:gd name="connsiteY32" fmla="*/ 481094 h 1504574"/>
              <a:gd name="connsiteX33" fmla="*/ 1869388 w 1900894"/>
              <a:gd name="connsiteY33" fmla="*/ 702478 h 1504574"/>
              <a:gd name="connsiteX34" fmla="*/ 1684779 w 1900894"/>
              <a:gd name="connsiteY34" fmla="*/ 846278 h 1504574"/>
              <a:gd name="connsiteX35" fmla="*/ 1672032 w 1900894"/>
              <a:gd name="connsiteY35" fmla="*/ 848622 h 1504574"/>
              <a:gd name="connsiteX36" fmla="*/ 1686646 w 1900894"/>
              <a:gd name="connsiteY36" fmla="*/ 970363 h 1504574"/>
              <a:gd name="connsiteX37" fmla="*/ 1671863 w 1900894"/>
              <a:gd name="connsiteY37" fmla="*/ 1341776 h 1504574"/>
              <a:gd name="connsiteX38" fmla="*/ 1156763 w 1900894"/>
              <a:gd name="connsiteY38" fmla="*/ 1499614 h 1504574"/>
              <a:gd name="connsiteX39" fmla="*/ 736273 w 1900894"/>
              <a:gd name="connsiteY39" fmla="*/ 1499614 h 1504574"/>
              <a:gd name="connsiteX40" fmla="*/ 420906 w 1900894"/>
              <a:gd name="connsiteY40" fmla="*/ 1468046 h 1504574"/>
              <a:gd name="connsiteX41" fmla="*/ 305271 w 1900894"/>
              <a:gd name="connsiteY41" fmla="*/ 1268118 h 1504574"/>
              <a:gd name="connsiteX42" fmla="*/ 302314 w 1900894"/>
              <a:gd name="connsiteY42" fmla="*/ 966252 h 1504574"/>
              <a:gd name="connsiteX43" fmla="*/ 285505 w 1900894"/>
              <a:gd name="connsiteY43" fmla="*/ 875087 h 1504574"/>
              <a:gd name="connsiteX44" fmla="*/ 210044 w 1900894"/>
              <a:gd name="connsiteY44" fmla="*/ 863244 h 1504574"/>
              <a:gd name="connsiteX45" fmla="*/ 52511 w 1900894"/>
              <a:gd name="connsiteY45" fmla="*/ 723562 h 1504574"/>
              <a:gd name="connsiteX46" fmla="*/ 31506 w 1900894"/>
              <a:gd name="connsiteY46" fmla="*/ 502178 h 1504574"/>
              <a:gd name="connsiteX47" fmla="*/ 0 w 1900894"/>
              <a:gd name="connsiteY47" fmla="*/ 228084 h 1504574"/>
              <a:gd name="connsiteX48" fmla="*/ 42008 w 1900894"/>
              <a:gd name="connsiteY48" fmla="*/ 48868 h 1504574"/>
              <a:gd name="connsiteX49" fmla="*/ 189039 w 1900894"/>
              <a:gd name="connsiteY49" fmla="*/ 6700 h 1504574"/>
              <a:gd name="connsiteX50" fmla="*/ 199542 w 1900894"/>
              <a:gd name="connsiteY50" fmla="*/ 27784 h 1504574"/>
              <a:gd name="connsiteX51" fmla="*/ 31506 w 1900894"/>
              <a:gd name="connsiteY51" fmla="*/ 143747 h 1504574"/>
              <a:gd name="connsiteX52" fmla="*/ 42008 w 1900894"/>
              <a:gd name="connsiteY52" fmla="*/ 375673 h 1504574"/>
              <a:gd name="connsiteX53" fmla="*/ 94519 w 1900894"/>
              <a:gd name="connsiteY53" fmla="*/ 755188 h 1504574"/>
              <a:gd name="connsiteX54" fmla="*/ 256975 w 1900894"/>
              <a:gd name="connsiteY54" fmla="*/ 851549 h 1504574"/>
              <a:gd name="connsiteX55" fmla="*/ 294666 w 1900894"/>
              <a:gd name="connsiteY55" fmla="*/ 856527 h 1504574"/>
              <a:gd name="connsiteX56" fmla="*/ 294759 w 1900894"/>
              <a:gd name="connsiteY56" fmla="*/ 856423 h 1504574"/>
              <a:gd name="connsiteX57" fmla="*/ 296363 w 1900894"/>
              <a:gd name="connsiteY57" fmla="*/ 856751 h 1504574"/>
              <a:gd name="connsiteX58" fmla="*/ 325568 w 1900894"/>
              <a:gd name="connsiteY58" fmla="*/ 860609 h 1504574"/>
              <a:gd name="connsiteX59" fmla="*/ 556616 w 1900894"/>
              <a:gd name="connsiteY59" fmla="*/ 881693 h 1504574"/>
              <a:gd name="connsiteX60" fmla="*/ 1060720 w 1900894"/>
              <a:gd name="connsiteY60" fmla="*/ 850067 h 1504574"/>
              <a:gd name="connsiteX61" fmla="*/ 1470305 w 1900894"/>
              <a:gd name="connsiteY61" fmla="*/ 850067 h 1504574"/>
              <a:gd name="connsiteX62" fmla="*/ 1774868 w 1900894"/>
              <a:gd name="connsiteY62" fmla="*/ 776272 h 1504574"/>
              <a:gd name="connsiteX63" fmla="*/ 1869388 w 1900894"/>
              <a:gd name="connsiteY63" fmla="*/ 354589 h 1504574"/>
              <a:gd name="connsiteX64" fmla="*/ 1690851 w 1900894"/>
              <a:gd name="connsiteY64" fmla="*/ 27784 h 1504574"/>
              <a:gd name="connsiteX65" fmla="*/ 1690851 w 1900894"/>
              <a:gd name="connsiteY65" fmla="*/ 6700 h 1504574"/>
              <a:gd name="connsiteX66" fmla="*/ 1731280 w 1900894"/>
              <a:gd name="connsiteY66" fmla="*/ 111 h 150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900894" h="1504574">
                <a:moveTo>
                  <a:pt x="1641385" y="854256"/>
                </a:moveTo>
                <a:lnTo>
                  <a:pt x="1606833" y="860609"/>
                </a:lnTo>
                <a:cubicBezTo>
                  <a:pt x="1449301" y="881693"/>
                  <a:pt x="1291768" y="860609"/>
                  <a:pt x="1134235" y="871151"/>
                </a:cubicBezTo>
                <a:cubicBezTo>
                  <a:pt x="903187" y="881693"/>
                  <a:pt x="651135" y="934403"/>
                  <a:pt x="430589" y="892235"/>
                </a:cubicBezTo>
                <a:cubicBezTo>
                  <a:pt x="396457" y="886964"/>
                  <a:pt x="359043" y="884328"/>
                  <a:pt x="321301" y="880704"/>
                </a:cubicBezTo>
                <a:lnTo>
                  <a:pt x="306679" y="878410"/>
                </a:lnTo>
                <a:lnTo>
                  <a:pt x="324981" y="1010315"/>
                </a:lnTo>
                <a:cubicBezTo>
                  <a:pt x="328923" y="1057667"/>
                  <a:pt x="331552" y="1105018"/>
                  <a:pt x="336808" y="1152370"/>
                </a:cubicBezTo>
                <a:cubicBezTo>
                  <a:pt x="336808" y="1215505"/>
                  <a:pt x="315783" y="1289163"/>
                  <a:pt x="336808" y="1341776"/>
                </a:cubicBezTo>
                <a:cubicBezTo>
                  <a:pt x="357832" y="1404911"/>
                  <a:pt x="410393" y="1447001"/>
                  <a:pt x="473467" y="1457524"/>
                </a:cubicBezTo>
                <a:cubicBezTo>
                  <a:pt x="578589" y="1489092"/>
                  <a:pt x="715249" y="1489092"/>
                  <a:pt x="830883" y="1478569"/>
                </a:cubicBezTo>
                <a:cubicBezTo>
                  <a:pt x="936006" y="1468046"/>
                  <a:pt x="1030616" y="1468046"/>
                  <a:pt x="1135739" y="1468046"/>
                </a:cubicBezTo>
                <a:cubicBezTo>
                  <a:pt x="1303935" y="1489092"/>
                  <a:pt x="1619302" y="1510137"/>
                  <a:pt x="1661351" y="1278640"/>
                </a:cubicBezTo>
                <a:cubicBezTo>
                  <a:pt x="1685004" y="1176046"/>
                  <a:pt x="1673178" y="1067532"/>
                  <a:pt x="1656916" y="957538"/>
                </a:cubicBezTo>
                <a:close/>
                <a:moveTo>
                  <a:pt x="153329" y="79163"/>
                </a:moveTo>
                <a:cubicBezTo>
                  <a:pt x="158743" y="78672"/>
                  <a:pt x="168587" y="88487"/>
                  <a:pt x="160712" y="104190"/>
                </a:cubicBezTo>
                <a:cubicBezTo>
                  <a:pt x="108210" y="198411"/>
                  <a:pt x="328715" y="187942"/>
                  <a:pt x="381216" y="177473"/>
                </a:cubicBezTo>
                <a:cubicBezTo>
                  <a:pt x="486218" y="177473"/>
                  <a:pt x="580720" y="167004"/>
                  <a:pt x="685722" y="167004"/>
                </a:cubicBezTo>
                <a:cubicBezTo>
                  <a:pt x="874726" y="177473"/>
                  <a:pt x="1063730" y="177473"/>
                  <a:pt x="1242234" y="177473"/>
                </a:cubicBezTo>
                <a:cubicBezTo>
                  <a:pt x="1336736" y="187942"/>
                  <a:pt x="1420737" y="198411"/>
                  <a:pt x="1504739" y="198411"/>
                </a:cubicBezTo>
                <a:cubicBezTo>
                  <a:pt x="1557240" y="198411"/>
                  <a:pt x="1609741" y="198411"/>
                  <a:pt x="1662242" y="177473"/>
                </a:cubicBezTo>
                <a:cubicBezTo>
                  <a:pt x="1683243" y="177473"/>
                  <a:pt x="1704243" y="167004"/>
                  <a:pt x="1735744" y="156535"/>
                </a:cubicBezTo>
                <a:cubicBezTo>
                  <a:pt x="1746244" y="125128"/>
                  <a:pt x="1746244" y="104190"/>
                  <a:pt x="1704243" y="93721"/>
                </a:cubicBezTo>
                <a:cubicBezTo>
                  <a:pt x="1693743" y="93721"/>
                  <a:pt x="1704243" y="72783"/>
                  <a:pt x="1725244" y="83252"/>
                </a:cubicBezTo>
                <a:cubicBezTo>
                  <a:pt x="1756744" y="93721"/>
                  <a:pt x="1798745" y="125128"/>
                  <a:pt x="1767245" y="167004"/>
                </a:cubicBezTo>
                <a:cubicBezTo>
                  <a:pt x="1714743" y="219349"/>
                  <a:pt x="1578241" y="219349"/>
                  <a:pt x="1504739" y="219349"/>
                </a:cubicBezTo>
                <a:cubicBezTo>
                  <a:pt x="1231734" y="198411"/>
                  <a:pt x="958728" y="198411"/>
                  <a:pt x="685722" y="187942"/>
                </a:cubicBezTo>
                <a:cubicBezTo>
                  <a:pt x="538719" y="187942"/>
                  <a:pt x="391716" y="219349"/>
                  <a:pt x="255213" y="208880"/>
                </a:cubicBezTo>
                <a:cubicBezTo>
                  <a:pt x="181712" y="198411"/>
                  <a:pt x="97710" y="177473"/>
                  <a:pt x="150211" y="83252"/>
                </a:cubicBezTo>
                <a:cubicBezTo>
                  <a:pt x="150211" y="80635"/>
                  <a:pt x="151524" y="79326"/>
                  <a:pt x="153329" y="79163"/>
                </a:cubicBezTo>
                <a:close/>
                <a:moveTo>
                  <a:pt x="1731280" y="111"/>
                </a:moveTo>
                <a:cubicBezTo>
                  <a:pt x="1819010" y="-3348"/>
                  <a:pt x="1861511" y="73906"/>
                  <a:pt x="1879890" y="175374"/>
                </a:cubicBezTo>
                <a:cubicBezTo>
                  <a:pt x="1890392" y="270252"/>
                  <a:pt x="1900894" y="375673"/>
                  <a:pt x="1900894" y="481094"/>
                </a:cubicBezTo>
                <a:cubicBezTo>
                  <a:pt x="1900894" y="554888"/>
                  <a:pt x="1900894" y="639225"/>
                  <a:pt x="1869388" y="702478"/>
                </a:cubicBezTo>
                <a:cubicBezTo>
                  <a:pt x="1830004" y="781543"/>
                  <a:pt x="1761084" y="825029"/>
                  <a:pt x="1684779" y="846278"/>
                </a:cubicBezTo>
                <a:lnTo>
                  <a:pt x="1672032" y="848622"/>
                </a:lnTo>
                <a:lnTo>
                  <a:pt x="1686646" y="970363"/>
                </a:lnTo>
                <a:cubicBezTo>
                  <a:pt x="1705371" y="1097127"/>
                  <a:pt x="1727053" y="1231289"/>
                  <a:pt x="1671863" y="1341776"/>
                </a:cubicBezTo>
                <a:cubicBezTo>
                  <a:pt x="1577253" y="1520659"/>
                  <a:pt x="1324959" y="1510137"/>
                  <a:pt x="1156763" y="1499614"/>
                </a:cubicBezTo>
                <a:cubicBezTo>
                  <a:pt x="1009592" y="1489092"/>
                  <a:pt x="872932" y="1499614"/>
                  <a:pt x="736273" y="1499614"/>
                </a:cubicBezTo>
                <a:cubicBezTo>
                  <a:pt x="641663" y="1499614"/>
                  <a:pt x="515516" y="1510137"/>
                  <a:pt x="420906" y="1468046"/>
                </a:cubicBezTo>
                <a:cubicBezTo>
                  <a:pt x="336808" y="1425956"/>
                  <a:pt x="305271" y="1362821"/>
                  <a:pt x="305271" y="1268118"/>
                </a:cubicBezTo>
                <a:cubicBezTo>
                  <a:pt x="313155" y="1173415"/>
                  <a:pt x="315126" y="1066874"/>
                  <a:pt x="302314" y="966252"/>
                </a:cubicBezTo>
                <a:lnTo>
                  <a:pt x="285505" y="875087"/>
                </a:lnTo>
                <a:lnTo>
                  <a:pt x="210044" y="863244"/>
                </a:lnTo>
                <a:cubicBezTo>
                  <a:pt x="139154" y="844796"/>
                  <a:pt x="78766" y="807898"/>
                  <a:pt x="52511" y="723562"/>
                </a:cubicBezTo>
                <a:cubicBezTo>
                  <a:pt x="31506" y="649767"/>
                  <a:pt x="31506" y="575973"/>
                  <a:pt x="31506" y="502178"/>
                </a:cubicBezTo>
                <a:cubicBezTo>
                  <a:pt x="21004" y="417841"/>
                  <a:pt x="10502" y="322963"/>
                  <a:pt x="0" y="228084"/>
                </a:cubicBezTo>
                <a:cubicBezTo>
                  <a:pt x="0" y="164832"/>
                  <a:pt x="0" y="101579"/>
                  <a:pt x="42008" y="48868"/>
                </a:cubicBezTo>
                <a:cubicBezTo>
                  <a:pt x="84017" y="17242"/>
                  <a:pt x="147031" y="17242"/>
                  <a:pt x="189039" y="6700"/>
                </a:cubicBezTo>
                <a:cubicBezTo>
                  <a:pt x="199542" y="-3842"/>
                  <a:pt x="210044" y="27784"/>
                  <a:pt x="199542" y="27784"/>
                </a:cubicBezTo>
                <a:cubicBezTo>
                  <a:pt x="115524" y="38326"/>
                  <a:pt x="31506" y="48868"/>
                  <a:pt x="31506" y="143747"/>
                </a:cubicBezTo>
                <a:cubicBezTo>
                  <a:pt x="21004" y="228084"/>
                  <a:pt x="31506" y="301879"/>
                  <a:pt x="42008" y="375673"/>
                </a:cubicBezTo>
                <a:cubicBezTo>
                  <a:pt x="52511" y="491636"/>
                  <a:pt x="31506" y="649767"/>
                  <a:pt x="94519" y="755188"/>
                </a:cubicBezTo>
                <a:cubicBezTo>
                  <a:pt x="133903" y="818440"/>
                  <a:pt x="191009" y="840184"/>
                  <a:pt x="256975" y="851549"/>
                </a:cubicBezTo>
                <a:lnTo>
                  <a:pt x="294666" y="856527"/>
                </a:lnTo>
                <a:lnTo>
                  <a:pt x="294759" y="856423"/>
                </a:lnTo>
                <a:lnTo>
                  <a:pt x="296363" y="856751"/>
                </a:lnTo>
                <a:lnTo>
                  <a:pt x="325568" y="860609"/>
                </a:lnTo>
                <a:cubicBezTo>
                  <a:pt x="409585" y="871151"/>
                  <a:pt x="483100" y="881693"/>
                  <a:pt x="556616" y="881693"/>
                </a:cubicBezTo>
                <a:cubicBezTo>
                  <a:pt x="724650" y="881693"/>
                  <a:pt x="892685" y="860609"/>
                  <a:pt x="1060720" y="850067"/>
                </a:cubicBezTo>
                <a:cubicBezTo>
                  <a:pt x="1197248" y="839525"/>
                  <a:pt x="1333777" y="850067"/>
                  <a:pt x="1470305" y="850067"/>
                </a:cubicBezTo>
                <a:cubicBezTo>
                  <a:pt x="1564825" y="850067"/>
                  <a:pt x="1690851" y="839525"/>
                  <a:pt x="1774868" y="776272"/>
                </a:cubicBezTo>
                <a:cubicBezTo>
                  <a:pt x="1900894" y="681393"/>
                  <a:pt x="1879890" y="491636"/>
                  <a:pt x="1869388" y="354589"/>
                </a:cubicBezTo>
                <a:cubicBezTo>
                  <a:pt x="1858885" y="228084"/>
                  <a:pt x="1879890" y="-3842"/>
                  <a:pt x="1690851" y="27784"/>
                </a:cubicBezTo>
                <a:cubicBezTo>
                  <a:pt x="1680348" y="27784"/>
                  <a:pt x="1669846" y="6700"/>
                  <a:pt x="1690851" y="6700"/>
                </a:cubicBezTo>
                <a:cubicBezTo>
                  <a:pt x="1705291" y="2747"/>
                  <a:pt x="1718747" y="605"/>
                  <a:pt x="1731280" y="11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68" name="任意多边形 67"/>
          <p:cNvSpPr>
            <a:spLocks/>
          </p:cNvSpPr>
          <p:nvPr/>
        </p:nvSpPr>
        <p:spPr bwMode="auto">
          <a:xfrm>
            <a:off x="4941099" y="4714964"/>
            <a:ext cx="1618076" cy="310460"/>
          </a:xfrm>
          <a:custGeom>
            <a:avLst/>
            <a:gdLst>
              <a:gd name="connsiteX0" fmla="*/ 937069 w 1618076"/>
              <a:gd name="connsiteY0" fmla="*/ 256933 h 310460"/>
              <a:gd name="connsiteX1" fmla="*/ 916342 w 1618076"/>
              <a:gd name="connsiteY1" fmla="*/ 267524 h 310460"/>
              <a:gd name="connsiteX2" fmla="*/ 937069 w 1618076"/>
              <a:gd name="connsiteY2" fmla="*/ 256933 h 310460"/>
              <a:gd name="connsiteX3" fmla="*/ 931548 w 1618076"/>
              <a:gd name="connsiteY3" fmla="*/ 233736 h 310460"/>
              <a:gd name="connsiteX4" fmla="*/ 937069 w 1618076"/>
              <a:gd name="connsiteY4" fmla="*/ 235751 h 310460"/>
              <a:gd name="connsiteX5" fmla="*/ 937069 w 1618076"/>
              <a:gd name="connsiteY5" fmla="*/ 256933 h 310460"/>
              <a:gd name="connsiteX6" fmla="*/ 902903 w 1618076"/>
              <a:gd name="connsiteY6" fmla="*/ 146721 h 310460"/>
              <a:gd name="connsiteX7" fmla="*/ 905979 w 1618076"/>
              <a:gd name="connsiteY7" fmla="*/ 151023 h 310460"/>
              <a:gd name="connsiteX8" fmla="*/ 925410 w 1618076"/>
              <a:gd name="connsiteY8" fmla="*/ 207950 h 310460"/>
              <a:gd name="connsiteX9" fmla="*/ 931548 w 1618076"/>
              <a:gd name="connsiteY9" fmla="*/ 233736 h 310460"/>
              <a:gd name="connsiteX10" fmla="*/ 918933 w 1618076"/>
              <a:gd name="connsiteY10" fmla="*/ 229132 h 310460"/>
              <a:gd name="connsiteX11" fmla="*/ 916342 w 1618076"/>
              <a:gd name="connsiteY11" fmla="*/ 246342 h 310460"/>
              <a:gd name="connsiteX12" fmla="*/ 916342 w 1618076"/>
              <a:gd name="connsiteY12" fmla="*/ 267524 h 310460"/>
              <a:gd name="connsiteX13" fmla="*/ 895616 w 1618076"/>
              <a:gd name="connsiteY13" fmla="*/ 161614 h 310460"/>
              <a:gd name="connsiteX14" fmla="*/ 902903 w 1618076"/>
              <a:gd name="connsiteY14" fmla="*/ 146721 h 310460"/>
              <a:gd name="connsiteX15" fmla="*/ 1042181 w 1618076"/>
              <a:gd name="connsiteY15" fmla="*/ 132474 h 310460"/>
              <a:gd name="connsiteX16" fmla="*/ 1052544 w 1618076"/>
              <a:gd name="connsiteY16" fmla="*/ 148574 h 310460"/>
              <a:gd name="connsiteX17" fmla="*/ 1083634 w 1618076"/>
              <a:gd name="connsiteY17" fmla="*/ 234441 h 310460"/>
              <a:gd name="connsiteX18" fmla="*/ 1062907 w 1618076"/>
              <a:gd name="connsiteY18" fmla="*/ 245174 h 310460"/>
              <a:gd name="connsiteX19" fmla="*/ 1031818 w 1618076"/>
              <a:gd name="connsiteY19" fmla="*/ 148574 h 310460"/>
              <a:gd name="connsiteX20" fmla="*/ 1042181 w 1618076"/>
              <a:gd name="connsiteY20" fmla="*/ 132474 h 310460"/>
              <a:gd name="connsiteX21" fmla="*/ 454101 w 1618076"/>
              <a:gd name="connsiteY21" fmla="*/ 120837 h 310460"/>
              <a:gd name="connsiteX22" fmla="*/ 464350 w 1618076"/>
              <a:gd name="connsiteY22" fmla="*/ 128674 h 310460"/>
              <a:gd name="connsiteX23" fmla="*/ 454100 w 1618076"/>
              <a:gd name="connsiteY23" fmla="*/ 233176 h 310460"/>
              <a:gd name="connsiteX24" fmla="*/ 546344 w 1618076"/>
              <a:gd name="connsiteY24" fmla="*/ 254077 h 310460"/>
              <a:gd name="connsiteX25" fmla="*/ 536094 w 1618076"/>
              <a:gd name="connsiteY25" fmla="*/ 274977 h 310460"/>
              <a:gd name="connsiteX26" fmla="*/ 443851 w 1618076"/>
              <a:gd name="connsiteY26" fmla="*/ 254077 h 310460"/>
              <a:gd name="connsiteX27" fmla="*/ 443851 w 1618076"/>
              <a:gd name="connsiteY27" fmla="*/ 128674 h 310460"/>
              <a:gd name="connsiteX28" fmla="*/ 454101 w 1618076"/>
              <a:gd name="connsiteY28" fmla="*/ 120837 h 310460"/>
              <a:gd name="connsiteX29" fmla="*/ 1293022 w 1618076"/>
              <a:gd name="connsiteY29" fmla="*/ 114133 h 310460"/>
              <a:gd name="connsiteX30" fmla="*/ 1297125 w 1618076"/>
              <a:gd name="connsiteY30" fmla="*/ 125587 h 310460"/>
              <a:gd name="connsiteX31" fmla="*/ 1306681 w 1618076"/>
              <a:gd name="connsiteY31" fmla="*/ 149264 h 310460"/>
              <a:gd name="connsiteX32" fmla="*/ 1322069 w 1618076"/>
              <a:gd name="connsiteY32" fmla="*/ 178430 h 310460"/>
              <a:gd name="connsiteX33" fmla="*/ 1323170 w 1618076"/>
              <a:gd name="connsiteY33" fmla="*/ 234651 h 310460"/>
              <a:gd name="connsiteX34" fmla="*/ 1291192 w 1618076"/>
              <a:gd name="connsiteY34" fmla="*/ 234651 h 310460"/>
              <a:gd name="connsiteX35" fmla="*/ 1299186 w 1618076"/>
              <a:gd name="connsiteY35" fmla="*/ 166603 h 310460"/>
              <a:gd name="connsiteX36" fmla="*/ 274014 w 1618076"/>
              <a:gd name="connsiteY36" fmla="*/ 109341 h 310460"/>
              <a:gd name="connsiteX37" fmla="*/ 347852 w 1618076"/>
              <a:gd name="connsiteY37" fmla="*/ 171520 h 310460"/>
              <a:gd name="connsiteX38" fmla="*/ 252918 w 1618076"/>
              <a:gd name="connsiteY38" fmla="*/ 285514 h 310460"/>
              <a:gd name="connsiteX39" fmla="*/ 200177 w 1618076"/>
              <a:gd name="connsiteY39" fmla="*/ 161157 h 310460"/>
              <a:gd name="connsiteX40" fmla="*/ 221274 w 1618076"/>
              <a:gd name="connsiteY40" fmla="*/ 161157 h 310460"/>
              <a:gd name="connsiteX41" fmla="*/ 263466 w 1618076"/>
              <a:gd name="connsiteY41" fmla="*/ 264788 h 310460"/>
              <a:gd name="connsiteX42" fmla="*/ 326755 w 1618076"/>
              <a:gd name="connsiteY42" fmla="*/ 171520 h 310460"/>
              <a:gd name="connsiteX43" fmla="*/ 274014 w 1618076"/>
              <a:gd name="connsiteY43" fmla="*/ 130067 h 310460"/>
              <a:gd name="connsiteX44" fmla="*/ 242370 w 1618076"/>
              <a:gd name="connsiteY44" fmla="*/ 150794 h 310460"/>
              <a:gd name="connsiteX45" fmla="*/ 221274 w 1618076"/>
              <a:gd name="connsiteY45" fmla="*/ 161157 h 310460"/>
              <a:gd name="connsiteX46" fmla="*/ 274014 w 1618076"/>
              <a:gd name="connsiteY46" fmla="*/ 109341 h 310460"/>
              <a:gd name="connsiteX47" fmla="*/ 1292251 w 1618076"/>
              <a:gd name="connsiteY47" fmla="*/ 107569 h 310460"/>
              <a:gd name="connsiteX48" fmla="*/ 1293022 w 1618076"/>
              <a:gd name="connsiteY48" fmla="*/ 114133 h 310460"/>
              <a:gd name="connsiteX49" fmla="*/ 1291192 w 1618076"/>
              <a:gd name="connsiteY49" fmla="*/ 109025 h 310460"/>
              <a:gd name="connsiteX50" fmla="*/ 1204085 w 1618076"/>
              <a:gd name="connsiteY50" fmla="*/ 106560 h 310460"/>
              <a:gd name="connsiteX51" fmla="*/ 1270171 w 1618076"/>
              <a:gd name="connsiteY51" fmla="*/ 192248 h 310460"/>
              <a:gd name="connsiteX52" fmla="*/ 1156176 w 1618076"/>
              <a:gd name="connsiteY52" fmla="*/ 171028 h 310460"/>
              <a:gd name="connsiteX53" fmla="*/ 1176902 w 1618076"/>
              <a:gd name="connsiteY53" fmla="*/ 160418 h 310460"/>
              <a:gd name="connsiteX54" fmla="*/ 1218355 w 1618076"/>
              <a:gd name="connsiteY54" fmla="*/ 192248 h 310460"/>
              <a:gd name="connsiteX55" fmla="*/ 1249444 w 1618076"/>
              <a:gd name="connsiteY55" fmla="*/ 192248 h 310460"/>
              <a:gd name="connsiteX56" fmla="*/ 1218355 w 1618076"/>
              <a:gd name="connsiteY56" fmla="*/ 139198 h 310460"/>
              <a:gd name="connsiteX57" fmla="*/ 1176902 w 1618076"/>
              <a:gd name="connsiteY57" fmla="*/ 139198 h 310460"/>
              <a:gd name="connsiteX58" fmla="*/ 1156176 w 1618076"/>
              <a:gd name="connsiteY58" fmla="*/ 139198 h 310460"/>
              <a:gd name="connsiteX59" fmla="*/ 1204085 w 1618076"/>
              <a:gd name="connsiteY59" fmla="*/ 106560 h 310460"/>
              <a:gd name="connsiteX60" fmla="*/ 747310 w 1618076"/>
              <a:gd name="connsiteY60" fmla="*/ 98649 h 310460"/>
              <a:gd name="connsiteX61" fmla="*/ 758022 w 1618076"/>
              <a:gd name="connsiteY61" fmla="*/ 106538 h 310460"/>
              <a:gd name="connsiteX62" fmla="*/ 704464 w 1618076"/>
              <a:gd name="connsiteY62" fmla="*/ 285362 h 310460"/>
              <a:gd name="connsiteX63" fmla="*/ 640195 w 1618076"/>
              <a:gd name="connsiteY63" fmla="*/ 138095 h 310460"/>
              <a:gd name="connsiteX64" fmla="*/ 661618 w 1618076"/>
              <a:gd name="connsiteY64" fmla="*/ 138095 h 310460"/>
              <a:gd name="connsiteX65" fmla="*/ 725887 w 1618076"/>
              <a:gd name="connsiteY65" fmla="*/ 253805 h 310460"/>
              <a:gd name="connsiteX66" fmla="*/ 736599 w 1618076"/>
              <a:gd name="connsiteY66" fmla="*/ 106538 h 310460"/>
              <a:gd name="connsiteX67" fmla="*/ 747310 w 1618076"/>
              <a:gd name="connsiteY67" fmla="*/ 98649 h 310460"/>
              <a:gd name="connsiteX68" fmla="*/ 1312510 w 1618076"/>
              <a:gd name="connsiteY68" fmla="*/ 98556 h 310460"/>
              <a:gd name="connsiteX69" fmla="*/ 1315148 w 1618076"/>
              <a:gd name="connsiteY69" fmla="*/ 117801 h 310460"/>
              <a:gd name="connsiteX70" fmla="*/ 1302471 w 1618076"/>
              <a:gd name="connsiteY70" fmla="*/ 99452 h 310460"/>
              <a:gd name="connsiteX71" fmla="*/ 1292524 w 1618076"/>
              <a:gd name="connsiteY71" fmla="*/ 86778 h 310460"/>
              <a:gd name="connsiteX72" fmla="*/ 1301851 w 1618076"/>
              <a:gd name="connsiteY72" fmla="*/ 98556 h 310460"/>
              <a:gd name="connsiteX73" fmla="*/ 1302471 w 1618076"/>
              <a:gd name="connsiteY73" fmla="*/ 99452 h 310460"/>
              <a:gd name="connsiteX74" fmla="*/ 1297854 w 1618076"/>
              <a:gd name="connsiteY74" fmla="*/ 99864 h 310460"/>
              <a:gd name="connsiteX75" fmla="*/ 1292251 w 1618076"/>
              <a:gd name="connsiteY75" fmla="*/ 107569 h 310460"/>
              <a:gd name="connsiteX76" fmla="*/ 1291192 w 1618076"/>
              <a:gd name="connsiteY76" fmla="*/ 98556 h 310460"/>
              <a:gd name="connsiteX77" fmla="*/ 1292524 w 1618076"/>
              <a:gd name="connsiteY77" fmla="*/ 86778 h 310460"/>
              <a:gd name="connsiteX78" fmla="*/ 1513147 w 1618076"/>
              <a:gd name="connsiteY78" fmla="*/ 62269 h 310460"/>
              <a:gd name="connsiteX79" fmla="*/ 1524806 w 1618076"/>
              <a:gd name="connsiteY79" fmla="*/ 77008 h 310460"/>
              <a:gd name="connsiteX80" fmla="*/ 1576621 w 1618076"/>
              <a:gd name="connsiteY80" fmla="*/ 213269 h 310460"/>
              <a:gd name="connsiteX81" fmla="*/ 1524806 w 1618076"/>
              <a:gd name="connsiteY81" fmla="*/ 307604 h 310460"/>
              <a:gd name="connsiteX82" fmla="*/ 1514443 w 1618076"/>
              <a:gd name="connsiteY82" fmla="*/ 286640 h 310460"/>
              <a:gd name="connsiteX83" fmla="*/ 1504080 w 1618076"/>
              <a:gd name="connsiteY83" fmla="*/ 66527 h 310460"/>
              <a:gd name="connsiteX84" fmla="*/ 1513147 w 1618076"/>
              <a:gd name="connsiteY84" fmla="*/ 62269 h 310460"/>
              <a:gd name="connsiteX85" fmla="*/ 38665 w 1618076"/>
              <a:gd name="connsiteY85" fmla="*/ 49563 h 310460"/>
              <a:gd name="connsiteX86" fmla="*/ 64288 w 1618076"/>
              <a:gd name="connsiteY86" fmla="*/ 65285 h 310460"/>
              <a:gd name="connsiteX87" fmla="*/ 54039 w 1618076"/>
              <a:gd name="connsiteY87" fmla="*/ 86248 h 310460"/>
              <a:gd name="connsiteX88" fmla="*/ 33541 w 1618076"/>
              <a:gd name="connsiteY88" fmla="*/ 86248 h 310460"/>
              <a:gd name="connsiteX89" fmla="*/ 43790 w 1618076"/>
              <a:gd name="connsiteY89" fmla="*/ 107211 h 310460"/>
              <a:gd name="connsiteX90" fmla="*/ 84787 w 1618076"/>
              <a:gd name="connsiteY90" fmla="*/ 149138 h 310460"/>
              <a:gd name="connsiteX91" fmla="*/ 115535 w 1618076"/>
              <a:gd name="connsiteY91" fmla="*/ 232991 h 310460"/>
              <a:gd name="connsiteX92" fmla="*/ 2793 w 1618076"/>
              <a:gd name="connsiteY92" fmla="*/ 232991 h 310460"/>
              <a:gd name="connsiteX93" fmla="*/ 23291 w 1618076"/>
              <a:gd name="connsiteY93" fmla="*/ 222509 h 310460"/>
              <a:gd name="connsiteX94" fmla="*/ 95036 w 1618076"/>
              <a:gd name="connsiteY94" fmla="*/ 222509 h 310460"/>
              <a:gd name="connsiteX95" fmla="*/ 33541 w 1618076"/>
              <a:gd name="connsiteY95" fmla="*/ 128175 h 310460"/>
              <a:gd name="connsiteX96" fmla="*/ 13042 w 1618076"/>
              <a:gd name="connsiteY96" fmla="*/ 65285 h 310460"/>
              <a:gd name="connsiteX97" fmla="*/ 38665 w 1618076"/>
              <a:gd name="connsiteY97" fmla="*/ 49563 h 310460"/>
              <a:gd name="connsiteX98" fmla="*/ 929723 w 1618076"/>
              <a:gd name="connsiteY98" fmla="*/ 47604 h 310460"/>
              <a:gd name="connsiteX99" fmla="*/ 967863 w 1618076"/>
              <a:gd name="connsiteY99" fmla="*/ 54567 h 310460"/>
              <a:gd name="connsiteX100" fmla="*/ 957203 w 1618076"/>
              <a:gd name="connsiteY100" fmla="*/ 75293 h 310460"/>
              <a:gd name="connsiteX101" fmla="*/ 839952 w 1618076"/>
              <a:gd name="connsiteY101" fmla="*/ 96019 h 310460"/>
              <a:gd name="connsiteX102" fmla="*/ 829293 w 1618076"/>
              <a:gd name="connsiteY102" fmla="*/ 75293 h 310460"/>
              <a:gd name="connsiteX103" fmla="*/ 929723 w 1618076"/>
              <a:gd name="connsiteY103" fmla="*/ 47604 h 310460"/>
              <a:gd name="connsiteX104" fmla="*/ 1568851 w 1618076"/>
              <a:gd name="connsiteY104" fmla="*/ 23476 h 310460"/>
              <a:gd name="connsiteX105" fmla="*/ 1618076 w 1618076"/>
              <a:gd name="connsiteY105" fmla="*/ 64929 h 310460"/>
              <a:gd name="connsiteX106" fmla="*/ 1597350 w 1618076"/>
              <a:gd name="connsiteY106" fmla="*/ 75292 h 310460"/>
              <a:gd name="connsiteX107" fmla="*/ 1524808 w 1618076"/>
              <a:gd name="connsiteY107" fmla="*/ 54565 h 310460"/>
              <a:gd name="connsiteX108" fmla="*/ 1504081 w 1618076"/>
              <a:gd name="connsiteY108" fmla="*/ 44202 h 310460"/>
              <a:gd name="connsiteX109" fmla="*/ 1568851 w 1618076"/>
              <a:gd name="connsiteY109" fmla="*/ 23476 h 310460"/>
              <a:gd name="connsiteX110" fmla="*/ 1390456 w 1618076"/>
              <a:gd name="connsiteY110" fmla="*/ 83 h 310460"/>
              <a:gd name="connsiteX111" fmla="*/ 1408443 w 1618076"/>
              <a:gd name="connsiteY111" fmla="*/ 14805 h 310460"/>
              <a:gd name="connsiteX112" fmla="*/ 1429762 w 1618076"/>
              <a:gd name="connsiteY112" fmla="*/ 150900 h 310460"/>
              <a:gd name="connsiteX113" fmla="*/ 1419102 w 1618076"/>
              <a:gd name="connsiteY113" fmla="*/ 234651 h 310460"/>
              <a:gd name="connsiteX114" fmla="*/ 1335161 w 1618076"/>
              <a:gd name="connsiteY114" fmla="*/ 203244 h 310460"/>
              <a:gd name="connsiteX115" fmla="*/ 1322069 w 1618076"/>
              <a:gd name="connsiteY115" fmla="*/ 178430 h 310460"/>
              <a:gd name="connsiteX116" fmla="*/ 1321837 w 1618076"/>
              <a:gd name="connsiteY116" fmla="*/ 166603 h 310460"/>
              <a:gd name="connsiteX117" fmla="*/ 1315148 w 1618076"/>
              <a:gd name="connsiteY117" fmla="*/ 117801 h 310460"/>
              <a:gd name="connsiteX118" fmla="*/ 1327167 w 1618076"/>
              <a:gd name="connsiteY118" fmla="*/ 135197 h 310460"/>
              <a:gd name="connsiteX119" fmla="*/ 1344488 w 1618076"/>
              <a:gd name="connsiteY119" fmla="*/ 171838 h 310460"/>
              <a:gd name="connsiteX120" fmla="*/ 1397784 w 1618076"/>
              <a:gd name="connsiteY120" fmla="*/ 224182 h 310460"/>
              <a:gd name="connsiteX121" fmla="*/ 1408443 w 1618076"/>
              <a:gd name="connsiteY121" fmla="*/ 182307 h 310460"/>
              <a:gd name="connsiteX122" fmla="*/ 1387125 w 1618076"/>
              <a:gd name="connsiteY122" fmla="*/ 4336 h 310460"/>
              <a:gd name="connsiteX123" fmla="*/ 1390456 w 1618076"/>
              <a:gd name="connsiteY123" fmla="*/ 83 h 310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1618076" h="310460">
                <a:moveTo>
                  <a:pt x="937069" y="256933"/>
                </a:moveTo>
                <a:cubicBezTo>
                  <a:pt x="947432" y="267524"/>
                  <a:pt x="926705" y="278115"/>
                  <a:pt x="916342" y="267524"/>
                </a:cubicBezTo>
                <a:cubicBezTo>
                  <a:pt x="926705" y="267524"/>
                  <a:pt x="937069" y="256933"/>
                  <a:pt x="937069" y="256933"/>
                </a:cubicBezTo>
                <a:close/>
                <a:moveTo>
                  <a:pt x="931548" y="233736"/>
                </a:moveTo>
                <a:lnTo>
                  <a:pt x="937069" y="235751"/>
                </a:lnTo>
                <a:cubicBezTo>
                  <a:pt x="937069" y="246342"/>
                  <a:pt x="937069" y="246342"/>
                  <a:pt x="937069" y="256933"/>
                </a:cubicBezTo>
                <a:close/>
                <a:moveTo>
                  <a:pt x="902903" y="146721"/>
                </a:moveTo>
                <a:cubicBezTo>
                  <a:pt x="904684" y="147052"/>
                  <a:pt x="905979" y="148376"/>
                  <a:pt x="905979" y="151023"/>
                </a:cubicBezTo>
                <a:cubicBezTo>
                  <a:pt x="911161" y="172205"/>
                  <a:pt x="918933" y="190740"/>
                  <a:pt x="925410" y="207950"/>
                </a:cubicBezTo>
                <a:lnTo>
                  <a:pt x="931548" y="233736"/>
                </a:lnTo>
                <a:lnTo>
                  <a:pt x="918933" y="229132"/>
                </a:lnTo>
                <a:cubicBezTo>
                  <a:pt x="913751" y="230456"/>
                  <a:pt x="911161" y="235751"/>
                  <a:pt x="916342" y="246342"/>
                </a:cubicBezTo>
                <a:cubicBezTo>
                  <a:pt x="916342" y="246342"/>
                  <a:pt x="916342" y="256933"/>
                  <a:pt x="916342" y="267524"/>
                </a:cubicBezTo>
                <a:cubicBezTo>
                  <a:pt x="916342" y="225160"/>
                  <a:pt x="895616" y="193387"/>
                  <a:pt x="895616" y="161614"/>
                </a:cubicBezTo>
                <a:cubicBezTo>
                  <a:pt x="887844" y="153671"/>
                  <a:pt x="897559" y="145728"/>
                  <a:pt x="902903" y="146721"/>
                </a:cubicBezTo>
                <a:close/>
                <a:moveTo>
                  <a:pt x="1042181" y="132474"/>
                </a:moveTo>
                <a:cubicBezTo>
                  <a:pt x="1047363" y="132474"/>
                  <a:pt x="1052544" y="137841"/>
                  <a:pt x="1052544" y="148574"/>
                </a:cubicBezTo>
                <a:cubicBezTo>
                  <a:pt x="1062907" y="170041"/>
                  <a:pt x="1062907" y="212974"/>
                  <a:pt x="1083634" y="234441"/>
                </a:cubicBezTo>
                <a:cubicBezTo>
                  <a:pt x="1093997" y="245174"/>
                  <a:pt x="1073270" y="255907"/>
                  <a:pt x="1062907" y="245174"/>
                </a:cubicBezTo>
                <a:cubicBezTo>
                  <a:pt x="1042181" y="223707"/>
                  <a:pt x="1042181" y="180774"/>
                  <a:pt x="1031818" y="148574"/>
                </a:cubicBezTo>
                <a:cubicBezTo>
                  <a:pt x="1031818" y="137841"/>
                  <a:pt x="1036999" y="132474"/>
                  <a:pt x="1042181" y="132474"/>
                </a:cubicBezTo>
                <a:close/>
                <a:moveTo>
                  <a:pt x="454101" y="120837"/>
                </a:moveTo>
                <a:cubicBezTo>
                  <a:pt x="459225" y="120837"/>
                  <a:pt x="464350" y="123449"/>
                  <a:pt x="464350" y="128674"/>
                </a:cubicBezTo>
                <a:cubicBezTo>
                  <a:pt x="454100" y="160025"/>
                  <a:pt x="443851" y="201826"/>
                  <a:pt x="454100" y="233176"/>
                </a:cubicBezTo>
                <a:cubicBezTo>
                  <a:pt x="464350" y="264527"/>
                  <a:pt x="515596" y="243626"/>
                  <a:pt x="546344" y="254077"/>
                </a:cubicBezTo>
                <a:cubicBezTo>
                  <a:pt x="556593" y="264527"/>
                  <a:pt x="556593" y="285427"/>
                  <a:pt x="536094" y="274977"/>
                </a:cubicBezTo>
                <a:cubicBezTo>
                  <a:pt x="505347" y="264527"/>
                  <a:pt x="454100" y="295877"/>
                  <a:pt x="443851" y="254077"/>
                </a:cubicBezTo>
                <a:cubicBezTo>
                  <a:pt x="423353" y="212276"/>
                  <a:pt x="433602" y="170475"/>
                  <a:pt x="443851" y="128674"/>
                </a:cubicBezTo>
                <a:cubicBezTo>
                  <a:pt x="443851" y="123449"/>
                  <a:pt x="448976" y="120837"/>
                  <a:pt x="454101" y="120837"/>
                </a:cubicBezTo>
                <a:close/>
                <a:moveTo>
                  <a:pt x="1293022" y="114133"/>
                </a:moveTo>
                <a:lnTo>
                  <a:pt x="1297125" y="125587"/>
                </a:lnTo>
                <a:cubicBezTo>
                  <a:pt x="1299728" y="132498"/>
                  <a:pt x="1302934" y="140595"/>
                  <a:pt x="1306681" y="149264"/>
                </a:cubicBezTo>
                <a:lnTo>
                  <a:pt x="1322069" y="178430"/>
                </a:lnTo>
                <a:lnTo>
                  <a:pt x="1323170" y="234651"/>
                </a:lnTo>
                <a:cubicBezTo>
                  <a:pt x="1312510" y="245120"/>
                  <a:pt x="1291192" y="245120"/>
                  <a:pt x="1291192" y="234651"/>
                </a:cubicBezTo>
                <a:cubicBezTo>
                  <a:pt x="1301851" y="213713"/>
                  <a:pt x="1301851" y="190158"/>
                  <a:pt x="1299186" y="166603"/>
                </a:cubicBezTo>
                <a:close/>
                <a:moveTo>
                  <a:pt x="274014" y="109341"/>
                </a:moveTo>
                <a:cubicBezTo>
                  <a:pt x="316207" y="109341"/>
                  <a:pt x="347852" y="130067"/>
                  <a:pt x="347852" y="171520"/>
                </a:cubicBezTo>
                <a:cubicBezTo>
                  <a:pt x="347852" y="223335"/>
                  <a:pt x="316207" y="295877"/>
                  <a:pt x="252918" y="285514"/>
                </a:cubicBezTo>
                <a:cubicBezTo>
                  <a:pt x="189629" y="275151"/>
                  <a:pt x="179081" y="202609"/>
                  <a:pt x="200177" y="161157"/>
                </a:cubicBezTo>
                <a:cubicBezTo>
                  <a:pt x="200177" y="150794"/>
                  <a:pt x="221274" y="150794"/>
                  <a:pt x="221274" y="161157"/>
                </a:cubicBezTo>
                <a:cubicBezTo>
                  <a:pt x="210725" y="202609"/>
                  <a:pt x="210725" y="264788"/>
                  <a:pt x="263466" y="264788"/>
                </a:cubicBezTo>
                <a:cubicBezTo>
                  <a:pt x="305659" y="264788"/>
                  <a:pt x="337304" y="212972"/>
                  <a:pt x="326755" y="171520"/>
                </a:cubicBezTo>
                <a:cubicBezTo>
                  <a:pt x="326755" y="150794"/>
                  <a:pt x="305659" y="130067"/>
                  <a:pt x="274014" y="130067"/>
                </a:cubicBezTo>
                <a:cubicBezTo>
                  <a:pt x="263466" y="130067"/>
                  <a:pt x="242370" y="130067"/>
                  <a:pt x="242370" y="150794"/>
                </a:cubicBezTo>
                <a:cubicBezTo>
                  <a:pt x="252918" y="171520"/>
                  <a:pt x="231822" y="171520"/>
                  <a:pt x="221274" y="161157"/>
                </a:cubicBezTo>
                <a:cubicBezTo>
                  <a:pt x="210725" y="130067"/>
                  <a:pt x="242370" y="109341"/>
                  <a:pt x="274014" y="109341"/>
                </a:cubicBezTo>
                <a:close/>
                <a:moveTo>
                  <a:pt x="1292251" y="107569"/>
                </a:moveTo>
                <a:lnTo>
                  <a:pt x="1293022" y="114133"/>
                </a:lnTo>
                <a:lnTo>
                  <a:pt x="1291192" y="109025"/>
                </a:lnTo>
                <a:close/>
                <a:moveTo>
                  <a:pt x="1204085" y="106560"/>
                </a:moveTo>
                <a:cubicBezTo>
                  <a:pt x="1238595" y="112673"/>
                  <a:pt x="1276648" y="152460"/>
                  <a:pt x="1270171" y="192248"/>
                </a:cubicBezTo>
                <a:cubicBezTo>
                  <a:pt x="1259807" y="255907"/>
                  <a:pt x="1176902" y="213467"/>
                  <a:pt x="1156176" y="171028"/>
                </a:cubicBezTo>
                <a:cubicBezTo>
                  <a:pt x="1156176" y="160418"/>
                  <a:pt x="1166539" y="149808"/>
                  <a:pt x="1176902" y="160418"/>
                </a:cubicBezTo>
                <a:cubicBezTo>
                  <a:pt x="1187265" y="181638"/>
                  <a:pt x="1197628" y="192248"/>
                  <a:pt x="1218355" y="192248"/>
                </a:cubicBezTo>
                <a:cubicBezTo>
                  <a:pt x="1228718" y="202858"/>
                  <a:pt x="1249444" y="202858"/>
                  <a:pt x="1249444" y="192248"/>
                </a:cubicBezTo>
                <a:cubicBezTo>
                  <a:pt x="1249444" y="171028"/>
                  <a:pt x="1239081" y="149808"/>
                  <a:pt x="1218355" y="139198"/>
                </a:cubicBezTo>
                <a:cubicBezTo>
                  <a:pt x="1207992" y="128588"/>
                  <a:pt x="1187265" y="117978"/>
                  <a:pt x="1176902" y="139198"/>
                </a:cubicBezTo>
                <a:cubicBezTo>
                  <a:pt x="1176902" y="149808"/>
                  <a:pt x="1156176" y="149808"/>
                  <a:pt x="1156176" y="139198"/>
                </a:cubicBezTo>
                <a:cubicBezTo>
                  <a:pt x="1163948" y="111347"/>
                  <a:pt x="1183379" y="102892"/>
                  <a:pt x="1204085" y="106560"/>
                </a:cubicBezTo>
                <a:close/>
                <a:moveTo>
                  <a:pt x="747310" y="98649"/>
                </a:moveTo>
                <a:cubicBezTo>
                  <a:pt x="752666" y="98649"/>
                  <a:pt x="758022" y="101279"/>
                  <a:pt x="758022" y="106538"/>
                </a:cubicBezTo>
                <a:cubicBezTo>
                  <a:pt x="758022" y="159134"/>
                  <a:pt x="800868" y="285362"/>
                  <a:pt x="704464" y="285362"/>
                </a:cubicBezTo>
                <a:cubicBezTo>
                  <a:pt x="640195" y="285362"/>
                  <a:pt x="618772" y="180172"/>
                  <a:pt x="640195" y="138095"/>
                </a:cubicBezTo>
                <a:cubicBezTo>
                  <a:pt x="640195" y="117057"/>
                  <a:pt x="661618" y="127576"/>
                  <a:pt x="661618" y="138095"/>
                </a:cubicBezTo>
                <a:cubicBezTo>
                  <a:pt x="650906" y="169653"/>
                  <a:pt x="661618" y="295881"/>
                  <a:pt x="725887" y="253805"/>
                </a:cubicBezTo>
                <a:cubicBezTo>
                  <a:pt x="768733" y="222248"/>
                  <a:pt x="736599" y="148615"/>
                  <a:pt x="736599" y="106538"/>
                </a:cubicBezTo>
                <a:cubicBezTo>
                  <a:pt x="736599" y="101279"/>
                  <a:pt x="741955" y="98649"/>
                  <a:pt x="747310" y="98649"/>
                </a:cubicBezTo>
                <a:close/>
                <a:moveTo>
                  <a:pt x="1312510" y="98556"/>
                </a:moveTo>
                <a:lnTo>
                  <a:pt x="1315148" y="117801"/>
                </a:lnTo>
                <a:lnTo>
                  <a:pt x="1302471" y="99452"/>
                </a:lnTo>
                <a:close/>
                <a:moveTo>
                  <a:pt x="1292524" y="86778"/>
                </a:moveTo>
                <a:cubicBezTo>
                  <a:pt x="1296522" y="85470"/>
                  <a:pt x="1301851" y="88087"/>
                  <a:pt x="1301851" y="98556"/>
                </a:cubicBezTo>
                <a:lnTo>
                  <a:pt x="1302471" y="99452"/>
                </a:lnTo>
                <a:lnTo>
                  <a:pt x="1297854" y="99864"/>
                </a:lnTo>
                <a:lnTo>
                  <a:pt x="1292251" y="107569"/>
                </a:lnTo>
                <a:lnTo>
                  <a:pt x="1291192" y="98556"/>
                </a:lnTo>
                <a:cubicBezTo>
                  <a:pt x="1285862" y="93321"/>
                  <a:pt x="1288527" y="88087"/>
                  <a:pt x="1292524" y="86778"/>
                </a:cubicBezTo>
                <a:close/>
                <a:moveTo>
                  <a:pt x="1513147" y="62269"/>
                </a:moveTo>
                <a:cubicBezTo>
                  <a:pt x="1522863" y="61286"/>
                  <a:pt x="1532578" y="69147"/>
                  <a:pt x="1524806" y="77008"/>
                </a:cubicBezTo>
                <a:cubicBezTo>
                  <a:pt x="1504080" y="97972"/>
                  <a:pt x="1566258" y="181824"/>
                  <a:pt x="1576621" y="213269"/>
                </a:cubicBezTo>
                <a:cubicBezTo>
                  <a:pt x="1597348" y="265677"/>
                  <a:pt x="1566258" y="297122"/>
                  <a:pt x="1524806" y="307604"/>
                </a:cubicBezTo>
                <a:cubicBezTo>
                  <a:pt x="1504080" y="318085"/>
                  <a:pt x="1504080" y="297122"/>
                  <a:pt x="1514443" y="286640"/>
                </a:cubicBezTo>
                <a:cubicBezTo>
                  <a:pt x="1649163" y="244714"/>
                  <a:pt x="1462627" y="129416"/>
                  <a:pt x="1504080" y="66527"/>
                </a:cubicBezTo>
                <a:cubicBezTo>
                  <a:pt x="1506670" y="63906"/>
                  <a:pt x="1509909" y="62596"/>
                  <a:pt x="1513147" y="62269"/>
                </a:cubicBezTo>
                <a:close/>
                <a:moveTo>
                  <a:pt x="38665" y="49563"/>
                </a:moveTo>
                <a:cubicBezTo>
                  <a:pt x="48915" y="52183"/>
                  <a:pt x="59164" y="60044"/>
                  <a:pt x="64288" y="65285"/>
                </a:cubicBezTo>
                <a:cubicBezTo>
                  <a:pt x="74538" y="75767"/>
                  <a:pt x="64288" y="96730"/>
                  <a:pt x="54039" y="86248"/>
                </a:cubicBezTo>
                <a:cubicBezTo>
                  <a:pt x="43790" y="75767"/>
                  <a:pt x="23291" y="65285"/>
                  <a:pt x="33541" y="86248"/>
                </a:cubicBezTo>
                <a:cubicBezTo>
                  <a:pt x="33541" y="96730"/>
                  <a:pt x="33541" y="107211"/>
                  <a:pt x="43790" y="107211"/>
                </a:cubicBezTo>
                <a:cubicBezTo>
                  <a:pt x="54039" y="128175"/>
                  <a:pt x="74538" y="138656"/>
                  <a:pt x="84787" y="149138"/>
                </a:cubicBezTo>
                <a:cubicBezTo>
                  <a:pt x="105285" y="170101"/>
                  <a:pt x="125784" y="201546"/>
                  <a:pt x="115535" y="232991"/>
                </a:cubicBezTo>
                <a:cubicBezTo>
                  <a:pt x="95036" y="285399"/>
                  <a:pt x="23291" y="295880"/>
                  <a:pt x="2793" y="232991"/>
                </a:cubicBezTo>
                <a:cubicBezTo>
                  <a:pt x="-7456" y="222509"/>
                  <a:pt x="13042" y="212027"/>
                  <a:pt x="23291" y="222509"/>
                </a:cubicBezTo>
                <a:cubicBezTo>
                  <a:pt x="33541" y="264435"/>
                  <a:pt x="95036" y="264435"/>
                  <a:pt x="95036" y="222509"/>
                </a:cubicBezTo>
                <a:cubicBezTo>
                  <a:pt x="105285" y="180583"/>
                  <a:pt x="54039" y="159619"/>
                  <a:pt x="33541" y="128175"/>
                </a:cubicBezTo>
                <a:cubicBezTo>
                  <a:pt x="13042" y="117693"/>
                  <a:pt x="2793" y="86248"/>
                  <a:pt x="13042" y="65285"/>
                </a:cubicBezTo>
                <a:cubicBezTo>
                  <a:pt x="18167" y="49563"/>
                  <a:pt x="28416" y="46942"/>
                  <a:pt x="38665" y="49563"/>
                </a:cubicBezTo>
                <a:close/>
                <a:moveTo>
                  <a:pt x="929723" y="47604"/>
                </a:moveTo>
                <a:cubicBezTo>
                  <a:pt x="941881" y="47442"/>
                  <a:pt x="954539" y="49385"/>
                  <a:pt x="967863" y="54567"/>
                </a:cubicBezTo>
                <a:cubicBezTo>
                  <a:pt x="978522" y="54567"/>
                  <a:pt x="978522" y="75293"/>
                  <a:pt x="957203" y="75293"/>
                </a:cubicBezTo>
                <a:cubicBezTo>
                  <a:pt x="914567" y="64930"/>
                  <a:pt x="871930" y="85656"/>
                  <a:pt x="839952" y="96019"/>
                </a:cubicBezTo>
                <a:cubicBezTo>
                  <a:pt x="818634" y="96019"/>
                  <a:pt x="818634" y="75293"/>
                  <a:pt x="829293" y="75293"/>
                </a:cubicBezTo>
                <a:cubicBezTo>
                  <a:pt x="861270" y="67521"/>
                  <a:pt x="893248" y="48090"/>
                  <a:pt x="929723" y="47604"/>
                </a:cubicBezTo>
                <a:close/>
                <a:moveTo>
                  <a:pt x="1568851" y="23476"/>
                </a:moveTo>
                <a:cubicBezTo>
                  <a:pt x="1589578" y="28657"/>
                  <a:pt x="1607713" y="44202"/>
                  <a:pt x="1618076" y="64929"/>
                </a:cubicBezTo>
                <a:cubicBezTo>
                  <a:pt x="1618076" y="75292"/>
                  <a:pt x="1607713" y="96018"/>
                  <a:pt x="1597350" y="75292"/>
                </a:cubicBezTo>
                <a:cubicBezTo>
                  <a:pt x="1586987" y="44202"/>
                  <a:pt x="1545534" y="33839"/>
                  <a:pt x="1524808" y="54565"/>
                </a:cubicBezTo>
                <a:cubicBezTo>
                  <a:pt x="1514445" y="64929"/>
                  <a:pt x="1493718" y="54565"/>
                  <a:pt x="1504081" y="44202"/>
                </a:cubicBezTo>
                <a:cubicBezTo>
                  <a:pt x="1524808" y="23476"/>
                  <a:pt x="1548125" y="18294"/>
                  <a:pt x="1568851" y="23476"/>
                </a:cubicBezTo>
                <a:close/>
                <a:moveTo>
                  <a:pt x="1390456" y="83"/>
                </a:moveTo>
                <a:cubicBezTo>
                  <a:pt x="1396452" y="-899"/>
                  <a:pt x="1408443" y="6953"/>
                  <a:pt x="1408443" y="14805"/>
                </a:cubicBezTo>
                <a:cubicBezTo>
                  <a:pt x="1397784" y="56680"/>
                  <a:pt x="1419102" y="109025"/>
                  <a:pt x="1429762" y="150900"/>
                </a:cubicBezTo>
                <a:cubicBezTo>
                  <a:pt x="1429762" y="171838"/>
                  <a:pt x="1440421" y="213713"/>
                  <a:pt x="1419102" y="234651"/>
                </a:cubicBezTo>
                <a:cubicBezTo>
                  <a:pt x="1387125" y="260823"/>
                  <a:pt x="1357812" y="237268"/>
                  <a:pt x="1335161" y="203244"/>
                </a:cubicBezTo>
                <a:lnTo>
                  <a:pt x="1322069" y="178430"/>
                </a:lnTo>
                <a:lnTo>
                  <a:pt x="1321837" y="166603"/>
                </a:lnTo>
                <a:lnTo>
                  <a:pt x="1315148" y="117801"/>
                </a:lnTo>
                <a:lnTo>
                  <a:pt x="1327167" y="135197"/>
                </a:lnTo>
                <a:cubicBezTo>
                  <a:pt x="1333829" y="148283"/>
                  <a:pt x="1339158" y="161369"/>
                  <a:pt x="1344488" y="171838"/>
                </a:cubicBezTo>
                <a:cubicBezTo>
                  <a:pt x="1355147" y="182307"/>
                  <a:pt x="1387125" y="245120"/>
                  <a:pt x="1397784" y="224182"/>
                </a:cubicBezTo>
                <a:cubicBezTo>
                  <a:pt x="1408443" y="213713"/>
                  <a:pt x="1408443" y="192776"/>
                  <a:pt x="1408443" y="182307"/>
                </a:cubicBezTo>
                <a:cubicBezTo>
                  <a:pt x="1408443" y="129962"/>
                  <a:pt x="1376466" y="67149"/>
                  <a:pt x="1387125" y="4336"/>
                </a:cubicBezTo>
                <a:cubicBezTo>
                  <a:pt x="1387125" y="1719"/>
                  <a:pt x="1388457" y="410"/>
                  <a:pt x="1390456" y="8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69" name="任意多边形 68"/>
          <p:cNvSpPr>
            <a:spLocks/>
          </p:cNvSpPr>
          <p:nvPr/>
        </p:nvSpPr>
        <p:spPr bwMode="auto">
          <a:xfrm>
            <a:off x="3827748" y="2754923"/>
            <a:ext cx="1553622" cy="1825111"/>
          </a:xfrm>
          <a:custGeom>
            <a:avLst/>
            <a:gdLst>
              <a:gd name="connsiteX0" fmla="*/ 1449091 w 1553622"/>
              <a:gd name="connsiteY0" fmla="*/ 1700754 h 1825111"/>
              <a:gd name="connsiteX1" fmla="*/ 1459589 w 1553622"/>
              <a:gd name="connsiteY1" fmla="*/ 1721480 h 1825111"/>
              <a:gd name="connsiteX2" fmla="*/ 1260132 w 1553622"/>
              <a:gd name="connsiteY2" fmla="*/ 1825111 h 1825111"/>
              <a:gd name="connsiteX3" fmla="*/ 1249634 w 1553622"/>
              <a:gd name="connsiteY3" fmla="*/ 1804385 h 1825111"/>
              <a:gd name="connsiteX4" fmla="*/ 1449091 w 1553622"/>
              <a:gd name="connsiteY4" fmla="*/ 1700754 h 1825111"/>
              <a:gd name="connsiteX5" fmla="*/ 1459567 w 1553622"/>
              <a:gd name="connsiteY5" fmla="*/ 1626864 h 1825111"/>
              <a:gd name="connsiteX6" fmla="*/ 1459567 w 1553622"/>
              <a:gd name="connsiteY6" fmla="*/ 1647860 h 1825111"/>
              <a:gd name="connsiteX7" fmla="*/ 1291262 w 1553622"/>
              <a:gd name="connsiteY7" fmla="*/ 1721345 h 1825111"/>
              <a:gd name="connsiteX8" fmla="*/ 1280743 w 1553622"/>
              <a:gd name="connsiteY8" fmla="*/ 1700349 h 1825111"/>
              <a:gd name="connsiteX9" fmla="*/ 1459567 w 1553622"/>
              <a:gd name="connsiteY9" fmla="*/ 1626864 h 1825111"/>
              <a:gd name="connsiteX10" fmla="*/ 1500951 w 1553622"/>
              <a:gd name="connsiteY10" fmla="*/ 1455448 h 1825111"/>
              <a:gd name="connsiteX11" fmla="*/ 1503925 w 1553622"/>
              <a:gd name="connsiteY11" fmla="*/ 1479003 h 1825111"/>
              <a:gd name="connsiteX12" fmla="*/ 1313581 w 1553622"/>
              <a:gd name="connsiteY12" fmla="*/ 1583693 h 1825111"/>
              <a:gd name="connsiteX13" fmla="*/ 1303007 w 1553622"/>
              <a:gd name="connsiteY13" fmla="*/ 1562755 h 1825111"/>
              <a:gd name="connsiteX14" fmla="*/ 1493350 w 1553622"/>
              <a:gd name="connsiteY14" fmla="*/ 1458065 h 1825111"/>
              <a:gd name="connsiteX15" fmla="*/ 1500951 w 1553622"/>
              <a:gd name="connsiteY15" fmla="*/ 1455448 h 1825111"/>
              <a:gd name="connsiteX16" fmla="*/ 1500951 w 1553622"/>
              <a:gd name="connsiteY16" fmla="*/ 1339893 h 1825111"/>
              <a:gd name="connsiteX17" fmla="*/ 1503925 w 1553622"/>
              <a:gd name="connsiteY17" fmla="*/ 1363210 h 1825111"/>
              <a:gd name="connsiteX18" fmla="*/ 1313581 w 1553622"/>
              <a:gd name="connsiteY18" fmla="*/ 1456478 h 1825111"/>
              <a:gd name="connsiteX19" fmla="*/ 1303007 w 1553622"/>
              <a:gd name="connsiteY19" fmla="*/ 1435752 h 1825111"/>
              <a:gd name="connsiteX20" fmla="*/ 1493350 w 1553622"/>
              <a:gd name="connsiteY20" fmla="*/ 1342484 h 1825111"/>
              <a:gd name="connsiteX21" fmla="*/ 1500951 w 1553622"/>
              <a:gd name="connsiteY21" fmla="*/ 1339893 h 1825111"/>
              <a:gd name="connsiteX22" fmla="*/ 1284658 w 1553622"/>
              <a:gd name="connsiteY22" fmla="*/ 1025671 h 1825111"/>
              <a:gd name="connsiteX23" fmla="*/ 1284658 w 1553622"/>
              <a:gd name="connsiteY23" fmla="*/ 1046891 h 1825111"/>
              <a:gd name="connsiteX24" fmla="*/ 999856 w 1553622"/>
              <a:gd name="connsiteY24" fmla="*/ 1216650 h 1825111"/>
              <a:gd name="connsiteX25" fmla="*/ 978760 w 1553622"/>
              <a:gd name="connsiteY25" fmla="*/ 1195430 h 1825111"/>
              <a:gd name="connsiteX26" fmla="*/ 1284658 w 1553622"/>
              <a:gd name="connsiteY26" fmla="*/ 1025671 h 1825111"/>
              <a:gd name="connsiteX27" fmla="*/ 1110247 w 1553622"/>
              <a:gd name="connsiteY27" fmla="*/ 1015579 h 1825111"/>
              <a:gd name="connsiteX28" fmla="*/ 1113192 w 1553622"/>
              <a:gd name="connsiteY28" fmla="*/ 1028805 h 1825111"/>
              <a:gd name="connsiteX29" fmla="*/ 861938 w 1553622"/>
              <a:gd name="connsiteY29" fmla="*/ 1175108 h 1825111"/>
              <a:gd name="connsiteX30" fmla="*/ 851470 w 1553622"/>
              <a:gd name="connsiteY30" fmla="*/ 1164658 h 1825111"/>
              <a:gd name="connsiteX31" fmla="*/ 1102723 w 1553622"/>
              <a:gd name="connsiteY31" fmla="*/ 1018355 h 1825111"/>
              <a:gd name="connsiteX32" fmla="*/ 1110247 w 1553622"/>
              <a:gd name="connsiteY32" fmla="*/ 1015579 h 1825111"/>
              <a:gd name="connsiteX33" fmla="*/ 430420 w 1553622"/>
              <a:gd name="connsiteY33" fmla="*/ 678307 h 1825111"/>
              <a:gd name="connsiteX34" fmla="*/ 422985 w 1553622"/>
              <a:gd name="connsiteY34" fmla="*/ 702137 h 1825111"/>
              <a:gd name="connsiteX35" fmla="*/ 243216 w 1553622"/>
              <a:gd name="connsiteY35" fmla="*/ 808047 h 1825111"/>
              <a:gd name="connsiteX36" fmla="*/ 232641 w 1553622"/>
              <a:gd name="connsiteY36" fmla="*/ 786865 h 1825111"/>
              <a:gd name="connsiteX37" fmla="*/ 422985 w 1553622"/>
              <a:gd name="connsiteY37" fmla="*/ 680955 h 1825111"/>
              <a:gd name="connsiteX38" fmla="*/ 430420 w 1553622"/>
              <a:gd name="connsiteY38" fmla="*/ 678307 h 1825111"/>
              <a:gd name="connsiteX39" fmla="*/ 410085 w 1553622"/>
              <a:gd name="connsiteY39" fmla="*/ 563771 h 1825111"/>
              <a:gd name="connsiteX40" fmla="*/ 420448 w 1553622"/>
              <a:gd name="connsiteY40" fmla="*/ 584867 h 1825111"/>
              <a:gd name="connsiteX41" fmla="*/ 202822 w 1553622"/>
              <a:gd name="connsiteY41" fmla="*/ 721994 h 1825111"/>
              <a:gd name="connsiteX42" fmla="*/ 192459 w 1553622"/>
              <a:gd name="connsiteY42" fmla="*/ 700897 h 1825111"/>
              <a:gd name="connsiteX43" fmla="*/ 410085 w 1553622"/>
              <a:gd name="connsiteY43" fmla="*/ 563771 h 1825111"/>
              <a:gd name="connsiteX44" fmla="*/ 417330 w 1553622"/>
              <a:gd name="connsiteY44" fmla="*/ 216353 h 1825111"/>
              <a:gd name="connsiteX45" fmla="*/ 411418 w 1553622"/>
              <a:gd name="connsiteY45" fmla="*/ 240021 h 1825111"/>
              <a:gd name="connsiteX46" fmla="*/ 127614 w 1553622"/>
              <a:gd name="connsiteY46" fmla="*/ 397807 h 1825111"/>
              <a:gd name="connsiteX47" fmla="*/ 117103 w 1553622"/>
              <a:gd name="connsiteY47" fmla="*/ 387288 h 1825111"/>
              <a:gd name="connsiteX48" fmla="*/ 411418 w 1553622"/>
              <a:gd name="connsiteY48" fmla="*/ 218983 h 1825111"/>
              <a:gd name="connsiteX49" fmla="*/ 417330 w 1553622"/>
              <a:gd name="connsiteY49" fmla="*/ 216353 h 1825111"/>
              <a:gd name="connsiteX50" fmla="*/ 336062 w 1553622"/>
              <a:gd name="connsiteY50" fmla="*/ 186256 h 1825111"/>
              <a:gd name="connsiteX51" fmla="*/ 336062 w 1553622"/>
              <a:gd name="connsiteY51" fmla="*/ 207574 h 1825111"/>
              <a:gd name="connsiteX52" fmla="*/ 128799 w 1553622"/>
              <a:gd name="connsiteY52" fmla="*/ 335485 h 1825111"/>
              <a:gd name="connsiteX53" fmla="*/ 108073 w 1553622"/>
              <a:gd name="connsiteY53" fmla="*/ 324825 h 1825111"/>
              <a:gd name="connsiteX54" fmla="*/ 336062 w 1553622"/>
              <a:gd name="connsiteY54" fmla="*/ 186256 h 1825111"/>
              <a:gd name="connsiteX55" fmla="*/ 264390 w 1553622"/>
              <a:gd name="connsiteY55" fmla="*/ 137839 h 1825111"/>
              <a:gd name="connsiteX56" fmla="*/ 264390 w 1553622"/>
              <a:gd name="connsiteY56" fmla="*/ 146286 h 1825111"/>
              <a:gd name="connsiteX57" fmla="*/ 274840 w 1553622"/>
              <a:gd name="connsiteY57" fmla="*/ 146286 h 1825111"/>
              <a:gd name="connsiteX58" fmla="*/ 285291 w 1553622"/>
              <a:gd name="connsiteY58" fmla="*/ 146286 h 1825111"/>
              <a:gd name="connsiteX59" fmla="*/ 286565 w 1553622"/>
              <a:gd name="connsiteY59" fmla="*/ 146286 h 1825111"/>
              <a:gd name="connsiteX60" fmla="*/ 257859 w 1553622"/>
              <a:gd name="connsiteY60" fmla="*/ 168937 h 1825111"/>
              <a:gd name="connsiteX61" fmla="*/ 180788 w 1553622"/>
              <a:gd name="connsiteY61" fmla="*/ 199582 h 1825111"/>
              <a:gd name="connsiteX62" fmla="*/ 170338 w 1553622"/>
              <a:gd name="connsiteY62" fmla="*/ 178263 h 1825111"/>
              <a:gd name="connsiteX63" fmla="*/ 180788 w 1553622"/>
              <a:gd name="connsiteY63" fmla="*/ 188923 h 1825111"/>
              <a:gd name="connsiteX64" fmla="*/ 222589 w 1553622"/>
              <a:gd name="connsiteY64" fmla="*/ 162275 h 1825111"/>
              <a:gd name="connsiteX65" fmla="*/ 237694 w 1553622"/>
              <a:gd name="connsiteY65" fmla="*/ 152646 h 1825111"/>
              <a:gd name="connsiteX66" fmla="*/ 247409 w 1553622"/>
              <a:gd name="connsiteY66" fmla="*/ 148951 h 1825111"/>
              <a:gd name="connsiteX67" fmla="*/ 299792 w 1553622"/>
              <a:gd name="connsiteY67" fmla="*/ 135849 h 1825111"/>
              <a:gd name="connsiteX68" fmla="*/ 299986 w 1553622"/>
              <a:gd name="connsiteY68" fmla="*/ 136959 h 1825111"/>
              <a:gd name="connsiteX69" fmla="*/ 295741 w 1553622"/>
              <a:gd name="connsiteY69" fmla="*/ 146286 h 1825111"/>
              <a:gd name="connsiteX70" fmla="*/ 286565 w 1553622"/>
              <a:gd name="connsiteY70" fmla="*/ 146286 h 1825111"/>
              <a:gd name="connsiteX71" fmla="*/ 306618 w 1553622"/>
              <a:gd name="connsiteY71" fmla="*/ 130463 h 1825111"/>
              <a:gd name="connsiteX72" fmla="*/ 299792 w 1553622"/>
              <a:gd name="connsiteY72" fmla="*/ 135849 h 1825111"/>
              <a:gd name="connsiteX73" fmla="*/ 299476 w 1553622"/>
              <a:gd name="connsiteY73" fmla="*/ 134043 h 1825111"/>
              <a:gd name="connsiteX74" fmla="*/ 302272 w 1553622"/>
              <a:gd name="connsiteY74" fmla="*/ 131629 h 1825111"/>
              <a:gd name="connsiteX75" fmla="*/ 292802 w 1553622"/>
              <a:gd name="connsiteY75" fmla="*/ 122303 h 1825111"/>
              <a:gd name="connsiteX76" fmla="*/ 298353 w 1553622"/>
              <a:gd name="connsiteY76" fmla="*/ 127632 h 1825111"/>
              <a:gd name="connsiteX77" fmla="*/ 299476 w 1553622"/>
              <a:gd name="connsiteY77" fmla="*/ 134043 h 1825111"/>
              <a:gd name="connsiteX78" fmla="*/ 285291 w 1553622"/>
              <a:gd name="connsiteY78" fmla="*/ 146286 h 1825111"/>
              <a:gd name="connsiteX79" fmla="*/ 285291 w 1553622"/>
              <a:gd name="connsiteY79" fmla="*/ 135627 h 1825111"/>
              <a:gd name="connsiteX80" fmla="*/ 276147 w 1553622"/>
              <a:gd name="connsiteY80" fmla="*/ 130297 h 1825111"/>
              <a:gd name="connsiteX81" fmla="*/ 276115 w 1553622"/>
              <a:gd name="connsiteY81" fmla="*/ 130167 h 1825111"/>
              <a:gd name="connsiteX82" fmla="*/ 284062 w 1553622"/>
              <a:gd name="connsiteY82" fmla="*/ 124967 h 1825111"/>
              <a:gd name="connsiteX83" fmla="*/ 285291 w 1553622"/>
              <a:gd name="connsiteY83" fmla="*/ 124967 h 1825111"/>
              <a:gd name="connsiteX84" fmla="*/ 292802 w 1553622"/>
              <a:gd name="connsiteY84" fmla="*/ 122303 h 1825111"/>
              <a:gd name="connsiteX85" fmla="*/ 321639 w 1553622"/>
              <a:gd name="connsiteY85" fmla="*/ 118611 h 1825111"/>
              <a:gd name="connsiteX86" fmla="*/ 327092 w 1553622"/>
              <a:gd name="connsiteY86" fmla="*/ 124967 h 1825111"/>
              <a:gd name="connsiteX87" fmla="*/ 306618 w 1553622"/>
              <a:gd name="connsiteY87" fmla="*/ 130463 h 1825111"/>
              <a:gd name="connsiteX88" fmla="*/ 253940 w 1553622"/>
              <a:gd name="connsiteY88" fmla="*/ 114308 h 1825111"/>
              <a:gd name="connsiteX89" fmla="*/ 267003 w 1553622"/>
              <a:gd name="connsiteY89" fmla="*/ 120970 h 1825111"/>
              <a:gd name="connsiteX90" fmla="*/ 267536 w 1553622"/>
              <a:gd name="connsiteY90" fmla="*/ 123202 h 1825111"/>
              <a:gd name="connsiteX91" fmla="*/ 264390 w 1553622"/>
              <a:gd name="connsiteY91" fmla="*/ 124967 h 1825111"/>
              <a:gd name="connsiteX92" fmla="*/ 264390 w 1553622"/>
              <a:gd name="connsiteY92" fmla="*/ 135627 h 1825111"/>
              <a:gd name="connsiteX93" fmla="*/ 237694 w 1553622"/>
              <a:gd name="connsiteY93" fmla="*/ 152646 h 1825111"/>
              <a:gd name="connsiteX94" fmla="*/ 170338 w 1553622"/>
              <a:gd name="connsiteY94" fmla="*/ 178263 h 1825111"/>
              <a:gd name="connsiteX95" fmla="*/ 253940 w 1553622"/>
              <a:gd name="connsiteY95" fmla="*/ 114308 h 1825111"/>
              <a:gd name="connsiteX96" fmla="*/ 316641 w 1553622"/>
              <a:gd name="connsiteY96" fmla="*/ 103649 h 1825111"/>
              <a:gd name="connsiteX97" fmla="*/ 284062 w 1553622"/>
              <a:gd name="connsiteY97" fmla="*/ 124967 h 1825111"/>
              <a:gd name="connsiteX98" fmla="*/ 276147 w 1553622"/>
              <a:gd name="connsiteY98" fmla="*/ 124967 h 1825111"/>
              <a:gd name="connsiteX99" fmla="*/ 274840 w 1553622"/>
              <a:gd name="connsiteY99" fmla="*/ 124967 h 1825111"/>
              <a:gd name="connsiteX100" fmla="*/ 276115 w 1553622"/>
              <a:gd name="connsiteY100" fmla="*/ 130167 h 1825111"/>
              <a:gd name="connsiteX101" fmla="*/ 264390 w 1553622"/>
              <a:gd name="connsiteY101" fmla="*/ 137839 h 1825111"/>
              <a:gd name="connsiteX102" fmla="*/ 264390 w 1553622"/>
              <a:gd name="connsiteY102" fmla="*/ 135627 h 1825111"/>
              <a:gd name="connsiteX103" fmla="*/ 268636 w 1553622"/>
              <a:gd name="connsiteY103" fmla="*/ 127799 h 1825111"/>
              <a:gd name="connsiteX104" fmla="*/ 267536 w 1553622"/>
              <a:gd name="connsiteY104" fmla="*/ 123202 h 1825111"/>
              <a:gd name="connsiteX105" fmla="*/ 290516 w 1553622"/>
              <a:gd name="connsiteY105" fmla="*/ 110311 h 1825111"/>
              <a:gd name="connsiteX106" fmla="*/ 316641 w 1553622"/>
              <a:gd name="connsiteY106" fmla="*/ 103649 h 1825111"/>
              <a:gd name="connsiteX107" fmla="*/ 324153 w 1553622"/>
              <a:gd name="connsiteY107" fmla="*/ 100818 h 1825111"/>
              <a:gd name="connsiteX108" fmla="*/ 327092 w 1553622"/>
              <a:gd name="connsiteY108" fmla="*/ 114308 h 1825111"/>
              <a:gd name="connsiteX109" fmla="*/ 321639 w 1553622"/>
              <a:gd name="connsiteY109" fmla="*/ 118611 h 1825111"/>
              <a:gd name="connsiteX110" fmla="*/ 317948 w 1553622"/>
              <a:gd name="connsiteY110" fmla="*/ 114308 h 1825111"/>
              <a:gd name="connsiteX111" fmla="*/ 316641 w 1553622"/>
              <a:gd name="connsiteY111" fmla="*/ 103649 h 1825111"/>
              <a:gd name="connsiteX112" fmla="*/ 324153 w 1553622"/>
              <a:gd name="connsiteY112" fmla="*/ 100818 h 1825111"/>
              <a:gd name="connsiteX113" fmla="*/ 272609 w 1553622"/>
              <a:gd name="connsiteY113" fmla="*/ 31157 h 1825111"/>
              <a:gd name="connsiteX114" fmla="*/ 199920 w 1553622"/>
              <a:gd name="connsiteY114" fmla="*/ 70857 h 1825111"/>
              <a:gd name="connsiteX115" fmla="*/ 168354 w 1553622"/>
              <a:gd name="connsiteY115" fmla="*/ 133884 h 1825111"/>
              <a:gd name="connsiteX116" fmla="*/ 143952 w 1553622"/>
              <a:gd name="connsiteY116" fmla="*/ 178799 h 1825111"/>
              <a:gd name="connsiteX117" fmla="*/ 150823 w 1553622"/>
              <a:gd name="connsiteY117" fmla="*/ 180844 h 1825111"/>
              <a:gd name="connsiteX118" fmla="*/ 139164 w 1553622"/>
              <a:gd name="connsiteY118" fmla="*/ 199582 h 1825111"/>
              <a:gd name="connsiteX119" fmla="*/ 135503 w 1553622"/>
              <a:gd name="connsiteY119" fmla="*/ 194352 h 1825111"/>
              <a:gd name="connsiteX120" fmla="*/ 126265 w 1553622"/>
              <a:gd name="connsiteY120" fmla="*/ 211355 h 1825111"/>
              <a:gd name="connsiteX121" fmla="*/ 84177 w 1553622"/>
              <a:gd name="connsiteY121" fmla="*/ 280947 h 1825111"/>
              <a:gd name="connsiteX122" fmla="*/ 21044 w 1553622"/>
              <a:gd name="connsiteY122" fmla="*/ 396497 h 1825111"/>
              <a:gd name="connsiteX123" fmla="*/ 63133 w 1553622"/>
              <a:gd name="connsiteY123" fmla="*/ 407001 h 1825111"/>
              <a:gd name="connsiteX124" fmla="*/ 136787 w 1553622"/>
              <a:gd name="connsiteY124" fmla="*/ 438515 h 1825111"/>
              <a:gd name="connsiteX125" fmla="*/ 147309 w 1553622"/>
              <a:gd name="connsiteY125" fmla="*/ 690623 h 1825111"/>
              <a:gd name="connsiteX126" fmla="*/ 175053 w 1553622"/>
              <a:gd name="connsiteY126" fmla="*/ 1072233 h 1825111"/>
              <a:gd name="connsiteX127" fmla="*/ 179403 w 1553622"/>
              <a:gd name="connsiteY127" fmla="*/ 1080015 h 1825111"/>
              <a:gd name="connsiteX128" fmla="*/ 266821 w 1553622"/>
              <a:gd name="connsiteY128" fmla="*/ 1018337 h 1825111"/>
              <a:gd name="connsiteX129" fmla="*/ 346568 w 1553622"/>
              <a:gd name="connsiteY129" fmla="*/ 964427 h 1825111"/>
              <a:gd name="connsiteX130" fmla="*/ 443638 w 1553622"/>
              <a:gd name="connsiteY130" fmla="*/ 912654 h 1825111"/>
              <a:gd name="connsiteX131" fmla="*/ 478246 w 1553622"/>
              <a:gd name="connsiteY131" fmla="*/ 911922 h 1825111"/>
              <a:gd name="connsiteX132" fmla="*/ 475180 w 1553622"/>
              <a:gd name="connsiteY132" fmla="*/ 908900 h 1825111"/>
              <a:gd name="connsiteX133" fmla="*/ 452451 w 1553622"/>
              <a:gd name="connsiteY133" fmla="*/ 858695 h 1825111"/>
              <a:gd name="connsiteX134" fmla="*/ 444687 w 1553622"/>
              <a:gd name="connsiteY134" fmla="*/ 812909 h 1825111"/>
              <a:gd name="connsiteX135" fmla="*/ 442588 w 1553622"/>
              <a:gd name="connsiteY135" fmla="*/ 817482 h 1825111"/>
              <a:gd name="connsiteX136" fmla="*/ 234039 w 1553622"/>
              <a:gd name="connsiteY136" fmla="*/ 954609 h 1825111"/>
              <a:gd name="connsiteX137" fmla="*/ 223611 w 1553622"/>
              <a:gd name="connsiteY137" fmla="*/ 933512 h 1825111"/>
              <a:gd name="connsiteX138" fmla="*/ 432161 w 1553622"/>
              <a:gd name="connsiteY138" fmla="*/ 796386 h 1825111"/>
              <a:gd name="connsiteX139" fmla="*/ 439656 w 1553622"/>
              <a:gd name="connsiteY139" fmla="*/ 793749 h 1825111"/>
              <a:gd name="connsiteX140" fmla="*/ 441782 w 1553622"/>
              <a:gd name="connsiteY140" fmla="*/ 795774 h 1825111"/>
              <a:gd name="connsiteX141" fmla="*/ 441764 w 1553622"/>
              <a:gd name="connsiteY141" fmla="*/ 795668 h 1825111"/>
              <a:gd name="connsiteX142" fmla="*/ 431406 w 1553622"/>
              <a:gd name="connsiteY142" fmla="*/ 606587 h 1825111"/>
              <a:gd name="connsiteX143" fmla="*/ 420884 w 1553622"/>
              <a:gd name="connsiteY143" fmla="*/ 512046 h 1825111"/>
              <a:gd name="connsiteX144" fmla="*/ 424692 w 1553622"/>
              <a:gd name="connsiteY144" fmla="*/ 472944 h 1825111"/>
              <a:gd name="connsiteX145" fmla="*/ 379583 w 1553622"/>
              <a:gd name="connsiteY145" fmla="*/ 490661 h 1825111"/>
              <a:gd name="connsiteX146" fmla="*/ 231724 w 1553622"/>
              <a:gd name="connsiteY146" fmla="*/ 585980 h 1825111"/>
              <a:gd name="connsiteX147" fmla="*/ 221103 w 1553622"/>
              <a:gd name="connsiteY147" fmla="*/ 564798 h 1825111"/>
              <a:gd name="connsiteX148" fmla="*/ 422895 w 1553622"/>
              <a:gd name="connsiteY148" fmla="*/ 448297 h 1825111"/>
              <a:gd name="connsiteX149" fmla="*/ 430497 w 1553622"/>
              <a:gd name="connsiteY149" fmla="*/ 450374 h 1825111"/>
              <a:gd name="connsiteX150" fmla="*/ 441929 w 1553622"/>
              <a:gd name="connsiteY150" fmla="*/ 417506 h 1825111"/>
              <a:gd name="connsiteX151" fmla="*/ 452451 w 1553622"/>
              <a:gd name="connsiteY151" fmla="*/ 417506 h 1825111"/>
              <a:gd name="connsiteX152" fmla="*/ 508678 w 1553622"/>
              <a:gd name="connsiteY152" fmla="*/ 320011 h 1825111"/>
              <a:gd name="connsiteX153" fmla="*/ 505277 w 1553622"/>
              <a:gd name="connsiteY153" fmla="*/ 313174 h 1825111"/>
              <a:gd name="connsiteX154" fmla="*/ 504698 w 1553622"/>
              <a:gd name="connsiteY154" fmla="*/ 315055 h 1825111"/>
              <a:gd name="connsiteX155" fmla="*/ 189766 w 1553622"/>
              <a:gd name="connsiteY155" fmla="*/ 491230 h 1825111"/>
              <a:gd name="connsiteX156" fmla="*/ 179269 w 1553622"/>
              <a:gd name="connsiteY156" fmla="*/ 470503 h 1825111"/>
              <a:gd name="connsiteX157" fmla="*/ 494200 w 1553622"/>
              <a:gd name="connsiteY157" fmla="*/ 294329 h 1825111"/>
              <a:gd name="connsiteX158" fmla="*/ 495403 w 1553622"/>
              <a:gd name="connsiteY158" fmla="*/ 293329 h 1825111"/>
              <a:gd name="connsiteX159" fmla="*/ 484017 w 1553622"/>
              <a:gd name="connsiteY159" fmla="*/ 270442 h 1825111"/>
              <a:gd name="connsiteX160" fmla="*/ 368274 w 1553622"/>
              <a:gd name="connsiteY160" fmla="*/ 123379 h 1825111"/>
              <a:gd name="connsiteX161" fmla="*/ 272609 w 1553622"/>
              <a:gd name="connsiteY161" fmla="*/ 31157 h 1825111"/>
              <a:gd name="connsiteX162" fmla="*/ 296325 w 1553622"/>
              <a:gd name="connsiteY162" fmla="*/ 1244 h 1825111"/>
              <a:gd name="connsiteX163" fmla="*/ 368274 w 1553622"/>
              <a:gd name="connsiteY163" fmla="*/ 70857 h 1825111"/>
              <a:gd name="connsiteX164" fmla="*/ 452451 w 1553622"/>
              <a:gd name="connsiteY164" fmla="*/ 196911 h 1825111"/>
              <a:gd name="connsiteX165" fmla="*/ 505061 w 1553622"/>
              <a:gd name="connsiteY165" fmla="*/ 270442 h 1825111"/>
              <a:gd name="connsiteX166" fmla="*/ 547150 w 1553622"/>
              <a:gd name="connsiteY166" fmla="*/ 385992 h 1825111"/>
              <a:gd name="connsiteX167" fmla="*/ 505061 w 1553622"/>
              <a:gd name="connsiteY167" fmla="*/ 449019 h 1825111"/>
              <a:gd name="connsiteX168" fmla="*/ 441929 w 1553622"/>
              <a:gd name="connsiteY168" fmla="*/ 480533 h 1825111"/>
              <a:gd name="connsiteX169" fmla="*/ 452451 w 1553622"/>
              <a:gd name="connsiteY169" fmla="*/ 627596 h 1825111"/>
              <a:gd name="connsiteX170" fmla="*/ 473495 w 1553622"/>
              <a:gd name="connsiteY170" fmla="*/ 848191 h 1825111"/>
              <a:gd name="connsiteX171" fmla="*/ 747070 w 1553622"/>
              <a:gd name="connsiteY171" fmla="*/ 953236 h 1825111"/>
              <a:gd name="connsiteX172" fmla="*/ 1283698 w 1553622"/>
              <a:gd name="connsiteY172" fmla="*/ 974245 h 1825111"/>
              <a:gd name="connsiteX173" fmla="*/ 1371821 w 1553622"/>
              <a:gd name="connsiteY173" fmla="*/ 1023321 h 1825111"/>
              <a:gd name="connsiteX174" fmla="*/ 1433383 w 1553622"/>
              <a:gd name="connsiteY174" fmla="*/ 1081009 h 1825111"/>
              <a:gd name="connsiteX175" fmla="*/ 1441753 w 1553622"/>
              <a:gd name="connsiteY175" fmla="*/ 1078967 h 1825111"/>
              <a:gd name="connsiteX176" fmla="*/ 1449678 w 1553622"/>
              <a:gd name="connsiteY176" fmla="*/ 1089626 h 1825111"/>
              <a:gd name="connsiteX177" fmla="*/ 1446160 w 1553622"/>
              <a:gd name="connsiteY177" fmla="*/ 1094358 h 1825111"/>
              <a:gd name="connsiteX178" fmla="*/ 1496771 w 1553622"/>
              <a:gd name="connsiteY178" fmla="*/ 1176621 h 1825111"/>
              <a:gd name="connsiteX179" fmla="*/ 1525707 w 1553622"/>
              <a:gd name="connsiteY179" fmla="*/ 1278876 h 1825111"/>
              <a:gd name="connsiteX180" fmla="*/ 1546751 w 1553622"/>
              <a:gd name="connsiteY180" fmla="*/ 1573002 h 1825111"/>
              <a:gd name="connsiteX181" fmla="*/ 1536229 w 1553622"/>
              <a:gd name="connsiteY181" fmla="*/ 1783093 h 1825111"/>
              <a:gd name="connsiteX182" fmla="*/ 1525707 w 1553622"/>
              <a:gd name="connsiteY182" fmla="*/ 1783093 h 1825111"/>
              <a:gd name="connsiteX183" fmla="*/ 1515185 w 1553622"/>
              <a:gd name="connsiteY183" fmla="*/ 1783093 h 1825111"/>
              <a:gd name="connsiteX184" fmla="*/ 1525707 w 1553622"/>
              <a:gd name="connsiteY184" fmla="*/ 1762084 h 1825111"/>
              <a:gd name="connsiteX185" fmla="*/ 1515185 w 1553622"/>
              <a:gd name="connsiteY185" fmla="*/ 1467957 h 1825111"/>
              <a:gd name="connsiteX186" fmla="*/ 1505978 w 1553622"/>
              <a:gd name="connsiteY186" fmla="*/ 1286754 h 1825111"/>
              <a:gd name="connsiteX187" fmla="*/ 1488455 w 1553622"/>
              <a:gd name="connsiteY187" fmla="*/ 1216519 h 1825111"/>
              <a:gd name="connsiteX188" fmla="*/ 1432032 w 1553622"/>
              <a:gd name="connsiteY188" fmla="*/ 1231169 h 1825111"/>
              <a:gd name="connsiteX189" fmla="*/ 1273184 w 1553622"/>
              <a:gd name="connsiteY189" fmla="*/ 1323241 h 1825111"/>
              <a:gd name="connsiteX190" fmla="*/ 1262821 w 1553622"/>
              <a:gd name="connsiteY190" fmla="*/ 1301774 h 1825111"/>
              <a:gd name="connsiteX191" fmla="*/ 1430413 w 1553622"/>
              <a:gd name="connsiteY191" fmla="*/ 1203665 h 1825111"/>
              <a:gd name="connsiteX192" fmla="*/ 1482271 w 1553622"/>
              <a:gd name="connsiteY192" fmla="*/ 1195745 h 1825111"/>
              <a:gd name="connsiteX193" fmla="*/ 1441530 w 1553622"/>
              <a:gd name="connsiteY193" fmla="*/ 1121308 h 1825111"/>
              <a:gd name="connsiteX194" fmla="*/ 1424736 w 1553622"/>
              <a:gd name="connsiteY194" fmla="*/ 1104445 h 1825111"/>
              <a:gd name="connsiteX195" fmla="*/ 1366130 w 1553622"/>
              <a:gd name="connsiteY195" fmla="*/ 1118772 h 1825111"/>
              <a:gd name="connsiteX196" fmla="*/ 1167001 w 1553622"/>
              <a:gd name="connsiteY196" fmla="*/ 1228196 h 1825111"/>
              <a:gd name="connsiteX197" fmla="*/ 1156433 w 1553622"/>
              <a:gd name="connsiteY197" fmla="*/ 1206877 h 1825111"/>
              <a:gd name="connsiteX198" fmla="*/ 1365965 w 1553622"/>
              <a:gd name="connsiteY198" fmla="*/ 1097454 h 1825111"/>
              <a:gd name="connsiteX199" fmla="*/ 1407648 w 1553622"/>
              <a:gd name="connsiteY199" fmla="*/ 1087286 h 1825111"/>
              <a:gd name="connsiteX200" fmla="*/ 1378171 w 1553622"/>
              <a:gd name="connsiteY200" fmla="*/ 1057686 h 1825111"/>
              <a:gd name="connsiteX201" fmla="*/ 820725 w 1553622"/>
              <a:gd name="connsiteY201" fmla="*/ 974245 h 1825111"/>
              <a:gd name="connsiteX202" fmla="*/ 509994 w 1553622"/>
              <a:gd name="connsiteY202" fmla="*/ 943224 h 1825111"/>
              <a:gd name="connsiteX203" fmla="*/ 488968 w 1553622"/>
              <a:gd name="connsiteY203" fmla="*/ 922494 h 1825111"/>
              <a:gd name="connsiteX204" fmla="*/ 484002 w 1553622"/>
              <a:gd name="connsiteY204" fmla="*/ 929583 h 1825111"/>
              <a:gd name="connsiteX205" fmla="*/ 472072 w 1553622"/>
              <a:gd name="connsiteY205" fmla="*/ 932870 h 1825111"/>
              <a:gd name="connsiteX206" fmla="*/ 315192 w 1553622"/>
              <a:gd name="connsiteY206" fmla="*/ 1017022 h 1825111"/>
              <a:gd name="connsiteX207" fmla="*/ 252440 w 1553622"/>
              <a:gd name="connsiteY207" fmla="*/ 1055154 h 1825111"/>
              <a:gd name="connsiteX208" fmla="*/ 190782 w 1553622"/>
              <a:gd name="connsiteY208" fmla="*/ 1100373 h 1825111"/>
              <a:gd name="connsiteX209" fmla="*/ 209456 w 1553622"/>
              <a:gd name="connsiteY209" fmla="*/ 1133782 h 1825111"/>
              <a:gd name="connsiteX210" fmla="*/ 256924 w 1553622"/>
              <a:gd name="connsiteY210" fmla="*/ 1172404 h 1825111"/>
              <a:gd name="connsiteX211" fmla="*/ 400629 w 1553622"/>
              <a:gd name="connsiteY211" fmla="*/ 1084332 h 1825111"/>
              <a:gd name="connsiteX212" fmla="*/ 538589 w 1553622"/>
              <a:gd name="connsiteY212" fmla="*/ 987177 h 1825111"/>
              <a:gd name="connsiteX213" fmla="*/ 549101 w 1553622"/>
              <a:gd name="connsiteY213" fmla="*/ 1007903 h 1825111"/>
              <a:gd name="connsiteX214" fmla="*/ 348073 w 1553622"/>
              <a:gd name="connsiteY214" fmla="*/ 1144892 h 1825111"/>
              <a:gd name="connsiteX215" fmla="*/ 291374 w 1553622"/>
              <a:gd name="connsiteY215" fmla="*/ 1183769 h 1825111"/>
              <a:gd name="connsiteX216" fmla="*/ 336708 w 1553622"/>
              <a:gd name="connsiteY216" fmla="*/ 1194840 h 1825111"/>
              <a:gd name="connsiteX217" fmla="*/ 422310 w 1553622"/>
              <a:gd name="connsiteY217" fmla="*/ 1197064 h 1825111"/>
              <a:gd name="connsiteX218" fmla="*/ 423543 w 1553622"/>
              <a:gd name="connsiteY218" fmla="*/ 1194442 h 1825111"/>
              <a:gd name="connsiteX219" fmla="*/ 738475 w 1553622"/>
              <a:gd name="connsiteY219" fmla="*/ 1007905 h 1825111"/>
              <a:gd name="connsiteX220" fmla="*/ 748973 w 1553622"/>
              <a:gd name="connsiteY220" fmla="*/ 1028631 h 1825111"/>
              <a:gd name="connsiteX221" fmla="*/ 509822 w 1553622"/>
              <a:gd name="connsiteY221" fmla="*/ 1164162 h 1825111"/>
              <a:gd name="connsiteX222" fmla="*/ 459675 w 1553622"/>
              <a:gd name="connsiteY222" fmla="*/ 1197915 h 1825111"/>
              <a:gd name="connsiteX223" fmla="*/ 578716 w 1553622"/>
              <a:gd name="connsiteY223" fmla="*/ 1196153 h 1825111"/>
              <a:gd name="connsiteX224" fmla="*/ 606159 w 1553622"/>
              <a:gd name="connsiteY224" fmla="*/ 1196190 h 1825111"/>
              <a:gd name="connsiteX225" fmla="*/ 605827 w 1553622"/>
              <a:gd name="connsiteY225" fmla="*/ 1194339 h 1825111"/>
              <a:gd name="connsiteX226" fmla="*/ 610101 w 1553622"/>
              <a:gd name="connsiteY226" fmla="*/ 1185154 h 1825111"/>
              <a:gd name="connsiteX227" fmla="*/ 841518 w 1553622"/>
              <a:gd name="connsiteY227" fmla="*/ 1059181 h 1825111"/>
              <a:gd name="connsiteX228" fmla="*/ 978265 w 1553622"/>
              <a:gd name="connsiteY228" fmla="*/ 985697 h 1825111"/>
              <a:gd name="connsiteX229" fmla="*/ 978265 w 1553622"/>
              <a:gd name="connsiteY229" fmla="*/ 1006692 h 1825111"/>
              <a:gd name="connsiteX230" fmla="*/ 778404 w 1553622"/>
              <a:gd name="connsiteY230" fmla="*/ 1111670 h 1825111"/>
              <a:gd name="connsiteX231" fmla="*/ 637182 w 1553622"/>
              <a:gd name="connsiteY231" fmla="*/ 1196232 h 1825111"/>
              <a:gd name="connsiteX232" fmla="*/ 700707 w 1553622"/>
              <a:gd name="connsiteY232" fmla="*/ 1196317 h 1825111"/>
              <a:gd name="connsiteX233" fmla="*/ 820725 w 1553622"/>
              <a:gd name="connsiteY233" fmla="*/ 1205344 h 1825111"/>
              <a:gd name="connsiteX234" fmla="*/ 1157432 w 1553622"/>
              <a:gd name="connsiteY234" fmla="*/ 1331399 h 1825111"/>
              <a:gd name="connsiteX235" fmla="*/ 1199521 w 1553622"/>
              <a:gd name="connsiteY235" fmla="*/ 1804102 h 1825111"/>
              <a:gd name="connsiteX236" fmla="*/ 1178477 w 1553622"/>
              <a:gd name="connsiteY236" fmla="*/ 1804102 h 1825111"/>
              <a:gd name="connsiteX237" fmla="*/ 1157432 w 1553622"/>
              <a:gd name="connsiteY237" fmla="*/ 1404930 h 1825111"/>
              <a:gd name="connsiteX238" fmla="*/ 1031167 w 1553622"/>
              <a:gd name="connsiteY238" fmla="*/ 1268371 h 1825111"/>
              <a:gd name="connsiteX239" fmla="*/ 873335 w 1553622"/>
              <a:gd name="connsiteY239" fmla="*/ 1236858 h 1825111"/>
              <a:gd name="connsiteX240" fmla="*/ 505061 w 1553622"/>
              <a:gd name="connsiteY240" fmla="*/ 1215849 h 1825111"/>
              <a:gd name="connsiteX241" fmla="*/ 294619 w 1553622"/>
              <a:gd name="connsiteY241" fmla="*/ 1215849 h 1825111"/>
              <a:gd name="connsiteX242" fmla="*/ 126265 w 1553622"/>
              <a:gd name="connsiteY242" fmla="*/ 827182 h 1825111"/>
              <a:gd name="connsiteX243" fmla="*/ 136787 w 1553622"/>
              <a:gd name="connsiteY243" fmla="*/ 596082 h 1825111"/>
              <a:gd name="connsiteX244" fmla="*/ 10522 w 1553622"/>
              <a:gd name="connsiteY244" fmla="*/ 438515 h 1825111"/>
              <a:gd name="connsiteX245" fmla="*/ 0 w 1553622"/>
              <a:gd name="connsiteY245" fmla="*/ 428010 h 1825111"/>
              <a:gd name="connsiteX246" fmla="*/ 73655 w 1553622"/>
              <a:gd name="connsiteY246" fmla="*/ 249433 h 1825111"/>
              <a:gd name="connsiteX247" fmla="*/ 178876 w 1553622"/>
              <a:gd name="connsiteY247" fmla="*/ 81361 h 1825111"/>
              <a:gd name="connsiteX248" fmla="*/ 296325 w 1553622"/>
              <a:gd name="connsiteY248" fmla="*/ 1244 h 1825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1553622" h="1825111">
                <a:moveTo>
                  <a:pt x="1449091" y="1700754"/>
                </a:moveTo>
                <a:cubicBezTo>
                  <a:pt x="1459589" y="1700754"/>
                  <a:pt x="1470086" y="1721480"/>
                  <a:pt x="1459589" y="1721480"/>
                </a:cubicBezTo>
                <a:cubicBezTo>
                  <a:pt x="1386104" y="1752570"/>
                  <a:pt x="1323118" y="1794022"/>
                  <a:pt x="1260132" y="1825111"/>
                </a:cubicBezTo>
                <a:cubicBezTo>
                  <a:pt x="1249634" y="1825111"/>
                  <a:pt x="1239136" y="1804385"/>
                  <a:pt x="1249634" y="1804385"/>
                </a:cubicBezTo>
                <a:cubicBezTo>
                  <a:pt x="1312620" y="1773296"/>
                  <a:pt x="1375607" y="1731843"/>
                  <a:pt x="1449091" y="1700754"/>
                </a:cubicBezTo>
                <a:close/>
                <a:moveTo>
                  <a:pt x="1459567" y="1626864"/>
                </a:moveTo>
                <a:cubicBezTo>
                  <a:pt x="1470086" y="1626864"/>
                  <a:pt x="1470086" y="1647860"/>
                  <a:pt x="1459567" y="1647860"/>
                </a:cubicBezTo>
                <a:cubicBezTo>
                  <a:pt x="1396453" y="1647860"/>
                  <a:pt x="1343858" y="1700349"/>
                  <a:pt x="1291262" y="1721345"/>
                </a:cubicBezTo>
                <a:cubicBezTo>
                  <a:pt x="1280743" y="1731842"/>
                  <a:pt x="1270224" y="1710847"/>
                  <a:pt x="1280743" y="1700349"/>
                </a:cubicBezTo>
                <a:cubicBezTo>
                  <a:pt x="1333339" y="1679353"/>
                  <a:pt x="1385934" y="1616367"/>
                  <a:pt x="1459567" y="1626864"/>
                </a:cubicBezTo>
                <a:close/>
                <a:moveTo>
                  <a:pt x="1500951" y="1455448"/>
                </a:moveTo>
                <a:cubicBezTo>
                  <a:pt x="1507890" y="1457410"/>
                  <a:pt x="1511856" y="1471151"/>
                  <a:pt x="1503925" y="1479003"/>
                </a:cubicBezTo>
                <a:cubicBezTo>
                  <a:pt x="1440477" y="1510410"/>
                  <a:pt x="1377029" y="1552286"/>
                  <a:pt x="1313581" y="1583693"/>
                </a:cubicBezTo>
                <a:cubicBezTo>
                  <a:pt x="1303007" y="1594162"/>
                  <a:pt x="1292432" y="1573224"/>
                  <a:pt x="1303007" y="1562755"/>
                </a:cubicBezTo>
                <a:cubicBezTo>
                  <a:pt x="1366455" y="1531348"/>
                  <a:pt x="1429902" y="1489472"/>
                  <a:pt x="1493350" y="1458065"/>
                </a:cubicBezTo>
                <a:cubicBezTo>
                  <a:pt x="1495994" y="1455447"/>
                  <a:pt x="1498637" y="1454793"/>
                  <a:pt x="1500951" y="1455448"/>
                </a:cubicBezTo>
                <a:close/>
                <a:moveTo>
                  <a:pt x="1500951" y="1339893"/>
                </a:moveTo>
                <a:cubicBezTo>
                  <a:pt x="1507890" y="1341836"/>
                  <a:pt x="1511856" y="1355438"/>
                  <a:pt x="1503925" y="1363210"/>
                </a:cubicBezTo>
                <a:cubicBezTo>
                  <a:pt x="1429902" y="1373573"/>
                  <a:pt x="1377029" y="1415026"/>
                  <a:pt x="1313581" y="1456478"/>
                </a:cubicBezTo>
                <a:cubicBezTo>
                  <a:pt x="1303007" y="1456478"/>
                  <a:pt x="1292432" y="1435752"/>
                  <a:pt x="1303007" y="1435752"/>
                </a:cubicBezTo>
                <a:cubicBezTo>
                  <a:pt x="1366455" y="1394299"/>
                  <a:pt x="1429902" y="1352847"/>
                  <a:pt x="1493350" y="1342484"/>
                </a:cubicBezTo>
                <a:cubicBezTo>
                  <a:pt x="1495994" y="1339893"/>
                  <a:pt x="1498637" y="1339245"/>
                  <a:pt x="1500951" y="1339893"/>
                </a:cubicBezTo>
                <a:close/>
                <a:moveTo>
                  <a:pt x="1284658" y="1025671"/>
                </a:moveTo>
                <a:cubicBezTo>
                  <a:pt x="1305754" y="1025671"/>
                  <a:pt x="1305754" y="1046891"/>
                  <a:pt x="1284658" y="1046891"/>
                </a:cubicBezTo>
                <a:cubicBezTo>
                  <a:pt x="1179176" y="1057501"/>
                  <a:pt x="1084242" y="1152990"/>
                  <a:pt x="999856" y="1216650"/>
                </a:cubicBezTo>
                <a:cubicBezTo>
                  <a:pt x="978760" y="1216650"/>
                  <a:pt x="968212" y="1206040"/>
                  <a:pt x="978760" y="1195430"/>
                </a:cubicBezTo>
                <a:cubicBezTo>
                  <a:pt x="1073694" y="1131770"/>
                  <a:pt x="1168627" y="1036281"/>
                  <a:pt x="1284658" y="1025671"/>
                </a:cubicBezTo>
                <a:close/>
                <a:moveTo>
                  <a:pt x="1110247" y="1015579"/>
                </a:moveTo>
                <a:cubicBezTo>
                  <a:pt x="1117118" y="1017049"/>
                  <a:pt x="1121044" y="1028805"/>
                  <a:pt x="1113192" y="1028805"/>
                </a:cubicBezTo>
                <a:cubicBezTo>
                  <a:pt x="1029441" y="1091506"/>
                  <a:pt x="945690" y="1133307"/>
                  <a:pt x="861938" y="1175108"/>
                </a:cubicBezTo>
                <a:cubicBezTo>
                  <a:pt x="851470" y="1185558"/>
                  <a:pt x="830532" y="1164658"/>
                  <a:pt x="851470" y="1164658"/>
                </a:cubicBezTo>
                <a:cubicBezTo>
                  <a:pt x="935221" y="1112407"/>
                  <a:pt x="1018972" y="1070606"/>
                  <a:pt x="1102723" y="1018355"/>
                </a:cubicBezTo>
                <a:cubicBezTo>
                  <a:pt x="1105340" y="1015743"/>
                  <a:pt x="1107957" y="1015089"/>
                  <a:pt x="1110247" y="1015579"/>
                </a:cubicBezTo>
                <a:close/>
                <a:moveTo>
                  <a:pt x="430420" y="678307"/>
                </a:moveTo>
                <a:cubicBezTo>
                  <a:pt x="436864" y="680293"/>
                  <a:pt x="438847" y="694194"/>
                  <a:pt x="422985" y="702137"/>
                </a:cubicBezTo>
                <a:cubicBezTo>
                  <a:pt x="370111" y="733910"/>
                  <a:pt x="306664" y="765683"/>
                  <a:pt x="243216" y="808047"/>
                </a:cubicBezTo>
                <a:cubicBezTo>
                  <a:pt x="232641" y="808047"/>
                  <a:pt x="222067" y="797456"/>
                  <a:pt x="232641" y="786865"/>
                </a:cubicBezTo>
                <a:cubicBezTo>
                  <a:pt x="296089" y="744501"/>
                  <a:pt x="348962" y="712728"/>
                  <a:pt x="422985" y="680955"/>
                </a:cubicBezTo>
                <a:cubicBezTo>
                  <a:pt x="425628" y="678307"/>
                  <a:pt x="428272" y="677645"/>
                  <a:pt x="430420" y="678307"/>
                </a:cubicBezTo>
                <a:close/>
                <a:moveTo>
                  <a:pt x="410085" y="563771"/>
                </a:moveTo>
                <a:cubicBezTo>
                  <a:pt x="420448" y="563771"/>
                  <a:pt x="430811" y="574319"/>
                  <a:pt x="420448" y="584867"/>
                </a:cubicBezTo>
                <a:cubicBezTo>
                  <a:pt x="347906" y="627060"/>
                  <a:pt x="275364" y="679801"/>
                  <a:pt x="202822" y="721994"/>
                </a:cubicBezTo>
                <a:cubicBezTo>
                  <a:pt x="192459" y="732542"/>
                  <a:pt x="182096" y="711445"/>
                  <a:pt x="192459" y="700897"/>
                </a:cubicBezTo>
                <a:cubicBezTo>
                  <a:pt x="265001" y="658705"/>
                  <a:pt x="337543" y="616512"/>
                  <a:pt x="410085" y="563771"/>
                </a:cubicBezTo>
                <a:close/>
                <a:moveTo>
                  <a:pt x="417330" y="216353"/>
                </a:moveTo>
                <a:cubicBezTo>
                  <a:pt x="421272" y="218325"/>
                  <a:pt x="419301" y="232132"/>
                  <a:pt x="411418" y="240021"/>
                </a:cubicBezTo>
                <a:cubicBezTo>
                  <a:pt x="306305" y="282097"/>
                  <a:pt x="222215" y="345212"/>
                  <a:pt x="127614" y="397807"/>
                </a:cubicBezTo>
                <a:cubicBezTo>
                  <a:pt x="117103" y="408326"/>
                  <a:pt x="106592" y="387288"/>
                  <a:pt x="117103" y="387288"/>
                </a:cubicBezTo>
                <a:cubicBezTo>
                  <a:pt x="211704" y="324173"/>
                  <a:pt x="306305" y="261059"/>
                  <a:pt x="411418" y="218983"/>
                </a:cubicBezTo>
                <a:cubicBezTo>
                  <a:pt x="414046" y="216353"/>
                  <a:pt x="416016" y="215696"/>
                  <a:pt x="417330" y="216353"/>
                </a:cubicBezTo>
                <a:close/>
                <a:moveTo>
                  <a:pt x="336062" y="186256"/>
                </a:moveTo>
                <a:cubicBezTo>
                  <a:pt x="346425" y="186256"/>
                  <a:pt x="346425" y="207574"/>
                  <a:pt x="336062" y="207574"/>
                </a:cubicBezTo>
                <a:cubicBezTo>
                  <a:pt x="263520" y="218233"/>
                  <a:pt x="180615" y="292848"/>
                  <a:pt x="128799" y="335485"/>
                </a:cubicBezTo>
                <a:cubicBezTo>
                  <a:pt x="118436" y="346144"/>
                  <a:pt x="97710" y="335485"/>
                  <a:pt x="108073" y="324825"/>
                </a:cubicBezTo>
                <a:cubicBezTo>
                  <a:pt x="180615" y="271529"/>
                  <a:pt x="253157" y="196915"/>
                  <a:pt x="336062" y="186256"/>
                </a:cubicBezTo>
                <a:close/>
                <a:moveTo>
                  <a:pt x="264390" y="137839"/>
                </a:moveTo>
                <a:lnTo>
                  <a:pt x="264390" y="146286"/>
                </a:lnTo>
                <a:cubicBezTo>
                  <a:pt x="264390" y="146286"/>
                  <a:pt x="274840" y="146286"/>
                  <a:pt x="274840" y="146286"/>
                </a:cubicBezTo>
                <a:cubicBezTo>
                  <a:pt x="280066" y="146286"/>
                  <a:pt x="282678" y="146286"/>
                  <a:pt x="285291" y="146286"/>
                </a:cubicBezTo>
                <a:lnTo>
                  <a:pt x="286565" y="146286"/>
                </a:lnTo>
                <a:lnTo>
                  <a:pt x="257859" y="168937"/>
                </a:lnTo>
                <a:cubicBezTo>
                  <a:pt x="233040" y="183593"/>
                  <a:pt x="206914" y="194252"/>
                  <a:pt x="180788" y="199582"/>
                </a:cubicBezTo>
                <a:cubicBezTo>
                  <a:pt x="170338" y="199582"/>
                  <a:pt x="159888" y="188923"/>
                  <a:pt x="170338" y="178263"/>
                </a:cubicBezTo>
                <a:cubicBezTo>
                  <a:pt x="180788" y="178263"/>
                  <a:pt x="180788" y="188923"/>
                  <a:pt x="180788" y="188923"/>
                </a:cubicBezTo>
                <a:cubicBezTo>
                  <a:pt x="196464" y="178264"/>
                  <a:pt x="209527" y="170269"/>
                  <a:pt x="222589" y="162275"/>
                </a:cubicBezTo>
                <a:lnTo>
                  <a:pt x="237694" y="152646"/>
                </a:lnTo>
                <a:lnTo>
                  <a:pt x="247409" y="148951"/>
                </a:lnTo>
                <a:close/>
                <a:moveTo>
                  <a:pt x="299792" y="135849"/>
                </a:moveTo>
                <a:lnTo>
                  <a:pt x="299986" y="136959"/>
                </a:lnTo>
                <a:cubicBezTo>
                  <a:pt x="299660" y="140290"/>
                  <a:pt x="298353" y="143621"/>
                  <a:pt x="295741" y="146286"/>
                </a:cubicBezTo>
                <a:lnTo>
                  <a:pt x="286565" y="146286"/>
                </a:lnTo>
                <a:close/>
                <a:moveTo>
                  <a:pt x="306618" y="130463"/>
                </a:moveTo>
                <a:lnTo>
                  <a:pt x="299792" y="135849"/>
                </a:lnTo>
                <a:lnTo>
                  <a:pt x="299476" y="134043"/>
                </a:lnTo>
                <a:lnTo>
                  <a:pt x="302272" y="131629"/>
                </a:lnTo>
                <a:close/>
                <a:moveTo>
                  <a:pt x="292802" y="122303"/>
                </a:moveTo>
                <a:cubicBezTo>
                  <a:pt x="295088" y="122969"/>
                  <a:pt x="297047" y="124968"/>
                  <a:pt x="298353" y="127632"/>
                </a:cubicBezTo>
                <a:lnTo>
                  <a:pt x="299476" y="134043"/>
                </a:lnTo>
                <a:lnTo>
                  <a:pt x="285291" y="146286"/>
                </a:lnTo>
                <a:cubicBezTo>
                  <a:pt x="285291" y="146286"/>
                  <a:pt x="285291" y="135627"/>
                  <a:pt x="285291" y="135627"/>
                </a:cubicBezTo>
                <a:cubicBezTo>
                  <a:pt x="280066" y="135627"/>
                  <a:pt x="277453" y="132962"/>
                  <a:pt x="276147" y="130297"/>
                </a:cubicBezTo>
                <a:lnTo>
                  <a:pt x="276115" y="130167"/>
                </a:lnTo>
                <a:lnTo>
                  <a:pt x="284062" y="124967"/>
                </a:lnTo>
                <a:lnTo>
                  <a:pt x="285291" y="124967"/>
                </a:lnTo>
                <a:cubicBezTo>
                  <a:pt x="287903" y="122303"/>
                  <a:pt x="290516" y="121636"/>
                  <a:pt x="292802" y="122303"/>
                </a:cubicBezTo>
                <a:close/>
                <a:moveTo>
                  <a:pt x="321639" y="118611"/>
                </a:moveTo>
                <a:lnTo>
                  <a:pt x="327092" y="124967"/>
                </a:lnTo>
                <a:lnTo>
                  <a:pt x="306618" y="130463"/>
                </a:lnTo>
                <a:close/>
                <a:moveTo>
                  <a:pt x="253940" y="114308"/>
                </a:moveTo>
                <a:cubicBezTo>
                  <a:pt x="259165" y="114308"/>
                  <a:pt x="264390" y="116973"/>
                  <a:pt x="267003" y="120970"/>
                </a:cubicBezTo>
                <a:lnTo>
                  <a:pt x="267536" y="123202"/>
                </a:lnTo>
                <a:lnTo>
                  <a:pt x="264390" y="124967"/>
                </a:lnTo>
                <a:cubicBezTo>
                  <a:pt x="264390" y="130297"/>
                  <a:pt x="264390" y="132962"/>
                  <a:pt x="264390" y="135627"/>
                </a:cubicBezTo>
                <a:lnTo>
                  <a:pt x="237694" y="152646"/>
                </a:lnTo>
                <a:lnTo>
                  <a:pt x="170338" y="178263"/>
                </a:lnTo>
                <a:cubicBezTo>
                  <a:pt x="191239" y="156945"/>
                  <a:pt x="222589" y="135627"/>
                  <a:pt x="253940" y="114308"/>
                </a:cubicBezTo>
                <a:close/>
                <a:moveTo>
                  <a:pt x="316641" y="103649"/>
                </a:moveTo>
                <a:lnTo>
                  <a:pt x="284062" y="124967"/>
                </a:lnTo>
                <a:lnTo>
                  <a:pt x="276147" y="124967"/>
                </a:lnTo>
                <a:cubicBezTo>
                  <a:pt x="274840" y="124967"/>
                  <a:pt x="274840" y="124967"/>
                  <a:pt x="274840" y="124967"/>
                </a:cubicBezTo>
                <a:lnTo>
                  <a:pt x="276115" y="130167"/>
                </a:lnTo>
                <a:lnTo>
                  <a:pt x="264390" y="137839"/>
                </a:lnTo>
                <a:lnTo>
                  <a:pt x="264390" y="135627"/>
                </a:lnTo>
                <a:cubicBezTo>
                  <a:pt x="267003" y="132962"/>
                  <a:pt x="268309" y="130297"/>
                  <a:pt x="268636" y="127799"/>
                </a:cubicBezTo>
                <a:lnTo>
                  <a:pt x="267536" y="123202"/>
                </a:lnTo>
                <a:lnTo>
                  <a:pt x="290516" y="110311"/>
                </a:lnTo>
                <a:cubicBezTo>
                  <a:pt x="298353" y="106314"/>
                  <a:pt x="306191" y="103649"/>
                  <a:pt x="316641" y="103649"/>
                </a:cubicBezTo>
                <a:close/>
                <a:moveTo>
                  <a:pt x="324153" y="100818"/>
                </a:moveTo>
                <a:cubicBezTo>
                  <a:pt x="331010" y="102317"/>
                  <a:pt x="334929" y="114308"/>
                  <a:pt x="327092" y="114308"/>
                </a:cubicBezTo>
                <a:lnTo>
                  <a:pt x="321639" y="118611"/>
                </a:lnTo>
                <a:lnTo>
                  <a:pt x="317948" y="114308"/>
                </a:lnTo>
                <a:cubicBezTo>
                  <a:pt x="316641" y="111644"/>
                  <a:pt x="316641" y="108979"/>
                  <a:pt x="316641" y="103649"/>
                </a:cubicBezTo>
                <a:cubicBezTo>
                  <a:pt x="319254" y="100984"/>
                  <a:pt x="321867" y="100318"/>
                  <a:pt x="324153" y="100818"/>
                </a:cubicBezTo>
                <a:close/>
                <a:moveTo>
                  <a:pt x="272609" y="31157"/>
                </a:moveTo>
                <a:cubicBezTo>
                  <a:pt x="248749" y="28510"/>
                  <a:pt x="223595" y="39343"/>
                  <a:pt x="199920" y="70857"/>
                </a:cubicBezTo>
                <a:cubicBezTo>
                  <a:pt x="189398" y="91866"/>
                  <a:pt x="178876" y="112875"/>
                  <a:pt x="168354" y="133884"/>
                </a:cubicBezTo>
                <a:lnTo>
                  <a:pt x="143952" y="178799"/>
                </a:lnTo>
                <a:lnTo>
                  <a:pt x="150823" y="180844"/>
                </a:lnTo>
                <a:cubicBezTo>
                  <a:pt x="158595" y="187090"/>
                  <a:pt x="154709" y="199582"/>
                  <a:pt x="139164" y="199582"/>
                </a:cubicBezTo>
                <a:lnTo>
                  <a:pt x="135503" y="194352"/>
                </a:lnTo>
                <a:lnTo>
                  <a:pt x="126265" y="211355"/>
                </a:lnTo>
                <a:cubicBezTo>
                  <a:pt x="113113" y="236303"/>
                  <a:pt x="99960" y="259938"/>
                  <a:pt x="84177" y="280947"/>
                </a:cubicBezTo>
                <a:cubicBezTo>
                  <a:pt x="63133" y="312460"/>
                  <a:pt x="31566" y="354478"/>
                  <a:pt x="21044" y="396497"/>
                </a:cubicBezTo>
                <a:cubicBezTo>
                  <a:pt x="21044" y="428010"/>
                  <a:pt x="52610" y="407001"/>
                  <a:pt x="63133" y="407001"/>
                </a:cubicBezTo>
                <a:cubicBezTo>
                  <a:pt x="94699" y="407001"/>
                  <a:pt x="115743" y="417506"/>
                  <a:pt x="136787" y="438515"/>
                </a:cubicBezTo>
                <a:cubicBezTo>
                  <a:pt x="178876" y="512046"/>
                  <a:pt x="157832" y="606587"/>
                  <a:pt x="147309" y="690623"/>
                </a:cubicBezTo>
                <a:cubicBezTo>
                  <a:pt x="147309" y="789103"/>
                  <a:pt x="130869" y="957339"/>
                  <a:pt x="175053" y="1072233"/>
                </a:cubicBezTo>
                <a:lnTo>
                  <a:pt x="179403" y="1080015"/>
                </a:lnTo>
                <a:lnTo>
                  <a:pt x="266821" y="1018337"/>
                </a:lnTo>
                <a:cubicBezTo>
                  <a:pt x="294275" y="998614"/>
                  <a:pt x="320422" y="980206"/>
                  <a:pt x="346568" y="964427"/>
                </a:cubicBezTo>
                <a:cubicBezTo>
                  <a:pt x="370100" y="948649"/>
                  <a:pt x="405398" y="921036"/>
                  <a:pt x="443638" y="912654"/>
                </a:cubicBezTo>
                <a:lnTo>
                  <a:pt x="478246" y="911922"/>
                </a:lnTo>
                <a:lnTo>
                  <a:pt x="475180" y="908900"/>
                </a:lnTo>
                <a:cubicBezTo>
                  <a:pt x="465439" y="894969"/>
                  <a:pt x="457712" y="878391"/>
                  <a:pt x="452451" y="858695"/>
                </a:cubicBezTo>
                <a:lnTo>
                  <a:pt x="444687" y="812909"/>
                </a:lnTo>
                <a:lnTo>
                  <a:pt x="442588" y="817482"/>
                </a:lnTo>
                <a:cubicBezTo>
                  <a:pt x="380023" y="859675"/>
                  <a:pt x="307031" y="901868"/>
                  <a:pt x="234039" y="954609"/>
                </a:cubicBezTo>
                <a:cubicBezTo>
                  <a:pt x="223611" y="954609"/>
                  <a:pt x="213184" y="933512"/>
                  <a:pt x="223611" y="933512"/>
                </a:cubicBezTo>
                <a:cubicBezTo>
                  <a:pt x="296604" y="880772"/>
                  <a:pt x="369596" y="849127"/>
                  <a:pt x="432161" y="796386"/>
                </a:cubicBezTo>
                <a:cubicBezTo>
                  <a:pt x="434768" y="793749"/>
                  <a:pt x="437375" y="793090"/>
                  <a:pt x="439656" y="793749"/>
                </a:cubicBezTo>
                <a:lnTo>
                  <a:pt x="441782" y="795774"/>
                </a:lnTo>
                <a:lnTo>
                  <a:pt x="441764" y="795668"/>
                </a:lnTo>
                <a:cubicBezTo>
                  <a:pt x="435352" y="732641"/>
                  <a:pt x="439298" y="669614"/>
                  <a:pt x="431406" y="606587"/>
                </a:cubicBezTo>
                <a:cubicBezTo>
                  <a:pt x="426145" y="575073"/>
                  <a:pt x="420884" y="543560"/>
                  <a:pt x="420884" y="512046"/>
                </a:cubicBezTo>
                <a:lnTo>
                  <a:pt x="424692" y="472944"/>
                </a:lnTo>
                <a:lnTo>
                  <a:pt x="379583" y="490661"/>
                </a:lnTo>
                <a:cubicBezTo>
                  <a:pt x="327310" y="516476"/>
                  <a:pt x="279517" y="554207"/>
                  <a:pt x="231724" y="585980"/>
                </a:cubicBezTo>
                <a:cubicBezTo>
                  <a:pt x="210483" y="585980"/>
                  <a:pt x="199862" y="564798"/>
                  <a:pt x="221103" y="564798"/>
                </a:cubicBezTo>
                <a:cubicBezTo>
                  <a:pt x="284827" y="522434"/>
                  <a:pt x="348551" y="480070"/>
                  <a:pt x="422895" y="448297"/>
                </a:cubicBezTo>
                <a:lnTo>
                  <a:pt x="430497" y="450374"/>
                </a:lnTo>
                <a:lnTo>
                  <a:pt x="441929" y="417506"/>
                </a:lnTo>
                <a:cubicBezTo>
                  <a:pt x="441929" y="417506"/>
                  <a:pt x="441929" y="417506"/>
                  <a:pt x="452451" y="417506"/>
                </a:cubicBezTo>
                <a:cubicBezTo>
                  <a:pt x="539258" y="441141"/>
                  <a:pt x="531366" y="376144"/>
                  <a:pt x="508678" y="320011"/>
                </a:cubicBezTo>
                <a:lnTo>
                  <a:pt x="505277" y="313174"/>
                </a:lnTo>
                <a:lnTo>
                  <a:pt x="504698" y="315055"/>
                </a:lnTo>
                <a:cubicBezTo>
                  <a:pt x="410218" y="387598"/>
                  <a:pt x="284246" y="418687"/>
                  <a:pt x="189766" y="491230"/>
                </a:cubicBezTo>
                <a:cubicBezTo>
                  <a:pt x="179269" y="501593"/>
                  <a:pt x="168771" y="480866"/>
                  <a:pt x="179269" y="470503"/>
                </a:cubicBezTo>
                <a:cubicBezTo>
                  <a:pt x="273748" y="408324"/>
                  <a:pt x="399721" y="377235"/>
                  <a:pt x="494200" y="294329"/>
                </a:cubicBezTo>
                <a:lnTo>
                  <a:pt x="495403" y="293329"/>
                </a:lnTo>
                <a:lnTo>
                  <a:pt x="484017" y="270442"/>
                </a:lnTo>
                <a:cubicBezTo>
                  <a:pt x="441929" y="217920"/>
                  <a:pt x="389318" y="186406"/>
                  <a:pt x="368274" y="123379"/>
                </a:cubicBezTo>
                <a:cubicBezTo>
                  <a:pt x="348545" y="77422"/>
                  <a:pt x="312375" y="35568"/>
                  <a:pt x="272609" y="31157"/>
                </a:cubicBezTo>
                <a:close/>
                <a:moveTo>
                  <a:pt x="296325" y="1244"/>
                </a:moveTo>
                <a:cubicBezTo>
                  <a:pt x="322897" y="6352"/>
                  <a:pt x="348545" y="27525"/>
                  <a:pt x="368274" y="70857"/>
                </a:cubicBezTo>
                <a:cubicBezTo>
                  <a:pt x="389318" y="123379"/>
                  <a:pt x="410362" y="165397"/>
                  <a:pt x="452451" y="196911"/>
                </a:cubicBezTo>
                <a:cubicBezTo>
                  <a:pt x="473495" y="228424"/>
                  <a:pt x="494539" y="238929"/>
                  <a:pt x="505061" y="270442"/>
                </a:cubicBezTo>
                <a:cubicBezTo>
                  <a:pt x="526105" y="301956"/>
                  <a:pt x="547150" y="343974"/>
                  <a:pt x="547150" y="385992"/>
                </a:cubicBezTo>
                <a:cubicBezTo>
                  <a:pt x="547150" y="417506"/>
                  <a:pt x="536628" y="438515"/>
                  <a:pt x="505061" y="449019"/>
                </a:cubicBezTo>
                <a:cubicBezTo>
                  <a:pt x="473495" y="459524"/>
                  <a:pt x="441929" y="417506"/>
                  <a:pt x="441929" y="480533"/>
                </a:cubicBezTo>
                <a:cubicBezTo>
                  <a:pt x="441929" y="533055"/>
                  <a:pt x="452451" y="575073"/>
                  <a:pt x="452451" y="627596"/>
                </a:cubicBezTo>
                <a:cubicBezTo>
                  <a:pt x="462973" y="701128"/>
                  <a:pt x="452451" y="785164"/>
                  <a:pt x="473495" y="848191"/>
                </a:cubicBezTo>
                <a:cubicBezTo>
                  <a:pt x="515583" y="974245"/>
                  <a:pt x="641849" y="963740"/>
                  <a:pt x="747070" y="953236"/>
                </a:cubicBezTo>
                <a:cubicBezTo>
                  <a:pt x="915424" y="942731"/>
                  <a:pt x="1115344" y="911218"/>
                  <a:pt x="1283698" y="974245"/>
                </a:cubicBezTo>
                <a:cubicBezTo>
                  <a:pt x="1315265" y="987376"/>
                  <a:pt x="1344858" y="1003789"/>
                  <a:pt x="1371821" y="1023321"/>
                </a:cubicBezTo>
                <a:lnTo>
                  <a:pt x="1433383" y="1081009"/>
                </a:lnTo>
                <a:lnTo>
                  <a:pt x="1441753" y="1078967"/>
                </a:lnTo>
                <a:cubicBezTo>
                  <a:pt x="1447036" y="1078967"/>
                  <a:pt x="1449678" y="1084297"/>
                  <a:pt x="1449678" y="1089626"/>
                </a:cubicBezTo>
                <a:lnTo>
                  <a:pt x="1446160" y="1094358"/>
                </a:lnTo>
                <a:lnTo>
                  <a:pt x="1496771" y="1176621"/>
                </a:lnTo>
                <a:cubicBezTo>
                  <a:pt x="1510581" y="1207970"/>
                  <a:pt x="1520446" y="1242110"/>
                  <a:pt x="1525707" y="1278876"/>
                </a:cubicBezTo>
                <a:cubicBezTo>
                  <a:pt x="1536229" y="1373417"/>
                  <a:pt x="1536229" y="1467957"/>
                  <a:pt x="1546751" y="1573002"/>
                </a:cubicBezTo>
                <a:cubicBezTo>
                  <a:pt x="1546751" y="1636030"/>
                  <a:pt x="1567795" y="1709562"/>
                  <a:pt x="1536229" y="1783093"/>
                </a:cubicBezTo>
                <a:cubicBezTo>
                  <a:pt x="1536229" y="1783093"/>
                  <a:pt x="1525707" y="1793598"/>
                  <a:pt x="1525707" y="1783093"/>
                </a:cubicBezTo>
                <a:cubicBezTo>
                  <a:pt x="1525707" y="1783093"/>
                  <a:pt x="1525707" y="1783093"/>
                  <a:pt x="1515185" y="1783093"/>
                </a:cubicBezTo>
                <a:cubicBezTo>
                  <a:pt x="1504663" y="1783093"/>
                  <a:pt x="1515185" y="1762084"/>
                  <a:pt x="1525707" y="1762084"/>
                </a:cubicBezTo>
                <a:cubicBezTo>
                  <a:pt x="1525707" y="1762084"/>
                  <a:pt x="1515185" y="1488966"/>
                  <a:pt x="1515185" y="1467957"/>
                </a:cubicBezTo>
                <a:cubicBezTo>
                  <a:pt x="1515185" y="1410182"/>
                  <a:pt x="1515185" y="1347155"/>
                  <a:pt x="1505978" y="1286754"/>
                </a:cubicBezTo>
                <a:lnTo>
                  <a:pt x="1488455" y="1216519"/>
                </a:lnTo>
                <a:lnTo>
                  <a:pt x="1432032" y="1231169"/>
                </a:lnTo>
                <a:cubicBezTo>
                  <a:pt x="1376168" y="1252803"/>
                  <a:pt x="1327591" y="1291041"/>
                  <a:pt x="1273184" y="1323241"/>
                </a:cubicBezTo>
                <a:cubicBezTo>
                  <a:pt x="1262821" y="1323241"/>
                  <a:pt x="1252458" y="1312508"/>
                  <a:pt x="1262821" y="1301774"/>
                </a:cubicBezTo>
                <a:cubicBezTo>
                  <a:pt x="1317228" y="1261524"/>
                  <a:pt x="1371634" y="1221274"/>
                  <a:pt x="1430413" y="1203665"/>
                </a:cubicBezTo>
                <a:lnTo>
                  <a:pt x="1482271" y="1195745"/>
                </a:lnTo>
                <a:lnTo>
                  <a:pt x="1441530" y="1121308"/>
                </a:lnTo>
                <a:lnTo>
                  <a:pt x="1424736" y="1104445"/>
                </a:lnTo>
                <a:lnTo>
                  <a:pt x="1366130" y="1118772"/>
                </a:lnTo>
                <a:cubicBezTo>
                  <a:pt x="1293810" y="1146253"/>
                  <a:pt x="1230405" y="1196218"/>
                  <a:pt x="1167001" y="1228196"/>
                </a:cubicBezTo>
                <a:cubicBezTo>
                  <a:pt x="1156433" y="1238855"/>
                  <a:pt x="1145866" y="1217536"/>
                  <a:pt x="1156433" y="1206877"/>
                </a:cubicBezTo>
                <a:cubicBezTo>
                  <a:pt x="1227763" y="1174900"/>
                  <a:pt x="1293149" y="1124935"/>
                  <a:pt x="1365965" y="1097454"/>
                </a:cubicBezTo>
                <a:lnTo>
                  <a:pt x="1407648" y="1087286"/>
                </a:lnTo>
                <a:lnTo>
                  <a:pt x="1378171" y="1057686"/>
                </a:lnTo>
                <a:cubicBezTo>
                  <a:pt x="1221223" y="934032"/>
                  <a:pt x="1004862" y="974245"/>
                  <a:pt x="820725" y="974245"/>
                </a:cubicBezTo>
                <a:cubicBezTo>
                  <a:pt x="726026" y="974245"/>
                  <a:pt x="589896" y="997880"/>
                  <a:pt x="509994" y="943224"/>
                </a:cubicBezTo>
                <a:lnTo>
                  <a:pt x="488968" y="922494"/>
                </a:lnTo>
                <a:lnTo>
                  <a:pt x="484002" y="929583"/>
                </a:lnTo>
                <a:cubicBezTo>
                  <a:pt x="481224" y="931555"/>
                  <a:pt x="477302" y="932870"/>
                  <a:pt x="472072" y="932870"/>
                </a:cubicBezTo>
                <a:cubicBezTo>
                  <a:pt x="419779" y="922351"/>
                  <a:pt x="346568" y="985465"/>
                  <a:pt x="315192" y="1017022"/>
                </a:cubicBezTo>
                <a:cubicBezTo>
                  <a:pt x="294275" y="1027541"/>
                  <a:pt x="273358" y="1040690"/>
                  <a:pt x="252440" y="1055154"/>
                </a:cubicBezTo>
                <a:lnTo>
                  <a:pt x="190782" y="1100373"/>
                </a:lnTo>
                <a:lnTo>
                  <a:pt x="209456" y="1133782"/>
                </a:lnTo>
                <a:lnTo>
                  <a:pt x="256924" y="1172404"/>
                </a:lnTo>
                <a:lnTo>
                  <a:pt x="400629" y="1084332"/>
                </a:lnTo>
                <a:cubicBezTo>
                  <a:pt x="449244" y="1054538"/>
                  <a:pt x="496544" y="1023448"/>
                  <a:pt x="538589" y="987177"/>
                </a:cubicBezTo>
                <a:cubicBezTo>
                  <a:pt x="549101" y="976814"/>
                  <a:pt x="559612" y="997540"/>
                  <a:pt x="549101" y="1007903"/>
                </a:cubicBezTo>
                <a:cubicBezTo>
                  <a:pt x="493917" y="1062310"/>
                  <a:pt x="420995" y="1099229"/>
                  <a:pt x="348073" y="1144892"/>
                </a:cubicBezTo>
                <a:lnTo>
                  <a:pt x="291374" y="1183769"/>
                </a:lnTo>
                <a:lnTo>
                  <a:pt x="336708" y="1194840"/>
                </a:lnTo>
                <a:lnTo>
                  <a:pt x="422310" y="1197064"/>
                </a:lnTo>
                <a:lnTo>
                  <a:pt x="423543" y="1194442"/>
                </a:lnTo>
                <a:cubicBezTo>
                  <a:pt x="528521" y="1132263"/>
                  <a:pt x="623000" y="1038994"/>
                  <a:pt x="738475" y="1007905"/>
                </a:cubicBezTo>
                <a:cubicBezTo>
                  <a:pt x="759471" y="1007905"/>
                  <a:pt x="759471" y="1028631"/>
                  <a:pt x="748973" y="1028631"/>
                </a:cubicBezTo>
                <a:cubicBezTo>
                  <a:pt x="654494" y="1051949"/>
                  <a:pt x="583634" y="1110241"/>
                  <a:pt x="509822" y="1164162"/>
                </a:cubicBezTo>
                <a:lnTo>
                  <a:pt x="459675" y="1197915"/>
                </a:lnTo>
                <a:lnTo>
                  <a:pt x="578716" y="1196153"/>
                </a:lnTo>
                <a:lnTo>
                  <a:pt x="606159" y="1196190"/>
                </a:lnTo>
                <a:lnTo>
                  <a:pt x="605827" y="1194339"/>
                </a:lnTo>
                <a:cubicBezTo>
                  <a:pt x="606156" y="1191059"/>
                  <a:pt x="607471" y="1187778"/>
                  <a:pt x="610101" y="1185154"/>
                </a:cubicBezTo>
                <a:cubicBezTo>
                  <a:pt x="683734" y="1143163"/>
                  <a:pt x="767885" y="1101172"/>
                  <a:pt x="841518" y="1059181"/>
                </a:cubicBezTo>
                <a:cubicBezTo>
                  <a:pt x="883594" y="1027688"/>
                  <a:pt x="925670" y="985697"/>
                  <a:pt x="978265" y="985697"/>
                </a:cubicBezTo>
                <a:cubicBezTo>
                  <a:pt x="999303" y="985697"/>
                  <a:pt x="999303" y="1006692"/>
                  <a:pt x="978265" y="1006692"/>
                </a:cubicBezTo>
                <a:cubicBezTo>
                  <a:pt x="925670" y="1006692"/>
                  <a:pt x="830999" y="1080176"/>
                  <a:pt x="778404" y="1111670"/>
                </a:cubicBezTo>
                <a:lnTo>
                  <a:pt x="637182" y="1196232"/>
                </a:lnTo>
                <a:lnTo>
                  <a:pt x="700707" y="1196317"/>
                </a:lnTo>
                <a:cubicBezTo>
                  <a:pt x="741151" y="1197466"/>
                  <a:pt x="781267" y="1200092"/>
                  <a:pt x="820725" y="1205344"/>
                </a:cubicBezTo>
                <a:cubicBezTo>
                  <a:pt x="936468" y="1215849"/>
                  <a:pt x="1104822" y="1226353"/>
                  <a:pt x="1157432" y="1331399"/>
                </a:cubicBezTo>
                <a:cubicBezTo>
                  <a:pt x="1231087" y="1467957"/>
                  <a:pt x="1199521" y="1657039"/>
                  <a:pt x="1199521" y="1804102"/>
                </a:cubicBezTo>
                <a:cubicBezTo>
                  <a:pt x="1199521" y="1825111"/>
                  <a:pt x="1178477" y="1825111"/>
                  <a:pt x="1178477" y="1804102"/>
                </a:cubicBezTo>
                <a:cubicBezTo>
                  <a:pt x="1178477" y="1678048"/>
                  <a:pt x="1188999" y="1530984"/>
                  <a:pt x="1157432" y="1404930"/>
                </a:cubicBezTo>
                <a:cubicBezTo>
                  <a:pt x="1146910" y="1331399"/>
                  <a:pt x="1104822" y="1278876"/>
                  <a:pt x="1031167" y="1268371"/>
                </a:cubicBezTo>
                <a:cubicBezTo>
                  <a:pt x="978556" y="1257867"/>
                  <a:pt x="925946" y="1247362"/>
                  <a:pt x="873335" y="1236858"/>
                </a:cubicBezTo>
                <a:cubicBezTo>
                  <a:pt x="757592" y="1215849"/>
                  <a:pt x="631327" y="1215849"/>
                  <a:pt x="505061" y="1215849"/>
                </a:cubicBezTo>
                <a:cubicBezTo>
                  <a:pt x="441929" y="1215849"/>
                  <a:pt x="357752" y="1226353"/>
                  <a:pt x="294619" y="1215849"/>
                </a:cubicBezTo>
                <a:cubicBezTo>
                  <a:pt x="136787" y="1173831"/>
                  <a:pt x="126265" y="963740"/>
                  <a:pt x="126265" y="827182"/>
                </a:cubicBezTo>
                <a:cubicBezTo>
                  <a:pt x="126265" y="753650"/>
                  <a:pt x="136787" y="669614"/>
                  <a:pt x="136787" y="596082"/>
                </a:cubicBezTo>
                <a:cubicBezTo>
                  <a:pt x="136787" y="512046"/>
                  <a:pt x="136787" y="407001"/>
                  <a:pt x="10522" y="438515"/>
                </a:cubicBezTo>
                <a:cubicBezTo>
                  <a:pt x="10522" y="438515"/>
                  <a:pt x="0" y="438515"/>
                  <a:pt x="0" y="428010"/>
                </a:cubicBezTo>
                <a:cubicBezTo>
                  <a:pt x="0" y="364983"/>
                  <a:pt x="42088" y="301956"/>
                  <a:pt x="73655" y="249433"/>
                </a:cubicBezTo>
                <a:cubicBezTo>
                  <a:pt x="115743" y="196911"/>
                  <a:pt x="136787" y="133884"/>
                  <a:pt x="178876" y="81361"/>
                </a:cubicBezTo>
                <a:cubicBezTo>
                  <a:pt x="205181" y="28838"/>
                  <a:pt x="252037" y="-7271"/>
                  <a:pt x="296325" y="12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70" name="任意多边形 69"/>
          <p:cNvSpPr>
            <a:spLocks/>
          </p:cNvSpPr>
          <p:nvPr/>
        </p:nvSpPr>
        <p:spPr bwMode="auto">
          <a:xfrm>
            <a:off x="5730998" y="2579122"/>
            <a:ext cx="1558780" cy="1954787"/>
          </a:xfrm>
          <a:custGeom>
            <a:avLst/>
            <a:gdLst>
              <a:gd name="connsiteX0" fmla="*/ 272236 w 1558780"/>
              <a:gd name="connsiteY0" fmla="*/ 1707784 h 1954787"/>
              <a:gd name="connsiteX1" fmla="*/ 293477 w 1558780"/>
              <a:gd name="connsiteY1" fmla="*/ 1728881 h 1954787"/>
              <a:gd name="connsiteX2" fmla="*/ 81064 w 1558780"/>
              <a:gd name="connsiteY2" fmla="*/ 1866007 h 1954787"/>
              <a:gd name="connsiteX3" fmla="*/ 70443 w 1558780"/>
              <a:gd name="connsiteY3" fmla="*/ 1855459 h 1954787"/>
              <a:gd name="connsiteX4" fmla="*/ 272236 w 1558780"/>
              <a:gd name="connsiteY4" fmla="*/ 1707784 h 1954787"/>
              <a:gd name="connsiteX5" fmla="*/ 299551 w 1558780"/>
              <a:gd name="connsiteY5" fmla="*/ 1600147 h 1954787"/>
              <a:gd name="connsiteX6" fmla="*/ 302499 w 1558780"/>
              <a:gd name="connsiteY6" fmla="*/ 1623660 h 1954787"/>
              <a:gd name="connsiteX7" fmla="*/ 82385 w 1558780"/>
              <a:gd name="connsiteY7" fmla="*/ 1759512 h 1954787"/>
              <a:gd name="connsiteX8" fmla="*/ 71903 w 1558780"/>
              <a:gd name="connsiteY8" fmla="*/ 1738612 h 1954787"/>
              <a:gd name="connsiteX9" fmla="*/ 292017 w 1558780"/>
              <a:gd name="connsiteY9" fmla="*/ 1602759 h 1954787"/>
              <a:gd name="connsiteX10" fmla="*/ 299551 w 1558780"/>
              <a:gd name="connsiteY10" fmla="*/ 1600147 h 1954787"/>
              <a:gd name="connsiteX11" fmla="*/ 298642 w 1558780"/>
              <a:gd name="connsiteY11" fmla="*/ 1493628 h 1954787"/>
              <a:gd name="connsiteX12" fmla="*/ 292125 w 1558780"/>
              <a:gd name="connsiteY12" fmla="*/ 1506814 h 1954787"/>
              <a:gd name="connsiteX13" fmla="*/ 94003 w 1558780"/>
              <a:gd name="connsiteY13" fmla="*/ 1643940 h 1954787"/>
              <a:gd name="connsiteX14" fmla="*/ 83575 w 1558780"/>
              <a:gd name="connsiteY14" fmla="*/ 1622844 h 1954787"/>
              <a:gd name="connsiteX15" fmla="*/ 281697 w 1558780"/>
              <a:gd name="connsiteY15" fmla="*/ 1496265 h 1954787"/>
              <a:gd name="connsiteX16" fmla="*/ 298642 w 1558780"/>
              <a:gd name="connsiteY16" fmla="*/ 1493628 h 1954787"/>
              <a:gd name="connsiteX17" fmla="*/ 1406624 w 1558780"/>
              <a:gd name="connsiteY17" fmla="*/ 1068231 h 1954787"/>
              <a:gd name="connsiteX18" fmla="*/ 1417192 w 1558780"/>
              <a:gd name="connsiteY18" fmla="*/ 1088957 h 1954787"/>
              <a:gd name="connsiteX19" fmla="*/ 1142440 w 1558780"/>
              <a:gd name="connsiteY19" fmla="*/ 1244404 h 1954787"/>
              <a:gd name="connsiteX20" fmla="*/ 1131873 w 1558780"/>
              <a:gd name="connsiteY20" fmla="*/ 1223678 h 1954787"/>
              <a:gd name="connsiteX21" fmla="*/ 1406624 w 1558780"/>
              <a:gd name="connsiteY21" fmla="*/ 1068231 h 1954787"/>
              <a:gd name="connsiteX22" fmla="*/ 376449 w 1558780"/>
              <a:gd name="connsiteY22" fmla="*/ 1054906 h 1954787"/>
              <a:gd name="connsiteX23" fmla="*/ 386908 w 1558780"/>
              <a:gd name="connsiteY23" fmla="*/ 1075944 h 1954787"/>
              <a:gd name="connsiteX24" fmla="*/ 94065 w 1558780"/>
              <a:gd name="connsiteY24" fmla="*/ 1244249 h 1954787"/>
              <a:gd name="connsiteX25" fmla="*/ 83606 w 1558780"/>
              <a:gd name="connsiteY25" fmla="*/ 1223211 h 1954787"/>
              <a:gd name="connsiteX26" fmla="*/ 376449 w 1558780"/>
              <a:gd name="connsiteY26" fmla="*/ 1054906 h 1954787"/>
              <a:gd name="connsiteX27" fmla="*/ 779022 w 1558780"/>
              <a:gd name="connsiteY27" fmla="*/ 1053916 h 1954787"/>
              <a:gd name="connsiteX28" fmla="*/ 776067 w 1558780"/>
              <a:gd name="connsiteY28" fmla="*/ 1077595 h 1954787"/>
              <a:gd name="connsiteX29" fmla="*/ 71958 w 1558780"/>
              <a:gd name="connsiteY29" fmla="*/ 1519606 h 1954787"/>
              <a:gd name="connsiteX30" fmla="*/ 61449 w 1558780"/>
              <a:gd name="connsiteY30" fmla="*/ 1498558 h 1954787"/>
              <a:gd name="connsiteX31" fmla="*/ 765558 w 1558780"/>
              <a:gd name="connsiteY31" fmla="*/ 1056547 h 1954787"/>
              <a:gd name="connsiteX32" fmla="*/ 779022 w 1558780"/>
              <a:gd name="connsiteY32" fmla="*/ 1053916 h 1954787"/>
              <a:gd name="connsiteX33" fmla="*/ 598469 w 1558780"/>
              <a:gd name="connsiteY33" fmla="*/ 1046023 h 1954787"/>
              <a:gd name="connsiteX34" fmla="*/ 608950 w 1558780"/>
              <a:gd name="connsiteY34" fmla="*/ 1067078 h 1954787"/>
              <a:gd name="connsiteX35" fmla="*/ 116317 w 1558780"/>
              <a:gd name="connsiteY35" fmla="*/ 1319742 h 1954787"/>
              <a:gd name="connsiteX36" fmla="*/ 105835 w 1558780"/>
              <a:gd name="connsiteY36" fmla="*/ 1298686 h 1954787"/>
              <a:gd name="connsiteX37" fmla="*/ 598469 w 1558780"/>
              <a:gd name="connsiteY37" fmla="*/ 1046023 h 1954787"/>
              <a:gd name="connsiteX38" fmla="*/ 1423165 w 1558780"/>
              <a:gd name="connsiteY38" fmla="*/ 454387 h 1954787"/>
              <a:gd name="connsiteX39" fmla="*/ 1426123 w 1558780"/>
              <a:gd name="connsiteY39" fmla="*/ 478217 h 1954787"/>
              <a:gd name="connsiteX40" fmla="*/ 1268337 w 1558780"/>
              <a:gd name="connsiteY40" fmla="*/ 584127 h 1954787"/>
              <a:gd name="connsiteX41" fmla="*/ 1257818 w 1558780"/>
              <a:gd name="connsiteY41" fmla="*/ 562945 h 1954787"/>
              <a:gd name="connsiteX42" fmla="*/ 1415604 w 1558780"/>
              <a:gd name="connsiteY42" fmla="*/ 457035 h 1954787"/>
              <a:gd name="connsiteX43" fmla="*/ 1423165 w 1558780"/>
              <a:gd name="connsiteY43" fmla="*/ 454387 h 1954787"/>
              <a:gd name="connsiteX44" fmla="*/ 1369917 w 1558780"/>
              <a:gd name="connsiteY44" fmla="*/ 245611 h 1954787"/>
              <a:gd name="connsiteX45" fmla="*/ 1372865 w 1558780"/>
              <a:gd name="connsiteY45" fmla="*/ 269345 h 1954787"/>
              <a:gd name="connsiteX46" fmla="*/ 1142269 w 1558780"/>
              <a:gd name="connsiteY46" fmla="*/ 395923 h 1954787"/>
              <a:gd name="connsiteX47" fmla="*/ 1131787 w 1558780"/>
              <a:gd name="connsiteY47" fmla="*/ 374827 h 1954787"/>
              <a:gd name="connsiteX48" fmla="*/ 1362383 w 1558780"/>
              <a:gd name="connsiteY48" fmla="*/ 248248 h 1954787"/>
              <a:gd name="connsiteX49" fmla="*/ 1369917 w 1558780"/>
              <a:gd name="connsiteY49" fmla="*/ 245611 h 1954787"/>
              <a:gd name="connsiteX50" fmla="*/ 1267705 w 1558780"/>
              <a:gd name="connsiteY50" fmla="*/ 170233 h 1954787"/>
              <a:gd name="connsiteX51" fmla="*/ 1270666 w 1558780"/>
              <a:gd name="connsiteY51" fmla="*/ 194334 h 1954787"/>
              <a:gd name="connsiteX52" fmla="*/ 1018002 w 1558780"/>
              <a:gd name="connsiteY52" fmla="*/ 333584 h 1954787"/>
              <a:gd name="connsiteX53" fmla="*/ 1007474 w 1558780"/>
              <a:gd name="connsiteY53" fmla="*/ 322872 h 1954787"/>
              <a:gd name="connsiteX54" fmla="*/ 1260138 w 1558780"/>
              <a:gd name="connsiteY54" fmla="*/ 172911 h 1954787"/>
              <a:gd name="connsiteX55" fmla="*/ 1267705 w 1558780"/>
              <a:gd name="connsiteY55" fmla="*/ 170233 h 1954787"/>
              <a:gd name="connsiteX56" fmla="*/ 1174339 w 1558780"/>
              <a:gd name="connsiteY56" fmla="*/ 131108 h 1954787"/>
              <a:gd name="connsiteX57" fmla="*/ 1195239 w 1558780"/>
              <a:gd name="connsiteY57" fmla="*/ 151835 h 1954787"/>
              <a:gd name="connsiteX58" fmla="*/ 1059386 w 1558780"/>
              <a:gd name="connsiteY58" fmla="*/ 214014 h 1954787"/>
              <a:gd name="connsiteX59" fmla="*/ 1048936 w 1558780"/>
              <a:gd name="connsiteY59" fmla="*/ 193287 h 1954787"/>
              <a:gd name="connsiteX60" fmla="*/ 1174339 w 1558780"/>
              <a:gd name="connsiteY60" fmla="*/ 131108 h 1954787"/>
              <a:gd name="connsiteX61" fmla="*/ 1141766 w 1558780"/>
              <a:gd name="connsiteY61" fmla="*/ 445 h 1954787"/>
              <a:gd name="connsiteX62" fmla="*/ 1247869 w 1558780"/>
              <a:gd name="connsiteY62" fmla="*/ 49191 h 1954787"/>
              <a:gd name="connsiteX63" fmla="*/ 1394579 w 1558780"/>
              <a:gd name="connsiteY63" fmla="*/ 175240 h 1954787"/>
              <a:gd name="connsiteX64" fmla="*/ 1488892 w 1558780"/>
              <a:gd name="connsiteY64" fmla="*/ 259273 h 1954787"/>
              <a:gd name="connsiteX65" fmla="*/ 1551767 w 1558780"/>
              <a:gd name="connsiteY65" fmla="*/ 395827 h 1954787"/>
              <a:gd name="connsiteX66" fmla="*/ 1467933 w 1558780"/>
              <a:gd name="connsiteY66" fmla="*/ 490364 h 1954787"/>
              <a:gd name="connsiteX67" fmla="*/ 1461232 w 1558780"/>
              <a:gd name="connsiteY67" fmla="*/ 544105 h 1954787"/>
              <a:gd name="connsiteX68" fmla="*/ 1467728 w 1558780"/>
              <a:gd name="connsiteY68" fmla="*/ 546452 h 1954787"/>
              <a:gd name="connsiteX69" fmla="*/ 1470393 w 1558780"/>
              <a:gd name="connsiteY69" fmla="*/ 561283 h 1954787"/>
              <a:gd name="connsiteX70" fmla="*/ 1458658 w 1558780"/>
              <a:gd name="connsiteY70" fmla="*/ 569870 h 1954787"/>
              <a:gd name="connsiteX71" fmla="*/ 1457454 w 1558780"/>
              <a:gd name="connsiteY71" fmla="*/ 637422 h 1954787"/>
              <a:gd name="connsiteX72" fmla="*/ 1467933 w 1558780"/>
              <a:gd name="connsiteY72" fmla="*/ 984058 h 1954787"/>
              <a:gd name="connsiteX73" fmla="*/ 1426016 w 1558780"/>
              <a:gd name="connsiteY73" fmla="*/ 1225653 h 1954787"/>
              <a:gd name="connsiteX74" fmla="*/ 1059242 w 1558780"/>
              <a:gd name="connsiteY74" fmla="*/ 1299182 h 1954787"/>
              <a:gd name="connsiteX75" fmla="*/ 482883 w 1558780"/>
              <a:gd name="connsiteY75" fmla="*/ 1372710 h 1954787"/>
              <a:gd name="connsiteX76" fmla="*/ 346653 w 1558780"/>
              <a:gd name="connsiteY76" fmla="*/ 1719346 h 1954787"/>
              <a:gd name="connsiteX77" fmla="*/ 346653 w 1558780"/>
              <a:gd name="connsiteY77" fmla="*/ 1939933 h 1954787"/>
              <a:gd name="connsiteX78" fmla="*/ 325694 w 1558780"/>
              <a:gd name="connsiteY78" fmla="*/ 1950437 h 1954787"/>
              <a:gd name="connsiteX79" fmla="*/ 308011 w 1558780"/>
              <a:gd name="connsiteY79" fmla="*/ 1886920 h 1954787"/>
              <a:gd name="connsiteX80" fmla="*/ 309884 w 1558780"/>
              <a:gd name="connsiteY80" fmla="*/ 1816044 h 1954787"/>
              <a:gd name="connsiteX81" fmla="*/ 217727 w 1558780"/>
              <a:gd name="connsiteY81" fmla="*/ 1873159 h 1954787"/>
              <a:gd name="connsiteX82" fmla="*/ 93988 w 1558780"/>
              <a:gd name="connsiteY82" fmla="*/ 1937166 h 1954787"/>
              <a:gd name="connsiteX83" fmla="*/ 83568 w 1558780"/>
              <a:gd name="connsiteY83" fmla="*/ 1916266 h 1954787"/>
              <a:gd name="connsiteX84" fmla="*/ 312810 w 1558780"/>
              <a:gd name="connsiteY84" fmla="*/ 1780413 h 1954787"/>
              <a:gd name="connsiteX85" fmla="*/ 314148 w 1558780"/>
              <a:gd name="connsiteY85" fmla="*/ 1780155 h 1954787"/>
              <a:gd name="connsiteX86" fmla="*/ 319800 w 1558780"/>
              <a:gd name="connsiteY86" fmla="*/ 1736251 h 1954787"/>
              <a:gd name="connsiteX87" fmla="*/ 325694 w 1558780"/>
              <a:gd name="connsiteY87" fmla="*/ 1666826 h 1954787"/>
              <a:gd name="connsiteX88" fmla="*/ 451445 w 1558780"/>
              <a:gd name="connsiteY88" fmla="*/ 1351702 h 1954787"/>
              <a:gd name="connsiteX89" fmla="*/ 550998 w 1558780"/>
              <a:gd name="connsiteY89" fmla="*/ 1326755 h 1954787"/>
              <a:gd name="connsiteX90" fmla="*/ 586632 w 1558780"/>
              <a:gd name="connsiteY90" fmla="*/ 1320645 h 1954787"/>
              <a:gd name="connsiteX91" fmla="*/ 582919 w 1558780"/>
              <a:gd name="connsiteY91" fmla="*/ 1317169 h 1954787"/>
              <a:gd name="connsiteX92" fmla="*/ 585553 w 1558780"/>
              <a:gd name="connsiteY92" fmla="*/ 1298826 h 1954787"/>
              <a:gd name="connsiteX93" fmla="*/ 1006964 w 1558780"/>
              <a:gd name="connsiteY93" fmla="*/ 1068231 h 1954787"/>
              <a:gd name="connsiteX94" fmla="*/ 1017499 w 1558780"/>
              <a:gd name="connsiteY94" fmla="*/ 1089194 h 1954787"/>
              <a:gd name="connsiteX95" fmla="*/ 806794 w 1558780"/>
              <a:gd name="connsiteY95" fmla="*/ 1204492 h 1954787"/>
              <a:gd name="connsiteX96" fmla="*/ 598127 w 1558780"/>
              <a:gd name="connsiteY96" fmla="*/ 1318674 h 1954787"/>
              <a:gd name="connsiteX97" fmla="*/ 650551 w 1558780"/>
              <a:gd name="connsiteY97" fmla="*/ 1309686 h 1954787"/>
              <a:gd name="connsiteX98" fmla="*/ 765823 w 1558780"/>
              <a:gd name="connsiteY98" fmla="*/ 1286051 h 1954787"/>
              <a:gd name="connsiteX99" fmla="*/ 858917 w 1558780"/>
              <a:gd name="connsiteY99" fmla="*/ 1279689 h 1954787"/>
              <a:gd name="connsiteX100" fmla="*/ 858228 w 1558780"/>
              <a:gd name="connsiteY100" fmla="*/ 1279346 h 1954787"/>
              <a:gd name="connsiteX101" fmla="*/ 860844 w 1558780"/>
              <a:gd name="connsiteY101" fmla="*/ 1265018 h 1954787"/>
              <a:gd name="connsiteX102" fmla="*/ 1111928 w 1558780"/>
              <a:gd name="connsiteY102" fmla="*/ 1129556 h 1954787"/>
              <a:gd name="connsiteX103" fmla="*/ 1300241 w 1558780"/>
              <a:gd name="connsiteY103" fmla="*/ 1014935 h 1954787"/>
              <a:gd name="connsiteX104" fmla="*/ 1310702 w 1558780"/>
              <a:gd name="connsiteY104" fmla="*/ 1035775 h 1954787"/>
              <a:gd name="connsiteX105" fmla="*/ 1091004 w 1558780"/>
              <a:gd name="connsiteY105" fmla="*/ 1160817 h 1954787"/>
              <a:gd name="connsiteX106" fmla="*/ 884652 w 1558780"/>
              <a:gd name="connsiteY106" fmla="*/ 1278262 h 1954787"/>
              <a:gd name="connsiteX107" fmla="*/ 1039594 w 1558780"/>
              <a:gd name="connsiteY107" fmla="*/ 1282112 h 1954787"/>
              <a:gd name="connsiteX108" fmla="*/ 1205952 w 1558780"/>
              <a:gd name="connsiteY108" fmla="*/ 1278173 h 1954787"/>
              <a:gd name="connsiteX109" fmla="*/ 1436496 w 1558780"/>
              <a:gd name="connsiteY109" fmla="*/ 1141620 h 1954787"/>
              <a:gd name="connsiteX110" fmla="*/ 1449595 w 1558780"/>
              <a:gd name="connsiteY110" fmla="*/ 963050 h 1954787"/>
              <a:gd name="connsiteX111" fmla="*/ 1447720 w 1558780"/>
              <a:gd name="connsiteY111" fmla="*/ 835294 h 1954787"/>
              <a:gd name="connsiteX112" fmla="*/ 1399347 w 1558780"/>
              <a:gd name="connsiteY112" fmla="*/ 876805 h 1954787"/>
              <a:gd name="connsiteX113" fmla="*/ 1217646 w 1558780"/>
              <a:gd name="connsiteY113" fmla="*/ 1004498 h 1954787"/>
              <a:gd name="connsiteX114" fmla="*/ 1207226 w 1558780"/>
              <a:gd name="connsiteY114" fmla="*/ 983624 h 1954787"/>
              <a:gd name="connsiteX115" fmla="*/ 1446889 w 1558780"/>
              <a:gd name="connsiteY115" fmla="*/ 816628 h 1954787"/>
              <a:gd name="connsiteX116" fmla="*/ 1447445 w 1558780"/>
              <a:gd name="connsiteY116" fmla="*/ 816517 h 1954787"/>
              <a:gd name="connsiteX117" fmla="*/ 1446975 w 1558780"/>
              <a:gd name="connsiteY117" fmla="*/ 784480 h 1954787"/>
              <a:gd name="connsiteX118" fmla="*/ 1439528 w 1558780"/>
              <a:gd name="connsiteY118" fmla="*/ 698222 h 1954787"/>
              <a:gd name="connsiteX119" fmla="*/ 1439445 w 1558780"/>
              <a:gd name="connsiteY119" fmla="*/ 698332 h 1954787"/>
              <a:gd name="connsiteX120" fmla="*/ 1271140 w 1558780"/>
              <a:gd name="connsiteY120" fmla="*/ 813491 h 1954787"/>
              <a:gd name="connsiteX121" fmla="*/ 1260621 w 1558780"/>
              <a:gd name="connsiteY121" fmla="*/ 803022 h 1954787"/>
              <a:gd name="connsiteX122" fmla="*/ 1387836 w 1558780"/>
              <a:gd name="connsiteY122" fmla="*/ 704385 h 1954787"/>
              <a:gd name="connsiteX123" fmla="*/ 1437804 w 1558780"/>
              <a:gd name="connsiteY123" fmla="*/ 678253 h 1954787"/>
              <a:gd name="connsiteX124" fmla="*/ 1435186 w 1558780"/>
              <a:gd name="connsiteY124" fmla="*/ 647926 h 1954787"/>
              <a:gd name="connsiteX125" fmla="*/ 1436483 w 1558780"/>
              <a:gd name="connsiteY125" fmla="*/ 586095 h 1954787"/>
              <a:gd name="connsiteX126" fmla="*/ 1383787 w 1558780"/>
              <a:gd name="connsiteY126" fmla="*/ 624652 h 1954787"/>
              <a:gd name="connsiteX127" fmla="*/ 1289187 w 1558780"/>
              <a:gd name="connsiteY127" fmla="*/ 679930 h 1954787"/>
              <a:gd name="connsiteX128" fmla="*/ 1278527 w 1558780"/>
              <a:gd name="connsiteY128" fmla="*/ 658358 h 1954787"/>
              <a:gd name="connsiteX129" fmla="*/ 1363801 w 1558780"/>
              <a:gd name="connsiteY129" fmla="*/ 607124 h 1954787"/>
              <a:gd name="connsiteX130" fmla="*/ 1441653 w 1558780"/>
              <a:gd name="connsiteY130" fmla="*/ 545578 h 1954787"/>
              <a:gd name="connsiteX131" fmla="*/ 1446975 w 1558780"/>
              <a:gd name="connsiteY131" fmla="*/ 511372 h 1954787"/>
              <a:gd name="connsiteX132" fmla="*/ 1467933 w 1558780"/>
              <a:gd name="connsiteY132" fmla="*/ 427339 h 1954787"/>
              <a:gd name="connsiteX133" fmla="*/ 1509850 w 1558780"/>
              <a:gd name="connsiteY133" fmla="*/ 332802 h 1954787"/>
              <a:gd name="connsiteX134" fmla="*/ 1258348 w 1558780"/>
              <a:gd name="connsiteY134" fmla="*/ 80703 h 1954787"/>
              <a:gd name="connsiteX135" fmla="*/ 1101159 w 1558780"/>
              <a:gd name="connsiteY135" fmla="*/ 49191 h 1954787"/>
              <a:gd name="connsiteX136" fmla="*/ 1059242 w 1558780"/>
              <a:gd name="connsiteY136" fmla="*/ 112215 h 1954787"/>
              <a:gd name="connsiteX137" fmla="*/ 996367 w 1558780"/>
              <a:gd name="connsiteY137" fmla="*/ 248769 h 1954787"/>
              <a:gd name="connsiteX138" fmla="*/ 1017325 w 1558780"/>
              <a:gd name="connsiteY138" fmla="*/ 416835 h 1954787"/>
              <a:gd name="connsiteX139" fmla="*/ 1132597 w 1558780"/>
              <a:gd name="connsiteY139" fmla="*/ 437843 h 1954787"/>
              <a:gd name="connsiteX140" fmla="*/ 1186303 w 1558780"/>
              <a:gd name="connsiteY140" fmla="*/ 478547 h 1954787"/>
              <a:gd name="connsiteX141" fmla="*/ 1187708 w 1558780"/>
              <a:gd name="connsiteY141" fmla="*/ 480952 h 1954787"/>
              <a:gd name="connsiteX142" fmla="*/ 1195539 w 1558780"/>
              <a:gd name="connsiteY142" fmla="*/ 478520 h 1954787"/>
              <a:gd name="connsiteX143" fmla="*/ 1446792 w 1558780"/>
              <a:gd name="connsiteY143" fmla="*/ 319371 h 1954787"/>
              <a:gd name="connsiteX144" fmla="*/ 1457261 w 1558780"/>
              <a:gd name="connsiteY144" fmla="*/ 329981 h 1954787"/>
              <a:gd name="connsiteX145" fmla="*/ 1206008 w 1558780"/>
              <a:gd name="connsiteY145" fmla="*/ 489130 h 1954787"/>
              <a:gd name="connsiteX146" fmla="*/ 1193963 w 1558780"/>
              <a:gd name="connsiteY146" fmla="*/ 491661 h 1954787"/>
              <a:gd name="connsiteX147" fmla="*/ 1204806 w 1558780"/>
              <a:gd name="connsiteY147" fmla="*/ 510223 h 1954787"/>
              <a:gd name="connsiteX148" fmla="*/ 1216431 w 1558780"/>
              <a:gd name="connsiteY148" fmla="*/ 542885 h 1954787"/>
              <a:gd name="connsiteX149" fmla="*/ 1195473 w 1558780"/>
              <a:gd name="connsiteY149" fmla="*/ 952545 h 1954787"/>
              <a:gd name="connsiteX150" fmla="*/ 797261 w 1558780"/>
              <a:gd name="connsiteY150" fmla="*/ 1026074 h 1954787"/>
              <a:gd name="connsiteX151" fmla="*/ 367611 w 1558780"/>
              <a:gd name="connsiteY151" fmla="*/ 1005066 h 1954787"/>
              <a:gd name="connsiteX152" fmla="*/ 97116 w 1558780"/>
              <a:gd name="connsiteY152" fmla="*/ 1092525 h 1954787"/>
              <a:gd name="connsiteX153" fmla="*/ 93312 w 1558780"/>
              <a:gd name="connsiteY153" fmla="*/ 1098929 h 1954787"/>
              <a:gd name="connsiteX154" fmla="*/ 150871 w 1558780"/>
              <a:gd name="connsiteY154" fmla="*/ 1074995 h 1954787"/>
              <a:gd name="connsiteX155" fmla="*/ 229764 w 1558780"/>
              <a:gd name="connsiteY155" fmla="*/ 1034316 h 1954787"/>
              <a:gd name="connsiteX156" fmla="*/ 240283 w 1558780"/>
              <a:gd name="connsiteY156" fmla="*/ 1044814 h 1954787"/>
              <a:gd name="connsiteX157" fmla="*/ 82497 w 1558780"/>
              <a:gd name="connsiteY157" fmla="*/ 1128795 h 1954787"/>
              <a:gd name="connsiteX158" fmla="*/ 74160 w 1558780"/>
              <a:gd name="connsiteY158" fmla="*/ 1131216 h 1954787"/>
              <a:gd name="connsiteX159" fmla="*/ 45313 w 1558780"/>
              <a:gd name="connsiteY159" fmla="*/ 1219600 h 1954787"/>
              <a:gd name="connsiteX160" fmla="*/ 32275 w 1558780"/>
              <a:gd name="connsiteY160" fmla="*/ 1876908 h 1954787"/>
              <a:gd name="connsiteX161" fmla="*/ 11317 w 1558780"/>
              <a:gd name="connsiteY161" fmla="*/ 1876908 h 1954787"/>
              <a:gd name="connsiteX162" fmla="*/ 21796 w 1558780"/>
              <a:gd name="connsiteY162" fmla="*/ 1215149 h 1954787"/>
              <a:gd name="connsiteX163" fmla="*/ 241860 w 1558780"/>
              <a:gd name="connsiteY163" fmla="*/ 984058 h 1954787"/>
              <a:gd name="connsiteX164" fmla="*/ 912532 w 1558780"/>
              <a:gd name="connsiteY164" fmla="*/ 1005066 h 1954787"/>
              <a:gd name="connsiteX165" fmla="*/ 1143076 w 1558780"/>
              <a:gd name="connsiteY165" fmla="*/ 973554 h 1954787"/>
              <a:gd name="connsiteX166" fmla="*/ 1216431 w 1558780"/>
              <a:gd name="connsiteY166" fmla="*/ 742463 h 1954787"/>
              <a:gd name="connsiteX167" fmla="*/ 1111639 w 1558780"/>
              <a:gd name="connsiteY167" fmla="*/ 448348 h 1954787"/>
              <a:gd name="connsiteX168" fmla="*/ 954449 w 1558780"/>
              <a:gd name="connsiteY168" fmla="*/ 395827 h 1954787"/>
              <a:gd name="connsiteX169" fmla="*/ 985887 w 1558780"/>
              <a:gd name="connsiteY169" fmla="*/ 227761 h 1954787"/>
              <a:gd name="connsiteX170" fmla="*/ 1101159 w 1558780"/>
              <a:gd name="connsiteY170" fmla="*/ 17678 h 1954787"/>
              <a:gd name="connsiteX171" fmla="*/ 1141766 w 1558780"/>
              <a:gd name="connsiteY171" fmla="*/ 445 h 195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1558780" h="1954787">
                <a:moveTo>
                  <a:pt x="272236" y="1707784"/>
                </a:moveTo>
                <a:cubicBezTo>
                  <a:pt x="282856" y="1707784"/>
                  <a:pt x="304098" y="1718332"/>
                  <a:pt x="293477" y="1728881"/>
                </a:cubicBezTo>
                <a:cubicBezTo>
                  <a:pt x="229753" y="1781622"/>
                  <a:pt x="155409" y="1823814"/>
                  <a:pt x="81064" y="1866007"/>
                </a:cubicBezTo>
                <a:cubicBezTo>
                  <a:pt x="70443" y="1876555"/>
                  <a:pt x="59823" y="1855459"/>
                  <a:pt x="70443" y="1855459"/>
                </a:cubicBezTo>
                <a:cubicBezTo>
                  <a:pt x="144788" y="1802718"/>
                  <a:pt x="208512" y="1760525"/>
                  <a:pt x="272236" y="1707784"/>
                </a:cubicBezTo>
                <a:close/>
                <a:moveTo>
                  <a:pt x="299551" y="1600147"/>
                </a:moveTo>
                <a:cubicBezTo>
                  <a:pt x="306430" y="1602106"/>
                  <a:pt x="310360" y="1615822"/>
                  <a:pt x="302499" y="1623660"/>
                </a:cubicBezTo>
                <a:cubicBezTo>
                  <a:pt x="229128" y="1665460"/>
                  <a:pt x="155756" y="1717711"/>
                  <a:pt x="82385" y="1759512"/>
                </a:cubicBezTo>
                <a:cubicBezTo>
                  <a:pt x="71903" y="1769962"/>
                  <a:pt x="50940" y="1749062"/>
                  <a:pt x="71903" y="1738612"/>
                </a:cubicBezTo>
                <a:cubicBezTo>
                  <a:pt x="145275" y="1696811"/>
                  <a:pt x="218646" y="1644560"/>
                  <a:pt x="292017" y="1602759"/>
                </a:cubicBezTo>
                <a:cubicBezTo>
                  <a:pt x="294638" y="1600147"/>
                  <a:pt x="297258" y="1599494"/>
                  <a:pt x="299551" y="1600147"/>
                </a:cubicBezTo>
                <a:close/>
                <a:moveTo>
                  <a:pt x="298642" y="1493628"/>
                </a:moveTo>
                <a:cubicBezTo>
                  <a:pt x="302552" y="1496265"/>
                  <a:pt x="302552" y="1501539"/>
                  <a:pt x="292125" y="1506814"/>
                </a:cubicBezTo>
                <a:cubicBezTo>
                  <a:pt x="229560" y="1559554"/>
                  <a:pt x="166995" y="1601747"/>
                  <a:pt x="94003" y="1643940"/>
                </a:cubicBezTo>
                <a:cubicBezTo>
                  <a:pt x="83575" y="1654488"/>
                  <a:pt x="73148" y="1633392"/>
                  <a:pt x="83575" y="1622844"/>
                </a:cubicBezTo>
                <a:cubicBezTo>
                  <a:pt x="156568" y="1580651"/>
                  <a:pt x="219132" y="1538458"/>
                  <a:pt x="281697" y="1496265"/>
                </a:cubicBezTo>
                <a:cubicBezTo>
                  <a:pt x="286911" y="1490991"/>
                  <a:pt x="294732" y="1490991"/>
                  <a:pt x="298642" y="1493628"/>
                </a:cubicBezTo>
                <a:close/>
                <a:moveTo>
                  <a:pt x="1406624" y="1068231"/>
                </a:moveTo>
                <a:cubicBezTo>
                  <a:pt x="1417192" y="1068231"/>
                  <a:pt x="1427759" y="1088957"/>
                  <a:pt x="1417192" y="1088957"/>
                </a:cubicBezTo>
                <a:cubicBezTo>
                  <a:pt x="1322085" y="1140773"/>
                  <a:pt x="1237546" y="1192588"/>
                  <a:pt x="1142440" y="1244404"/>
                </a:cubicBezTo>
                <a:cubicBezTo>
                  <a:pt x="1131873" y="1254767"/>
                  <a:pt x="1121305" y="1234041"/>
                  <a:pt x="1131873" y="1223678"/>
                </a:cubicBezTo>
                <a:cubicBezTo>
                  <a:pt x="1226979" y="1171862"/>
                  <a:pt x="1311518" y="1130410"/>
                  <a:pt x="1406624" y="1068231"/>
                </a:cubicBezTo>
                <a:close/>
                <a:moveTo>
                  <a:pt x="376449" y="1054906"/>
                </a:moveTo>
                <a:cubicBezTo>
                  <a:pt x="386908" y="1054906"/>
                  <a:pt x="397367" y="1075944"/>
                  <a:pt x="386908" y="1075944"/>
                </a:cubicBezTo>
                <a:cubicBezTo>
                  <a:pt x="282321" y="1128539"/>
                  <a:pt x="188193" y="1181135"/>
                  <a:pt x="94065" y="1244249"/>
                </a:cubicBezTo>
                <a:cubicBezTo>
                  <a:pt x="83606" y="1254768"/>
                  <a:pt x="73148" y="1233730"/>
                  <a:pt x="83606" y="1223211"/>
                </a:cubicBezTo>
                <a:cubicBezTo>
                  <a:pt x="177735" y="1160097"/>
                  <a:pt x="271863" y="1107501"/>
                  <a:pt x="376449" y="1054906"/>
                </a:cubicBezTo>
                <a:close/>
                <a:moveTo>
                  <a:pt x="779022" y="1053916"/>
                </a:moveTo>
                <a:cubicBezTo>
                  <a:pt x="789860" y="1055889"/>
                  <a:pt x="791830" y="1069702"/>
                  <a:pt x="776067" y="1077595"/>
                </a:cubicBezTo>
                <a:cubicBezTo>
                  <a:pt x="555376" y="1245980"/>
                  <a:pt x="303158" y="1372269"/>
                  <a:pt x="71958" y="1519606"/>
                </a:cubicBezTo>
                <a:cubicBezTo>
                  <a:pt x="61449" y="1530130"/>
                  <a:pt x="50940" y="1509082"/>
                  <a:pt x="61449" y="1498558"/>
                </a:cubicBezTo>
                <a:cubicBezTo>
                  <a:pt x="292649" y="1351221"/>
                  <a:pt x="544867" y="1224932"/>
                  <a:pt x="765558" y="1056547"/>
                </a:cubicBezTo>
                <a:cubicBezTo>
                  <a:pt x="770812" y="1053916"/>
                  <a:pt x="775410" y="1053258"/>
                  <a:pt x="779022" y="1053916"/>
                </a:cubicBezTo>
                <a:close/>
                <a:moveTo>
                  <a:pt x="598469" y="1046023"/>
                </a:moveTo>
                <a:cubicBezTo>
                  <a:pt x="608950" y="1046023"/>
                  <a:pt x="619432" y="1067078"/>
                  <a:pt x="608950" y="1067078"/>
                </a:cubicBezTo>
                <a:cubicBezTo>
                  <a:pt x="430764" y="1140772"/>
                  <a:pt x="273540" y="1235520"/>
                  <a:pt x="116317" y="1319742"/>
                </a:cubicBezTo>
                <a:cubicBezTo>
                  <a:pt x="105835" y="1330269"/>
                  <a:pt x="95354" y="1309214"/>
                  <a:pt x="105835" y="1298686"/>
                </a:cubicBezTo>
                <a:cubicBezTo>
                  <a:pt x="263059" y="1214465"/>
                  <a:pt x="430764" y="1119717"/>
                  <a:pt x="598469" y="1046023"/>
                </a:cubicBezTo>
                <a:close/>
                <a:moveTo>
                  <a:pt x="1423165" y="454387"/>
                </a:moveTo>
                <a:cubicBezTo>
                  <a:pt x="1430068" y="456373"/>
                  <a:pt x="1434012" y="470274"/>
                  <a:pt x="1426123" y="478217"/>
                </a:cubicBezTo>
                <a:cubicBezTo>
                  <a:pt x="1384047" y="520581"/>
                  <a:pt x="1320933" y="552354"/>
                  <a:pt x="1268337" y="584127"/>
                </a:cubicBezTo>
                <a:cubicBezTo>
                  <a:pt x="1247299" y="584127"/>
                  <a:pt x="1236780" y="573536"/>
                  <a:pt x="1257818" y="562945"/>
                </a:cubicBezTo>
                <a:cubicBezTo>
                  <a:pt x="1310414" y="531172"/>
                  <a:pt x="1363009" y="499399"/>
                  <a:pt x="1415604" y="457035"/>
                </a:cubicBezTo>
                <a:cubicBezTo>
                  <a:pt x="1418234" y="454387"/>
                  <a:pt x="1420864" y="453725"/>
                  <a:pt x="1423165" y="454387"/>
                </a:cubicBezTo>
                <a:close/>
                <a:moveTo>
                  <a:pt x="1369917" y="245611"/>
                </a:moveTo>
                <a:cubicBezTo>
                  <a:pt x="1376795" y="247589"/>
                  <a:pt x="1380726" y="261434"/>
                  <a:pt x="1372865" y="269345"/>
                </a:cubicBezTo>
                <a:cubicBezTo>
                  <a:pt x="1299493" y="311537"/>
                  <a:pt x="1215640" y="353730"/>
                  <a:pt x="1142269" y="395923"/>
                </a:cubicBezTo>
                <a:cubicBezTo>
                  <a:pt x="1131787" y="406471"/>
                  <a:pt x="1121305" y="385375"/>
                  <a:pt x="1131787" y="374827"/>
                </a:cubicBezTo>
                <a:cubicBezTo>
                  <a:pt x="1205158" y="332634"/>
                  <a:pt x="1289011" y="300989"/>
                  <a:pt x="1362383" y="248248"/>
                </a:cubicBezTo>
                <a:cubicBezTo>
                  <a:pt x="1365003" y="245611"/>
                  <a:pt x="1367624" y="244952"/>
                  <a:pt x="1369917" y="245611"/>
                </a:cubicBezTo>
                <a:close/>
                <a:moveTo>
                  <a:pt x="1267705" y="170233"/>
                </a:moveTo>
                <a:cubicBezTo>
                  <a:pt x="1274614" y="172241"/>
                  <a:pt x="1278561" y="186300"/>
                  <a:pt x="1270666" y="194334"/>
                </a:cubicBezTo>
                <a:cubicBezTo>
                  <a:pt x="1175917" y="226468"/>
                  <a:pt x="1102224" y="290737"/>
                  <a:pt x="1018002" y="333584"/>
                </a:cubicBezTo>
                <a:cubicBezTo>
                  <a:pt x="1007474" y="344295"/>
                  <a:pt x="996947" y="322872"/>
                  <a:pt x="1007474" y="322872"/>
                </a:cubicBezTo>
                <a:cubicBezTo>
                  <a:pt x="1091696" y="269314"/>
                  <a:pt x="1165389" y="205045"/>
                  <a:pt x="1260138" y="172911"/>
                </a:cubicBezTo>
                <a:cubicBezTo>
                  <a:pt x="1262770" y="170233"/>
                  <a:pt x="1265402" y="169563"/>
                  <a:pt x="1267705" y="170233"/>
                </a:cubicBezTo>
                <a:close/>
                <a:moveTo>
                  <a:pt x="1174339" y="131108"/>
                </a:moveTo>
                <a:cubicBezTo>
                  <a:pt x="1195239" y="131108"/>
                  <a:pt x="1205689" y="151835"/>
                  <a:pt x="1195239" y="151835"/>
                </a:cubicBezTo>
                <a:cubicBezTo>
                  <a:pt x="1142988" y="172561"/>
                  <a:pt x="1101187" y="193287"/>
                  <a:pt x="1059386" y="214014"/>
                </a:cubicBezTo>
                <a:cubicBezTo>
                  <a:pt x="1048936" y="224377"/>
                  <a:pt x="1028035" y="203651"/>
                  <a:pt x="1048936" y="193287"/>
                </a:cubicBezTo>
                <a:cubicBezTo>
                  <a:pt x="1090737" y="172561"/>
                  <a:pt x="1132538" y="151835"/>
                  <a:pt x="1174339" y="131108"/>
                </a:cubicBezTo>
                <a:close/>
                <a:moveTo>
                  <a:pt x="1141766" y="445"/>
                </a:moveTo>
                <a:cubicBezTo>
                  <a:pt x="1183029" y="-3986"/>
                  <a:pt x="1224291" y="25556"/>
                  <a:pt x="1247869" y="49191"/>
                </a:cubicBezTo>
                <a:cubicBezTo>
                  <a:pt x="1289786" y="101711"/>
                  <a:pt x="1331703" y="143728"/>
                  <a:pt x="1394579" y="175240"/>
                </a:cubicBezTo>
                <a:cubicBezTo>
                  <a:pt x="1426016" y="206753"/>
                  <a:pt x="1457454" y="227761"/>
                  <a:pt x="1488892" y="259273"/>
                </a:cubicBezTo>
                <a:cubicBezTo>
                  <a:pt x="1499371" y="280282"/>
                  <a:pt x="1583205" y="364315"/>
                  <a:pt x="1551767" y="395827"/>
                </a:cubicBezTo>
                <a:cubicBezTo>
                  <a:pt x="1520330" y="427339"/>
                  <a:pt x="1478413" y="437843"/>
                  <a:pt x="1467933" y="490364"/>
                </a:cubicBezTo>
                <a:lnTo>
                  <a:pt x="1461232" y="544105"/>
                </a:lnTo>
                <a:lnTo>
                  <a:pt x="1467728" y="546452"/>
                </a:lnTo>
                <a:cubicBezTo>
                  <a:pt x="1473058" y="550497"/>
                  <a:pt x="1475723" y="555890"/>
                  <a:pt x="1470393" y="561283"/>
                </a:cubicBezTo>
                <a:lnTo>
                  <a:pt x="1458658" y="569870"/>
                </a:lnTo>
                <a:lnTo>
                  <a:pt x="1457454" y="637422"/>
                </a:lnTo>
                <a:cubicBezTo>
                  <a:pt x="1467933" y="752967"/>
                  <a:pt x="1478413" y="868513"/>
                  <a:pt x="1467933" y="984058"/>
                </a:cubicBezTo>
                <a:cubicBezTo>
                  <a:pt x="1467933" y="1057587"/>
                  <a:pt x="1467933" y="1152124"/>
                  <a:pt x="1426016" y="1225653"/>
                </a:cubicBezTo>
                <a:cubicBezTo>
                  <a:pt x="1363141" y="1330694"/>
                  <a:pt x="1164035" y="1309686"/>
                  <a:pt x="1059242" y="1299182"/>
                </a:cubicBezTo>
                <a:cubicBezTo>
                  <a:pt x="870615" y="1299182"/>
                  <a:pt x="661030" y="1299182"/>
                  <a:pt x="482883" y="1372710"/>
                </a:cubicBezTo>
                <a:cubicBezTo>
                  <a:pt x="315215" y="1435735"/>
                  <a:pt x="357132" y="1582793"/>
                  <a:pt x="346653" y="1719346"/>
                </a:cubicBezTo>
                <a:cubicBezTo>
                  <a:pt x="346653" y="1771867"/>
                  <a:pt x="315215" y="1887412"/>
                  <a:pt x="346653" y="1939933"/>
                </a:cubicBezTo>
                <a:cubicBezTo>
                  <a:pt x="357132" y="1950437"/>
                  <a:pt x="336173" y="1960941"/>
                  <a:pt x="325694" y="1950437"/>
                </a:cubicBezTo>
                <a:cubicBezTo>
                  <a:pt x="315215" y="1932055"/>
                  <a:pt x="309975" y="1910390"/>
                  <a:pt x="308011" y="1886920"/>
                </a:cubicBezTo>
                <a:lnTo>
                  <a:pt x="309884" y="1816044"/>
                </a:lnTo>
                <a:lnTo>
                  <a:pt x="217727" y="1873159"/>
                </a:lnTo>
                <a:cubicBezTo>
                  <a:pt x="177349" y="1895365"/>
                  <a:pt x="135668" y="1916266"/>
                  <a:pt x="93988" y="1937166"/>
                </a:cubicBezTo>
                <a:cubicBezTo>
                  <a:pt x="83568" y="1947616"/>
                  <a:pt x="73148" y="1926716"/>
                  <a:pt x="83568" y="1916266"/>
                </a:cubicBezTo>
                <a:cubicBezTo>
                  <a:pt x="166929" y="1874465"/>
                  <a:pt x="250290" y="1832664"/>
                  <a:pt x="312810" y="1780413"/>
                </a:cubicBezTo>
                <a:lnTo>
                  <a:pt x="314148" y="1780155"/>
                </a:lnTo>
                <a:lnTo>
                  <a:pt x="319800" y="1736251"/>
                </a:lnTo>
                <a:cubicBezTo>
                  <a:pt x="323074" y="1711468"/>
                  <a:pt x="325694" y="1687834"/>
                  <a:pt x="325694" y="1666826"/>
                </a:cubicBezTo>
                <a:cubicBezTo>
                  <a:pt x="325694" y="1540776"/>
                  <a:pt x="325694" y="1425231"/>
                  <a:pt x="451445" y="1351702"/>
                </a:cubicBezTo>
                <a:cubicBezTo>
                  <a:pt x="482883" y="1341198"/>
                  <a:pt x="516941" y="1333320"/>
                  <a:pt x="550998" y="1326755"/>
                </a:cubicBezTo>
                <a:lnTo>
                  <a:pt x="586632" y="1320645"/>
                </a:lnTo>
                <a:lnTo>
                  <a:pt x="582919" y="1317169"/>
                </a:lnTo>
                <a:cubicBezTo>
                  <a:pt x="580286" y="1311928"/>
                  <a:pt x="580286" y="1304067"/>
                  <a:pt x="585553" y="1298826"/>
                </a:cubicBezTo>
                <a:cubicBezTo>
                  <a:pt x="722512" y="1225455"/>
                  <a:pt x="870006" y="1152084"/>
                  <a:pt x="1006964" y="1068231"/>
                </a:cubicBezTo>
                <a:cubicBezTo>
                  <a:pt x="1017499" y="1068231"/>
                  <a:pt x="1028035" y="1089194"/>
                  <a:pt x="1017499" y="1089194"/>
                </a:cubicBezTo>
                <a:cubicBezTo>
                  <a:pt x="949020" y="1131121"/>
                  <a:pt x="877907" y="1167806"/>
                  <a:pt x="806794" y="1204492"/>
                </a:cubicBezTo>
                <a:lnTo>
                  <a:pt x="598127" y="1318674"/>
                </a:lnTo>
                <a:lnTo>
                  <a:pt x="650551" y="1309686"/>
                </a:lnTo>
                <a:cubicBezTo>
                  <a:pt x="687229" y="1299182"/>
                  <a:pt x="726526" y="1291303"/>
                  <a:pt x="765823" y="1286051"/>
                </a:cubicBezTo>
                <a:lnTo>
                  <a:pt x="858917" y="1279689"/>
                </a:lnTo>
                <a:lnTo>
                  <a:pt x="858228" y="1279346"/>
                </a:lnTo>
                <a:cubicBezTo>
                  <a:pt x="855613" y="1275438"/>
                  <a:pt x="855613" y="1270228"/>
                  <a:pt x="860844" y="1265018"/>
                </a:cubicBezTo>
                <a:cubicBezTo>
                  <a:pt x="944538" y="1223337"/>
                  <a:pt x="1028233" y="1181657"/>
                  <a:pt x="1111928" y="1129556"/>
                </a:cubicBezTo>
                <a:cubicBezTo>
                  <a:pt x="1174699" y="1098296"/>
                  <a:pt x="1237470" y="1056616"/>
                  <a:pt x="1300241" y="1014935"/>
                </a:cubicBezTo>
                <a:cubicBezTo>
                  <a:pt x="1310702" y="1014935"/>
                  <a:pt x="1321164" y="1035775"/>
                  <a:pt x="1310702" y="1035775"/>
                </a:cubicBezTo>
                <a:cubicBezTo>
                  <a:pt x="1237470" y="1077456"/>
                  <a:pt x="1174699" y="1129556"/>
                  <a:pt x="1091004" y="1160817"/>
                </a:cubicBezTo>
                <a:lnTo>
                  <a:pt x="884652" y="1278262"/>
                </a:lnTo>
                <a:lnTo>
                  <a:pt x="1039594" y="1282112"/>
                </a:lnTo>
                <a:cubicBezTo>
                  <a:pt x="1093300" y="1283425"/>
                  <a:pt x="1148316" y="1283425"/>
                  <a:pt x="1205952" y="1278173"/>
                </a:cubicBezTo>
                <a:cubicBezTo>
                  <a:pt x="1310745" y="1278173"/>
                  <a:pt x="1405058" y="1257165"/>
                  <a:pt x="1436496" y="1141620"/>
                </a:cubicBezTo>
                <a:cubicBezTo>
                  <a:pt x="1446975" y="1083847"/>
                  <a:pt x="1449595" y="1023448"/>
                  <a:pt x="1449595" y="963050"/>
                </a:cubicBezTo>
                <a:lnTo>
                  <a:pt x="1447720" y="835294"/>
                </a:lnTo>
                <a:lnTo>
                  <a:pt x="1399347" y="876805"/>
                </a:lnTo>
                <a:cubicBezTo>
                  <a:pt x="1338780" y="922305"/>
                  <a:pt x="1272352" y="957530"/>
                  <a:pt x="1217646" y="1004498"/>
                </a:cubicBezTo>
                <a:cubicBezTo>
                  <a:pt x="1207226" y="1014935"/>
                  <a:pt x="1196806" y="994061"/>
                  <a:pt x="1207226" y="983624"/>
                </a:cubicBezTo>
                <a:cubicBezTo>
                  <a:pt x="1280167" y="921000"/>
                  <a:pt x="1373948" y="879252"/>
                  <a:pt x="1446889" y="816628"/>
                </a:cubicBezTo>
                <a:lnTo>
                  <a:pt x="1447445" y="816517"/>
                </a:lnTo>
                <a:lnTo>
                  <a:pt x="1446975" y="784480"/>
                </a:lnTo>
                <a:lnTo>
                  <a:pt x="1439528" y="698222"/>
                </a:lnTo>
                <a:lnTo>
                  <a:pt x="1439445" y="698332"/>
                </a:lnTo>
                <a:cubicBezTo>
                  <a:pt x="1376331" y="729739"/>
                  <a:pt x="1334255" y="782084"/>
                  <a:pt x="1271140" y="813491"/>
                </a:cubicBezTo>
                <a:cubicBezTo>
                  <a:pt x="1260621" y="823960"/>
                  <a:pt x="1250102" y="813491"/>
                  <a:pt x="1260621" y="803022"/>
                </a:cubicBezTo>
                <a:cubicBezTo>
                  <a:pt x="1300068" y="771615"/>
                  <a:pt x="1339514" y="734319"/>
                  <a:pt x="1387836" y="704385"/>
                </a:cubicBezTo>
                <a:lnTo>
                  <a:pt x="1437804" y="678253"/>
                </a:lnTo>
                <a:lnTo>
                  <a:pt x="1435186" y="647926"/>
                </a:lnTo>
                <a:lnTo>
                  <a:pt x="1436483" y="586095"/>
                </a:lnTo>
                <a:lnTo>
                  <a:pt x="1383787" y="624652"/>
                </a:lnTo>
                <a:cubicBezTo>
                  <a:pt x="1353142" y="644875"/>
                  <a:pt x="1321164" y="663751"/>
                  <a:pt x="1289187" y="679930"/>
                </a:cubicBezTo>
                <a:cubicBezTo>
                  <a:pt x="1278527" y="690716"/>
                  <a:pt x="1267868" y="669144"/>
                  <a:pt x="1278527" y="658358"/>
                </a:cubicBezTo>
                <a:cubicBezTo>
                  <a:pt x="1305175" y="642179"/>
                  <a:pt x="1334488" y="626000"/>
                  <a:pt x="1363801" y="607124"/>
                </a:cubicBezTo>
                <a:lnTo>
                  <a:pt x="1441653" y="545578"/>
                </a:lnTo>
                <a:lnTo>
                  <a:pt x="1446975" y="511372"/>
                </a:lnTo>
                <a:cubicBezTo>
                  <a:pt x="1446975" y="479860"/>
                  <a:pt x="1457454" y="448348"/>
                  <a:pt x="1467933" y="427339"/>
                </a:cubicBezTo>
                <a:cubicBezTo>
                  <a:pt x="1499371" y="395827"/>
                  <a:pt x="1551767" y="374819"/>
                  <a:pt x="1509850" y="332802"/>
                </a:cubicBezTo>
                <a:cubicBezTo>
                  <a:pt x="1446975" y="227761"/>
                  <a:pt x="1342182" y="175240"/>
                  <a:pt x="1258348" y="80703"/>
                </a:cubicBezTo>
                <a:cubicBezTo>
                  <a:pt x="1226911" y="49191"/>
                  <a:pt x="1164035" y="-13834"/>
                  <a:pt x="1101159" y="49191"/>
                </a:cubicBezTo>
                <a:cubicBezTo>
                  <a:pt x="1090680" y="70199"/>
                  <a:pt x="1080201" y="91207"/>
                  <a:pt x="1059242" y="112215"/>
                </a:cubicBezTo>
                <a:cubicBezTo>
                  <a:pt x="1038284" y="164736"/>
                  <a:pt x="1017325" y="206753"/>
                  <a:pt x="996367" y="248769"/>
                </a:cubicBezTo>
                <a:cubicBezTo>
                  <a:pt x="985887" y="301290"/>
                  <a:pt x="933491" y="395827"/>
                  <a:pt x="1017325" y="416835"/>
                </a:cubicBezTo>
                <a:cubicBezTo>
                  <a:pt x="1059242" y="416835"/>
                  <a:pt x="1101159" y="416835"/>
                  <a:pt x="1132597" y="437843"/>
                </a:cubicBezTo>
                <a:cubicBezTo>
                  <a:pt x="1153556" y="443096"/>
                  <a:pt x="1171895" y="458852"/>
                  <a:pt x="1186303" y="478547"/>
                </a:cubicBezTo>
                <a:lnTo>
                  <a:pt x="1187708" y="480952"/>
                </a:lnTo>
                <a:lnTo>
                  <a:pt x="1195539" y="478520"/>
                </a:lnTo>
                <a:cubicBezTo>
                  <a:pt x="1268821" y="425471"/>
                  <a:pt x="1394448" y="404251"/>
                  <a:pt x="1446792" y="319371"/>
                </a:cubicBezTo>
                <a:cubicBezTo>
                  <a:pt x="1446792" y="308761"/>
                  <a:pt x="1467730" y="319371"/>
                  <a:pt x="1457261" y="329981"/>
                </a:cubicBezTo>
                <a:cubicBezTo>
                  <a:pt x="1415386" y="414861"/>
                  <a:pt x="1279290" y="446690"/>
                  <a:pt x="1206008" y="489130"/>
                </a:cubicBezTo>
                <a:lnTo>
                  <a:pt x="1193963" y="491661"/>
                </a:lnTo>
                <a:lnTo>
                  <a:pt x="1204806" y="510223"/>
                </a:lnTo>
                <a:cubicBezTo>
                  <a:pt x="1209882" y="521220"/>
                  <a:pt x="1213811" y="532381"/>
                  <a:pt x="1216431" y="542885"/>
                </a:cubicBezTo>
                <a:cubicBezTo>
                  <a:pt x="1247869" y="658430"/>
                  <a:pt x="1279307" y="858008"/>
                  <a:pt x="1195473" y="952545"/>
                </a:cubicBezTo>
                <a:cubicBezTo>
                  <a:pt x="1101159" y="1057587"/>
                  <a:pt x="923012" y="1036578"/>
                  <a:pt x="797261" y="1026074"/>
                </a:cubicBezTo>
                <a:cubicBezTo>
                  <a:pt x="650551" y="1026074"/>
                  <a:pt x="514321" y="994562"/>
                  <a:pt x="367611" y="1005066"/>
                </a:cubicBezTo>
                <a:cubicBezTo>
                  <a:pt x="266748" y="1005066"/>
                  <a:pt x="157862" y="1013108"/>
                  <a:pt x="97116" y="1092525"/>
                </a:cubicBezTo>
                <a:lnTo>
                  <a:pt x="93312" y="1098929"/>
                </a:lnTo>
                <a:lnTo>
                  <a:pt x="150871" y="1074995"/>
                </a:lnTo>
                <a:cubicBezTo>
                  <a:pt x="177168" y="1063185"/>
                  <a:pt x="203466" y="1050063"/>
                  <a:pt x="229764" y="1034316"/>
                </a:cubicBezTo>
                <a:cubicBezTo>
                  <a:pt x="240283" y="1023818"/>
                  <a:pt x="250802" y="1044814"/>
                  <a:pt x="240283" y="1044814"/>
                </a:cubicBezTo>
                <a:cubicBezTo>
                  <a:pt x="187687" y="1076307"/>
                  <a:pt x="135092" y="1107800"/>
                  <a:pt x="82497" y="1128795"/>
                </a:cubicBezTo>
                <a:lnTo>
                  <a:pt x="74160" y="1131216"/>
                </a:lnTo>
                <a:lnTo>
                  <a:pt x="45313" y="1219600"/>
                </a:lnTo>
                <a:cubicBezTo>
                  <a:pt x="-7841" y="1429990"/>
                  <a:pt x="32275" y="1665513"/>
                  <a:pt x="32275" y="1876908"/>
                </a:cubicBezTo>
                <a:cubicBezTo>
                  <a:pt x="32275" y="1887412"/>
                  <a:pt x="11317" y="1887412"/>
                  <a:pt x="11317" y="1876908"/>
                </a:cubicBezTo>
                <a:cubicBezTo>
                  <a:pt x="11317" y="1656322"/>
                  <a:pt x="-20121" y="1435735"/>
                  <a:pt x="21796" y="1215149"/>
                </a:cubicBezTo>
                <a:cubicBezTo>
                  <a:pt x="53234" y="1099603"/>
                  <a:pt x="116109" y="1005066"/>
                  <a:pt x="241860" y="984058"/>
                </a:cubicBezTo>
                <a:cubicBezTo>
                  <a:pt x="461924" y="963050"/>
                  <a:pt x="692468" y="1015570"/>
                  <a:pt x="912532" y="1005066"/>
                </a:cubicBezTo>
                <a:cubicBezTo>
                  <a:pt x="985887" y="1005066"/>
                  <a:pt x="1080201" y="1015570"/>
                  <a:pt x="1143076" y="973554"/>
                </a:cubicBezTo>
                <a:cubicBezTo>
                  <a:pt x="1216431" y="910529"/>
                  <a:pt x="1216431" y="826496"/>
                  <a:pt x="1216431" y="742463"/>
                </a:cubicBezTo>
                <a:cubicBezTo>
                  <a:pt x="1216431" y="658430"/>
                  <a:pt x="1216431" y="469356"/>
                  <a:pt x="1111639" y="448348"/>
                </a:cubicBezTo>
                <a:cubicBezTo>
                  <a:pt x="1069722" y="437843"/>
                  <a:pt x="985887" y="448348"/>
                  <a:pt x="954449" y="395827"/>
                </a:cubicBezTo>
                <a:cubicBezTo>
                  <a:pt x="923012" y="353811"/>
                  <a:pt x="964929" y="269778"/>
                  <a:pt x="985887" y="227761"/>
                </a:cubicBezTo>
                <a:cubicBezTo>
                  <a:pt x="1017325" y="154232"/>
                  <a:pt x="1048763" y="70199"/>
                  <a:pt x="1101159" y="17678"/>
                </a:cubicBezTo>
                <a:cubicBezTo>
                  <a:pt x="1114258" y="7174"/>
                  <a:pt x="1128012" y="1922"/>
                  <a:pt x="1141766" y="44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pic>
        <p:nvPicPr>
          <p:cNvPr id="62" name="图片 6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flipH="1">
            <a:off x="3863752" y="5453546"/>
            <a:ext cx="6313966" cy="2133273"/>
          </a:xfrm>
          <a:prstGeom prst="rect">
            <a:avLst/>
          </a:prstGeom>
          <a:effectLst>
            <a:outerShdw blurRad="254000" dist="393700" dir="6000000" algn="tl" rotWithShape="0">
              <a:prstClr val="black">
                <a:alpha val="40000"/>
              </a:prstClr>
            </a:outerShdw>
          </a:effectLst>
        </p:spPr>
      </p:pic>
      <p:sp>
        <p:nvSpPr>
          <p:cNvPr id="63" name="文本框 62"/>
          <p:cNvSpPr txBox="1"/>
          <p:nvPr/>
        </p:nvSpPr>
        <p:spPr>
          <a:xfrm>
            <a:off x="5057896" y="551381"/>
            <a:ext cx="2076209" cy="646331"/>
          </a:xfrm>
          <a:prstGeom prst="rect">
            <a:avLst/>
          </a:prstGeom>
          <a:noFill/>
        </p:spPr>
        <p:txBody>
          <a:bodyPr wrap="none" rtlCol="0">
            <a:spAutoFit/>
          </a:bodyPr>
          <a:lstStyle/>
          <a:p>
            <a:pPr algn="ctr"/>
            <a:r>
              <a:rPr lang="zh-CN" altLang="en-US" sz="3600" b="1" dirty="0" smtClean="0">
                <a:solidFill>
                  <a:schemeClr val="tx1">
                    <a:lumMod val="75000"/>
                    <a:lumOff val="25000"/>
                  </a:schemeClr>
                </a:solidFill>
                <a:latin typeface="雅痞-简" pitchFamily="2" charset="-122"/>
                <a:ea typeface="雅痞-简" pitchFamily="2" charset="-122"/>
              </a:rPr>
              <a:t>解决方案</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64" name="矩形 47"/>
          <p:cNvSpPr>
            <a:spLocks noChangeArrowheads="1"/>
          </p:cNvSpPr>
          <p:nvPr/>
        </p:nvSpPr>
        <p:spPr bwMode="auto">
          <a:xfrm>
            <a:off x="1271464" y="2600908"/>
            <a:ext cx="2468003" cy="1643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smtClean="0">
                <a:solidFill>
                  <a:schemeClr val="tx1">
                    <a:lumMod val="75000"/>
                    <a:lumOff val="25000"/>
                  </a:schemeClr>
                </a:solidFill>
                <a:sym typeface="微软雅黑" pitchFamily="34" charset="-122"/>
              </a:rPr>
              <a:t>点击此处录入</a:t>
            </a:r>
            <a:r>
              <a:rPr lang="zh-CN" altLang="en-US" sz="1400" dirty="0">
                <a:solidFill>
                  <a:schemeClr val="tx1">
                    <a:lumMod val="75000"/>
                    <a:lumOff val="25000"/>
                  </a:schemeClr>
                </a:solidFill>
                <a:sym typeface="微软雅黑" pitchFamily="34" charset="-122"/>
              </a:rPr>
              <a:t>上述图表的综合描述说明，在此录入上述图表的综合描述说明。点击此处录入上述图表的综合描述说明</a:t>
            </a:r>
            <a:r>
              <a:rPr lang="zh-CN" altLang="en-US" sz="1400" dirty="0" smtClean="0">
                <a:solidFill>
                  <a:schemeClr val="tx1">
                    <a:lumMod val="75000"/>
                    <a:lumOff val="25000"/>
                  </a:schemeClr>
                </a:solidFill>
                <a:sym typeface="微软雅黑" pitchFamily="34" charset="-122"/>
              </a:rPr>
              <a:t>，</a:t>
            </a:r>
            <a:r>
              <a:rPr lang="zh-CN" altLang="en-US" sz="1400" dirty="0">
                <a:solidFill>
                  <a:schemeClr val="tx1">
                    <a:lumMod val="75000"/>
                    <a:lumOff val="25000"/>
                  </a:schemeClr>
                </a:solidFill>
                <a:sym typeface="微软雅黑" pitchFamily="34" charset="-122"/>
              </a:rPr>
              <a:t>点击此处录入上述图表的综合描述</a:t>
            </a:r>
            <a:r>
              <a:rPr lang="zh-CN" altLang="en-US" sz="1400" dirty="0" smtClean="0">
                <a:solidFill>
                  <a:schemeClr val="tx1">
                    <a:lumMod val="75000"/>
                    <a:lumOff val="25000"/>
                  </a:schemeClr>
                </a:solidFill>
                <a:sym typeface="微软雅黑" pitchFamily="34" charset="-122"/>
              </a:rPr>
              <a:t>说明</a:t>
            </a:r>
            <a:endParaRPr lang="zh-CN" altLang="en-US" sz="1400" dirty="0">
              <a:solidFill>
                <a:schemeClr val="tx1">
                  <a:lumMod val="75000"/>
                  <a:lumOff val="25000"/>
                </a:schemeClr>
              </a:solidFill>
              <a:sym typeface="微软雅黑" pitchFamily="34" charset="-122"/>
            </a:endParaRPr>
          </a:p>
        </p:txBody>
      </p:sp>
      <p:sp>
        <p:nvSpPr>
          <p:cNvPr id="65" name="矩形 47"/>
          <p:cNvSpPr>
            <a:spLocks noChangeArrowheads="1"/>
          </p:cNvSpPr>
          <p:nvPr/>
        </p:nvSpPr>
        <p:spPr bwMode="auto">
          <a:xfrm>
            <a:off x="8292244" y="3021123"/>
            <a:ext cx="2700300"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在此录入上述图表的综合描述说明，在此录入上述图表的综合描述说明。在此录入上述图表的描述说明点击此处录入上述图表的综合描述</a:t>
            </a:r>
            <a:r>
              <a:rPr lang="zh-CN" altLang="en-US" sz="1400" dirty="0" smtClean="0">
                <a:solidFill>
                  <a:schemeClr val="tx1">
                    <a:lumMod val="75000"/>
                    <a:lumOff val="25000"/>
                  </a:schemeClr>
                </a:solidFill>
                <a:sym typeface="微软雅黑" pitchFamily="34" charset="-122"/>
              </a:rPr>
              <a:t>说明</a:t>
            </a:r>
            <a:endParaRPr lang="zh-CN" altLang="en-US" sz="1400" dirty="0">
              <a:solidFill>
                <a:schemeClr val="tx1">
                  <a:lumMod val="75000"/>
                  <a:lumOff val="25000"/>
                </a:schemeClr>
              </a:solidFill>
              <a:sym typeface="微软雅黑" pitchFamily="34" charset="-122"/>
            </a:endParaRPr>
          </a:p>
        </p:txBody>
      </p:sp>
      <p:sp>
        <p:nvSpPr>
          <p:cNvPr id="66" name="矩形 47"/>
          <p:cNvSpPr>
            <a:spLocks noChangeArrowheads="1"/>
          </p:cNvSpPr>
          <p:nvPr/>
        </p:nvSpPr>
        <p:spPr bwMode="auto">
          <a:xfrm>
            <a:off x="6590262" y="1638007"/>
            <a:ext cx="326158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在此录入上述图表的综合描述说明，在此录入上述图表的综合描述说明。在此录入上述图表的描述</a:t>
            </a:r>
            <a:r>
              <a:rPr lang="zh-CN" altLang="en-US" sz="1400" dirty="0" smtClean="0">
                <a:solidFill>
                  <a:schemeClr val="tx1">
                    <a:lumMod val="75000"/>
                    <a:lumOff val="25000"/>
                  </a:schemeClr>
                </a:solidFill>
                <a:sym typeface="微软雅黑" pitchFamily="34" charset="-122"/>
              </a:rPr>
              <a:t>说明</a:t>
            </a:r>
            <a:endParaRPr lang="zh-CN" altLang="en-US" sz="1400" dirty="0">
              <a:solidFill>
                <a:schemeClr val="tx1">
                  <a:lumMod val="75000"/>
                  <a:lumOff val="25000"/>
                </a:schemeClr>
              </a:solidFill>
              <a:sym typeface="微软雅黑" pitchFamily="34" charset="-122"/>
            </a:endParaRPr>
          </a:p>
        </p:txBody>
      </p:sp>
      <p:sp>
        <p:nvSpPr>
          <p:cNvPr id="67" name="矩形 47"/>
          <p:cNvSpPr>
            <a:spLocks noChangeArrowheads="1"/>
          </p:cNvSpPr>
          <p:nvPr/>
        </p:nvSpPr>
        <p:spPr bwMode="auto">
          <a:xfrm>
            <a:off x="3035660" y="1718211"/>
            <a:ext cx="266754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a:t>
            </a:r>
            <a:r>
              <a:rPr lang="zh-CN" altLang="en-US" sz="1400" dirty="0" smtClean="0">
                <a:solidFill>
                  <a:schemeClr val="tx1">
                    <a:lumMod val="75000"/>
                    <a:lumOff val="25000"/>
                  </a:schemeClr>
                </a:solidFill>
                <a:sym typeface="微软雅黑" pitchFamily="34" charset="-122"/>
              </a:rPr>
              <a:t>说明</a:t>
            </a:r>
            <a:endParaRPr lang="zh-CN" altLang="en-US" sz="1400" dirty="0">
              <a:solidFill>
                <a:schemeClr val="tx1">
                  <a:lumMod val="75000"/>
                  <a:lumOff val="25000"/>
                </a:schemeClr>
              </a:solidFill>
              <a:sym typeface="微软雅黑" pitchFamily="34" charset="-122"/>
            </a:endParaRPr>
          </a:p>
        </p:txBody>
      </p:sp>
    </p:spTree>
    <p:extLst>
      <p:ext uri="{BB962C8B-B14F-4D97-AF65-F5344CB8AC3E}">
        <p14:creationId xmlns:p14="http://schemas.microsoft.com/office/powerpoint/2010/main" val="418958512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750"/>
                                        <p:tgtEl>
                                          <p:spTgt spid="62"/>
                                        </p:tgtEl>
                                      </p:cBhvr>
                                    </p:animEffect>
                                    <p:anim calcmode="lin" valueType="num">
                                      <p:cBhvr>
                                        <p:cTn id="13" dur="750" fill="hold"/>
                                        <p:tgtEl>
                                          <p:spTgt spid="62"/>
                                        </p:tgtEl>
                                        <p:attrNameLst>
                                          <p:attrName>ppt_x</p:attrName>
                                        </p:attrNameLst>
                                      </p:cBhvr>
                                      <p:tavLst>
                                        <p:tav tm="0">
                                          <p:val>
                                            <p:strVal val="#ppt_x"/>
                                          </p:val>
                                        </p:tav>
                                        <p:tav tm="100000">
                                          <p:val>
                                            <p:strVal val="#ppt_x"/>
                                          </p:val>
                                        </p:tav>
                                      </p:tavLst>
                                    </p:anim>
                                    <p:anim calcmode="lin" valueType="num">
                                      <p:cBhvr>
                                        <p:cTn id="14" dur="750" fill="hold"/>
                                        <p:tgtEl>
                                          <p:spTgt spid="6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750"/>
                                        <p:tgtEl>
                                          <p:spTgt spid="71"/>
                                        </p:tgtEl>
                                      </p:cBhvr>
                                    </p:animEffect>
                                    <p:anim calcmode="lin" valueType="num">
                                      <p:cBhvr>
                                        <p:cTn id="18" dur="750" fill="hold"/>
                                        <p:tgtEl>
                                          <p:spTgt spid="71"/>
                                        </p:tgtEl>
                                        <p:attrNameLst>
                                          <p:attrName>ppt_x</p:attrName>
                                        </p:attrNameLst>
                                      </p:cBhvr>
                                      <p:tavLst>
                                        <p:tav tm="0">
                                          <p:val>
                                            <p:strVal val="#ppt_x"/>
                                          </p:val>
                                        </p:tav>
                                        <p:tav tm="100000">
                                          <p:val>
                                            <p:strVal val="#ppt_x"/>
                                          </p:val>
                                        </p:tav>
                                      </p:tavLst>
                                    </p:anim>
                                    <p:anim calcmode="lin" valueType="num">
                                      <p:cBhvr>
                                        <p:cTn id="19" dur="750" fill="hold"/>
                                        <p:tgtEl>
                                          <p:spTgt spid="71"/>
                                        </p:tgtEl>
                                        <p:attrNameLst>
                                          <p:attrName>ppt_y</p:attrName>
                                        </p:attrNameLst>
                                      </p:cBhvr>
                                      <p:tavLst>
                                        <p:tav tm="0">
                                          <p:val>
                                            <p:strVal val="#ppt_y+.1"/>
                                          </p:val>
                                        </p:tav>
                                        <p:tav tm="100000">
                                          <p:val>
                                            <p:strVal val="#ppt_y"/>
                                          </p:val>
                                        </p:tav>
                                      </p:tavLst>
                                    </p:anim>
                                  </p:childTnLst>
                                </p:cTn>
                              </p:par>
                            </p:childTnLst>
                          </p:cTn>
                        </p:par>
                        <p:par>
                          <p:cTn id="20" fill="hold">
                            <p:stCondLst>
                              <p:cond delay="1350"/>
                            </p:stCondLst>
                            <p:childTnLst>
                              <p:par>
                                <p:cTn id="21" presetID="22" presetClass="entr" presetSubtype="8"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left)">
                                      <p:cBhvr>
                                        <p:cTn id="23" dur="1000"/>
                                        <p:tgtEl>
                                          <p:spTgt spid="68"/>
                                        </p:tgtEl>
                                      </p:cBhvr>
                                    </p:animEffect>
                                  </p:childTnLst>
                                </p:cTn>
                              </p:par>
                            </p:childTnLst>
                          </p:cTn>
                        </p:par>
                        <p:par>
                          <p:cTn id="24" fill="hold">
                            <p:stCondLst>
                              <p:cond delay="2350"/>
                            </p:stCondLst>
                            <p:childTnLst>
                              <p:par>
                                <p:cTn id="25" presetID="18" presetClass="entr" presetSubtype="9"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strips(upLeft)">
                                      <p:cBhvr>
                                        <p:cTn id="27" dur="750"/>
                                        <p:tgtEl>
                                          <p:spTgt spid="69"/>
                                        </p:tgtEl>
                                      </p:cBhvr>
                                    </p:animEffect>
                                  </p:childTnLst>
                                </p:cTn>
                              </p:par>
                              <p:par>
                                <p:cTn id="28" presetID="18" presetClass="entr" presetSubtype="3"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strips(upRight)">
                                      <p:cBhvr>
                                        <p:cTn id="30" dur="750"/>
                                        <p:tgtEl>
                                          <p:spTgt spid="4"/>
                                        </p:tgtEl>
                                      </p:cBhvr>
                                    </p:animEffect>
                                  </p:childTnLst>
                                </p:cTn>
                              </p:par>
                              <p:par>
                                <p:cTn id="31" presetID="18" presetClass="entr" presetSubtype="3" fill="hold" grpId="0" nodeType="with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strips(upRight)">
                                      <p:cBhvr>
                                        <p:cTn id="33" dur="750"/>
                                        <p:tgtEl>
                                          <p:spTgt spid="70"/>
                                        </p:tgtEl>
                                      </p:cBhvr>
                                    </p:animEffect>
                                  </p:childTnLst>
                                </p:cTn>
                              </p:par>
                              <p:par>
                                <p:cTn id="34" presetID="18" presetClass="entr" presetSubtype="3"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strips(upRight)">
                                      <p:cBhvr>
                                        <p:cTn id="36" dur="750"/>
                                        <p:tgtEl>
                                          <p:spTgt spid="6"/>
                                        </p:tgtEl>
                                      </p:cBhvr>
                                    </p:animEffect>
                                  </p:childTnLst>
                                </p:cTn>
                              </p:par>
                            </p:childTnLst>
                          </p:cTn>
                        </p:par>
                        <p:par>
                          <p:cTn id="37" fill="hold">
                            <p:stCondLst>
                              <p:cond delay="3100"/>
                            </p:stCondLst>
                            <p:childTnLst>
                              <p:par>
                                <p:cTn id="38" presetID="2" presetClass="entr" presetSubtype="8" decel="100000" fill="hold" grpId="0" nodeType="afterEffect">
                                  <p:stCondLst>
                                    <p:cond delay="0"/>
                                  </p:stCondLst>
                                  <p:childTnLst>
                                    <p:set>
                                      <p:cBhvr>
                                        <p:cTn id="39" dur="1" fill="hold">
                                          <p:stCondLst>
                                            <p:cond delay="0"/>
                                          </p:stCondLst>
                                        </p:cTn>
                                        <p:tgtEl>
                                          <p:spTgt spid="64"/>
                                        </p:tgtEl>
                                        <p:attrNameLst>
                                          <p:attrName>style.visibility</p:attrName>
                                        </p:attrNameLst>
                                      </p:cBhvr>
                                      <p:to>
                                        <p:strVal val="visible"/>
                                      </p:to>
                                    </p:set>
                                    <p:anim calcmode="lin" valueType="num">
                                      <p:cBhvr additive="base">
                                        <p:cTn id="40" dur="750" fill="hold"/>
                                        <p:tgtEl>
                                          <p:spTgt spid="64"/>
                                        </p:tgtEl>
                                        <p:attrNameLst>
                                          <p:attrName>ppt_x</p:attrName>
                                        </p:attrNameLst>
                                      </p:cBhvr>
                                      <p:tavLst>
                                        <p:tav tm="0">
                                          <p:val>
                                            <p:strVal val="0-#ppt_w/2"/>
                                          </p:val>
                                        </p:tav>
                                        <p:tav tm="100000">
                                          <p:val>
                                            <p:strVal val="#ppt_x"/>
                                          </p:val>
                                        </p:tav>
                                      </p:tavLst>
                                    </p:anim>
                                    <p:anim calcmode="lin" valueType="num">
                                      <p:cBhvr additive="base">
                                        <p:cTn id="41" dur="750" fill="hold"/>
                                        <p:tgtEl>
                                          <p:spTgt spid="64"/>
                                        </p:tgtEl>
                                        <p:attrNameLst>
                                          <p:attrName>ppt_y</p:attrName>
                                        </p:attrNameLst>
                                      </p:cBhvr>
                                      <p:tavLst>
                                        <p:tav tm="0">
                                          <p:val>
                                            <p:strVal val="#ppt_y"/>
                                          </p:val>
                                        </p:tav>
                                        <p:tav tm="100000">
                                          <p:val>
                                            <p:strVal val="#ppt_y"/>
                                          </p:val>
                                        </p:tav>
                                      </p:tavLst>
                                    </p:anim>
                                  </p:childTnLst>
                                </p:cTn>
                              </p:par>
                              <p:par>
                                <p:cTn id="42" presetID="2" presetClass="entr" presetSubtype="2" decel="100000" fill="hold" grpId="0" nodeType="withEffect">
                                  <p:stCondLst>
                                    <p:cond delay="0"/>
                                  </p:stCondLst>
                                  <p:childTnLst>
                                    <p:set>
                                      <p:cBhvr>
                                        <p:cTn id="43" dur="1" fill="hold">
                                          <p:stCondLst>
                                            <p:cond delay="0"/>
                                          </p:stCondLst>
                                        </p:cTn>
                                        <p:tgtEl>
                                          <p:spTgt spid="65"/>
                                        </p:tgtEl>
                                        <p:attrNameLst>
                                          <p:attrName>style.visibility</p:attrName>
                                        </p:attrNameLst>
                                      </p:cBhvr>
                                      <p:to>
                                        <p:strVal val="visible"/>
                                      </p:to>
                                    </p:set>
                                    <p:anim calcmode="lin" valueType="num">
                                      <p:cBhvr additive="base">
                                        <p:cTn id="44" dur="750" fill="hold"/>
                                        <p:tgtEl>
                                          <p:spTgt spid="65"/>
                                        </p:tgtEl>
                                        <p:attrNameLst>
                                          <p:attrName>ppt_x</p:attrName>
                                        </p:attrNameLst>
                                      </p:cBhvr>
                                      <p:tavLst>
                                        <p:tav tm="0">
                                          <p:val>
                                            <p:strVal val="1+#ppt_w/2"/>
                                          </p:val>
                                        </p:tav>
                                        <p:tav tm="100000">
                                          <p:val>
                                            <p:strVal val="#ppt_x"/>
                                          </p:val>
                                        </p:tav>
                                      </p:tavLst>
                                    </p:anim>
                                    <p:anim calcmode="lin" valueType="num">
                                      <p:cBhvr additive="base">
                                        <p:cTn id="45" dur="750" fill="hold"/>
                                        <p:tgtEl>
                                          <p:spTgt spid="65"/>
                                        </p:tgtEl>
                                        <p:attrNameLst>
                                          <p:attrName>ppt_y</p:attrName>
                                        </p:attrNameLst>
                                      </p:cBhvr>
                                      <p:tavLst>
                                        <p:tav tm="0">
                                          <p:val>
                                            <p:strVal val="#ppt_y"/>
                                          </p:val>
                                        </p:tav>
                                        <p:tav tm="100000">
                                          <p:val>
                                            <p:strVal val="#ppt_y"/>
                                          </p:val>
                                        </p:tav>
                                      </p:tavLst>
                                    </p:anim>
                                  </p:childTnLst>
                                </p:cTn>
                              </p:par>
                              <p:par>
                                <p:cTn id="46" presetID="2" presetClass="entr" presetSubtype="2" decel="100000" fill="hold" grpId="0" nodeType="withEffect">
                                  <p:stCondLst>
                                    <p:cond delay="0"/>
                                  </p:stCondLst>
                                  <p:childTnLst>
                                    <p:set>
                                      <p:cBhvr>
                                        <p:cTn id="47" dur="1" fill="hold">
                                          <p:stCondLst>
                                            <p:cond delay="0"/>
                                          </p:stCondLst>
                                        </p:cTn>
                                        <p:tgtEl>
                                          <p:spTgt spid="66"/>
                                        </p:tgtEl>
                                        <p:attrNameLst>
                                          <p:attrName>style.visibility</p:attrName>
                                        </p:attrNameLst>
                                      </p:cBhvr>
                                      <p:to>
                                        <p:strVal val="visible"/>
                                      </p:to>
                                    </p:set>
                                    <p:anim calcmode="lin" valueType="num">
                                      <p:cBhvr additive="base">
                                        <p:cTn id="48" dur="750" fill="hold"/>
                                        <p:tgtEl>
                                          <p:spTgt spid="66"/>
                                        </p:tgtEl>
                                        <p:attrNameLst>
                                          <p:attrName>ppt_x</p:attrName>
                                        </p:attrNameLst>
                                      </p:cBhvr>
                                      <p:tavLst>
                                        <p:tav tm="0">
                                          <p:val>
                                            <p:strVal val="1+#ppt_w/2"/>
                                          </p:val>
                                        </p:tav>
                                        <p:tav tm="100000">
                                          <p:val>
                                            <p:strVal val="#ppt_x"/>
                                          </p:val>
                                        </p:tav>
                                      </p:tavLst>
                                    </p:anim>
                                    <p:anim calcmode="lin" valueType="num">
                                      <p:cBhvr additive="base">
                                        <p:cTn id="49" dur="750" fill="hold"/>
                                        <p:tgtEl>
                                          <p:spTgt spid="66"/>
                                        </p:tgtEl>
                                        <p:attrNameLst>
                                          <p:attrName>ppt_y</p:attrName>
                                        </p:attrNameLst>
                                      </p:cBhvr>
                                      <p:tavLst>
                                        <p:tav tm="0">
                                          <p:val>
                                            <p:strVal val="#ppt_y"/>
                                          </p:val>
                                        </p:tav>
                                        <p:tav tm="100000">
                                          <p:val>
                                            <p:strVal val="#ppt_y"/>
                                          </p:val>
                                        </p:tav>
                                      </p:tavLst>
                                    </p:anim>
                                  </p:childTnLst>
                                </p:cTn>
                              </p:par>
                              <p:par>
                                <p:cTn id="50" presetID="2" presetClass="entr" presetSubtype="8" decel="100000" fill="hold" grpId="0" nodeType="withEffect">
                                  <p:stCondLst>
                                    <p:cond delay="0"/>
                                  </p:stCondLst>
                                  <p:childTnLst>
                                    <p:set>
                                      <p:cBhvr>
                                        <p:cTn id="51" dur="1" fill="hold">
                                          <p:stCondLst>
                                            <p:cond delay="0"/>
                                          </p:stCondLst>
                                        </p:cTn>
                                        <p:tgtEl>
                                          <p:spTgt spid="67"/>
                                        </p:tgtEl>
                                        <p:attrNameLst>
                                          <p:attrName>style.visibility</p:attrName>
                                        </p:attrNameLst>
                                      </p:cBhvr>
                                      <p:to>
                                        <p:strVal val="visible"/>
                                      </p:to>
                                    </p:set>
                                    <p:anim calcmode="lin" valueType="num">
                                      <p:cBhvr additive="base">
                                        <p:cTn id="52" dur="750" fill="hold"/>
                                        <p:tgtEl>
                                          <p:spTgt spid="67"/>
                                        </p:tgtEl>
                                        <p:attrNameLst>
                                          <p:attrName>ppt_x</p:attrName>
                                        </p:attrNameLst>
                                      </p:cBhvr>
                                      <p:tavLst>
                                        <p:tav tm="0">
                                          <p:val>
                                            <p:strVal val="0-#ppt_w/2"/>
                                          </p:val>
                                        </p:tav>
                                        <p:tav tm="100000">
                                          <p:val>
                                            <p:strVal val="#ppt_x"/>
                                          </p:val>
                                        </p:tav>
                                      </p:tavLst>
                                    </p:anim>
                                    <p:anim calcmode="lin" valueType="num">
                                      <p:cBhvr additive="base">
                                        <p:cTn id="53" dur="75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1" grpId="0" animBg="1"/>
      <p:bldP spid="68" grpId="0" animBg="1"/>
      <p:bldP spid="69" grpId="0" animBg="1"/>
      <p:bldP spid="70" grpId="0" animBg="1"/>
      <p:bldP spid="63" grpId="0"/>
      <p:bldP spid="64" grpId="0"/>
      <p:bldP spid="65" grpId="0"/>
      <p:bldP spid="66" grpId="0"/>
      <p:bldP spid="6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578829" y="2032031"/>
            <a:ext cx="3600450" cy="2759180"/>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180975" y="2619375"/>
                </a:lnTo>
                <a:lnTo>
                  <a:pt x="600075" y="2686050"/>
                </a:ln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56" name="任意多边形 55"/>
          <p:cNvSpPr/>
          <p:nvPr/>
        </p:nvSpPr>
        <p:spPr>
          <a:xfrm>
            <a:off x="1578829" y="2032031"/>
            <a:ext cx="3600450" cy="2759180"/>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180975" y="2619375"/>
                </a:lnTo>
                <a:lnTo>
                  <a:pt x="600075" y="2686050"/>
                </a:ln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blipFill dpi="0" rotWithShape="1">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8" name="文本框 7"/>
          <p:cNvSpPr txBox="1"/>
          <p:nvPr/>
        </p:nvSpPr>
        <p:spPr>
          <a:xfrm>
            <a:off x="5057896" y="551381"/>
            <a:ext cx="2076209" cy="646331"/>
          </a:xfrm>
          <a:prstGeom prst="rect">
            <a:avLst/>
          </a:prstGeom>
          <a:noFill/>
        </p:spPr>
        <p:txBody>
          <a:bodyPr wrap="none" rtlCol="0">
            <a:spAutoFit/>
          </a:bodyPr>
          <a:lstStyle/>
          <a:p>
            <a:pPr algn="ctr"/>
            <a:r>
              <a:rPr lang="zh-CN" altLang="en-US" sz="3600" b="1" dirty="0" smtClean="0">
                <a:solidFill>
                  <a:schemeClr val="tx1">
                    <a:lumMod val="75000"/>
                    <a:lumOff val="25000"/>
                  </a:schemeClr>
                </a:solidFill>
                <a:latin typeface="雅痞-简" pitchFamily="2" charset="-122"/>
                <a:ea typeface="雅痞-简" pitchFamily="2" charset="-122"/>
              </a:rPr>
              <a:t>案例展示</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10" name="矩形 9"/>
          <p:cNvSpPr/>
          <p:nvPr/>
        </p:nvSpPr>
        <p:spPr>
          <a:xfrm>
            <a:off x="5991523" y="1916832"/>
            <a:ext cx="2723823" cy="1137556"/>
          </a:xfrm>
          <a:prstGeom prst="rect">
            <a:avLst/>
          </a:prstGeom>
          <a:noFill/>
        </p:spPr>
        <p:txBody>
          <a:bodyPr wrap="none" rtlCol="0">
            <a:spAutoFit/>
          </a:bodyPr>
          <a:lstStyle/>
          <a:p>
            <a:pPr>
              <a:lnSpc>
                <a:spcPct val="130000"/>
              </a:lnSpc>
            </a:pPr>
            <a:r>
              <a:rPr lang="zh-CN" altLang="en-US" dirty="0" smtClean="0">
                <a:solidFill>
                  <a:schemeClr val="tx1">
                    <a:lumMod val="75000"/>
                    <a:lumOff val="25000"/>
                  </a:schemeClr>
                </a:solidFill>
                <a:latin typeface="+mn-ea"/>
              </a:rPr>
              <a:t>项目名称：点击添加标题</a:t>
            </a:r>
            <a:endParaRPr lang="en-US" altLang="zh-CN" dirty="0" smtClean="0">
              <a:solidFill>
                <a:schemeClr val="tx1">
                  <a:lumMod val="75000"/>
                  <a:lumOff val="25000"/>
                </a:schemeClr>
              </a:solidFill>
              <a:latin typeface="+mn-ea"/>
            </a:endParaRPr>
          </a:p>
          <a:p>
            <a:pPr>
              <a:lnSpc>
                <a:spcPct val="130000"/>
              </a:lnSpc>
            </a:pPr>
            <a:r>
              <a:rPr lang="zh-CN" altLang="en-US" dirty="0" smtClean="0">
                <a:solidFill>
                  <a:schemeClr val="tx1">
                    <a:lumMod val="75000"/>
                    <a:lumOff val="25000"/>
                  </a:schemeClr>
                </a:solidFill>
                <a:latin typeface="+mn-ea"/>
              </a:rPr>
              <a:t>项目地点：点击添加地点</a:t>
            </a:r>
            <a:endParaRPr lang="en-US" altLang="zh-CN" dirty="0" smtClean="0">
              <a:solidFill>
                <a:schemeClr val="tx1">
                  <a:lumMod val="75000"/>
                  <a:lumOff val="25000"/>
                </a:schemeClr>
              </a:solidFill>
              <a:latin typeface="+mn-ea"/>
            </a:endParaRPr>
          </a:p>
          <a:p>
            <a:pPr>
              <a:lnSpc>
                <a:spcPct val="130000"/>
              </a:lnSpc>
            </a:pPr>
            <a:r>
              <a:rPr lang="zh-CN" altLang="en-US" dirty="0" smtClean="0">
                <a:solidFill>
                  <a:schemeClr val="tx1">
                    <a:lumMod val="75000"/>
                    <a:lumOff val="25000"/>
                  </a:schemeClr>
                </a:solidFill>
                <a:latin typeface="+mn-ea"/>
              </a:rPr>
              <a:t>时间：</a:t>
            </a:r>
            <a:r>
              <a:rPr lang="en-US" altLang="zh-CN" dirty="0" smtClean="0">
                <a:solidFill>
                  <a:schemeClr val="tx1">
                    <a:lumMod val="75000"/>
                    <a:lumOff val="25000"/>
                  </a:schemeClr>
                </a:solidFill>
                <a:latin typeface="+mn-ea"/>
              </a:rPr>
              <a:t>2016.1.18</a:t>
            </a:r>
            <a:endParaRPr lang="en-US" altLang="zh-CN" dirty="0">
              <a:solidFill>
                <a:schemeClr val="tx1">
                  <a:lumMod val="75000"/>
                  <a:lumOff val="25000"/>
                </a:schemeClr>
              </a:solidFill>
              <a:latin typeface="+mn-ea"/>
            </a:endParaRPr>
          </a:p>
        </p:txBody>
      </p:sp>
      <p:sp>
        <p:nvSpPr>
          <p:cNvPr id="11" name="矩形 47"/>
          <p:cNvSpPr>
            <a:spLocks noChangeArrowheads="1"/>
          </p:cNvSpPr>
          <p:nvPr/>
        </p:nvSpPr>
        <p:spPr bwMode="auto">
          <a:xfrm>
            <a:off x="5991523" y="3153633"/>
            <a:ext cx="4824536" cy="1643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grpSp>
        <p:nvGrpSpPr>
          <p:cNvPr id="57" name="组合 56"/>
          <p:cNvGrpSpPr/>
          <p:nvPr/>
        </p:nvGrpSpPr>
        <p:grpSpPr>
          <a:xfrm>
            <a:off x="1268753" y="1808820"/>
            <a:ext cx="4233329" cy="3678765"/>
            <a:chOff x="1268753" y="1808820"/>
            <a:chExt cx="4233329" cy="3678765"/>
          </a:xfrm>
        </p:grpSpPr>
        <p:sp>
          <p:nvSpPr>
            <p:cNvPr id="3" name="任意多边形 2"/>
            <p:cNvSpPr/>
            <p:nvPr/>
          </p:nvSpPr>
          <p:spPr>
            <a:xfrm>
              <a:off x="1268753" y="1808820"/>
              <a:ext cx="4233329" cy="3227560"/>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chemeClr val="bg1"/>
            </a:solidFill>
            <a:ln w="2857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4" name="任意多边形 3"/>
            <p:cNvSpPr/>
            <p:nvPr/>
          </p:nvSpPr>
          <p:spPr>
            <a:xfrm>
              <a:off x="2408109" y="5015044"/>
              <a:ext cx="1920382" cy="472541"/>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4" name="Freeform 1014"/>
            <p:cNvSpPr>
              <a:spLocks/>
            </p:cNvSpPr>
            <p:nvPr/>
          </p:nvSpPr>
          <p:spPr bwMode="auto">
            <a:xfrm>
              <a:off x="3390803" y="4844974"/>
              <a:ext cx="153049" cy="158517"/>
            </a:xfrm>
            <a:custGeom>
              <a:avLst/>
              <a:gdLst>
                <a:gd name="T0" fmla="*/ 3 w 12"/>
                <a:gd name="T1" fmla="*/ 4 h 12"/>
                <a:gd name="T2" fmla="*/ 7 w 12"/>
                <a:gd name="T3" fmla="*/ 8 h 12"/>
                <a:gd name="T4" fmla="*/ 11 w 12"/>
                <a:gd name="T5" fmla="*/ 4 h 12"/>
                <a:gd name="T6" fmla="*/ 6 w 12"/>
                <a:gd name="T7" fmla="*/ 2 h 12"/>
                <a:gd name="T8" fmla="*/ 3 w 12"/>
                <a:gd name="T9" fmla="*/ 6 h 12"/>
                <a:gd name="T10" fmla="*/ 9 w 12"/>
                <a:gd name="T11" fmla="*/ 8 h 12"/>
                <a:gd name="T12" fmla="*/ 12 w 12"/>
                <a:gd name="T13" fmla="*/ 6 h 12"/>
                <a:gd name="T14" fmla="*/ 10 w 12"/>
                <a:gd name="T15" fmla="*/ 2 h 12"/>
                <a:gd name="T16" fmla="*/ 4 w 12"/>
                <a:gd name="T17" fmla="*/ 8 h 12"/>
                <a:gd name="T18" fmla="*/ 9 w 12"/>
                <a:gd name="T19" fmla="*/ 9 h 12"/>
                <a:gd name="T20" fmla="*/ 10 w 12"/>
                <a:gd name="T21" fmla="*/ 4 h 12"/>
                <a:gd name="T22" fmla="*/ 3 w 12"/>
                <a:gd name="T23" fmla="*/ 8 h 12"/>
                <a:gd name="T24" fmla="*/ 12 w 12"/>
                <a:gd name="T25" fmla="*/ 5 h 12"/>
                <a:gd name="T26" fmla="*/ 12 w 12"/>
                <a:gd name="T27" fmla="*/ 4 h 12"/>
                <a:gd name="T28" fmla="*/ 5 w 12"/>
                <a:gd name="T29" fmla="*/ 4 h 12"/>
                <a:gd name="T30" fmla="*/ 4 w 12"/>
                <a:gd name="T31" fmla="*/ 8 h 12"/>
                <a:gd name="T32" fmla="*/ 5 w 12"/>
                <a:gd name="T33" fmla="*/ 9 h 12"/>
                <a:gd name="T34" fmla="*/ 6 w 12"/>
                <a:gd name="T35" fmla="*/ 9 h 12"/>
                <a:gd name="T36" fmla="*/ 6 w 12"/>
                <a:gd name="T37" fmla="*/ 8 h 12"/>
                <a:gd name="T38" fmla="*/ 6 w 12"/>
                <a:gd name="T39" fmla="*/ 6 h 12"/>
                <a:gd name="T40" fmla="*/ 5 w 12"/>
                <a:gd name="T41" fmla="*/ 6 h 12"/>
                <a:gd name="T42" fmla="*/ 6 w 12"/>
                <a:gd name="T43" fmla="*/ 6 h 12"/>
                <a:gd name="T44" fmla="*/ 7 w 12"/>
                <a:gd name="T45" fmla="*/ 7 h 12"/>
                <a:gd name="T46" fmla="*/ 7 w 12"/>
                <a:gd name="T47" fmla="*/ 6 h 12"/>
                <a:gd name="T48" fmla="*/ 8 w 12"/>
                <a:gd name="T49" fmla="*/ 5 h 12"/>
                <a:gd name="T50" fmla="*/ 10 w 12"/>
                <a:gd name="T51" fmla="*/ 6 h 12"/>
                <a:gd name="T52" fmla="*/ 9 w 12"/>
                <a:gd name="T53" fmla="*/ 4 h 12"/>
                <a:gd name="T54" fmla="*/ 6 w 12"/>
                <a:gd name="T55" fmla="*/ 7 h 12"/>
                <a:gd name="T56" fmla="*/ 8 w 12"/>
                <a:gd name="T57" fmla="*/ 6 h 12"/>
                <a:gd name="T58" fmla="*/ 6 w 12"/>
                <a:gd name="T59" fmla="*/ 5 h 12"/>
                <a:gd name="T60" fmla="*/ 8 w 12"/>
                <a:gd name="T61" fmla="*/ 4 h 12"/>
                <a:gd name="T62" fmla="*/ 9 w 12"/>
                <a:gd name="T63" fmla="*/ 5 h 12"/>
                <a:gd name="T64" fmla="*/ 9 w 12"/>
                <a:gd name="T65" fmla="*/ 5 h 12"/>
                <a:gd name="T66" fmla="*/ 9 w 12"/>
                <a:gd name="T67" fmla="*/ 5 h 12"/>
                <a:gd name="T68" fmla="*/ 9 w 12"/>
                <a:gd name="T69" fmla="*/ 6 h 12"/>
                <a:gd name="T70" fmla="*/ 8 w 12"/>
                <a:gd name="T71" fmla="*/ 6 h 12"/>
                <a:gd name="T72" fmla="*/ 6 w 12"/>
                <a:gd name="T73" fmla="*/ 6 h 12"/>
                <a:gd name="T74" fmla="*/ 6 w 12"/>
                <a:gd name="T75" fmla="*/ 6 h 12"/>
                <a:gd name="T76" fmla="*/ 5 w 12"/>
                <a:gd name="T77" fmla="*/ 6 h 12"/>
                <a:gd name="T78" fmla="*/ 5 w 12"/>
                <a:gd name="T79" fmla="*/ 6 h 12"/>
                <a:gd name="T80" fmla="*/ 6 w 12"/>
                <a:gd name="T81" fmla="*/ 6 h 12"/>
                <a:gd name="T82" fmla="*/ 8 w 12"/>
                <a:gd name="T83" fmla="*/ 4 h 12"/>
                <a:gd name="T84" fmla="*/ 6 w 12"/>
                <a:gd name="T85" fmla="*/ 5 h 12"/>
                <a:gd name="T86" fmla="*/ 6 w 12"/>
                <a:gd name="T87" fmla="*/ 5 h 12"/>
                <a:gd name="T88" fmla="*/ 3 w 12"/>
                <a:gd name="T8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 h="12">
                  <a:moveTo>
                    <a:pt x="3" y="4"/>
                  </a:moveTo>
                  <a:cubicBezTo>
                    <a:pt x="3" y="6"/>
                    <a:pt x="4" y="8"/>
                    <a:pt x="7" y="8"/>
                  </a:cubicBezTo>
                  <a:cubicBezTo>
                    <a:pt x="9" y="8"/>
                    <a:pt x="11" y="7"/>
                    <a:pt x="11" y="4"/>
                  </a:cubicBezTo>
                  <a:cubicBezTo>
                    <a:pt x="11" y="2"/>
                    <a:pt x="8" y="2"/>
                    <a:pt x="6" y="2"/>
                  </a:cubicBezTo>
                  <a:cubicBezTo>
                    <a:pt x="4" y="2"/>
                    <a:pt x="3" y="4"/>
                    <a:pt x="3" y="6"/>
                  </a:cubicBezTo>
                  <a:cubicBezTo>
                    <a:pt x="2" y="9"/>
                    <a:pt x="7" y="9"/>
                    <a:pt x="9" y="8"/>
                  </a:cubicBezTo>
                  <a:cubicBezTo>
                    <a:pt x="10" y="8"/>
                    <a:pt x="11" y="7"/>
                    <a:pt x="12" y="6"/>
                  </a:cubicBezTo>
                  <a:cubicBezTo>
                    <a:pt x="12" y="4"/>
                    <a:pt x="11" y="3"/>
                    <a:pt x="10" y="2"/>
                  </a:cubicBezTo>
                  <a:cubicBezTo>
                    <a:pt x="6" y="0"/>
                    <a:pt x="0" y="5"/>
                    <a:pt x="4" y="8"/>
                  </a:cubicBezTo>
                  <a:cubicBezTo>
                    <a:pt x="5" y="10"/>
                    <a:pt x="8" y="10"/>
                    <a:pt x="9" y="9"/>
                  </a:cubicBezTo>
                  <a:cubicBezTo>
                    <a:pt x="11" y="8"/>
                    <a:pt x="11" y="6"/>
                    <a:pt x="10" y="4"/>
                  </a:cubicBezTo>
                  <a:cubicBezTo>
                    <a:pt x="9" y="0"/>
                    <a:pt x="1" y="4"/>
                    <a:pt x="3" y="8"/>
                  </a:cubicBezTo>
                  <a:cubicBezTo>
                    <a:pt x="5" y="12"/>
                    <a:pt x="11" y="8"/>
                    <a:pt x="12" y="5"/>
                  </a:cubicBezTo>
                  <a:cubicBezTo>
                    <a:pt x="12" y="5"/>
                    <a:pt x="12" y="4"/>
                    <a:pt x="12" y="4"/>
                  </a:cubicBezTo>
                  <a:cubicBezTo>
                    <a:pt x="9" y="2"/>
                    <a:pt x="7" y="2"/>
                    <a:pt x="5" y="4"/>
                  </a:cubicBezTo>
                  <a:cubicBezTo>
                    <a:pt x="4" y="5"/>
                    <a:pt x="4" y="6"/>
                    <a:pt x="4" y="8"/>
                  </a:cubicBezTo>
                  <a:cubicBezTo>
                    <a:pt x="4" y="8"/>
                    <a:pt x="5" y="8"/>
                    <a:pt x="5" y="9"/>
                  </a:cubicBezTo>
                  <a:cubicBezTo>
                    <a:pt x="5" y="9"/>
                    <a:pt x="6" y="9"/>
                    <a:pt x="6" y="9"/>
                  </a:cubicBezTo>
                  <a:cubicBezTo>
                    <a:pt x="6" y="8"/>
                    <a:pt x="6" y="8"/>
                    <a:pt x="6" y="8"/>
                  </a:cubicBezTo>
                  <a:cubicBezTo>
                    <a:pt x="8" y="9"/>
                    <a:pt x="8" y="6"/>
                    <a:pt x="6" y="6"/>
                  </a:cubicBezTo>
                  <a:cubicBezTo>
                    <a:pt x="6" y="6"/>
                    <a:pt x="4" y="6"/>
                    <a:pt x="5" y="6"/>
                  </a:cubicBezTo>
                  <a:cubicBezTo>
                    <a:pt x="6" y="6"/>
                    <a:pt x="6" y="6"/>
                    <a:pt x="6" y="6"/>
                  </a:cubicBezTo>
                  <a:cubicBezTo>
                    <a:pt x="7" y="7"/>
                    <a:pt x="7" y="7"/>
                    <a:pt x="7" y="7"/>
                  </a:cubicBezTo>
                  <a:cubicBezTo>
                    <a:pt x="7" y="7"/>
                    <a:pt x="7" y="7"/>
                    <a:pt x="7" y="6"/>
                  </a:cubicBezTo>
                  <a:cubicBezTo>
                    <a:pt x="7" y="6"/>
                    <a:pt x="8" y="6"/>
                    <a:pt x="8" y="5"/>
                  </a:cubicBezTo>
                  <a:cubicBezTo>
                    <a:pt x="9" y="5"/>
                    <a:pt x="9" y="5"/>
                    <a:pt x="10" y="6"/>
                  </a:cubicBezTo>
                  <a:cubicBezTo>
                    <a:pt x="10" y="5"/>
                    <a:pt x="9" y="5"/>
                    <a:pt x="9" y="4"/>
                  </a:cubicBezTo>
                  <a:cubicBezTo>
                    <a:pt x="9" y="5"/>
                    <a:pt x="7" y="8"/>
                    <a:pt x="6" y="7"/>
                  </a:cubicBezTo>
                  <a:cubicBezTo>
                    <a:pt x="4" y="5"/>
                    <a:pt x="9" y="4"/>
                    <a:pt x="8" y="6"/>
                  </a:cubicBezTo>
                  <a:cubicBezTo>
                    <a:pt x="8" y="8"/>
                    <a:pt x="5" y="7"/>
                    <a:pt x="6" y="5"/>
                  </a:cubicBezTo>
                  <a:cubicBezTo>
                    <a:pt x="6" y="4"/>
                    <a:pt x="8" y="4"/>
                    <a:pt x="8" y="4"/>
                  </a:cubicBezTo>
                  <a:cubicBezTo>
                    <a:pt x="9" y="5"/>
                    <a:pt x="9" y="5"/>
                    <a:pt x="9" y="5"/>
                  </a:cubicBezTo>
                  <a:cubicBezTo>
                    <a:pt x="9" y="5"/>
                    <a:pt x="9" y="6"/>
                    <a:pt x="9" y="5"/>
                  </a:cubicBezTo>
                  <a:cubicBezTo>
                    <a:pt x="9" y="6"/>
                    <a:pt x="9" y="5"/>
                    <a:pt x="9" y="5"/>
                  </a:cubicBezTo>
                  <a:cubicBezTo>
                    <a:pt x="9" y="5"/>
                    <a:pt x="9" y="5"/>
                    <a:pt x="9" y="6"/>
                  </a:cubicBezTo>
                  <a:cubicBezTo>
                    <a:pt x="9" y="6"/>
                    <a:pt x="8" y="6"/>
                    <a:pt x="8" y="6"/>
                  </a:cubicBezTo>
                  <a:cubicBezTo>
                    <a:pt x="7" y="6"/>
                    <a:pt x="7" y="6"/>
                    <a:pt x="6" y="6"/>
                  </a:cubicBezTo>
                  <a:cubicBezTo>
                    <a:pt x="6" y="6"/>
                    <a:pt x="6" y="6"/>
                    <a:pt x="6" y="6"/>
                  </a:cubicBezTo>
                  <a:cubicBezTo>
                    <a:pt x="5" y="6"/>
                    <a:pt x="5" y="6"/>
                    <a:pt x="5" y="6"/>
                  </a:cubicBezTo>
                  <a:cubicBezTo>
                    <a:pt x="5" y="6"/>
                    <a:pt x="5" y="6"/>
                    <a:pt x="5" y="6"/>
                  </a:cubicBezTo>
                  <a:cubicBezTo>
                    <a:pt x="5" y="6"/>
                    <a:pt x="5" y="6"/>
                    <a:pt x="6" y="6"/>
                  </a:cubicBezTo>
                  <a:cubicBezTo>
                    <a:pt x="6" y="5"/>
                    <a:pt x="7" y="4"/>
                    <a:pt x="8" y="4"/>
                  </a:cubicBezTo>
                  <a:cubicBezTo>
                    <a:pt x="9" y="4"/>
                    <a:pt x="7" y="7"/>
                    <a:pt x="6" y="5"/>
                  </a:cubicBezTo>
                  <a:cubicBezTo>
                    <a:pt x="6" y="5"/>
                    <a:pt x="6" y="5"/>
                    <a:pt x="6" y="5"/>
                  </a:cubicBezTo>
                  <a:cubicBezTo>
                    <a:pt x="6" y="3"/>
                    <a:pt x="4" y="2"/>
                    <a:pt x="3" y="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 name="组合 53"/>
          <p:cNvGrpSpPr/>
          <p:nvPr/>
        </p:nvGrpSpPr>
        <p:grpSpPr>
          <a:xfrm>
            <a:off x="4926082" y="5012047"/>
            <a:ext cx="3615126" cy="1659384"/>
            <a:chOff x="5028769" y="5025350"/>
            <a:chExt cx="2313313" cy="1362313"/>
          </a:xfrm>
        </p:grpSpPr>
        <p:sp>
          <p:nvSpPr>
            <p:cNvPr id="51" name="Freeform 1041"/>
            <p:cNvSpPr>
              <a:spLocks/>
            </p:cNvSpPr>
            <p:nvPr/>
          </p:nvSpPr>
          <p:spPr bwMode="auto">
            <a:xfrm>
              <a:off x="5028769" y="5025350"/>
              <a:ext cx="1109609" cy="737918"/>
            </a:xfrm>
            <a:custGeom>
              <a:avLst/>
              <a:gdLst>
                <a:gd name="T0" fmla="*/ 84 w 86"/>
                <a:gd name="T1" fmla="*/ 54 h 57"/>
                <a:gd name="T2" fmla="*/ 85 w 86"/>
                <a:gd name="T3" fmla="*/ 38 h 57"/>
                <a:gd name="T4" fmla="*/ 83 w 86"/>
                <a:gd name="T5" fmla="*/ 26 h 57"/>
                <a:gd name="T6" fmla="*/ 76 w 86"/>
                <a:gd name="T7" fmla="*/ 22 h 57"/>
                <a:gd name="T8" fmla="*/ 50 w 86"/>
                <a:gd name="T9" fmla="*/ 21 h 57"/>
                <a:gd name="T10" fmla="*/ 28 w 86"/>
                <a:gd name="T11" fmla="*/ 9 h 57"/>
                <a:gd name="T12" fmla="*/ 19 w 86"/>
                <a:gd name="T13" fmla="*/ 17 h 57"/>
                <a:gd name="T14" fmla="*/ 4 w 86"/>
                <a:gd name="T15" fmla="*/ 11 h 57"/>
                <a:gd name="T16" fmla="*/ 6 w 86"/>
                <a:gd name="T17" fmla="*/ 2 h 57"/>
                <a:gd name="T18" fmla="*/ 5 w 86"/>
                <a:gd name="T19" fmla="*/ 0 h 57"/>
                <a:gd name="T20" fmla="*/ 4 w 86"/>
                <a:gd name="T21" fmla="*/ 0 h 57"/>
                <a:gd name="T22" fmla="*/ 3 w 86"/>
                <a:gd name="T23" fmla="*/ 3 h 57"/>
                <a:gd name="T24" fmla="*/ 3 w 86"/>
                <a:gd name="T25" fmla="*/ 3 h 57"/>
                <a:gd name="T26" fmla="*/ 5 w 86"/>
                <a:gd name="T27" fmla="*/ 1 h 57"/>
                <a:gd name="T28" fmla="*/ 4 w 86"/>
                <a:gd name="T29" fmla="*/ 0 h 57"/>
                <a:gd name="T30" fmla="*/ 3 w 86"/>
                <a:gd name="T31" fmla="*/ 3 h 57"/>
                <a:gd name="T32" fmla="*/ 6 w 86"/>
                <a:gd name="T33" fmla="*/ 21 h 57"/>
                <a:gd name="T34" fmla="*/ 18 w 86"/>
                <a:gd name="T35" fmla="*/ 21 h 57"/>
                <a:gd name="T36" fmla="*/ 22 w 86"/>
                <a:gd name="T37" fmla="*/ 17 h 57"/>
                <a:gd name="T38" fmla="*/ 43 w 86"/>
                <a:gd name="T39" fmla="*/ 16 h 57"/>
                <a:gd name="T40" fmla="*/ 54 w 86"/>
                <a:gd name="T41" fmla="*/ 27 h 57"/>
                <a:gd name="T42" fmla="*/ 70 w 86"/>
                <a:gd name="T43" fmla="*/ 25 h 57"/>
                <a:gd name="T44" fmla="*/ 81 w 86"/>
                <a:gd name="T45" fmla="*/ 43 h 57"/>
                <a:gd name="T46" fmla="*/ 79 w 86"/>
                <a:gd name="T47" fmla="*/ 50 h 57"/>
                <a:gd name="T48" fmla="*/ 84 w 86"/>
                <a:gd name="T49" fmla="*/ 56 h 57"/>
                <a:gd name="T50" fmla="*/ 84 w 86"/>
                <a:gd name="T51" fmla="*/ 5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57">
                  <a:moveTo>
                    <a:pt x="84" y="54"/>
                  </a:moveTo>
                  <a:cubicBezTo>
                    <a:pt x="78" y="51"/>
                    <a:pt x="85" y="42"/>
                    <a:pt x="85" y="38"/>
                  </a:cubicBezTo>
                  <a:cubicBezTo>
                    <a:pt x="86" y="34"/>
                    <a:pt x="85" y="30"/>
                    <a:pt x="83" y="26"/>
                  </a:cubicBezTo>
                  <a:cubicBezTo>
                    <a:pt x="82" y="24"/>
                    <a:pt x="78" y="22"/>
                    <a:pt x="76" y="22"/>
                  </a:cubicBezTo>
                  <a:cubicBezTo>
                    <a:pt x="66" y="22"/>
                    <a:pt x="58" y="29"/>
                    <a:pt x="50" y="21"/>
                  </a:cubicBezTo>
                  <a:cubicBezTo>
                    <a:pt x="43" y="14"/>
                    <a:pt x="39" y="5"/>
                    <a:pt x="28" y="9"/>
                  </a:cubicBezTo>
                  <a:cubicBezTo>
                    <a:pt x="24" y="10"/>
                    <a:pt x="22" y="14"/>
                    <a:pt x="19" y="17"/>
                  </a:cubicBezTo>
                  <a:cubicBezTo>
                    <a:pt x="14" y="23"/>
                    <a:pt x="4" y="18"/>
                    <a:pt x="4" y="11"/>
                  </a:cubicBezTo>
                  <a:cubicBezTo>
                    <a:pt x="4" y="8"/>
                    <a:pt x="5" y="5"/>
                    <a:pt x="6" y="2"/>
                  </a:cubicBezTo>
                  <a:cubicBezTo>
                    <a:pt x="6" y="1"/>
                    <a:pt x="5" y="1"/>
                    <a:pt x="5" y="0"/>
                  </a:cubicBezTo>
                  <a:cubicBezTo>
                    <a:pt x="4" y="0"/>
                    <a:pt x="4" y="0"/>
                    <a:pt x="4" y="0"/>
                  </a:cubicBezTo>
                  <a:cubicBezTo>
                    <a:pt x="2" y="0"/>
                    <a:pt x="2" y="2"/>
                    <a:pt x="3" y="3"/>
                  </a:cubicBezTo>
                  <a:cubicBezTo>
                    <a:pt x="3" y="3"/>
                    <a:pt x="3" y="3"/>
                    <a:pt x="3" y="3"/>
                  </a:cubicBezTo>
                  <a:cubicBezTo>
                    <a:pt x="5" y="4"/>
                    <a:pt x="6" y="2"/>
                    <a:pt x="5" y="1"/>
                  </a:cubicBezTo>
                  <a:cubicBezTo>
                    <a:pt x="4" y="0"/>
                    <a:pt x="4" y="0"/>
                    <a:pt x="4" y="0"/>
                  </a:cubicBezTo>
                  <a:cubicBezTo>
                    <a:pt x="4" y="1"/>
                    <a:pt x="4" y="2"/>
                    <a:pt x="3" y="3"/>
                  </a:cubicBezTo>
                  <a:cubicBezTo>
                    <a:pt x="2" y="2"/>
                    <a:pt x="0" y="18"/>
                    <a:pt x="6" y="21"/>
                  </a:cubicBezTo>
                  <a:cubicBezTo>
                    <a:pt x="9" y="22"/>
                    <a:pt x="15" y="23"/>
                    <a:pt x="18" y="21"/>
                  </a:cubicBezTo>
                  <a:cubicBezTo>
                    <a:pt x="20" y="20"/>
                    <a:pt x="21" y="19"/>
                    <a:pt x="22" y="17"/>
                  </a:cubicBezTo>
                  <a:cubicBezTo>
                    <a:pt x="29" y="9"/>
                    <a:pt x="36" y="8"/>
                    <a:pt x="43" y="16"/>
                  </a:cubicBezTo>
                  <a:cubicBezTo>
                    <a:pt x="46" y="19"/>
                    <a:pt x="49" y="24"/>
                    <a:pt x="54" y="27"/>
                  </a:cubicBezTo>
                  <a:cubicBezTo>
                    <a:pt x="59" y="30"/>
                    <a:pt x="65" y="27"/>
                    <a:pt x="70" y="25"/>
                  </a:cubicBezTo>
                  <a:cubicBezTo>
                    <a:pt x="85" y="20"/>
                    <a:pt x="84" y="37"/>
                    <a:pt x="81" y="43"/>
                  </a:cubicBezTo>
                  <a:cubicBezTo>
                    <a:pt x="80" y="45"/>
                    <a:pt x="79" y="48"/>
                    <a:pt x="79" y="50"/>
                  </a:cubicBezTo>
                  <a:cubicBezTo>
                    <a:pt x="79" y="54"/>
                    <a:pt x="80" y="55"/>
                    <a:pt x="84" y="56"/>
                  </a:cubicBezTo>
                  <a:cubicBezTo>
                    <a:pt x="85" y="57"/>
                    <a:pt x="86" y="54"/>
                    <a:pt x="84" y="5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041"/>
            <p:cNvSpPr>
              <a:spLocks/>
            </p:cNvSpPr>
            <p:nvPr/>
          </p:nvSpPr>
          <p:spPr bwMode="auto">
            <a:xfrm rot="2674704" flipV="1">
              <a:off x="6201898" y="5475636"/>
              <a:ext cx="1140184" cy="912027"/>
            </a:xfrm>
            <a:custGeom>
              <a:avLst/>
              <a:gdLst>
                <a:gd name="T0" fmla="*/ 84 w 86"/>
                <a:gd name="T1" fmla="*/ 54 h 57"/>
                <a:gd name="T2" fmla="*/ 85 w 86"/>
                <a:gd name="T3" fmla="*/ 38 h 57"/>
                <a:gd name="T4" fmla="*/ 83 w 86"/>
                <a:gd name="T5" fmla="*/ 26 h 57"/>
                <a:gd name="T6" fmla="*/ 76 w 86"/>
                <a:gd name="T7" fmla="*/ 22 h 57"/>
                <a:gd name="T8" fmla="*/ 50 w 86"/>
                <a:gd name="T9" fmla="*/ 21 h 57"/>
                <a:gd name="T10" fmla="*/ 28 w 86"/>
                <a:gd name="T11" fmla="*/ 9 h 57"/>
                <a:gd name="T12" fmla="*/ 19 w 86"/>
                <a:gd name="T13" fmla="*/ 17 h 57"/>
                <a:gd name="T14" fmla="*/ 4 w 86"/>
                <a:gd name="T15" fmla="*/ 11 h 57"/>
                <a:gd name="T16" fmla="*/ 6 w 86"/>
                <a:gd name="T17" fmla="*/ 2 h 57"/>
                <a:gd name="T18" fmla="*/ 5 w 86"/>
                <a:gd name="T19" fmla="*/ 0 h 57"/>
                <a:gd name="T20" fmla="*/ 4 w 86"/>
                <a:gd name="T21" fmla="*/ 0 h 57"/>
                <a:gd name="T22" fmla="*/ 3 w 86"/>
                <a:gd name="T23" fmla="*/ 3 h 57"/>
                <a:gd name="T24" fmla="*/ 3 w 86"/>
                <a:gd name="T25" fmla="*/ 3 h 57"/>
                <a:gd name="T26" fmla="*/ 5 w 86"/>
                <a:gd name="T27" fmla="*/ 1 h 57"/>
                <a:gd name="T28" fmla="*/ 4 w 86"/>
                <a:gd name="T29" fmla="*/ 0 h 57"/>
                <a:gd name="T30" fmla="*/ 3 w 86"/>
                <a:gd name="T31" fmla="*/ 3 h 57"/>
                <a:gd name="T32" fmla="*/ 6 w 86"/>
                <a:gd name="T33" fmla="*/ 21 h 57"/>
                <a:gd name="T34" fmla="*/ 18 w 86"/>
                <a:gd name="T35" fmla="*/ 21 h 57"/>
                <a:gd name="T36" fmla="*/ 22 w 86"/>
                <a:gd name="T37" fmla="*/ 17 h 57"/>
                <a:gd name="T38" fmla="*/ 43 w 86"/>
                <a:gd name="T39" fmla="*/ 16 h 57"/>
                <a:gd name="T40" fmla="*/ 54 w 86"/>
                <a:gd name="T41" fmla="*/ 27 h 57"/>
                <a:gd name="T42" fmla="*/ 70 w 86"/>
                <a:gd name="T43" fmla="*/ 25 h 57"/>
                <a:gd name="T44" fmla="*/ 81 w 86"/>
                <a:gd name="T45" fmla="*/ 43 h 57"/>
                <a:gd name="T46" fmla="*/ 79 w 86"/>
                <a:gd name="T47" fmla="*/ 50 h 57"/>
                <a:gd name="T48" fmla="*/ 84 w 86"/>
                <a:gd name="T49" fmla="*/ 56 h 57"/>
                <a:gd name="T50" fmla="*/ 84 w 86"/>
                <a:gd name="T51" fmla="*/ 54 h 57"/>
                <a:gd name="connsiteX0" fmla="*/ 9558 w 9720"/>
                <a:gd name="connsiteY0" fmla="*/ 9513 h 9899"/>
                <a:gd name="connsiteX1" fmla="*/ 9675 w 9720"/>
                <a:gd name="connsiteY1" fmla="*/ 6706 h 9899"/>
                <a:gd name="connsiteX2" fmla="*/ 9442 w 9720"/>
                <a:gd name="connsiteY2" fmla="*/ 4600 h 9899"/>
                <a:gd name="connsiteX3" fmla="*/ 8628 w 9720"/>
                <a:gd name="connsiteY3" fmla="*/ 3899 h 9899"/>
                <a:gd name="connsiteX4" fmla="*/ 5605 w 9720"/>
                <a:gd name="connsiteY4" fmla="*/ 3723 h 9899"/>
                <a:gd name="connsiteX5" fmla="*/ 3047 w 9720"/>
                <a:gd name="connsiteY5" fmla="*/ 1618 h 9899"/>
                <a:gd name="connsiteX6" fmla="*/ 2000 w 9720"/>
                <a:gd name="connsiteY6" fmla="*/ 3021 h 9899"/>
                <a:gd name="connsiteX7" fmla="*/ 256 w 9720"/>
                <a:gd name="connsiteY7" fmla="*/ 1969 h 9899"/>
                <a:gd name="connsiteX8" fmla="*/ 489 w 9720"/>
                <a:gd name="connsiteY8" fmla="*/ 390 h 9899"/>
                <a:gd name="connsiteX9" fmla="*/ 372 w 9720"/>
                <a:gd name="connsiteY9" fmla="*/ 39 h 9899"/>
                <a:gd name="connsiteX10" fmla="*/ 256 w 9720"/>
                <a:gd name="connsiteY10" fmla="*/ 39 h 9899"/>
                <a:gd name="connsiteX11" fmla="*/ 140 w 9720"/>
                <a:gd name="connsiteY11" fmla="*/ 565 h 9899"/>
                <a:gd name="connsiteX12" fmla="*/ 140 w 9720"/>
                <a:gd name="connsiteY12" fmla="*/ 565 h 9899"/>
                <a:gd name="connsiteX13" fmla="*/ 372 w 9720"/>
                <a:gd name="connsiteY13" fmla="*/ 214 h 9899"/>
                <a:gd name="connsiteX14" fmla="*/ 256 w 9720"/>
                <a:gd name="connsiteY14" fmla="*/ 39 h 9899"/>
                <a:gd name="connsiteX15" fmla="*/ 127 w 9720"/>
                <a:gd name="connsiteY15" fmla="*/ 816 h 9899"/>
                <a:gd name="connsiteX16" fmla="*/ 489 w 9720"/>
                <a:gd name="connsiteY16" fmla="*/ 3723 h 9899"/>
                <a:gd name="connsiteX17" fmla="*/ 1884 w 9720"/>
                <a:gd name="connsiteY17" fmla="*/ 3723 h 9899"/>
                <a:gd name="connsiteX18" fmla="*/ 2349 w 9720"/>
                <a:gd name="connsiteY18" fmla="*/ 3021 h 9899"/>
                <a:gd name="connsiteX19" fmla="*/ 4791 w 9720"/>
                <a:gd name="connsiteY19" fmla="*/ 2846 h 9899"/>
                <a:gd name="connsiteX20" fmla="*/ 6070 w 9720"/>
                <a:gd name="connsiteY20" fmla="*/ 4776 h 9899"/>
                <a:gd name="connsiteX21" fmla="*/ 7931 w 9720"/>
                <a:gd name="connsiteY21" fmla="*/ 4425 h 9899"/>
                <a:gd name="connsiteX22" fmla="*/ 9210 w 9720"/>
                <a:gd name="connsiteY22" fmla="*/ 7583 h 9899"/>
                <a:gd name="connsiteX23" fmla="*/ 8977 w 9720"/>
                <a:gd name="connsiteY23" fmla="*/ 8811 h 9899"/>
                <a:gd name="connsiteX24" fmla="*/ 9558 w 9720"/>
                <a:gd name="connsiteY24" fmla="*/ 9864 h 9899"/>
                <a:gd name="connsiteX25" fmla="*/ 9558 w 9720"/>
                <a:gd name="connsiteY25" fmla="*/ 9513 h 9899"/>
                <a:gd name="connsiteX0" fmla="*/ 9833 w 10000"/>
                <a:gd name="connsiteY0" fmla="*/ 10965 h 11355"/>
                <a:gd name="connsiteX1" fmla="*/ 9954 w 10000"/>
                <a:gd name="connsiteY1" fmla="*/ 8129 h 11355"/>
                <a:gd name="connsiteX2" fmla="*/ 9714 w 10000"/>
                <a:gd name="connsiteY2" fmla="*/ 6002 h 11355"/>
                <a:gd name="connsiteX3" fmla="*/ 8877 w 10000"/>
                <a:gd name="connsiteY3" fmla="*/ 5294 h 11355"/>
                <a:gd name="connsiteX4" fmla="*/ 5766 w 10000"/>
                <a:gd name="connsiteY4" fmla="*/ 5116 h 11355"/>
                <a:gd name="connsiteX5" fmla="*/ 3135 w 10000"/>
                <a:gd name="connsiteY5" fmla="*/ 2990 h 11355"/>
                <a:gd name="connsiteX6" fmla="*/ 2058 w 10000"/>
                <a:gd name="connsiteY6" fmla="*/ 4407 h 11355"/>
                <a:gd name="connsiteX7" fmla="*/ 263 w 10000"/>
                <a:gd name="connsiteY7" fmla="*/ 3344 h 11355"/>
                <a:gd name="connsiteX8" fmla="*/ 503 w 10000"/>
                <a:gd name="connsiteY8" fmla="*/ 1749 h 11355"/>
                <a:gd name="connsiteX9" fmla="*/ 383 w 10000"/>
                <a:gd name="connsiteY9" fmla="*/ 1394 h 11355"/>
                <a:gd name="connsiteX10" fmla="*/ 263 w 10000"/>
                <a:gd name="connsiteY10" fmla="*/ 1394 h 11355"/>
                <a:gd name="connsiteX11" fmla="*/ 144 w 10000"/>
                <a:gd name="connsiteY11" fmla="*/ 1926 h 11355"/>
                <a:gd name="connsiteX12" fmla="*/ 144 w 10000"/>
                <a:gd name="connsiteY12" fmla="*/ 1926 h 11355"/>
                <a:gd name="connsiteX13" fmla="*/ 814 w 10000"/>
                <a:gd name="connsiteY13" fmla="*/ 17 h 11355"/>
                <a:gd name="connsiteX14" fmla="*/ 263 w 10000"/>
                <a:gd name="connsiteY14" fmla="*/ 1394 h 11355"/>
                <a:gd name="connsiteX15" fmla="*/ 131 w 10000"/>
                <a:gd name="connsiteY15" fmla="*/ 2179 h 11355"/>
                <a:gd name="connsiteX16" fmla="*/ 503 w 10000"/>
                <a:gd name="connsiteY16" fmla="*/ 5116 h 11355"/>
                <a:gd name="connsiteX17" fmla="*/ 1938 w 10000"/>
                <a:gd name="connsiteY17" fmla="*/ 5116 h 11355"/>
                <a:gd name="connsiteX18" fmla="*/ 2417 w 10000"/>
                <a:gd name="connsiteY18" fmla="*/ 4407 h 11355"/>
                <a:gd name="connsiteX19" fmla="*/ 4929 w 10000"/>
                <a:gd name="connsiteY19" fmla="*/ 4230 h 11355"/>
                <a:gd name="connsiteX20" fmla="*/ 6245 w 10000"/>
                <a:gd name="connsiteY20" fmla="*/ 6180 h 11355"/>
                <a:gd name="connsiteX21" fmla="*/ 8159 w 10000"/>
                <a:gd name="connsiteY21" fmla="*/ 5825 h 11355"/>
                <a:gd name="connsiteX22" fmla="*/ 9475 w 10000"/>
                <a:gd name="connsiteY22" fmla="*/ 9015 h 11355"/>
                <a:gd name="connsiteX23" fmla="*/ 9236 w 10000"/>
                <a:gd name="connsiteY23" fmla="*/ 10256 h 11355"/>
                <a:gd name="connsiteX24" fmla="*/ 9833 w 10000"/>
                <a:gd name="connsiteY24" fmla="*/ 11320 h 11355"/>
                <a:gd name="connsiteX25" fmla="*/ 9833 w 10000"/>
                <a:gd name="connsiteY25" fmla="*/ 10965 h 11355"/>
                <a:gd name="connsiteX0" fmla="*/ 9833 w 10000"/>
                <a:gd name="connsiteY0" fmla="*/ 10952 h 11342"/>
                <a:gd name="connsiteX1" fmla="*/ 9954 w 10000"/>
                <a:gd name="connsiteY1" fmla="*/ 8116 h 11342"/>
                <a:gd name="connsiteX2" fmla="*/ 9714 w 10000"/>
                <a:gd name="connsiteY2" fmla="*/ 5989 h 11342"/>
                <a:gd name="connsiteX3" fmla="*/ 8877 w 10000"/>
                <a:gd name="connsiteY3" fmla="*/ 5281 h 11342"/>
                <a:gd name="connsiteX4" fmla="*/ 5766 w 10000"/>
                <a:gd name="connsiteY4" fmla="*/ 5103 h 11342"/>
                <a:gd name="connsiteX5" fmla="*/ 3135 w 10000"/>
                <a:gd name="connsiteY5" fmla="*/ 2977 h 11342"/>
                <a:gd name="connsiteX6" fmla="*/ 2058 w 10000"/>
                <a:gd name="connsiteY6" fmla="*/ 4394 h 11342"/>
                <a:gd name="connsiteX7" fmla="*/ 263 w 10000"/>
                <a:gd name="connsiteY7" fmla="*/ 3331 h 11342"/>
                <a:gd name="connsiteX8" fmla="*/ 503 w 10000"/>
                <a:gd name="connsiteY8" fmla="*/ 1736 h 11342"/>
                <a:gd name="connsiteX9" fmla="*/ 383 w 10000"/>
                <a:gd name="connsiteY9" fmla="*/ 1381 h 11342"/>
                <a:gd name="connsiteX10" fmla="*/ 263 w 10000"/>
                <a:gd name="connsiteY10" fmla="*/ 1381 h 11342"/>
                <a:gd name="connsiteX11" fmla="*/ 144 w 10000"/>
                <a:gd name="connsiteY11" fmla="*/ 1913 h 11342"/>
                <a:gd name="connsiteX12" fmla="*/ 294 w 10000"/>
                <a:gd name="connsiteY12" fmla="*/ 1825 h 11342"/>
                <a:gd name="connsiteX13" fmla="*/ 814 w 10000"/>
                <a:gd name="connsiteY13" fmla="*/ 4 h 11342"/>
                <a:gd name="connsiteX14" fmla="*/ 263 w 10000"/>
                <a:gd name="connsiteY14" fmla="*/ 1381 h 11342"/>
                <a:gd name="connsiteX15" fmla="*/ 131 w 10000"/>
                <a:gd name="connsiteY15" fmla="*/ 2166 h 11342"/>
                <a:gd name="connsiteX16" fmla="*/ 503 w 10000"/>
                <a:gd name="connsiteY16" fmla="*/ 5103 h 11342"/>
                <a:gd name="connsiteX17" fmla="*/ 1938 w 10000"/>
                <a:gd name="connsiteY17" fmla="*/ 5103 h 11342"/>
                <a:gd name="connsiteX18" fmla="*/ 2417 w 10000"/>
                <a:gd name="connsiteY18" fmla="*/ 4394 h 11342"/>
                <a:gd name="connsiteX19" fmla="*/ 4929 w 10000"/>
                <a:gd name="connsiteY19" fmla="*/ 4217 h 11342"/>
                <a:gd name="connsiteX20" fmla="*/ 6245 w 10000"/>
                <a:gd name="connsiteY20" fmla="*/ 6167 h 11342"/>
                <a:gd name="connsiteX21" fmla="*/ 8159 w 10000"/>
                <a:gd name="connsiteY21" fmla="*/ 5812 h 11342"/>
                <a:gd name="connsiteX22" fmla="*/ 9475 w 10000"/>
                <a:gd name="connsiteY22" fmla="*/ 9002 h 11342"/>
                <a:gd name="connsiteX23" fmla="*/ 9236 w 10000"/>
                <a:gd name="connsiteY23" fmla="*/ 10243 h 11342"/>
                <a:gd name="connsiteX24" fmla="*/ 9833 w 10000"/>
                <a:gd name="connsiteY24" fmla="*/ 11307 h 11342"/>
                <a:gd name="connsiteX25" fmla="*/ 9833 w 10000"/>
                <a:gd name="connsiteY25" fmla="*/ 10952 h 11342"/>
                <a:gd name="connsiteX0" fmla="*/ 9878 w 10045"/>
                <a:gd name="connsiteY0" fmla="*/ 10952 h 11342"/>
                <a:gd name="connsiteX1" fmla="*/ 9999 w 10045"/>
                <a:gd name="connsiteY1" fmla="*/ 8116 h 11342"/>
                <a:gd name="connsiteX2" fmla="*/ 9759 w 10045"/>
                <a:gd name="connsiteY2" fmla="*/ 5989 h 11342"/>
                <a:gd name="connsiteX3" fmla="*/ 8922 w 10045"/>
                <a:gd name="connsiteY3" fmla="*/ 5281 h 11342"/>
                <a:gd name="connsiteX4" fmla="*/ 5811 w 10045"/>
                <a:gd name="connsiteY4" fmla="*/ 5103 h 11342"/>
                <a:gd name="connsiteX5" fmla="*/ 3180 w 10045"/>
                <a:gd name="connsiteY5" fmla="*/ 2977 h 11342"/>
                <a:gd name="connsiteX6" fmla="*/ 2103 w 10045"/>
                <a:gd name="connsiteY6" fmla="*/ 4394 h 11342"/>
                <a:gd name="connsiteX7" fmla="*/ 308 w 10045"/>
                <a:gd name="connsiteY7" fmla="*/ 3331 h 11342"/>
                <a:gd name="connsiteX8" fmla="*/ 548 w 10045"/>
                <a:gd name="connsiteY8" fmla="*/ 1736 h 11342"/>
                <a:gd name="connsiteX9" fmla="*/ 428 w 10045"/>
                <a:gd name="connsiteY9" fmla="*/ 1381 h 11342"/>
                <a:gd name="connsiteX10" fmla="*/ 308 w 10045"/>
                <a:gd name="connsiteY10" fmla="*/ 1381 h 11342"/>
                <a:gd name="connsiteX11" fmla="*/ 189 w 10045"/>
                <a:gd name="connsiteY11" fmla="*/ 1913 h 11342"/>
                <a:gd name="connsiteX12" fmla="*/ 339 w 10045"/>
                <a:gd name="connsiteY12" fmla="*/ 1825 h 11342"/>
                <a:gd name="connsiteX13" fmla="*/ 859 w 10045"/>
                <a:gd name="connsiteY13" fmla="*/ 4 h 11342"/>
                <a:gd name="connsiteX14" fmla="*/ 308 w 10045"/>
                <a:gd name="connsiteY14" fmla="*/ 1381 h 11342"/>
                <a:gd name="connsiteX15" fmla="*/ 101 w 10045"/>
                <a:gd name="connsiteY15" fmla="*/ 2231 h 11342"/>
                <a:gd name="connsiteX16" fmla="*/ 548 w 10045"/>
                <a:gd name="connsiteY16" fmla="*/ 5103 h 11342"/>
                <a:gd name="connsiteX17" fmla="*/ 1983 w 10045"/>
                <a:gd name="connsiteY17" fmla="*/ 5103 h 11342"/>
                <a:gd name="connsiteX18" fmla="*/ 2462 w 10045"/>
                <a:gd name="connsiteY18" fmla="*/ 4394 h 11342"/>
                <a:gd name="connsiteX19" fmla="*/ 4974 w 10045"/>
                <a:gd name="connsiteY19" fmla="*/ 4217 h 11342"/>
                <a:gd name="connsiteX20" fmla="*/ 6290 w 10045"/>
                <a:gd name="connsiteY20" fmla="*/ 6167 h 11342"/>
                <a:gd name="connsiteX21" fmla="*/ 8204 w 10045"/>
                <a:gd name="connsiteY21" fmla="*/ 5812 h 11342"/>
                <a:gd name="connsiteX22" fmla="*/ 9520 w 10045"/>
                <a:gd name="connsiteY22" fmla="*/ 9002 h 11342"/>
                <a:gd name="connsiteX23" fmla="*/ 9281 w 10045"/>
                <a:gd name="connsiteY23" fmla="*/ 10243 h 11342"/>
                <a:gd name="connsiteX24" fmla="*/ 9878 w 10045"/>
                <a:gd name="connsiteY24" fmla="*/ 11307 h 11342"/>
                <a:gd name="connsiteX25" fmla="*/ 9878 w 10045"/>
                <a:gd name="connsiteY25" fmla="*/ 10952 h 11342"/>
                <a:gd name="connsiteX0" fmla="*/ 9878 w 10045"/>
                <a:gd name="connsiteY0" fmla="*/ 10952 h 11342"/>
                <a:gd name="connsiteX1" fmla="*/ 9999 w 10045"/>
                <a:gd name="connsiteY1" fmla="*/ 8116 h 11342"/>
                <a:gd name="connsiteX2" fmla="*/ 9759 w 10045"/>
                <a:gd name="connsiteY2" fmla="*/ 5989 h 11342"/>
                <a:gd name="connsiteX3" fmla="*/ 8922 w 10045"/>
                <a:gd name="connsiteY3" fmla="*/ 5281 h 11342"/>
                <a:gd name="connsiteX4" fmla="*/ 5811 w 10045"/>
                <a:gd name="connsiteY4" fmla="*/ 5103 h 11342"/>
                <a:gd name="connsiteX5" fmla="*/ 3180 w 10045"/>
                <a:gd name="connsiteY5" fmla="*/ 2977 h 11342"/>
                <a:gd name="connsiteX6" fmla="*/ 2103 w 10045"/>
                <a:gd name="connsiteY6" fmla="*/ 4394 h 11342"/>
                <a:gd name="connsiteX7" fmla="*/ 308 w 10045"/>
                <a:gd name="connsiteY7" fmla="*/ 3331 h 11342"/>
                <a:gd name="connsiteX8" fmla="*/ 548 w 10045"/>
                <a:gd name="connsiteY8" fmla="*/ 1736 h 11342"/>
                <a:gd name="connsiteX9" fmla="*/ 428 w 10045"/>
                <a:gd name="connsiteY9" fmla="*/ 1381 h 11342"/>
                <a:gd name="connsiteX10" fmla="*/ 308 w 10045"/>
                <a:gd name="connsiteY10" fmla="*/ 1381 h 11342"/>
                <a:gd name="connsiteX11" fmla="*/ 167 w 10045"/>
                <a:gd name="connsiteY11" fmla="*/ 1699 h 11342"/>
                <a:gd name="connsiteX12" fmla="*/ 339 w 10045"/>
                <a:gd name="connsiteY12" fmla="*/ 1825 h 11342"/>
                <a:gd name="connsiteX13" fmla="*/ 859 w 10045"/>
                <a:gd name="connsiteY13" fmla="*/ 4 h 11342"/>
                <a:gd name="connsiteX14" fmla="*/ 308 w 10045"/>
                <a:gd name="connsiteY14" fmla="*/ 1381 h 11342"/>
                <a:gd name="connsiteX15" fmla="*/ 101 w 10045"/>
                <a:gd name="connsiteY15" fmla="*/ 2231 h 11342"/>
                <a:gd name="connsiteX16" fmla="*/ 548 w 10045"/>
                <a:gd name="connsiteY16" fmla="*/ 5103 h 11342"/>
                <a:gd name="connsiteX17" fmla="*/ 1983 w 10045"/>
                <a:gd name="connsiteY17" fmla="*/ 5103 h 11342"/>
                <a:gd name="connsiteX18" fmla="*/ 2462 w 10045"/>
                <a:gd name="connsiteY18" fmla="*/ 4394 h 11342"/>
                <a:gd name="connsiteX19" fmla="*/ 4974 w 10045"/>
                <a:gd name="connsiteY19" fmla="*/ 4217 h 11342"/>
                <a:gd name="connsiteX20" fmla="*/ 6290 w 10045"/>
                <a:gd name="connsiteY20" fmla="*/ 6167 h 11342"/>
                <a:gd name="connsiteX21" fmla="*/ 8204 w 10045"/>
                <a:gd name="connsiteY21" fmla="*/ 5812 h 11342"/>
                <a:gd name="connsiteX22" fmla="*/ 9520 w 10045"/>
                <a:gd name="connsiteY22" fmla="*/ 9002 h 11342"/>
                <a:gd name="connsiteX23" fmla="*/ 9281 w 10045"/>
                <a:gd name="connsiteY23" fmla="*/ 10243 h 11342"/>
                <a:gd name="connsiteX24" fmla="*/ 9878 w 10045"/>
                <a:gd name="connsiteY24" fmla="*/ 11307 h 11342"/>
                <a:gd name="connsiteX25" fmla="*/ 9878 w 10045"/>
                <a:gd name="connsiteY25" fmla="*/ 10952 h 11342"/>
                <a:gd name="connsiteX0" fmla="*/ 9878 w 10045"/>
                <a:gd name="connsiteY0" fmla="*/ 10952 h 11342"/>
                <a:gd name="connsiteX1" fmla="*/ 9999 w 10045"/>
                <a:gd name="connsiteY1" fmla="*/ 8116 h 11342"/>
                <a:gd name="connsiteX2" fmla="*/ 9759 w 10045"/>
                <a:gd name="connsiteY2" fmla="*/ 5989 h 11342"/>
                <a:gd name="connsiteX3" fmla="*/ 8922 w 10045"/>
                <a:gd name="connsiteY3" fmla="*/ 5281 h 11342"/>
                <a:gd name="connsiteX4" fmla="*/ 5811 w 10045"/>
                <a:gd name="connsiteY4" fmla="*/ 5103 h 11342"/>
                <a:gd name="connsiteX5" fmla="*/ 3180 w 10045"/>
                <a:gd name="connsiteY5" fmla="*/ 2977 h 11342"/>
                <a:gd name="connsiteX6" fmla="*/ 2103 w 10045"/>
                <a:gd name="connsiteY6" fmla="*/ 4394 h 11342"/>
                <a:gd name="connsiteX7" fmla="*/ 308 w 10045"/>
                <a:gd name="connsiteY7" fmla="*/ 3331 h 11342"/>
                <a:gd name="connsiteX8" fmla="*/ 548 w 10045"/>
                <a:gd name="connsiteY8" fmla="*/ 1736 h 11342"/>
                <a:gd name="connsiteX9" fmla="*/ 428 w 10045"/>
                <a:gd name="connsiteY9" fmla="*/ 1381 h 11342"/>
                <a:gd name="connsiteX10" fmla="*/ 308 w 10045"/>
                <a:gd name="connsiteY10" fmla="*/ 1381 h 11342"/>
                <a:gd name="connsiteX11" fmla="*/ 549 w 10045"/>
                <a:gd name="connsiteY11" fmla="*/ 277 h 11342"/>
                <a:gd name="connsiteX12" fmla="*/ 339 w 10045"/>
                <a:gd name="connsiteY12" fmla="*/ 1825 h 11342"/>
                <a:gd name="connsiteX13" fmla="*/ 859 w 10045"/>
                <a:gd name="connsiteY13" fmla="*/ 4 h 11342"/>
                <a:gd name="connsiteX14" fmla="*/ 308 w 10045"/>
                <a:gd name="connsiteY14" fmla="*/ 1381 h 11342"/>
                <a:gd name="connsiteX15" fmla="*/ 101 w 10045"/>
                <a:gd name="connsiteY15" fmla="*/ 2231 h 11342"/>
                <a:gd name="connsiteX16" fmla="*/ 548 w 10045"/>
                <a:gd name="connsiteY16" fmla="*/ 5103 h 11342"/>
                <a:gd name="connsiteX17" fmla="*/ 1983 w 10045"/>
                <a:gd name="connsiteY17" fmla="*/ 5103 h 11342"/>
                <a:gd name="connsiteX18" fmla="*/ 2462 w 10045"/>
                <a:gd name="connsiteY18" fmla="*/ 4394 h 11342"/>
                <a:gd name="connsiteX19" fmla="*/ 4974 w 10045"/>
                <a:gd name="connsiteY19" fmla="*/ 4217 h 11342"/>
                <a:gd name="connsiteX20" fmla="*/ 6290 w 10045"/>
                <a:gd name="connsiteY20" fmla="*/ 6167 h 11342"/>
                <a:gd name="connsiteX21" fmla="*/ 8204 w 10045"/>
                <a:gd name="connsiteY21" fmla="*/ 5812 h 11342"/>
                <a:gd name="connsiteX22" fmla="*/ 9520 w 10045"/>
                <a:gd name="connsiteY22" fmla="*/ 9002 h 11342"/>
                <a:gd name="connsiteX23" fmla="*/ 9281 w 10045"/>
                <a:gd name="connsiteY23" fmla="*/ 10243 h 11342"/>
                <a:gd name="connsiteX24" fmla="*/ 9878 w 10045"/>
                <a:gd name="connsiteY24" fmla="*/ 11307 h 11342"/>
                <a:gd name="connsiteX25" fmla="*/ 9878 w 10045"/>
                <a:gd name="connsiteY25" fmla="*/ 10952 h 11342"/>
                <a:gd name="connsiteX0" fmla="*/ 9878 w 10045"/>
                <a:gd name="connsiteY0" fmla="*/ 11010 h 11400"/>
                <a:gd name="connsiteX1" fmla="*/ 9999 w 10045"/>
                <a:gd name="connsiteY1" fmla="*/ 8174 h 11400"/>
                <a:gd name="connsiteX2" fmla="*/ 9759 w 10045"/>
                <a:gd name="connsiteY2" fmla="*/ 6047 h 11400"/>
                <a:gd name="connsiteX3" fmla="*/ 8922 w 10045"/>
                <a:gd name="connsiteY3" fmla="*/ 5339 h 11400"/>
                <a:gd name="connsiteX4" fmla="*/ 5811 w 10045"/>
                <a:gd name="connsiteY4" fmla="*/ 5161 h 11400"/>
                <a:gd name="connsiteX5" fmla="*/ 3180 w 10045"/>
                <a:gd name="connsiteY5" fmla="*/ 3035 h 11400"/>
                <a:gd name="connsiteX6" fmla="*/ 2103 w 10045"/>
                <a:gd name="connsiteY6" fmla="*/ 4452 h 11400"/>
                <a:gd name="connsiteX7" fmla="*/ 308 w 10045"/>
                <a:gd name="connsiteY7" fmla="*/ 3389 h 11400"/>
                <a:gd name="connsiteX8" fmla="*/ 548 w 10045"/>
                <a:gd name="connsiteY8" fmla="*/ 1794 h 11400"/>
                <a:gd name="connsiteX9" fmla="*/ 428 w 10045"/>
                <a:gd name="connsiteY9" fmla="*/ 1439 h 11400"/>
                <a:gd name="connsiteX10" fmla="*/ 308 w 10045"/>
                <a:gd name="connsiteY10" fmla="*/ 1439 h 11400"/>
                <a:gd name="connsiteX11" fmla="*/ 549 w 10045"/>
                <a:gd name="connsiteY11" fmla="*/ 335 h 11400"/>
                <a:gd name="connsiteX12" fmla="*/ 892 w 10045"/>
                <a:gd name="connsiteY12" fmla="*/ 244 h 11400"/>
                <a:gd name="connsiteX13" fmla="*/ 859 w 10045"/>
                <a:gd name="connsiteY13" fmla="*/ 62 h 11400"/>
                <a:gd name="connsiteX14" fmla="*/ 308 w 10045"/>
                <a:gd name="connsiteY14" fmla="*/ 1439 h 11400"/>
                <a:gd name="connsiteX15" fmla="*/ 101 w 10045"/>
                <a:gd name="connsiteY15" fmla="*/ 2289 h 11400"/>
                <a:gd name="connsiteX16" fmla="*/ 548 w 10045"/>
                <a:gd name="connsiteY16" fmla="*/ 5161 h 11400"/>
                <a:gd name="connsiteX17" fmla="*/ 1983 w 10045"/>
                <a:gd name="connsiteY17" fmla="*/ 5161 h 11400"/>
                <a:gd name="connsiteX18" fmla="*/ 2462 w 10045"/>
                <a:gd name="connsiteY18" fmla="*/ 4452 h 11400"/>
                <a:gd name="connsiteX19" fmla="*/ 4974 w 10045"/>
                <a:gd name="connsiteY19" fmla="*/ 4275 h 11400"/>
                <a:gd name="connsiteX20" fmla="*/ 6290 w 10045"/>
                <a:gd name="connsiteY20" fmla="*/ 6225 h 11400"/>
                <a:gd name="connsiteX21" fmla="*/ 8204 w 10045"/>
                <a:gd name="connsiteY21" fmla="*/ 5870 h 11400"/>
                <a:gd name="connsiteX22" fmla="*/ 9520 w 10045"/>
                <a:gd name="connsiteY22" fmla="*/ 9060 h 11400"/>
                <a:gd name="connsiteX23" fmla="*/ 9281 w 10045"/>
                <a:gd name="connsiteY23" fmla="*/ 10301 h 11400"/>
                <a:gd name="connsiteX24" fmla="*/ 9878 w 10045"/>
                <a:gd name="connsiteY24" fmla="*/ 11365 h 11400"/>
                <a:gd name="connsiteX25" fmla="*/ 9878 w 10045"/>
                <a:gd name="connsiteY25" fmla="*/ 11010 h 11400"/>
                <a:gd name="connsiteX0" fmla="*/ 9878 w 10045"/>
                <a:gd name="connsiteY0" fmla="*/ 10988 h 11378"/>
                <a:gd name="connsiteX1" fmla="*/ 9999 w 10045"/>
                <a:gd name="connsiteY1" fmla="*/ 8152 h 11378"/>
                <a:gd name="connsiteX2" fmla="*/ 9759 w 10045"/>
                <a:gd name="connsiteY2" fmla="*/ 6025 h 11378"/>
                <a:gd name="connsiteX3" fmla="*/ 8922 w 10045"/>
                <a:gd name="connsiteY3" fmla="*/ 5317 h 11378"/>
                <a:gd name="connsiteX4" fmla="*/ 5811 w 10045"/>
                <a:gd name="connsiteY4" fmla="*/ 5139 h 11378"/>
                <a:gd name="connsiteX5" fmla="*/ 3180 w 10045"/>
                <a:gd name="connsiteY5" fmla="*/ 3013 h 11378"/>
                <a:gd name="connsiteX6" fmla="*/ 2103 w 10045"/>
                <a:gd name="connsiteY6" fmla="*/ 4430 h 11378"/>
                <a:gd name="connsiteX7" fmla="*/ 308 w 10045"/>
                <a:gd name="connsiteY7" fmla="*/ 3367 h 11378"/>
                <a:gd name="connsiteX8" fmla="*/ 548 w 10045"/>
                <a:gd name="connsiteY8" fmla="*/ 1772 h 11378"/>
                <a:gd name="connsiteX9" fmla="*/ 428 w 10045"/>
                <a:gd name="connsiteY9" fmla="*/ 1417 h 11378"/>
                <a:gd name="connsiteX10" fmla="*/ 308 w 10045"/>
                <a:gd name="connsiteY10" fmla="*/ 1417 h 11378"/>
                <a:gd name="connsiteX11" fmla="*/ 549 w 10045"/>
                <a:gd name="connsiteY11" fmla="*/ 313 h 11378"/>
                <a:gd name="connsiteX12" fmla="*/ 892 w 10045"/>
                <a:gd name="connsiteY12" fmla="*/ 222 h 11378"/>
                <a:gd name="connsiteX13" fmla="*/ 859 w 10045"/>
                <a:gd name="connsiteY13" fmla="*/ 40 h 11378"/>
                <a:gd name="connsiteX14" fmla="*/ 70 w 10045"/>
                <a:gd name="connsiteY14" fmla="*/ 1077 h 11378"/>
                <a:gd name="connsiteX15" fmla="*/ 101 w 10045"/>
                <a:gd name="connsiteY15" fmla="*/ 2267 h 11378"/>
                <a:gd name="connsiteX16" fmla="*/ 548 w 10045"/>
                <a:gd name="connsiteY16" fmla="*/ 5139 h 11378"/>
                <a:gd name="connsiteX17" fmla="*/ 1983 w 10045"/>
                <a:gd name="connsiteY17" fmla="*/ 5139 h 11378"/>
                <a:gd name="connsiteX18" fmla="*/ 2462 w 10045"/>
                <a:gd name="connsiteY18" fmla="*/ 4430 h 11378"/>
                <a:gd name="connsiteX19" fmla="*/ 4974 w 10045"/>
                <a:gd name="connsiteY19" fmla="*/ 4253 h 11378"/>
                <a:gd name="connsiteX20" fmla="*/ 6290 w 10045"/>
                <a:gd name="connsiteY20" fmla="*/ 6203 h 11378"/>
                <a:gd name="connsiteX21" fmla="*/ 8204 w 10045"/>
                <a:gd name="connsiteY21" fmla="*/ 5848 h 11378"/>
                <a:gd name="connsiteX22" fmla="*/ 9520 w 10045"/>
                <a:gd name="connsiteY22" fmla="*/ 9038 h 11378"/>
                <a:gd name="connsiteX23" fmla="*/ 9281 w 10045"/>
                <a:gd name="connsiteY23" fmla="*/ 10279 h 11378"/>
                <a:gd name="connsiteX24" fmla="*/ 9878 w 10045"/>
                <a:gd name="connsiteY24" fmla="*/ 11343 h 11378"/>
                <a:gd name="connsiteX25" fmla="*/ 9878 w 10045"/>
                <a:gd name="connsiteY25" fmla="*/ 10988 h 11378"/>
                <a:gd name="connsiteX0" fmla="*/ 9878 w 10045"/>
                <a:gd name="connsiteY0" fmla="*/ 10988 h 11378"/>
                <a:gd name="connsiteX1" fmla="*/ 9999 w 10045"/>
                <a:gd name="connsiteY1" fmla="*/ 8152 h 11378"/>
                <a:gd name="connsiteX2" fmla="*/ 9759 w 10045"/>
                <a:gd name="connsiteY2" fmla="*/ 6025 h 11378"/>
                <a:gd name="connsiteX3" fmla="*/ 8922 w 10045"/>
                <a:gd name="connsiteY3" fmla="*/ 5317 h 11378"/>
                <a:gd name="connsiteX4" fmla="*/ 5811 w 10045"/>
                <a:gd name="connsiteY4" fmla="*/ 5139 h 11378"/>
                <a:gd name="connsiteX5" fmla="*/ 3180 w 10045"/>
                <a:gd name="connsiteY5" fmla="*/ 3013 h 11378"/>
                <a:gd name="connsiteX6" fmla="*/ 2103 w 10045"/>
                <a:gd name="connsiteY6" fmla="*/ 4430 h 11378"/>
                <a:gd name="connsiteX7" fmla="*/ 308 w 10045"/>
                <a:gd name="connsiteY7" fmla="*/ 3367 h 11378"/>
                <a:gd name="connsiteX8" fmla="*/ 548 w 10045"/>
                <a:gd name="connsiteY8" fmla="*/ 1772 h 11378"/>
                <a:gd name="connsiteX9" fmla="*/ 428 w 10045"/>
                <a:gd name="connsiteY9" fmla="*/ 1417 h 11378"/>
                <a:gd name="connsiteX10" fmla="*/ 586 w 10045"/>
                <a:gd name="connsiteY10" fmla="*/ 984 h 11378"/>
                <a:gd name="connsiteX11" fmla="*/ 549 w 10045"/>
                <a:gd name="connsiteY11" fmla="*/ 313 h 11378"/>
                <a:gd name="connsiteX12" fmla="*/ 892 w 10045"/>
                <a:gd name="connsiteY12" fmla="*/ 222 h 11378"/>
                <a:gd name="connsiteX13" fmla="*/ 859 w 10045"/>
                <a:gd name="connsiteY13" fmla="*/ 40 h 11378"/>
                <a:gd name="connsiteX14" fmla="*/ 70 w 10045"/>
                <a:gd name="connsiteY14" fmla="*/ 1077 h 11378"/>
                <a:gd name="connsiteX15" fmla="*/ 101 w 10045"/>
                <a:gd name="connsiteY15" fmla="*/ 2267 h 11378"/>
                <a:gd name="connsiteX16" fmla="*/ 548 w 10045"/>
                <a:gd name="connsiteY16" fmla="*/ 5139 h 11378"/>
                <a:gd name="connsiteX17" fmla="*/ 1983 w 10045"/>
                <a:gd name="connsiteY17" fmla="*/ 5139 h 11378"/>
                <a:gd name="connsiteX18" fmla="*/ 2462 w 10045"/>
                <a:gd name="connsiteY18" fmla="*/ 4430 h 11378"/>
                <a:gd name="connsiteX19" fmla="*/ 4974 w 10045"/>
                <a:gd name="connsiteY19" fmla="*/ 4253 h 11378"/>
                <a:gd name="connsiteX20" fmla="*/ 6290 w 10045"/>
                <a:gd name="connsiteY20" fmla="*/ 6203 h 11378"/>
                <a:gd name="connsiteX21" fmla="*/ 8204 w 10045"/>
                <a:gd name="connsiteY21" fmla="*/ 5848 h 11378"/>
                <a:gd name="connsiteX22" fmla="*/ 9520 w 10045"/>
                <a:gd name="connsiteY22" fmla="*/ 9038 h 11378"/>
                <a:gd name="connsiteX23" fmla="*/ 9281 w 10045"/>
                <a:gd name="connsiteY23" fmla="*/ 10279 h 11378"/>
                <a:gd name="connsiteX24" fmla="*/ 9878 w 10045"/>
                <a:gd name="connsiteY24" fmla="*/ 11343 h 11378"/>
                <a:gd name="connsiteX25" fmla="*/ 9878 w 10045"/>
                <a:gd name="connsiteY25" fmla="*/ 10988 h 11378"/>
                <a:gd name="connsiteX0" fmla="*/ 9878 w 10045"/>
                <a:gd name="connsiteY0" fmla="*/ 10988 h 11378"/>
                <a:gd name="connsiteX1" fmla="*/ 9999 w 10045"/>
                <a:gd name="connsiteY1" fmla="*/ 8152 h 11378"/>
                <a:gd name="connsiteX2" fmla="*/ 9759 w 10045"/>
                <a:gd name="connsiteY2" fmla="*/ 6025 h 11378"/>
                <a:gd name="connsiteX3" fmla="*/ 8922 w 10045"/>
                <a:gd name="connsiteY3" fmla="*/ 5317 h 11378"/>
                <a:gd name="connsiteX4" fmla="*/ 5811 w 10045"/>
                <a:gd name="connsiteY4" fmla="*/ 5139 h 11378"/>
                <a:gd name="connsiteX5" fmla="*/ 3180 w 10045"/>
                <a:gd name="connsiteY5" fmla="*/ 3013 h 11378"/>
                <a:gd name="connsiteX6" fmla="*/ 2103 w 10045"/>
                <a:gd name="connsiteY6" fmla="*/ 4430 h 11378"/>
                <a:gd name="connsiteX7" fmla="*/ 308 w 10045"/>
                <a:gd name="connsiteY7" fmla="*/ 3367 h 11378"/>
                <a:gd name="connsiteX8" fmla="*/ 548 w 10045"/>
                <a:gd name="connsiteY8" fmla="*/ 1772 h 11378"/>
                <a:gd name="connsiteX9" fmla="*/ 586 w 10045"/>
                <a:gd name="connsiteY9" fmla="*/ 984 h 11378"/>
                <a:gd name="connsiteX10" fmla="*/ 549 w 10045"/>
                <a:gd name="connsiteY10" fmla="*/ 313 h 11378"/>
                <a:gd name="connsiteX11" fmla="*/ 892 w 10045"/>
                <a:gd name="connsiteY11" fmla="*/ 222 h 11378"/>
                <a:gd name="connsiteX12" fmla="*/ 859 w 10045"/>
                <a:gd name="connsiteY12" fmla="*/ 40 h 11378"/>
                <a:gd name="connsiteX13" fmla="*/ 70 w 10045"/>
                <a:gd name="connsiteY13" fmla="*/ 1077 h 11378"/>
                <a:gd name="connsiteX14" fmla="*/ 101 w 10045"/>
                <a:gd name="connsiteY14" fmla="*/ 2267 h 11378"/>
                <a:gd name="connsiteX15" fmla="*/ 548 w 10045"/>
                <a:gd name="connsiteY15" fmla="*/ 5139 h 11378"/>
                <a:gd name="connsiteX16" fmla="*/ 1983 w 10045"/>
                <a:gd name="connsiteY16" fmla="*/ 5139 h 11378"/>
                <a:gd name="connsiteX17" fmla="*/ 2462 w 10045"/>
                <a:gd name="connsiteY17" fmla="*/ 4430 h 11378"/>
                <a:gd name="connsiteX18" fmla="*/ 4974 w 10045"/>
                <a:gd name="connsiteY18" fmla="*/ 4253 h 11378"/>
                <a:gd name="connsiteX19" fmla="*/ 6290 w 10045"/>
                <a:gd name="connsiteY19" fmla="*/ 6203 h 11378"/>
                <a:gd name="connsiteX20" fmla="*/ 8204 w 10045"/>
                <a:gd name="connsiteY20" fmla="*/ 5848 h 11378"/>
                <a:gd name="connsiteX21" fmla="*/ 9520 w 10045"/>
                <a:gd name="connsiteY21" fmla="*/ 9038 h 11378"/>
                <a:gd name="connsiteX22" fmla="*/ 9281 w 10045"/>
                <a:gd name="connsiteY22" fmla="*/ 10279 h 11378"/>
                <a:gd name="connsiteX23" fmla="*/ 9878 w 10045"/>
                <a:gd name="connsiteY23" fmla="*/ 11343 h 11378"/>
                <a:gd name="connsiteX24" fmla="*/ 9878 w 10045"/>
                <a:gd name="connsiteY24" fmla="*/ 10988 h 11378"/>
                <a:gd name="connsiteX0" fmla="*/ 9878 w 10045"/>
                <a:gd name="connsiteY0" fmla="*/ 10987 h 11377"/>
                <a:gd name="connsiteX1" fmla="*/ 9999 w 10045"/>
                <a:gd name="connsiteY1" fmla="*/ 8151 h 11377"/>
                <a:gd name="connsiteX2" fmla="*/ 9759 w 10045"/>
                <a:gd name="connsiteY2" fmla="*/ 6024 h 11377"/>
                <a:gd name="connsiteX3" fmla="*/ 8922 w 10045"/>
                <a:gd name="connsiteY3" fmla="*/ 5316 h 11377"/>
                <a:gd name="connsiteX4" fmla="*/ 5811 w 10045"/>
                <a:gd name="connsiteY4" fmla="*/ 5138 h 11377"/>
                <a:gd name="connsiteX5" fmla="*/ 3180 w 10045"/>
                <a:gd name="connsiteY5" fmla="*/ 3012 h 11377"/>
                <a:gd name="connsiteX6" fmla="*/ 2103 w 10045"/>
                <a:gd name="connsiteY6" fmla="*/ 4429 h 11377"/>
                <a:gd name="connsiteX7" fmla="*/ 308 w 10045"/>
                <a:gd name="connsiteY7" fmla="*/ 3366 h 11377"/>
                <a:gd name="connsiteX8" fmla="*/ 548 w 10045"/>
                <a:gd name="connsiteY8" fmla="*/ 1771 h 11377"/>
                <a:gd name="connsiteX9" fmla="*/ 586 w 10045"/>
                <a:gd name="connsiteY9" fmla="*/ 983 h 11377"/>
                <a:gd name="connsiteX10" fmla="*/ 549 w 10045"/>
                <a:gd name="connsiteY10" fmla="*/ 312 h 11377"/>
                <a:gd name="connsiteX11" fmla="*/ 892 w 10045"/>
                <a:gd name="connsiteY11" fmla="*/ 221 h 11377"/>
                <a:gd name="connsiteX12" fmla="*/ 859 w 10045"/>
                <a:gd name="connsiteY12" fmla="*/ 39 h 11377"/>
                <a:gd name="connsiteX13" fmla="*/ 317 w 10045"/>
                <a:gd name="connsiteY13" fmla="*/ 1051 h 11377"/>
                <a:gd name="connsiteX14" fmla="*/ 101 w 10045"/>
                <a:gd name="connsiteY14" fmla="*/ 2266 h 11377"/>
                <a:gd name="connsiteX15" fmla="*/ 548 w 10045"/>
                <a:gd name="connsiteY15" fmla="*/ 5138 h 11377"/>
                <a:gd name="connsiteX16" fmla="*/ 1983 w 10045"/>
                <a:gd name="connsiteY16" fmla="*/ 5138 h 11377"/>
                <a:gd name="connsiteX17" fmla="*/ 2462 w 10045"/>
                <a:gd name="connsiteY17" fmla="*/ 4429 h 11377"/>
                <a:gd name="connsiteX18" fmla="*/ 4974 w 10045"/>
                <a:gd name="connsiteY18" fmla="*/ 4252 h 11377"/>
                <a:gd name="connsiteX19" fmla="*/ 6290 w 10045"/>
                <a:gd name="connsiteY19" fmla="*/ 6202 h 11377"/>
                <a:gd name="connsiteX20" fmla="*/ 8204 w 10045"/>
                <a:gd name="connsiteY20" fmla="*/ 5847 h 11377"/>
                <a:gd name="connsiteX21" fmla="*/ 9520 w 10045"/>
                <a:gd name="connsiteY21" fmla="*/ 9037 h 11377"/>
                <a:gd name="connsiteX22" fmla="*/ 9281 w 10045"/>
                <a:gd name="connsiteY22" fmla="*/ 10278 h 11377"/>
                <a:gd name="connsiteX23" fmla="*/ 9878 w 10045"/>
                <a:gd name="connsiteY23" fmla="*/ 11342 h 11377"/>
                <a:gd name="connsiteX24" fmla="*/ 9878 w 10045"/>
                <a:gd name="connsiteY24" fmla="*/ 10987 h 11377"/>
                <a:gd name="connsiteX0" fmla="*/ 9878 w 10045"/>
                <a:gd name="connsiteY0" fmla="*/ 10991 h 11381"/>
                <a:gd name="connsiteX1" fmla="*/ 9999 w 10045"/>
                <a:gd name="connsiteY1" fmla="*/ 8155 h 11381"/>
                <a:gd name="connsiteX2" fmla="*/ 9759 w 10045"/>
                <a:gd name="connsiteY2" fmla="*/ 6028 h 11381"/>
                <a:gd name="connsiteX3" fmla="*/ 8922 w 10045"/>
                <a:gd name="connsiteY3" fmla="*/ 5320 h 11381"/>
                <a:gd name="connsiteX4" fmla="*/ 5811 w 10045"/>
                <a:gd name="connsiteY4" fmla="*/ 5142 h 11381"/>
                <a:gd name="connsiteX5" fmla="*/ 3180 w 10045"/>
                <a:gd name="connsiteY5" fmla="*/ 3016 h 11381"/>
                <a:gd name="connsiteX6" fmla="*/ 2103 w 10045"/>
                <a:gd name="connsiteY6" fmla="*/ 4433 h 11381"/>
                <a:gd name="connsiteX7" fmla="*/ 308 w 10045"/>
                <a:gd name="connsiteY7" fmla="*/ 3370 h 11381"/>
                <a:gd name="connsiteX8" fmla="*/ 548 w 10045"/>
                <a:gd name="connsiteY8" fmla="*/ 1775 h 11381"/>
                <a:gd name="connsiteX9" fmla="*/ 586 w 10045"/>
                <a:gd name="connsiteY9" fmla="*/ 987 h 11381"/>
                <a:gd name="connsiteX10" fmla="*/ 765 w 10045"/>
                <a:gd name="connsiteY10" fmla="*/ 613 h 11381"/>
                <a:gd name="connsiteX11" fmla="*/ 892 w 10045"/>
                <a:gd name="connsiteY11" fmla="*/ 225 h 11381"/>
                <a:gd name="connsiteX12" fmla="*/ 859 w 10045"/>
                <a:gd name="connsiteY12" fmla="*/ 43 h 11381"/>
                <a:gd name="connsiteX13" fmla="*/ 317 w 10045"/>
                <a:gd name="connsiteY13" fmla="*/ 1055 h 11381"/>
                <a:gd name="connsiteX14" fmla="*/ 101 w 10045"/>
                <a:gd name="connsiteY14" fmla="*/ 2270 h 11381"/>
                <a:gd name="connsiteX15" fmla="*/ 548 w 10045"/>
                <a:gd name="connsiteY15" fmla="*/ 5142 h 11381"/>
                <a:gd name="connsiteX16" fmla="*/ 1983 w 10045"/>
                <a:gd name="connsiteY16" fmla="*/ 5142 h 11381"/>
                <a:gd name="connsiteX17" fmla="*/ 2462 w 10045"/>
                <a:gd name="connsiteY17" fmla="*/ 4433 h 11381"/>
                <a:gd name="connsiteX18" fmla="*/ 4974 w 10045"/>
                <a:gd name="connsiteY18" fmla="*/ 4256 h 11381"/>
                <a:gd name="connsiteX19" fmla="*/ 6290 w 10045"/>
                <a:gd name="connsiteY19" fmla="*/ 6206 h 11381"/>
                <a:gd name="connsiteX20" fmla="*/ 8204 w 10045"/>
                <a:gd name="connsiteY20" fmla="*/ 5851 h 11381"/>
                <a:gd name="connsiteX21" fmla="*/ 9520 w 10045"/>
                <a:gd name="connsiteY21" fmla="*/ 9041 h 11381"/>
                <a:gd name="connsiteX22" fmla="*/ 9281 w 10045"/>
                <a:gd name="connsiteY22" fmla="*/ 10282 h 11381"/>
                <a:gd name="connsiteX23" fmla="*/ 9878 w 10045"/>
                <a:gd name="connsiteY23" fmla="*/ 11346 h 11381"/>
                <a:gd name="connsiteX24" fmla="*/ 9878 w 10045"/>
                <a:gd name="connsiteY24" fmla="*/ 10991 h 11381"/>
                <a:gd name="connsiteX0" fmla="*/ 9878 w 10045"/>
                <a:gd name="connsiteY0" fmla="*/ 11227 h 11617"/>
                <a:gd name="connsiteX1" fmla="*/ 9999 w 10045"/>
                <a:gd name="connsiteY1" fmla="*/ 8391 h 11617"/>
                <a:gd name="connsiteX2" fmla="*/ 9759 w 10045"/>
                <a:gd name="connsiteY2" fmla="*/ 6264 h 11617"/>
                <a:gd name="connsiteX3" fmla="*/ 8922 w 10045"/>
                <a:gd name="connsiteY3" fmla="*/ 5556 h 11617"/>
                <a:gd name="connsiteX4" fmla="*/ 5811 w 10045"/>
                <a:gd name="connsiteY4" fmla="*/ 5378 h 11617"/>
                <a:gd name="connsiteX5" fmla="*/ 3180 w 10045"/>
                <a:gd name="connsiteY5" fmla="*/ 3252 h 11617"/>
                <a:gd name="connsiteX6" fmla="*/ 2103 w 10045"/>
                <a:gd name="connsiteY6" fmla="*/ 4669 h 11617"/>
                <a:gd name="connsiteX7" fmla="*/ 308 w 10045"/>
                <a:gd name="connsiteY7" fmla="*/ 3606 h 11617"/>
                <a:gd name="connsiteX8" fmla="*/ 548 w 10045"/>
                <a:gd name="connsiteY8" fmla="*/ 2011 h 11617"/>
                <a:gd name="connsiteX9" fmla="*/ 586 w 10045"/>
                <a:gd name="connsiteY9" fmla="*/ 1223 h 11617"/>
                <a:gd name="connsiteX10" fmla="*/ 765 w 10045"/>
                <a:gd name="connsiteY10" fmla="*/ 849 h 11617"/>
                <a:gd name="connsiteX11" fmla="*/ 892 w 10045"/>
                <a:gd name="connsiteY11" fmla="*/ 461 h 11617"/>
                <a:gd name="connsiteX12" fmla="*/ 557 w 10045"/>
                <a:gd name="connsiteY12" fmla="*/ 26 h 11617"/>
                <a:gd name="connsiteX13" fmla="*/ 317 w 10045"/>
                <a:gd name="connsiteY13" fmla="*/ 1291 h 11617"/>
                <a:gd name="connsiteX14" fmla="*/ 101 w 10045"/>
                <a:gd name="connsiteY14" fmla="*/ 2506 h 11617"/>
                <a:gd name="connsiteX15" fmla="*/ 548 w 10045"/>
                <a:gd name="connsiteY15" fmla="*/ 5378 h 11617"/>
                <a:gd name="connsiteX16" fmla="*/ 1983 w 10045"/>
                <a:gd name="connsiteY16" fmla="*/ 5378 h 11617"/>
                <a:gd name="connsiteX17" fmla="*/ 2462 w 10045"/>
                <a:gd name="connsiteY17" fmla="*/ 4669 h 11617"/>
                <a:gd name="connsiteX18" fmla="*/ 4974 w 10045"/>
                <a:gd name="connsiteY18" fmla="*/ 4492 h 11617"/>
                <a:gd name="connsiteX19" fmla="*/ 6290 w 10045"/>
                <a:gd name="connsiteY19" fmla="*/ 6442 h 11617"/>
                <a:gd name="connsiteX20" fmla="*/ 8204 w 10045"/>
                <a:gd name="connsiteY20" fmla="*/ 6087 h 11617"/>
                <a:gd name="connsiteX21" fmla="*/ 9520 w 10045"/>
                <a:gd name="connsiteY21" fmla="*/ 9277 h 11617"/>
                <a:gd name="connsiteX22" fmla="*/ 9281 w 10045"/>
                <a:gd name="connsiteY22" fmla="*/ 10518 h 11617"/>
                <a:gd name="connsiteX23" fmla="*/ 9878 w 10045"/>
                <a:gd name="connsiteY23" fmla="*/ 11582 h 11617"/>
                <a:gd name="connsiteX24" fmla="*/ 9878 w 10045"/>
                <a:gd name="connsiteY24" fmla="*/ 11227 h 11617"/>
                <a:gd name="connsiteX0" fmla="*/ 9878 w 10045"/>
                <a:gd name="connsiteY0" fmla="*/ 11389 h 11779"/>
                <a:gd name="connsiteX1" fmla="*/ 9999 w 10045"/>
                <a:gd name="connsiteY1" fmla="*/ 8553 h 11779"/>
                <a:gd name="connsiteX2" fmla="*/ 9759 w 10045"/>
                <a:gd name="connsiteY2" fmla="*/ 6426 h 11779"/>
                <a:gd name="connsiteX3" fmla="*/ 8922 w 10045"/>
                <a:gd name="connsiteY3" fmla="*/ 5718 h 11779"/>
                <a:gd name="connsiteX4" fmla="*/ 5811 w 10045"/>
                <a:gd name="connsiteY4" fmla="*/ 5540 h 11779"/>
                <a:gd name="connsiteX5" fmla="*/ 3180 w 10045"/>
                <a:gd name="connsiteY5" fmla="*/ 3414 h 11779"/>
                <a:gd name="connsiteX6" fmla="*/ 2103 w 10045"/>
                <a:gd name="connsiteY6" fmla="*/ 4831 h 11779"/>
                <a:gd name="connsiteX7" fmla="*/ 308 w 10045"/>
                <a:gd name="connsiteY7" fmla="*/ 3768 h 11779"/>
                <a:gd name="connsiteX8" fmla="*/ 548 w 10045"/>
                <a:gd name="connsiteY8" fmla="*/ 2173 h 11779"/>
                <a:gd name="connsiteX9" fmla="*/ 586 w 10045"/>
                <a:gd name="connsiteY9" fmla="*/ 1385 h 11779"/>
                <a:gd name="connsiteX10" fmla="*/ 765 w 10045"/>
                <a:gd name="connsiteY10" fmla="*/ 1011 h 11779"/>
                <a:gd name="connsiteX11" fmla="*/ 664 w 10045"/>
                <a:gd name="connsiteY11" fmla="*/ 90 h 11779"/>
                <a:gd name="connsiteX12" fmla="*/ 557 w 10045"/>
                <a:gd name="connsiteY12" fmla="*/ 188 h 11779"/>
                <a:gd name="connsiteX13" fmla="*/ 317 w 10045"/>
                <a:gd name="connsiteY13" fmla="*/ 1453 h 11779"/>
                <a:gd name="connsiteX14" fmla="*/ 101 w 10045"/>
                <a:gd name="connsiteY14" fmla="*/ 2668 h 11779"/>
                <a:gd name="connsiteX15" fmla="*/ 548 w 10045"/>
                <a:gd name="connsiteY15" fmla="*/ 5540 h 11779"/>
                <a:gd name="connsiteX16" fmla="*/ 1983 w 10045"/>
                <a:gd name="connsiteY16" fmla="*/ 5540 h 11779"/>
                <a:gd name="connsiteX17" fmla="*/ 2462 w 10045"/>
                <a:gd name="connsiteY17" fmla="*/ 4831 h 11779"/>
                <a:gd name="connsiteX18" fmla="*/ 4974 w 10045"/>
                <a:gd name="connsiteY18" fmla="*/ 4654 h 11779"/>
                <a:gd name="connsiteX19" fmla="*/ 6290 w 10045"/>
                <a:gd name="connsiteY19" fmla="*/ 6604 h 11779"/>
                <a:gd name="connsiteX20" fmla="*/ 8204 w 10045"/>
                <a:gd name="connsiteY20" fmla="*/ 6249 h 11779"/>
                <a:gd name="connsiteX21" fmla="*/ 9520 w 10045"/>
                <a:gd name="connsiteY21" fmla="*/ 9439 h 11779"/>
                <a:gd name="connsiteX22" fmla="*/ 9281 w 10045"/>
                <a:gd name="connsiteY22" fmla="*/ 10680 h 11779"/>
                <a:gd name="connsiteX23" fmla="*/ 9878 w 10045"/>
                <a:gd name="connsiteY23" fmla="*/ 11744 h 11779"/>
                <a:gd name="connsiteX24" fmla="*/ 9878 w 10045"/>
                <a:gd name="connsiteY24" fmla="*/ 11389 h 11779"/>
                <a:gd name="connsiteX0" fmla="*/ 9864 w 10031"/>
                <a:gd name="connsiteY0" fmla="*/ 11389 h 11779"/>
                <a:gd name="connsiteX1" fmla="*/ 9985 w 10031"/>
                <a:gd name="connsiteY1" fmla="*/ 8553 h 11779"/>
                <a:gd name="connsiteX2" fmla="*/ 9745 w 10031"/>
                <a:gd name="connsiteY2" fmla="*/ 6426 h 11779"/>
                <a:gd name="connsiteX3" fmla="*/ 8908 w 10031"/>
                <a:gd name="connsiteY3" fmla="*/ 5718 h 11779"/>
                <a:gd name="connsiteX4" fmla="*/ 5797 w 10031"/>
                <a:gd name="connsiteY4" fmla="*/ 5540 h 11779"/>
                <a:gd name="connsiteX5" fmla="*/ 3166 w 10031"/>
                <a:gd name="connsiteY5" fmla="*/ 3414 h 11779"/>
                <a:gd name="connsiteX6" fmla="*/ 2089 w 10031"/>
                <a:gd name="connsiteY6" fmla="*/ 4831 h 11779"/>
                <a:gd name="connsiteX7" fmla="*/ 294 w 10031"/>
                <a:gd name="connsiteY7" fmla="*/ 3768 h 11779"/>
                <a:gd name="connsiteX8" fmla="*/ 534 w 10031"/>
                <a:gd name="connsiteY8" fmla="*/ 2173 h 11779"/>
                <a:gd name="connsiteX9" fmla="*/ 572 w 10031"/>
                <a:gd name="connsiteY9" fmla="*/ 1385 h 11779"/>
                <a:gd name="connsiteX10" fmla="*/ 751 w 10031"/>
                <a:gd name="connsiteY10" fmla="*/ 1011 h 11779"/>
                <a:gd name="connsiteX11" fmla="*/ 650 w 10031"/>
                <a:gd name="connsiteY11" fmla="*/ 90 h 11779"/>
                <a:gd name="connsiteX12" fmla="*/ 543 w 10031"/>
                <a:gd name="connsiteY12" fmla="*/ 188 h 11779"/>
                <a:gd name="connsiteX13" fmla="*/ 303 w 10031"/>
                <a:gd name="connsiteY13" fmla="*/ 1453 h 11779"/>
                <a:gd name="connsiteX14" fmla="*/ 87 w 10031"/>
                <a:gd name="connsiteY14" fmla="*/ 2668 h 11779"/>
                <a:gd name="connsiteX15" fmla="*/ 534 w 10031"/>
                <a:gd name="connsiteY15" fmla="*/ 5540 h 11779"/>
                <a:gd name="connsiteX16" fmla="*/ 1969 w 10031"/>
                <a:gd name="connsiteY16" fmla="*/ 5540 h 11779"/>
                <a:gd name="connsiteX17" fmla="*/ 2448 w 10031"/>
                <a:gd name="connsiteY17" fmla="*/ 4831 h 11779"/>
                <a:gd name="connsiteX18" fmla="*/ 4960 w 10031"/>
                <a:gd name="connsiteY18" fmla="*/ 4654 h 11779"/>
                <a:gd name="connsiteX19" fmla="*/ 6276 w 10031"/>
                <a:gd name="connsiteY19" fmla="*/ 6604 h 11779"/>
                <a:gd name="connsiteX20" fmla="*/ 8190 w 10031"/>
                <a:gd name="connsiteY20" fmla="*/ 6249 h 11779"/>
                <a:gd name="connsiteX21" fmla="*/ 9506 w 10031"/>
                <a:gd name="connsiteY21" fmla="*/ 9439 h 11779"/>
                <a:gd name="connsiteX22" fmla="*/ 9267 w 10031"/>
                <a:gd name="connsiteY22" fmla="*/ 10680 h 11779"/>
                <a:gd name="connsiteX23" fmla="*/ 9864 w 10031"/>
                <a:gd name="connsiteY23" fmla="*/ 11744 h 11779"/>
                <a:gd name="connsiteX24" fmla="*/ 9864 w 10031"/>
                <a:gd name="connsiteY24" fmla="*/ 11389 h 11779"/>
                <a:gd name="connsiteX0" fmla="*/ 9864 w 10031"/>
                <a:gd name="connsiteY0" fmla="*/ 11389 h 11779"/>
                <a:gd name="connsiteX1" fmla="*/ 9985 w 10031"/>
                <a:gd name="connsiteY1" fmla="*/ 8553 h 11779"/>
                <a:gd name="connsiteX2" fmla="*/ 9745 w 10031"/>
                <a:gd name="connsiteY2" fmla="*/ 6426 h 11779"/>
                <a:gd name="connsiteX3" fmla="*/ 8908 w 10031"/>
                <a:gd name="connsiteY3" fmla="*/ 5718 h 11779"/>
                <a:gd name="connsiteX4" fmla="*/ 5797 w 10031"/>
                <a:gd name="connsiteY4" fmla="*/ 5540 h 11779"/>
                <a:gd name="connsiteX5" fmla="*/ 3166 w 10031"/>
                <a:gd name="connsiteY5" fmla="*/ 3414 h 11779"/>
                <a:gd name="connsiteX6" fmla="*/ 2089 w 10031"/>
                <a:gd name="connsiteY6" fmla="*/ 4831 h 11779"/>
                <a:gd name="connsiteX7" fmla="*/ 294 w 10031"/>
                <a:gd name="connsiteY7" fmla="*/ 3768 h 11779"/>
                <a:gd name="connsiteX8" fmla="*/ 534 w 10031"/>
                <a:gd name="connsiteY8" fmla="*/ 2173 h 11779"/>
                <a:gd name="connsiteX9" fmla="*/ 572 w 10031"/>
                <a:gd name="connsiteY9" fmla="*/ 1385 h 11779"/>
                <a:gd name="connsiteX10" fmla="*/ 751 w 10031"/>
                <a:gd name="connsiteY10" fmla="*/ 1011 h 11779"/>
                <a:gd name="connsiteX11" fmla="*/ 650 w 10031"/>
                <a:gd name="connsiteY11" fmla="*/ 90 h 11779"/>
                <a:gd name="connsiteX12" fmla="*/ 543 w 10031"/>
                <a:gd name="connsiteY12" fmla="*/ 188 h 11779"/>
                <a:gd name="connsiteX13" fmla="*/ 303 w 10031"/>
                <a:gd name="connsiteY13" fmla="*/ 1453 h 11779"/>
                <a:gd name="connsiteX14" fmla="*/ 87 w 10031"/>
                <a:gd name="connsiteY14" fmla="*/ 2668 h 11779"/>
                <a:gd name="connsiteX15" fmla="*/ 534 w 10031"/>
                <a:gd name="connsiteY15" fmla="*/ 5540 h 11779"/>
                <a:gd name="connsiteX16" fmla="*/ 1969 w 10031"/>
                <a:gd name="connsiteY16" fmla="*/ 5540 h 11779"/>
                <a:gd name="connsiteX17" fmla="*/ 2448 w 10031"/>
                <a:gd name="connsiteY17" fmla="*/ 4831 h 11779"/>
                <a:gd name="connsiteX18" fmla="*/ 4960 w 10031"/>
                <a:gd name="connsiteY18" fmla="*/ 4654 h 11779"/>
                <a:gd name="connsiteX19" fmla="*/ 6276 w 10031"/>
                <a:gd name="connsiteY19" fmla="*/ 6604 h 11779"/>
                <a:gd name="connsiteX20" fmla="*/ 8190 w 10031"/>
                <a:gd name="connsiteY20" fmla="*/ 6249 h 11779"/>
                <a:gd name="connsiteX21" fmla="*/ 9506 w 10031"/>
                <a:gd name="connsiteY21" fmla="*/ 9439 h 11779"/>
                <a:gd name="connsiteX22" fmla="*/ 9267 w 10031"/>
                <a:gd name="connsiteY22" fmla="*/ 10680 h 11779"/>
                <a:gd name="connsiteX23" fmla="*/ 9864 w 10031"/>
                <a:gd name="connsiteY23" fmla="*/ 11744 h 11779"/>
                <a:gd name="connsiteX24" fmla="*/ 9864 w 10031"/>
                <a:gd name="connsiteY24" fmla="*/ 11389 h 11779"/>
                <a:gd name="connsiteX0" fmla="*/ 9864 w 10031"/>
                <a:gd name="connsiteY0" fmla="*/ 11377 h 11767"/>
                <a:gd name="connsiteX1" fmla="*/ 9985 w 10031"/>
                <a:gd name="connsiteY1" fmla="*/ 8541 h 11767"/>
                <a:gd name="connsiteX2" fmla="*/ 9745 w 10031"/>
                <a:gd name="connsiteY2" fmla="*/ 6414 h 11767"/>
                <a:gd name="connsiteX3" fmla="*/ 8908 w 10031"/>
                <a:gd name="connsiteY3" fmla="*/ 5706 h 11767"/>
                <a:gd name="connsiteX4" fmla="*/ 5797 w 10031"/>
                <a:gd name="connsiteY4" fmla="*/ 5528 h 11767"/>
                <a:gd name="connsiteX5" fmla="*/ 3166 w 10031"/>
                <a:gd name="connsiteY5" fmla="*/ 3402 h 11767"/>
                <a:gd name="connsiteX6" fmla="*/ 2089 w 10031"/>
                <a:gd name="connsiteY6" fmla="*/ 4819 h 11767"/>
                <a:gd name="connsiteX7" fmla="*/ 294 w 10031"/>
                <a:gd name="connsiteY7" fmla="*/ 3756 h 11767"/>
                <a:gd name="connsiteX8" fmla="*/ 534 w 10031"/>
                <a:gd name="connsiteY8" fmla="*/ 2161 h 11767"/>
                <a:gd name="connsiteX9" fmla="*/ 572 w 10031"/>
                <a:gd name="connsiteY9" fmla="*/ 1373 h 11767"/>
                <a:gd name="connsiteX10" fmla="*/ 751 w 10031"/>
                <a:gd name="connsiteY10" fmla="*/ 999 h 11767"/>
                <a:gd name="connsiteX11" fmla="*/ 650 w 10031"/>
                <a:gd name="connsiteY11" fmla="*/ 78 h 11767"/>
                <a:gd name="connsiteX12" fmla="*/ 543 w 10031"/>
                <a:gd name="connsiteY12" fmla="*/ 176 h 11767"/>
                <a:gd name="connsiteX13" fmla="*/ 431 w 10031"/>
                <a:gd name="connsiteY13" fmla="*/ 1182 h 11767"/>
                <a:gd name="connsiteX14" fmla="*/ 87 w 10031"/>
                <a:gd name="connsiteY14" fmla="*/ 2656 h 11767"/>
                <a:gd name="connsiteX15" fmla="*/ 534 w 10031"/>
                <a:gd name="connsiteY15" fmla="*/ 5528 h 11767"/>
                <a:gd name="connsiteX16" fmla="*/ 1969 w 10031"/>
                <a:gd name="connsiteY16" fmla="*/ 5528 h 11767"/>
                <a:gd name="connsiteX17" fmla="*/ 2448 w 10031"/>
                <a:gd name="connsiteY17" fmla="*/ 4819 h 11767"/>
                <a:gd name="connsiteX18" fmla="*/ 4960 w 10031"/>
                <a:gd name="connsiteY18" fmla="*/ 4642 h 11767"/>
                <a:gd name="connsiteX19" fmla="*/ 6276 w 10031"/>
                <a:gd name="connsiteY19" fmla="*/ 6592 h 11767"/>
                <a:gd name="connsiteX20" fmla="*/ 8190 w 10031"/>
                <a:gd name="connsiteY20" fmla="*/ 6237 h 11767"/>
                <a:gd name="connsiteX21" fmla="*/ 9506 w 10031"/>
                <a:gd name="connsiteY21" fmla="*/ 9427 h 11767"/>
                <a:gd name="connsiteX22" fmla="*/ 9267 w 10031"/>
                <a:gd name="connsiteY22" fmla="*/ 10668 h 11767"/>
                <a:gd name="connsiteX23" fmla="*/ 9864 w 10031"/>
                <a:gd name="connsiteY23" fmla="*/ 11732 h 11767"/>
                <a:gd name="connsiteX24" fmla="*/ 9864 w 10031"/>
                <a:gd name="connsiteY24" fmla="*/ 11377 h 11767"/>
                <a:gd name="connsiteX0" fmla="*/ 9864 w 10031"/>
                <a:gd name="connsiteY0" fmla="*/ 11377 h 11767"/>
                <a:gd name="connsiteX1" fmla="*/ 9985 w 10031"/>
                <a:gd name="connsiteY1" fmla="*/ 8541 h 11767"/>
                <a:gd name="connsiteX2" fmla="*/ 9745 w 10031"/>
                <a:gd name="connsiteY2" fmla="*/ 6414 h 11767"/>
                <a:gd name="connsiteX3" fmla="*/ 8908 w 10031"/>
                <a:gd name="connsiteY3" fmla="*/ 5706 h 11767"/>
                <a:gd name="connsiteX4" fmla="*/ 5797 w 10031"/>
                <a:gd name="connsiteY4" fmla="*/ 5528 h 11767"/>
                <a:gd name="connsiteX5" fmla="*/ 3166 w 10031"/>
                <a:gd name="connsiteY5" fmla="*/ 3402 h 11767"/>
                <a:gd name="connsiteX6" fmla="*/ 2089 w 10031"/>
                <a:gd name="connsiteY6" fmla="*/ 4819 h 11767"/>
                <a:gd name="connsiteX7" fmla="*/ 294 w 10031"/>
                <a:gd name="connsiteY7" fmla="*/ 3756 h 11767"/>
                <a:gd name="connsiteX8" fmla="*/ 534 w 10031"/>
                <a:gd name="connsiteY8" fmla="*/ 2161 h 11767"/>
                <a:gd name="connsiteX9" fmla="*/ 626 w 10031"/>
                <a:gd name="connsiteY9" fmla="*/ 1565 h 11767"/>
                <a:gd name="connsiteX10" fmla="*/ 751 w 10031"/>
                <a:gd name="connsiteY10" fmla="*/ 999 h 11767"/>
                <a:gd name="connsiteX11" fmla="*/ 650 w 10031"/>
                <a:gd name="connsiteY11" fmla="*/ 78 h 11767"/>
                <a:gd name="connsiteX12" fmla="*/ 543 w 10031"/>
                <a:gd name="connsiteY12" fmla="*/ 176 h 11767"/>
                <a:gd name="connsiteX13" fmla="*/ 431 w 10031"/>
                <a:gd name="connsiteY13" fmla="*/ 1182 h 11767"/>
                <a:gd name="connsiteX14" fmla="*/ 87 w 10031"/>
                <a:gd name="connsiteY14" fmla="*/ 2656 h 11767"/>
                <a:gd name="connsiteX15" fmla="*/ 534 w 10031"/>
                <a:gd name="connsiteY15" fmla="*/ 5528 h 11767"/>
                <a:gd name="connsiteX16" fmla="*/ 1969 w 10031"/>
                <a:gd name="connsiteY16" fmla="*/ 5528 h 11767"/>
                <a:gd name="connsiteX17" fmla="*/ 2448 w 10031"/>
                <a:gd name="connsiteY17" fmla="*/ 4819 h 11767"/>
                <a:gd name="connsiteX18" fmla="*/ 4960 w 10031"/>
                <a:gd name="connsiteY18" fmla="*/ 4642 h 11767"/>
                <a:gd name="connsiteX19" fmla="*/ 6276 w 10031"/>
                <a:gd name="connsiteY19" fmla="*/ 6592 h 11767"/>
                <a:gd name="connsiteX20" fmla="*/ 8190 w 10031"/>
                <a:gd name="connsiteY20" fmla="*/ 6237 h 11767"/>
                <a:gd name="connsiteX21" fmla="*/ 9506 w 10031"/>
                <a:gd name="connsiteY21" fmla="*/ 9427 h 11767"/>
                <a:gd name="connsiteX22" fmla="*/ 9267 w 10031"/>
                <a:gd name="connsiteY22" fmla="*/ 10668 h 11767"/>
                <a:gd name="connsiteX23" fmla="*/ 9864 w 10031"/>
                <a:gd name="connsiteY23" fmla="*/ 11732 h 11767"/>
                <a:gd name="connsiteX24" fmla="*/ 9864 w 10031"/>
                <a:gd name="connsiteY24" fmla="*/ 11377 h 11767"/>
                <a:gd name="connsiteX0" fmla="*/ 9864 w 10031"/>
                <a:gd name="connsiteY0" fmla="*/ 11377 h 11767"/>
                <a:gd name="connsiteX1" fmla="*/ 9985 w 10031"/>
                <a:gd name="connsiteY1" fmla="*/ 8541 h 11767"/>
                <a:gd name="connsiteX2" fmla="*/ 9745 w 10031"/>
                <a:gd name="connsiteY2" fmla="*/ 6414 h 11767"/>
                <a:gd name="connsiteX3" fmla="*/ 8908 w 10031"/>
                <a:gd name="connsiteY3" fmla="*/ 5706 h 11767"/>
                <a:gd name="connsiteX4" fmla="*/ 5797 w 10031"/>
                <a:gd name="connsiteY4" fmla="*/ 5528 h 11767"/>
                <a:gd name="connsiteX5" fmla="*/ 3166 w 10031"/>
                <a:gd name="connsiteY5" fmla="*/ 3402 h 11767"/>
                <a:gd name="connsiteX6" fmla="*/ 2089 w 10031"/>
                <a:gd name="connsiteY6" fmla="*/ 4819 h 11767"/>
                <a:gd name="connsiteX7" fmla="*/ 294 w 10031"/>
                <a:gd name="connsiteY7" fmla="*/ 3756 h 11767"/>
                <a:gd name="connsiteX8" fmla="*/ 534 w 10031"/>
                <a:gd name="connsiteY8" fmla="*/ 2161 h 11767"/>
                <a:gd name="connsiteX9" fmla="*/ 626 w 10031"/>
                <a:gd name="connsiteY9" fmla="*/ 1565 h 11767"/>
                <a:gd name="connsiteX10" fmla="*/ 751 w 10031"/>
                <a:gd name="connsiteY10" fmla="*/ 999 h 11767"/>
                <a:gd name="connsiteX11" fmla="*/ 650 w 10031"/>
                <a:gd name="connsiteY11" fmla="*/ 78 h 11767"/>
                <a:gd name="connsiteX12" fmla="*/ 543 w 10031"/>
                <a:gd name="connsiteY12" fmla="*/ 176 h 11767"/>
                <a:gd name="connsiteX13" fmla="*/ 431 w 10031"/>
                <a:gd name="connsiteY13" fmla="*/ 1182 h 11767"/>
                <a:gd name="connsiteX14" fmla="*/ 87 w 10031"/>
                <a:gd name="connsiteY14" fmla="*/ 2656 h 11767"/>
                <a:gd name="connsiteX15" fmla="*/ 534 w 10031"/>
                <a:gd name="connsiteY15" fmla="*/ 5528 h 11767"/>
                <a:gd name="connsiteX16" fmla="*/ 1969 w 10031"/>
                <a:gd name="connsiteY16" fmla="*/ 5528 h 11767"/>
                <a:gd name="connsiteX17" fmla="*/ 2448 w 10031"/>
                <a:gd name="connsiteY17" fmla="*/ 4819 h 11767"/>
                <a:gd name="connsiteX18" fmla="*/ 4960 w 10031"/>
                <a:gd name="connsiteY18" fmla="*/ 4642 h 11767"/>
                <a:gd name="connsiteX19" fmla="*/ 6276 w 10031"/>
                <a:gd name="connsiteY19" fmla="*/ 6592 h 11767"/>
                <a:gd name="connsiteX20" fmla="*/ 8190 w 10031"/>
                <a:gd name="connsiteY20" fmla="*/ 6237 h 11767"/>
                <a:gd name="connsiteX21" fmla="*/ 9506 w 10031"/>
                <a:gd name="connsiteY21" fmla="*/ 9427 h 11767"/>
                <a:gd name="connsiteX22" fmla="*/ 9267 w 10031"/>
                <a:gd name="connsiteY22" fmla="*/ 10668 h 11767"/>
                <a:gd name="connsiteX23" fmla="*/ 9864 w 10031"/>
                <a:gd name="connsiteY23" fmla="*/ 11732 h 11767"/>
                <a:gd name="connsiteX24" fmla="*/ 9864 w 10031"/>
                <a:gd name="connsiteY24" fmla="*/ 11377 h 11767"/>
                <a:gd name="connsiteX0" fmla="*/ 9864 w 10031"/>
                <a:gd name="connsiteY0" fmla="*/ 11377 h 11767"/>
                <a:gd name="connsiteX1" fmla="*/ 9985 w 10031"/>
                <a:gd name="connsiteY1" fmla="*/ 8541 h 11767"/>
                <a:gd name="connsiteX2" fmla="*/ 9745 w 10031"/>
                <a:gd name="connsiteY2" fmla="*/ 6414 h 11767"/>
                <a:gd name="connsiteX3" fmla="*/ 8908 w 10031"/>
                <a:gd name="connsiteY3" fmla="*/ 5706 h 11767"/>
                <a:gd name="connsiteX4" fmla="*/ 5797 w 10031"/>
                <a:gd name="connsiteY4" fmla="*/ 5528 h 11767"/>
                <a:gd name="connsiteX5" fmla="*/ 3166 w 10031"/>
                <a:gd name="connsiteY5" fmla="*/ 3402 h 11767"/>
                <a:gd name="connsiteX6" fmla="*/ 2089 w 10031"/>
                <a:gd name="connsiteY6" fmla="*/ 4819 h 11767"/>
                <a:gd name="connsiteX7" fmla="*/ 294 w 10031"/>
                <a:gd name="connsiteY7" fmla="*/ 3756 h 11767"/>
                <a:gd name="connsiteX8" fmla="*/ 534 w 10031"/>
                <a:gd name="connsiteY8" fmla="*/ 2161 h 11767"/>
                <a:gd name="connsiteX9" fmla="*/ 626 w 10031"/>
                <a:gd name="connsiteY9" fmla="*/ 1565 h 11767"/>
                <a:gd name="connsiteX10" fmla="*/ 751 w 10031"/>
                <a:gd name="connsiteY10" fmla="*/ 999 h 11767"/>
                <a:gd name="connsiteX11" fmla="*/ 650 w 10031"/>
                <a:gd name="connsiteY11" fmla="*/ 78 h 11767"/>
                <a:gd name="connsiteX12" fmla="*/ 543 w 10031"/>
                <a:gd name="connsiteY12" fmla="*/ 176 h 11767"/>
                <a:gd name="connsiteX13" fmla="*/ 431 w 10031"/>
                <a:gd name="connsiteY13" fmla="*/ 1182 h 11767"/>
                <a:gd name="connsiteX14" fmla="*/ 87 w 10031"/>
                <a:gd name="connsiteY14" fmla="*/ 2656 h 11767"/>
                <a:gd name="connsiteX15" fmla="*/ 534 w 10031"/>
                <a:gd name="connsiteY15" fmla="*/ 5528 h 11767"/>
                <a:gd name="connsiteX16" fmla="*/ 1969 w 10031"/>
                <a:gd name="connsiteY16" fmla="*/ 5528 h 11767"/>
                <a:gd name="connsiteX17" fmla="*/ 2448 w 10031"/>
                <a:gd name="connsiteY17" fmla="*/ 4819 h 11767"/>
                <a:gd name="connsiteX18" fmla="*/ 4960 w 10031"/>
                <a:gd name="connsiteY18" fmla="*/ 4642 h 11767"/>
                <a:gd name="connsiteX19" fmla="*/ 6276 w 10031"/>
                <a:gd name="connsiteY19" fmla="*/ 6592 h 11767"/>
                <a:gd name="connsiteX20" fmla="*/ 8190 w 10031"/>
                <a:gd name="connsiteY20" fmla="*/ 6237 h 11767"/>
                <a:gd name="connsiteX21" fmla="*/ 9506 w 10031"/>
                <a:gd name="connsiteY21" fmla="*/ 9427 h 11767"/>
                <a:gd name="connsiteX22" fmla="*/ 9267 w 10031"/>
                <a:gd name="connsiteY22" fmla="*/ 10668 h 11767"/>
                <a:gd name="connsiteX23" fmla="*/ 9864 w 10031"/>
                <a:gd name="connsiteY23" fmla="*/ 11732 h 11767"/>
                <a:gd name="connsiteX24" fmla="*/ 9864 w 10031"/>
                <a:gd name="connsiteY24" fmla="*/ 11377 h 11767"/>
                <a:gd name="connsiteX0" fmla="*/ 9864 w 10031"/>
                <a:gd name="connsiteY0" fmla="*/ 11360 h 11750"/>
                <a:gd name="connsiteX1" fmla="*/ 9985 w 10031"/>
                <a:gd name="connsiteY1" fmla="*/ 8524 h 11750"/>
                <a:gd name="connsiteX2" fmla="*/ 9745 w 10031"/>
                <a:gd name="connsiteY2" fmla="*/ 6397 h 11750"/>
                <a:gd name="connsiteX3" fmla="*/ 8908 w 10031"/>
                <a:gd name="connsiteY3" fmla="*/ 5689 h 11750"/>
                <a:gd name="connsiteX4" fmla="*/ 5797 w 10031"/>
                <a:gd name="connsiteY4" fmla="*/ 5511 h 11750"/>
                <a:gd name="connsiteX5" fmla="*/ 3166 w 10031"/>
                <a:gd name="connsiteY5" fmla="*/ 3385 h 11750"/>
                <a:gd name="connsiteX6" fmla="*/ 2089 w 10031"/>
                <a:gd name="connsiteY6" fmla="*/ 4802 h 11750"/>
                <a:gd name="connsiteX7" fmla="*/ 294 w 10031"/>
                <a:gd name="connsiteY7" fmla="*/ 3739 h 11750"/>
                <a:gd name="connsiteX8" fmla="*/ 534 w 10031"/>
                <a:gd name="connsiteY8" fmla="*/ 2144 h 11750"/>
                <a:gd name="connsiteX9" fmla="*/ 626 w 10031"/>
                <a:gd name="connsiteY9" fmla="*/ 1548 h 11750"/>
                <a:gd name="connsiteX10" fmla="*/ 675 w 10031"/>
                <a:gd name="connsiteY10" fmla="*/ 747 h 11750"/>
                <a:gd name="connsiteX11" fmla="*/ 650 w 10031"/>
                <a:gd name="connsiteY11" fmla="*/ 61 h 11750"/>
                <a:gd name="connsiteX12" fmla="*/ 543 w 10031"/>
                <a:gd name="connsiteY12" fmla="*/ 159 h 11750"/>
                <a:gd name="connsiteX13" fmla="*/ 431 w 10031"/>
                <a:gd name="connsiteY13" fmla="*/ 1165 h 11750"/>
                <a:gd name="connsiteX14" fmla="*/ 87 w 10031"/>
                <a:gd name="connsiteY14" fmla="*/ 2639 h 11750"/>
                <a:gd name="connsiteX15" fmla="*/ 534 w 10031"/>
                <a:gd name="connsiteY15" fmla="*/ 5511 h 11750"/>
                <a:gd name="connsiteX16" fmla="*/ 1969 w 10031"/>
                <a:gd name="connsiteY16" fmla="*/ 5511 h 11750"/>
                <a:gd name="connsiteX17" fmla="*/ 2448 w 10031"/>
                <a:gd name="connsiteY17" fmla="*/ 4802 h 11750"/>
                <a:gd name="connsiteX18" fmla="*/ 4960 w 10031"/>
                <a:gd name="connsiteY18" fmla="*/ 4625 h 11750"/>
                <a:gd name="connsiteX19" fmla="*/ 6276 w 10031"/>
                <a:gd name="connsiteY19" fmla="*/ 6575 h 11750"/>
                <a:gd name="connsiteX20" fmla="*/ 8190 w 10031"/>
                <a:gd name="connsiteY20" fmla="*/ 6220 h 11750"/>
                <a:gd name="connsiteX21" fmla="*/ 9506 w 10031"/>
                <a:gd name="connsiteY21" fmla="*/ 9410 h 11750"/>
                <a:gd name="connsiteX22" fmla="*/ 9267 w 10031"/>
                <a:gd name="connsiteY22" fmla="*/ 10651 h 11750"/>
                <a:gd name="connsiteX23" fmla="*/ 9864 w 10031"/>
                <a:gd name="connsiteY23" fmla="*/ 11715 h 11750"/>
                <a:gd name="connsiteX24" fmla="*/ 9864 w 10031"/>
                <a:gd name="connsiteY24" fmla="*/ 11360 h 11750"/>
                <a:gd name="connsiteX0" fmla="*/ 9825 w 9992"/>
                <a:gd name="connsiteY0" fmla="*/ 11360 h 11750"/>
                <a:gd name="connsiteX1" fmla="*/ 9946 w 9992"/>
                <a:gd name="connsiteY1" fmla="*/ 8524 h 11750"/>
                <a:gd name="connsiteX2" fmla="*/ 9706 w 9992"/>
                <a:gd name="connsiteY2" fmla="*/ 6397 h 11750"/>
                <a:gd name="connsiteX3" fmla="*/ 8869 w 9992"/>
                <a:gd name="connsiteY3" fmla="*/ 5689 h 11750"/>
                <a:gd name="connsiteX4" fmla="*/ 5758 w 9992"/>
                <a:gd name="connsiteY4" fmla="*/ 5511 h 11750"/>
                <a:gd name="connsiteX5" fmla="*/ 3127 w 9992"/>
                <a:gd name="connsiteY5" fmla="*/ 3385 h 11750"/>
                <a:gd name="connsiteX6" fmla="*/ 2050 w 9992"/>
                <a:gd name="connsiteY6" fmla="*/ 4802 h 11750"/>
                <a:gd name="connsiteX7" fmla="*/ 255 w 9992"/>
                <a:gd name="connsiteY7" fmla="*/ 3739 h 11750"/>
                <a:gd name="connsiteX8" fmla="*/ 495 w 9992"/>
                <a:gd name="connsiteY8" fmla="*/ 2144 h 11750"/>
                <a:gd name="connsiteX9" fmla="*/ 587 w 9992"/>
                <a:gd name="connsiteY9" fmla="*/ 1548 h 11750"/>
                <a:gd name="connsiteX10" fmla="*/ 636 w 9992"/>
                <a:gd name="connsiteY10" fmla="*/ 747 h 11750"/>
                <a:gd name="connsiteX11" fmla="*/ 611 w 9992"/>
                <a:gd name="connsiteY11" fmla="*/ 61 h 11750"/>
                <a:gd name="connsiteX12" fmla="*/ 504 w 9992"/>
                <a:gd name="connsiteY12" fmla="*/ 159 h 11750"/>
                <a:gd name="connsiteX13" fmla="*/ 392 w 9992"/>
                <a:gd name="connsiteY13" fmla="*/ 1165 h 11750"/>
                <a:gd name="connsiteX14" fmla="*/ 113 w 9992"/>
                <a:gd name="connsiteY14" fmla="*/ 2767 h 11750"/>
                <a:gd name="connsiteX15" fmla="*/ 495 w 9992"/>
                <a:gd name="connsiteY15" fmla="*/ 5511 h 11750"/>
                <a:gd name="connsiteX16" fmla="*/ 1930 w 9992"/>
                <a:gd name="connsiteY16" fmla="*/ 5511 h 11750"/>
                <a:gd name="connsiteX17" fmla="*/ 2409 w 9992"/>
                <a:gd name="connsiteY17" fmla="*/ 4802 h 11750"/>
                <a:gd name="connsiteX18" fmla="*/ 4921 w 9992"/>
                <a:gd name="connsiteY18" fmla="*/ 4625 h 11750"/>
                <a:gd name="connsiteX19" fmla="*/ 6237 w 9992"/>
                <a:gd name="connsiteY19" fmla="*/ 6575 h 11750"/>
                <a:gd name="connsiteX20" fmla="*/ 8151 w 9992"/>
                <a:gd name="connsiteY20" fmla="*/ 6220 h 11750"/>
                <a:gd name="connsiteX21" fmla="*/ 9467 w 9992"/>
                <a:gd name="connsiteY21" fmla="*/ 9410 h 11750"/>
                <a:gd name="connsiteX22" fmla="*/ 9228 w 9992"/>
                <a:gd name="connsiteY22" fmla="*/ 10651 h 11750"/>
                <a:gd name="connsiteX23" fmla="*/ 9825 w 9992"/>
                <a:gd name="connsiteY23" fmla="*/ 11715 h 11750"/>
                <a:gd name="connsiteX24" fmla="*/ 9825 w 9992"/>
                <a:gd name="connsiteY24" fmla="*/ 11360 h 11750"/>
                <a:gd name="connsiteX0" fmla="*/ 10356 w 10523"/>
                <a:gd name="connsiteY0" fmla="*/ 10262 h 10594"/>
                <a:gd name="connsiteX1" fmla="*/ 10477 w 10523"/>
                <a:gd name="connsiteY1" fmla="*/ 7848 h 10594"/>
                <a:gd name="connsiteX2" fmla="*/ 10237 w 10523"/>
                <a:gd name="connsiteY2" fmla="*/ 6038 h 10594"/>
                <a:gd name="connsiteX3" fmla="*/ 9399 w 10523"/>
                <a:gd name="connsiteY3" fmla="*/ 5436 h 10594"/>
                <a:gd name="connsiteX4" fmla="*/ 6286 w 10523"/>
                <a:gd name="connsiteY4" fmla="*/ 5284 h 10594"/>
                <a:gd name="connsiteX5" fmla="*/ 3653 w 10523"/>
                <a:gd name="connsiteY5" fmla="*/ 3475 h 10594"/>
                <a:gd name="connsiteX6" fmla="*/ 2575 w 10523"/>
                <a:gd name="connsiteY6" fmla="*/ 4681 h 10594"/>
                <a:gd name="connsiteX7" fmla="*/ 778 w 10523"/>
                <a:gd name="connsiteY7" fmla="*/ 3776 h 10594"/>
                <a:gd name="connsiteX8" fmla="*/ 1018 w 10523"/>
                <a:gd name="connsiteY8" fmla="*/ 2419 h 10594"/>
                <a:gd name="connsiteX9" fmla="*/ 1110 w 10523"/>
                <a:gd name="connsiteY9" fmla="*/ 1911 h 10594"/>
                <a:gd name="connsiteX10" fmla="*/ 1160 w 10523"/>
                <a:gd name="connsiteY10" fmla="*/ 1230 h 10594"/>
                <a:gd name="connsiteX11" fmla="*/ 1134 w 10523"/>
                <a:gd name="connsiteY11" fmla="*/ 646 h 10594"/>
                <a:gd name="connsiteX12" fmla="*/ 1 w 10523"/>
                <a:gd name="connsiteY12" fmla="*/ 26 h 10594"/>
                <a:gd name="connsiteX13" fmla="*/ 915 w 10523"/>
                <a:gd name="connsiteY13" fmla="*/ 1585 h 10594"/>
                <a:gd name="connsiteX14" fmla="*/ 636 w 10523"/>
                <a:gd name="connsiteY14" fmla="*/ 2949 h 10594"/>
                <a:gd name="connsiteX15" fmla="*/ 1018 w 10523"/>
                <a:gd name="connsiteY15" fmla="*/ 5284 h 10594"/>
                <a:gd name="connsiteX16" fmla="*/ 2455 w 10523"/>
                <a:gd name="connsiteY16" fmla="*/ 5284 h 10594"/>
                <a:gd name="connsiteX17" fmla="*/ 2934 w 10523"/>
                <a:gd name="connsiteY17" fmla="*/ 4681 h 10594"/>
                <a:gd name="connsiteX18" fmla="*/ 5448 w 10523"/>
                <a:gd name="connsiteY18" fmla="*/ 4530 h 10594"/>
                <a:gd name="connsiteX19" fmla="*/ 6765 w 10523"/>
                <a:gd name="connsiteY19" fmla="*/ 6190 h 10594"/>
                <a:gd name="connsiteX20" fmla="*/ 8681 w 10523"/>
                <a:gd name="connsiteY20" fmla="*/ 5888 h 10594"/>
                <a:gd name="connsiteX21" fmla="*/ 9998 w 10523"/>
                <a:gd name="connsiteY21" fmla="*/ 8603 h 10594"/>
                <a:gd name="connsiteX22" fmla="*/ 9758 w 10523"/>
                <a:gd name="connsiteY22" fmla="*/ 9659 h 10594"/>
                <a:gd name="connsiteX23" fmla="*/ 10356 w 10523"/>
                <a:gd name="connsiteY23" fmla="*/ 10564 h 10594"/>
                <a:gd name="connsiteX24" fmla="*/ 10356 w 10523"/>
                <a:gd name="connsiteY24" fmla="*/ 10262 h 10594"/>
                <a:gd name="connsiteX0" fmla="*/ 10356 w 10523"/>
                <a:gd name="connsiteY0" fmla="*/ 10262 h 10594"/>
                <a:gd name="connsiteX1" fmla="*/ 10477 w 10523"/>
                <a:gd name="connsiteY1" fmla="*/ 7848 h 10594"/>
                <a:gd name="connsiteX2" fmla="*/ 10237 w 10523"/>
                <a:gd name="connsiteY2" fmla="*/ 6038 h 10594"/>
                <a:gd name="connsiteX3" fmla="*/ 9399 w 10523"/>
                <a:gd name="connsiteY3" fmla="*/ 5436 h 10594"/>
                <a:gd name="connsiteX4" fmla="*/ 6286 w 10523"/>
                <a:gd name="connsiteY4" fmla="*/ 5284 h 10594"/>
                <a:gd name="connsiteX5" fmla="*/ 3653 w 10523"/>
                <a:gd name="connsiteY5" fmla="*/ 3475 h 10594"/>
                <a:gd name="connsiteX6" fmla="*/ 2575 w 10523"/>
                <a:gd name="connsiteY6" fmla="*/ 4681 h 10594"/>
                <a:gd name="connsiteX7" fmla="*/ 778 w 10523"/>
                <a:gd name="connsiteY7" fmla="*/ 3776 h 10594"/>
                <a:gd name="connsiteX8" fmla="*/ 1018 w 10523"/>
                <a:gd name="connsiteY8" fmla="*/ 2419 h 10594"/>
                <a:gd name="connsiteX9" fmla="*/ 1110 w 10523"/>
                <a:gd name="connsiteY9" fmla="*/ 1911 h 10594"/>
                <a:gd name="connsiteX10" fmla="*/ 1160 w 10523"/>
                <a:gd name="connsiteY10" fmla="*/ 1230 h 10594"/>
                <a:gd name="connsiteX11" fmla="*/ 1134 w 10523"/>
                <a:gd name="connsiteY11" fmla="*/ 646 h 10594"/>
                <a:gd name="connsiteX12" fmla="*/ 1 w 10523"/>
                <a:gd name="connsiteY12" fmla="*/ 26 h 10594"/>
                <a:gd name="connsiteX13" fmla="*/ 915 w 10523"/>
                <a:gd name="connsiteY13" fmla="*/ 1585 h 10594"/>
                <a:gd name="connsiteX14" fmla="*/ 636 w 10523"/>
                <a:gd name="connsiteY14" fmla="*/ 2949 h 10594"/>
                <a:gd name="connsiteX15" fmla="*/ 1114 w 10523"/>
                <a:gd name="connsiteY15" fmla="*/ 5127 h 10594"/>
                <a:gd name="connsiteX16" fmla="*/ 2455 w 10523"/>
                <a:gd name="connsiteY16" fmla="*/ 5284 h 10594"/>
                <a:gd name="connsiteX17" fmla="*/ 2934 w 10523"/>
                <a:gd name="connsiteY17" fmla="*/ 4681 h 10594"/>
                <a:gd name="connsiteX18" fmla="*/ 5448 w 10523"/>
                <a:gd name="connsiteY18" fmla="*/ 4530 h 10594"/>
                <a:gd name="connsiteX19" fmla="*/ 6765 w 10523"/>
                <a:gd name="connsiteY19" fmla="*/ 6190 h 10594"/>
                <a:gd name="connsiteX20" fmla="*/ 8681 w 10523"/>
                <a:gd name="connsiteY20" fmla="*/ 5888 h 10594"/>
                <a:gd name="connsiteX21" fmla="*/ 9998 w 10523"/>
                <a:gd name="connsiteY21" fmla="*/ 8603 h 10594"/>
                <a:gd name="connsiteX22" fmla="*/ 9758 w 10523"/>
                <a:gd name="connsiteY22" fmla="*/ 9659 h 10594"/>
                <a:gd name="connsiteX23" fmla="*/ 10356 w 10523"/>
                <a:gd name="connsiteY23" fmla="*/ 10564 h 10594"/>
                <a:gd name="connsiteX24" fmla="*/ 10356 w 10523"/>
                <a:gd name="connsiteY24" fmla="*/ 10262 h 10594"/>
                <a:gd name="connsiteX0" fmla="*/ 10356 w 10523"/>
                <a:gd name="connsiteY0" fmla="*/ 10262 h 10594"/>
                <a:gd name="connsiteX1" fmla="*/ 10477 w 10523"/>
                <a:gd name="connsiteY1" fmla="*/ 7848 h 10594"/>
                <a:gd name="connsiteX2" fmla="*/ 10237 w 10523"/>
                <a:gd name="connsiteY2" fmla="*/ 6038 h 10594"/>
                <a:gd name="connsiteX3" fmla="*/ 9399 w 10523"/>
                <a:gd name="connsiteY3" fmla="*/ 5436 h 10594"/>
                <a:gd name="connsiteX4" fmla="*/ 6286 w 10523"/>
                <a:gd name="connsiteY4" fmla="*/ 5284 h 10594"/>
                <a:gd name="connsiteX5" fmla="*/ 3653 w 10523"/>
                <a:gd name="connsiteY5" fmla="*/ 3475 h 10594"/>
                <a:gd name="connsiteX6" fmla="*/ 2575 w 10523"/>
                <a:gd name="connsiteY6" fmla="*/ 4681 h 10594"/>
                <a:gd name="connsiteX7" fmla="*/ 912 w 10523"/>
                <a:gd name="connsiteY7" fmla="*/ 3557 h 10594"/>
                <a:gd name="connsiteX8" fmla="*/ 1018 w 10523"/>
                <a:gd name="connsiteY8" fmla="*/ 2419 h 10594"/>
                <a:gd name="connsiteX9" fmla="*/ 1110 w 10523"/>
                <a:gd name="connsiteY9" fmla="*/ 1911 h 10594"/>
                <a:gd name="connsiteX10" fmla="*/ 1160 w 10523"/>
                <a:gd name="connsiteY10" fmla="*/ 1230 h 10594"/>
                <a:gd name="connsiteX11" fmla="*/ 1134 w 10523"/>
                <a:gd name="connsiteY11" fmla="*/ 646 h 10594"/>
                <a:gd name="connsiteX12" fmla="*/ 1 w 10523"/>
                <a:gd name="connsiteY12" fmla="*/ 26 h 10594"/>
                <a:gd name="connsiteX13" fmla="*/ 915 w 10523"/>
                <a:gd name="connsiteY13" fmla="*/ 1585 h 10594"/>
                <a:gd name="connsiteX14" fmla="*/ 636 w 10523"/>
                <a:gd name="connsiteY14" fmla="*/ 2949 h 10594"/>
                <a:gd name="connsiteX15" fmla="*/ 1114 w 10523"/>
                <a:gd name="connsiteY15" fmla="*/ 5127 h 10594"/>
                <a:gd name="connsiteX16" fmla="*/ 2455 w 10523"/>
                <a:gd name="connsiteY16" fmla="*/ 5284 h 10594"/>
                <a:gd name="connsiteX17" fmla="*/ 2934 w 10523"/>
                <a:gd name="connsiteY17" fmla="*/ 4681 h 10594"/>
                <a:gd name="connsiteX18" fmla="*/ 5448 w 10523"/>
                <a:gd name="connsiteY18" fmla="*/ 4530 h 10594"/>
                <a:gd name="connsiteX19" fmla="*/ 6765 w 10523"/>
                <a:gd name="connsiteY19" fmla="*/ 6190 h 10594"/>
                <a:gd name="connsiteX20" fmla="*/ 8681 w 10523"/>
                <a:gd name="connsiteY20" fmla="*/ 5888 h 10594"/>
                <a:gd name="connsiteX21" fmla="*/ 9998 w 10523"/>
                <a:gd name="connsiteY21" fmla="*/ 8603 h 10594"/>
                <a:gd name="connsiteX22" fmla="*/ 9758 w 10523"/>
                <a:gd name="connsiteY22" fmla="*/ 9659 h 10594"/>
                <a:gd name="connsiteX23" fmla="*/ 10356 w 10523"/>
                <a:gd name="connsiteY23" fmla="*/ 10564 h 10594"/>
                <a:gd name="connsiteX24" fmla="*/ 10356 w 10523"/>
                <a:gd name="connsiteY24" fmla="*/ 10262 h 10594"/>
                <a:gd name="connsiteX0" fmla="*/ 10356 w 10523"/>
                <a:gd name="connsiteY0" fmla="*/ 10262 h 10594"/>
                <a:gd name="connsiteX1" fmla="*/ 10477 w 10523"/>
                <a:gd name="connsiteY1" fmla="*/ 7848 h 10594"/>
                <a:gd name="connsiteX2" fmla="*/ 10237 w 10523"/>
                <a:gd name="connsiteY2" fmla="*/ 6038 h 10594"/>
                <a:gd name="connsiteX3" fmla="*/ 9399 w 10523"/>
                <a:gd name="connsiteY3" fmla="*/ 5436 h 10594"/>
                <a:gd name="connsiteX4" fmla="*/ 6286 w 10523"/>
                <a:gd name="connsiteY4" fmla="*/ 5284 h 10594"/>
                <a:gd name="connsiteX5" fmla="*/ 3653 w 10523"/>
                <a:gd name="connsiteY5" fmla="*/ 3475 h 10594"/>
                <a:gd name="connsiteX6" fmla="*/ 2575 w 10523"/>
                <a:gd name="connsiteY6" fmla="*/ 4681 h 10594"/>
                <a:gd name="connsiteX7" fmla="*/ 912 w 10523"/>
                <a:gd name="connsiteY7" fmla="*/ 3557 h 10594"/>
                <a:gd name="connsiteX8" fmla="*/ 1018 w 10523"/>
                <a:gd name="connsiteY8" fmla="*/ 2419 h 10594"/>
                <a:gd name="connsiteX9" fmla="*/ 1110 w 10523"/>
                <a:gd name="connsiteY9" fmla="*/ 1911 h 10594"/>
                <a:gd name="connsiteX10" fmla="*/ 1160 w 10523"/>
                <a:gd name="connsiteY10" fmla="*/ 1230 h 10594"/>
                <a:gd name="connsiteX11" fmla="*/ 1134 w 10523"/>
                <a:gd name="connsiteY11" fmla="*/ 646 h 10594"/>
                <a:gd name="connsiteX12" fmla="*/ 1 w 10523"/>
                <a:gd name="connsiteY12" fmla="*/ 26 h 10594"/>
                <a:gd name="connsiteX13" fmla="*/ 915 w 10523"/>
                <a:gd name="connsiteY13" fmla="*/ 1585 h 10594"/>
                <a:gd name="connsiteX14" fmla="*/ 693 w 10523"/>
                <a:gd name="connsiteY14" fmla="*/ 2731 h 10594"/>
                <a:gd name="connsiteX15" fmla="*/ 1114 w 10523"/>
                <a:gd name="connsiteY15" fmla="*/ 5127 h 10594"/>
                <a:gd name="connsiteX16" fmla="*/ 2455 w 10523"/>
                <a:gd name="connsiteY16" fmla="*/ 5284 h 10594"/>
                <a:gd name="connsiteX17" fmla="*/ 2934 w 10523"/>
                <a:gd name="connsiteY17" fmla="*/ 4681 h 10594"/>
                <a:gd name="connsiteX18" fmla="*/ 5448 w 10523"/>
                <a:gd name="connsiteY18" fmla="*/ 4530 h 10594"/>
                <a:gd name="connsiteX19" fmla="*/ 6765 w 10523"/>
                <a:gd name="connsiteY19" fmla="*/ 6190 h 10594"/>
                <a:gd name="connsiteX20" fmla="*/ 8681 w 10523"/>
                <a:gd name="connsiteY20" fmla="*/ 5888 h 10594"/>
                <a:gd name="connsiteX21" fmla="*/ 9998 w 10523"/>
                <a:gd name="connsiteY21" fmla="*/ 8603 h 10594"/>
                <a:gd name="connsiteX22" fmla="*/ 9758 w 10523"/>
                <a:gd name="connsiteY22" fmla="*/ 9659 h 10594"/>
                <a:gd name="connsiteX23" fmla="*/ 10356 w 10523"/>
                <a:gd name="connsiteY23" fmla="*/ 10564 h 10594"/>
                <a:gd name="connsiteX24" fmla="*/ 10356 w 10523"/>
                <a:gd name="connsiteY24" fmla="*/ 10262 h 10594"/>
                <a:gd name="connsiteX0" fmla="*/ 10356 w 10523"/>
                <a:gd name="connsiteY0" fmla="*/ 10262 h 10594"/>
                <a:gd name="connsiteX1" fmla="*/ 10477 w 10523"/>
                <a:gd name="connsiteY1" fmla="*/ 7848 h 10594"/>
                <a:gd name="connsiteX2" fmla="*/ 10237 w 10523"/>
                <a:gd name="connsiteY2" fmla="*/ 6038 h 10594"/>
                <a:gd name="connsiteX3" fmla="*/ 9399 w 10523"/>
                <a:gd name="connsiteY3" fmla="*/ 5436 h 10594"/>
                <a:gd name="connsiteX4" fmla="*/ 6286 w 10523"/>
                <a:gd name="connsiteY4" fmla="*/ 5284 h 10594"/>
                <a:gd name="connsiteX5" fmla="*/ 3653 w 10523"/>
                <a:gd name="connsiteY5" fmla="*/ 3475 h 10594"/>
                <a:gd name="connsiteX6" fmla="*/ 2575 w 10523"/>
                <a:gd name="connsiteY6" fmla="*/ 4681 h 10594"/>
                <a:gd name="connsiteX7" fmla="*/ 912 w 10523"/>
                <a:gd name="connsiteY7" fmla="*/ 3557 h 10594"/>
                <a:gd name="connsiteX8" fmla="*/ 1018 w 10523"/>
                <a:gd name="connsiteY8" fmla="*/ 2419 h 10594"/>
                <a:gd name="connsiteX9" fmla="*/ 1110 w 10523"/>
                <a:gd name="connsiteY9" fmla="*/ 1911 h 10594"/>
                <a:gd name="connsiteX10" fmla="*/ 1160 w 10523"/>
                <a:gd name="connsiteY10" fmla="*/ 1230 h 10594"/>
                <a:gd name="connsiteX11" fmla="*/ 1134 w 10523"/>
                <a:gd name="connsiteY11" fmla="*/ 646 h 10594"/>
                <a:gd name="connsiteX12" fmla="*/ 1 w 10523"/>
                <a:gd name="connsiteY12" fmla="*/ 26 h 10594"/>
                <a:gd name="connsiteX13" fmla="*/ 915 w 10523"/>
                <a:gd name="connsiteY13" fmla="*/ 1585 h 10594"/>
                <a:gd name="connsiteX14" fmla="*/ 693 w 10523"/>
                <a:gd name="connsiteY14" fmla="*/ 2731 h 10594"/>
                <a:gd name="connsiteX15" fmla="*/ 1210 w 10523"/>
                <a:gd name="connsiteY15" fmla="*/ 4970 h 10594"/>
                <a:gd name="connsiteX16" fmla="*/ 2455 w 10523"/>
                <a:gd name="connsiteY16" fmla="*/ 5284 h 10594"/>
                <a:gd name="connsiteX17" fmla="*/ 2934 w 10523"/>
                <a:gd name="connsiteY17" fmla="*/ 4681 h 10594"/>
                <a:gd name="connsiteX18" fmla="*/ 5448 w 10523"/>
                <a:gd name="connsiteY18" fmla="*/ 4530 h 10594"/>
                <a:gd name="connsiteX19" fmla="*/ 6765 w 10523"/>
                <a:gd name="connsiteY19" fmla="*/ 6190 h 10594"/>
                <a:gd name="connsiteX20" fmla="*/ 8681 w 10523"/>
                <a:gd name="connsiteY20" fmla="*/ 5888 h 10594"/>
                <a:gd name="connsiteX21" fmla="*/ 9998 w 10523"/>
                <a:gd name="connsiteY21" fmla="*/ 8603 h 10594"/>
                <a:gd name="connsiteX22" fmla="*/ 9758 w 10523"/>
                <a:gd name="connsiteY22" fmla="*/ 9659 h 10594"/>
                <a:gd name="connsiteX23" fmla="*/ 10356 w 10523"/>
                <a:gd name="connsiteY23" fmla="*/ 10564 h 10594"/>
                <a:gd name="connsiteX24" fmla="*/ 10356 w 10523"/>
                <a:gd name="connsiteY24" fmla="*/ 10262 h 10594"/>
                <a:gd name="connsiteX0" fmla="*/ 10356 w 10523"/>
                <a:gd name="connsiteY0" fmla="*/ 10262 h 10594"/>
                <a:gd name="connsiteX1" fmla="*/ 10477 w 10523"/>
                <a:gd name="connsiteY1" fmla="*/ 7848 h 10594"/>
                <a:gd name="connsiteX2" fmla="*/ 10237 w 10523"/>
                <a:gd name="connsiteY2" fmla="*/ 6038 h 10594"/>
                <a:gd name="connsiteX3" fmla="*/ 9399 w 10523"/>
                <a:gd name="connsiteY3" fmla="*/ 5436 h 10594"/>
                <a:gd name="connsiteX4" fmla="*/ 6286 w 10523"/>
                <a:gd name="connsiteY4" fmla="*/ 5284 h 10594"/>
                <a:gd name="connsiteX5" fmla="*/ 3653 w 10523"/>
                <a:gd name="connsiteY5" fmla="*/ 3475 h 10594"/>
                <a:gd name="connsiteX6" fmla="*/ 2575 w 10523"/>
                <a:gd name="connsiteY6" fmla="*/ 4681 h 10594"/>
                <a:gd name="connsiteX7" fmla="*/ 912 w 10523"/>
                <a:gd name="connsiteY7" fmla="*/ 3557 h 10594"/>
                <a:gd name="connsiteX8" fmla="*/ 1018 w 10523"/>
                <a:gd name="connsiteY8" fmla="*/ 2419 h 10594"/>
                <a:gd name="connsiteX9" fmla="*/ 1110 w 10523"/>
                <a:gd name="connsiteY9" fmla="*/ 1911 h 10594"/>
                <a:gd name="connsiteX10" fmla="*/ 1160 w 10523"/>
                <a:gd name="connsiteY10" fmla="*/ 1230 h 10594"/>
                <a:gd name="connsiteX11" fmla="*/ 1134 w 10523"/>
                <a:gd name="connsiteY11" fmla="*/ 646 h 10594"/>
                <a:gd name="connsiteX12" fmla="*/ 1 w 10523"/>
                <a:gd name="connsiteY12" fmla="*/ 26 h 10594"/>
                <a:gd name="connsiteX13" fmla="*/ 915 w 10523"/>
                <a:gd name="connsiteY13" fmla="*/ 1585 h 10594"/>
                <a:gd name="connsiteX14" fmla="*/ 693 w 10523"/>
                <a:gd name="connsiteY14" fmla="*/ 2731 h 10594"/>
                <a:gd name="connsiteX15" fmla="*/ 1210 w 10523"/>
                <a:gd name="connsiteY15" fmla="*/ 4970 h 10594"/>
                <a:gd name="connsiteX16" fmla="*/ 2455 w 10523"/>
                <a:gd name="connsiteY16" fmla="*/ 5284 h 10594"/>
                <a:gd name="connsiteX17" fmla="*/ 2934 w 10523"/>
                <a:gd name="connsiteY17" fmla="*/ 4681 h 10594"/>
                <a:gd name="connsiteX18" fmla="*/ 5448 w 10523"/>
                <a:gd name="connsiteY18" fmla="*/ 4530 h 10594"/>
                <a:gd name="connsiteX19" fmla="*/ 6765 w 10523"/>
                <a:gd name="connsiteY19" fmla="*/ 6190 h 10594"/>
                <a:gd name="connsiteX20" fmla="*/ 8681 w 10523"/>
                <a:gd name="connsiteY20" fmla="*/ 5888 h 10594"/>
                <a:gd name="connsiteX21" fmla="*/ 9998 w 10523"/>
                <a:gd name="connsiteY21" fmla="*/ 8603 h 10594"/>
                <a:gd name="connsiteX22" fmla="*/ 9758 w 10523"/>
                <a:gd name="connsiteY22" fmla="*/ 9659 h 10594"/>
                <a:gd name="connsiteX23" fmla="*/ 10356 w 10523"/>
                <a:gd name="connsiteY23" fmla="*/ 10564 h 10594"/>
                <a:gd name="connsiteX24" fmla="*/ 10356 w 10523"/>
                <a:gd name="connsiteY24" fmla="*/ 10262 h 10594"/>
                <a:gd name="connsiteX0" fmla="*/ 10356 w 10523"/>
                <a:gd name="connsiteY0" fmla="*/ 10256 h 10588"/>
                <a:gd name="connsiteX1" fmla="*/ 10477 w 10523"/>
                <a:gd name="connsiteY1" fmla="*/ 7842 h 10588"/>
                <a:gd name="connsiteX2" fmla="*/ 10237 w 10523"/>
                <a:gd name="connsiteY2" fmla="*/ 6032 h 10588"/>
                <a:gd name="connsiteX3" fmla="*/ 9399 w 10523"/>
                <a:gd name="connsiteY3" fmla="*/ 5430 h 10588"/>
                <a:gd name="connsiteX4" fmla="*/ 6286 w 10523"/>
                <a:gd name="connsiteY4" fmla="*/ 5278 h 10588"/>
                <a:gd name="connsiteX5" fmla="*/ 3653 w 10523"/>
                <a:gd name="connsiteY5" fmla="*/ 3469 h 10588"/>
                <a:gd name="connsiteX6" fmla="*/ 2575 w 10523"/>
                <a:gd name="connsiteY6" fmla="*/ 4675 h 10588"/>
                <a:gd name="connsiteX7" fmla="*/ 912 w 10523"/>
                <a:gd name="connsiteY7" fmla="*/ 3551 h 10588"/>
                <a:gd name="connsiteX8" fmla="*/ 1018 w 10523"/>
                <a:gd name="connsiteY8" fmla="*/ 2413 h 10588"/>
                <a:gd name="connsiteX9" fmla="*/ 1110 w 10523"/>
                <a:gd name="connsiteY9" fmla="*/ 1905 h 10588"/>
                <a:gd name="connsiteX10" fmla="*/ 1160 w 10523"/>
                <a:gd name="connsiteY10" fmla="*/ 1224 h 10588"/>
                <a:gd name="connsiteX11" fmla="*/ 922 w 10523"/>
                <a:gd name="connsiteY11" fmla="*/ 736 h 10588"/>
                <a:gd name="connsiteX12" fmla="*/ 1 w 10523"/>
                <a:gd name="connsiteY12" fmla="*/ 20 h 10588"/>
                <a:gd name="connsiteX13" fmla="*/ 915 w 10523"/>
                <a:gd name="connsiteY13" fmla="*/ 1579 h 10588"/>
                <a:gd name="connsiteX14" fmla="*/ 693 w 10523"/>
                <a:gd name="connsiteY14" fmla="*/ 2725 h 10588"/>
                <a:gd name="connsiteX15" fmla="*/ 1210 w 10523"/>
                <a:gd name="connsiteY15" fmla="*/ 4964 h 10588"/>
                <a:gd name="connsiteX16" fmla="*/ 2455 w 10523"/>
                <a:gd name="connsiteY16" fmla="*/ 5278 h 10588"/>
                <a:gd name="connsiteX17" fmla="*/ 2934 w 10523"/>
                <a:gd name="connsiteY17" fmla="*/ 4675 h 10588"/>
                <a:gd name="connsiteX18" fmla="*/ 5448 w 10523"/>
                <a:gd name="connsiteY18" fmla="*/ 4524 h 10588"/>
                <a:gd name="connsiteX19" fmla="*/ 6765 w 10523"/>
                <a:gd name="connsiteY19" fmla="*/ 6184 h 10588"/>
                <a:gd name="connsiteX20" fmla="*/ 8681 w 10523"/>
                <a:gd name="connsiteY20" fmla="*/ 5882 h 10588"/>
                <a:gd name="connsiteX21" fmla="*/ 9998 w 10523"/>
                <a:gd name="connsiteY21" fmla="*/ 8597 h 10588"/>
                <a:gd name="connsiteX22" fmla="*/ 9758 w 10523"/>
                <a:gd name="connsiteY22" fmla="*/ 9653 h 10588"/>
                <a:gd name="connsiteX23" fmla="*/ 10356 w 10523"/>
                <a:gd name="connsiteY23" fmla="*/ 10558 h 10588"/>
                <a:gd name="connsiteX24" fmla="*/ 10356 w 10523"/>
                <a:gd name="connsiteY24" fmla="*/ 10256 h 10588"/>
                <a:gd name="connsiteX0" fmla="*/ 10356 w 10523"/>
                <a:gd name="connsiteY0" fmla="*/ 10266 h 10598"/>
                <a:gd name="connsiteX1" fmla="*/ 10477 w 10523"/>
                <a:gd name="connsiteY1" fmla="*/ 7852 h 10598"/>
                <a:gd name="connsiteX2" fmla="*/ 10237 w 10523"/>
                <a:gd name="connsiteY2" fmla="*/ 6042 h 10598"/>
                <a:gd name="connsiteX3" fmla="*/ 9399 w 10523"/>
                <a:gd name="connsiteY3" fmla="*/ 5440 h 10598"/>
                <a:gd name="connsiteX4" fmla="*/ 6286 w 10523"/>
                <a:gd name="connsiteY4" fmla="*/ 5288 h 10598"/>
                <a:gd name="connsiteX5" fmla="*/ 3653 w 10523"/>
                <a:gd name="connsiteY5" fmla="*/ 3479 h 10598"/>
                <a:gd name="connsiteX6" fmla="*/ 2575 w 10523"/>
                <a:gd name="connsiteY6" fmla="*/ 4685 h 10598"/>
                <a:gd name="connsiteX7" fmla="*/ 912 w 10523"/>
                <a:gd name="connsiteY7" fmla="*/ 3561 h 10598"/>
                <a:gd name="connsiteX8" fmla="*/ 1018 w 10523"/>
                <a:gd name="connsiteY8" fmla="*/ 2423 h 10598"/>
                <a:gd name="connsiteX9" fmla="*/ 1110 w 10523"/>
                <a:gd name="connsiteY9" fmla="*/ 1915 h 10598"/>
                <a:gd name="connsiteX10" fmla="*/ 1160 w 10523"/>
                <a:gd name="connsiteY10" fmla="*/ 1234 h 10598"/>
                <a:gd name="connsiteX11" fmla="*/ 791 w 10523"/>
                <a:gd name="connsiteY11" fmla="*/ 603 h 10598"/>
                <a:gd name="connsiteX12" fmla="*/ 1 w 10523"/>
                <a:gd name="connsiteY12" fmla="*/ 30 h 10598"/>
                <a:gd name="connsiteX13" fmla="*/ 915 w 10523"/>
                <a:gd name="connsiteY13" fmla="*/ 1589 h 10598"/>
                <a:gd name="connsiteX14" fmla="*/ 693 w 10523"/>
                <a:gd name="connsiteY14" fmla="*/ 2735 h 10598"/>
                <a:gd name="connsiteX15" fmla="*/ 1210 w 10523"/>
                <a:gd name="connsiteY15" fmla="*/ 4974 h 10598"/>
                <a:gd name="connsiteX16" fmla="*/ 2455 w 10523"/>
                <a:gd name="connsiteY16" fmla="*/ 5288 h 10598"/>
                <a:gd name="connsiteX17" fmla="*/ 2934 w 10523"/>
                <a:gd name="connsiteY17" fmla="*/ 4685 h 10598"/>
                <a:gd name="connsiteX18" fmla="*/ 5448 w 10523"/>
                <a:gd name="connsiteY18" fmla="*/ 4534 h 10598"/>
                <a:gd name="connsiteX19" fmla="*/ 6765 w 10523"/>
                <a:gd name="connsiteY19" fmla="*/ 6194 h 10598"/>
                <a:gd name="connsiteX20" fmla="*/ 8681 w 10523"/>
                <a:gd name="connsiteY20" fmla="*/ 5892 h 10598"/>
                <a:gd name="connsiteX21" fmla="*/ 9998 w 10523"/>
                <a:gd name="connsiteY21" fmla="*/ 8607 h 10598"/>
                <a:gd name="connsiteX22" fmla="*/ 9758 w 10523"/>
                <a:gd name="connsiteY22" fmla="*/ 9663 h 10598"/>
                <a:gd name="connsiteX23" fmla="*/ 10356 w 10523"/>
                <a:gd name="connsiteY23" fmla="*/ 10568 h 10598"/>
                <a:gd name="connsiteX24" fmla="*/ 10356 w 10523"/>
                <a:gd name="connsiteY24" fmla="*/ 10266 h 10598"/>
                <a:gd name="connsiteX0" fmla="*/ 10356 w 10523"/>
                <a:gd name="connsiteY0" fmla="*/ 10261 h 10593"/>
                <a:gd name="connsiteX1" fmla="*/ 10477 w 10523"/>
                <a:gd name="connsiteY1" fmla="*/ 7847 h 10593"/>
                <a:gd name="connsiteX2" fmla="*/ 10237 w 10523"/>
                <a:gd name="connsiteY2" fmla="*/ 6037 h 10593"/>
                <a:gd name="connsiteX3" fmla="*/ 9399 w 10523"/>
                <a:gd name="connsiteY3" fmla="*/ 5435 h 10593"/>
                <a:gd name="connsiteX4" fmla="*/ 6286 w 10523"/>
                <a:gd name="connsiteY4" fmla="*/ 5283 h 10593"/>
                <a:gd name="connsiteX5" fmla="*/ 3653 w 10523"/>
                <a:gd name="connsiteY5" fmla="*/ 3474 h 10593"/>
                <a:gd name="connsiteX6" fmla="*/ 2575 w 10523"/>
                <a:gd name="connsiteY6" fmla="*/ 4680 h 10593"/>
                <a:gd name="connsiteX7" fmla="*/ 912 w 10523"/>
                <a:gd name="connsiteY7" fmla="*/ 3556 h 10593"/>
                <a:gd name="connsiteX8" fmla="*/ 1018 w 10523"/>
                <a:gd name="connsiteY8" fmla="*/ 2418 h 10593"/>
                <a:gd name="connsiteX9" fmla="*/ 1110 w 10523"/>
                <a:gd name="connsiteY9" fmla="*/ 1910 h 10593"/>
                <a:gd name="connsiteX10" fmla="*/ 1160 w 10523"/>
                <a:gd name="connsiteY10" fmla="*/ 1229 h 10593"/>
                <a:gd name="connsiteX11" fmla="*/ 791 w 10523"/>
                <a:gd name="connsiteY11" fmla="*/ 598 h 10593"/>
                <a:gd name="connsiteX12" fmla="*/ 1 w 10523"/>
                <a:gd name="connsiteY12" fmla="*/ 25 h 10593"/>
                <a:gd name="connsiteX13" fmla="*/ 664 w 10523"/>
                <a:gd name="connsiteY13" fmla="*/ 1442 h 10593"/>
                <a:gd name="connsiteX14" fmla="*/ 693 w 10523"/>
                <a:gd name="connsiteY14" fmla="*/ 2730 h 10593"/>
                <a:gd name="connsiteX15" fmla="*/ 1210 w 10523"/>
                <a:gd name="connsiteY15" fmla="*/ 4969 h 10593"/>
                <a:gd name="connsiteX16" fmla="*/ 2455 w 10523"/>
                <a:gd name="connsiteY16" fmla="*/ 5283 h 10593"/>
                <a:gd name="connsiteX17" fmla="*/ 2934 w 10523"/>
                <a:gd name="connsiteY17" fmla="*/ 4680 h 10593"/>
                <a:gd name="connsiteX18" fmla="*/ 5448 w 10523"/>
                <a:gd name="connsiteY18" fmla="*/ 4529 h 10593"/>
                <a:gd name="connsiteX19" fmla="*/ 6765 w 10523"/>
                <a:gd name="connsiteY19" fmla="*/ 6189 h 10593"/>
                <a:gd name="connsiteX20" fmla="*/ 8681 w 10523"/>
                <a:gd name="connsiteY20" fmla="*/ 5887 h 10593"/>
                <a:gd name="connsiteX21" fmla="*/ 9998 w 10523"/>
                <a:gd name="connsiteY21" fmla="*/ 8602 h 10593"/>
                <a:gd name="connsiteX22" fmla="*/ 9758 w 10523"/>
                <a:gd name="connsiteY22" fmla="*/ 9658 h 10593"/>
                <a:gd name="connsiteX23" fmla="*/ 10356 w 10523"/>
                <a:gd name="connsiteY23" fmla="*/ 10563 h 10593"/>
                <a:gd name="connsiteX24" fmla="*/ 10356 w 10523"/>
                <a:gd name="connsiteY24" fmla="*/ 10261 h 10593"/>
                <a:gd name="connsiteX0" fmla="*/ 10356 w 10523"/>
                <a:gd name="connsiteY0" fmla="*/ 10261 h 10593"/>
                <a:gd name="connsiteX1" fmla="*/ 10477 w 10523"/>
                <a:gd name="connsiteY1" fmla="*/ 7847 h 10593"/>
                <a:gd name="connsiteX2" fmla="*/ 10237 w 10523"/>
                <a:gd name="connsiteY2" fmla="*/ 6037 h 10593"/>
                <a:gd name="connsiteX3" fmla="*/ 9399 w 10523"/>
                <a:gd name="connsiteY3" fmla="*/ 5435 h 10593"/>
                <a:gd name="connsiteX4" fmla="*/ 6286 w 10523"/>
                <a:gd name="connsiteY4" fmla="*/ 5283 h 10593"/>
                <a:gd name="connsiteX5" fmla="*/ 3653 w 10523"/>
                <a:gd name="connsiteY5" fmla="*/ 3474 h 10593"/>
                <a:gd name="connsiteX6" fmla="*/ 2575 w 10523"/>
                <a:gd name="connsiteY6" fmla="*/ 4680 h 10593"/>
                <a:gd name="connsiteX7" fmla="*/ 912 w 10523"/>
                <a:gd name="connsiteY7" fmla="*/ 3556 h 10593"/>
                <a:gd name="connsiteX8" fmla="*/ 1018 w 10523"/>
                <a:gd name="connsiteY8" fmla="*/ 2418 h 10593"/>
                <a:gd name="connsiteX9" fmla="*/ 1110 w 10523"/>
                <a:gd name="connsiteY9" fmla="*/ 1910 h 10593"/>
                <a:gd name="connsiteX10" fmla="*/ 1160 w 10523"/>
                <a:gd name="connsiteY10" fmla="*/ 1229 h 10593"/>
                <a:gd name="connsiteX11" fmla="*/ 791 w 10523"/>
                <a:gd name="connsiteY11" fmla="*/ 598 h 10593"/>
                <a:gd name="connsiteX12" fmla="*/ 1 w 10523"/>
                <a:gd name="connsiteY12" fmla="*/ 25 h 10593"/>
                <a:gd name="connsiteX13" fmla="*/ 664 w 10523"/>
                <a:gd name="connsiteY13" fmla="*/ 1442 h 10593"/>
                <a:gd name="connsiteX14" fmla="*/ 693 w 10523"/>
                <a:gd name="connsiteY14" fmla="*/ 2730 h 10593"/>
                <a:gd name="connsiteX15" fmla="*/ 1210 w 10523"/>
                <a:gd name="connsiteY15" fmla="*/ 4969 h 10593"/>
                <a:gd name="connsiteX16" fmla="*/ 2455 w 10523"/>
                <a:gd name="connsiteY16" fmla="*/ 5283 h 10593"/>
                <a:gd name="connsiteX17" fmla="*/ 2934 w 10523"/>
                <a:gd name="connsiteY17" fmla="*/ 4680 h 10593"/>
                <a:gd name="connsiteX18" fmla="*/ 5448 w 10523"/>
                <a:gd name="connsiteY18" fmla="*/ 4529 h 10593"/>
                <a:gd name="connsiteX19" fmla="*/ 6765 w 10523"/>
                <a:gd name="connsiteY19" fmla="*/ 6189 h 10593"/>
                <a:gd name="connsiteX20" fmla="*/ 8681 w 10523"/>
                <a:gd name="connsiteY20" fmla="*/ 5887 h 10593"/>
                <a:gd name="connsiteX21" fmla="*/ 9998 w 10523"/>
                <a:gd name="connsiteY21" fmla="*/ 8602 h 10593"/>
                <a:gd name="connsiteX22" fmla="*/ 9758 w 10523"/>
                <a:gd name="connsiteY22" fmla="*/ 9658 h 10593"/>
                <a:gd name="connsiteX23" fmla="*/ 10356 w 10523"/>
                <a:gd name="connsiteY23" fmla="*/ 10563 h 10593"/>
                <a:gd name="connsiteX24" fmla="*/ 10356 w 10523"/>
                <a:gd name="connsiteY24" fmla="*/ 10261 h 10593"/>
                <a:gd name="connsiteX0" fmla="*/ 10358 w 10525"/>
                <a:gd name="connsiteY0" fmla="*/ 10242 h 10574"/>
                <a:gd name="connsiteX1" fmla="*/ 10479 w 10525"/>
                <a:gd name="connsiteY1" fmla="*/ 7828 h 10574"/>
                <a:gd name="connsiteX2" fmla="*/ 10239 w 10525"/>
                <a:gd name="connsiteY2" fmla="*/ 6018 h 10574"/>
                <a:gd name="connsiteX3" fmla="*/ 9401 w 10525"/>
                <a:gd name="connsiteY3" fmla="*/ 5416 h 10574"/>
                <a:gd name="connsiteX4" fmla="*/ 6288 w 10525"/>
                <a:gd name="connsiteY4" fmla="*/ 5264 h 10574"/>
                <a:gd name="connsiteX5" fmla="*/ 3655 w 10525"/>
                <a:gd name="connsiteY5" fmla="*/ 3455 h 10574"/>
                <a:gd name="connsiteX6" fmla="*/ 2577 w 10525"/>
                <a:gd name="connsiteY6" fmla="*/ 4661 h 10574"/>
                <a:gd name="connsiteX7" fmla="*/ 914 w 10525"/>
                <a:gd name="connsiteY7" fmla="*/ 3537 h 10574"/>
                <a:gd name="connsiteX8" fmla="*/ 1020 w 10525"/>
                <a:gd name="connsiteY8" fmla="*/ 2399 h 10574"/>
                <a:gd name="connsiteX9" fmla="*/ 1112 w 10525"/>
                <a:gd name="connsiteY9" fmla="*/ 1891 h 10574"/>
                <a:gd name="connsiteX10" fmla="*/ 1162 w 10525"/>
                <a:gd name="connsiteY10" fmla="*/ 1210 h 10574"/>
                <a:gd name="connsiteX11" fmla="*/ 793 w 10525"/>
                <a:gd name="connsiteY11" fmla="*/ 579 h 10574"/>
                <a:gd name="connsiteX12" fmla="*/ 3 w 10525"/>
                <a:gd name="connsiteY12" fmla="*/ 6 h 10574"/>
                <a:gd name="connsiteX13" fmla="*/ 564 w 10525"/>
                <a:gd name="connsiteY13" fmla="*/ 941 h 10574"/>
                <a:gd name="connsiteX14" fmla="*/ 695 w 10525"/>
                <a:gd name="connsiteY14" fmla="*/ 2711 h 10574"/>
                <a:gd name="connsiteX15" fmla="*/ 1212 w 10525"/>
                <a:gd name="connsiteY15" fmla="*/ 4950 h 10574"/>
                <a:gd name="connsiteX16" fmla="*/ 2457 w 10525"/>
                <a:gd name="connsiteY16" fmla="*/ 5264 h 10574"/>
                <a:gd name="connsiteX17" fmla="*/ 2936 w 10525"/>
                <a:gd name="connsiteY17" fmla="*/ 4661 h 10574"/>
                <a:gd name="connsiteX18" fmla="*/ 5450 w 10525"/>
                <a:gd name="connsiteY18" fmla="*/ 4510 h 10574"/>
                <a:gd name="connsiteX19" fmla="*/ 6767 w 10525"/>
                <a:gd name="connsiteY19" fmla="*/ 6170 h 10574"/>
                <a:gd name="connsiteX20" fmla="*/ 8683 w 10525"/>
                <a:gd name="connsiteY20" fmla="*/ 5868 h 10574"/>
                <a:gd name="connsiteX21" fmla="*/ 10000 w 10525"/>
                <a:gd name="connsiteY21" fmla="*/ 8583 h 10574"/>
                <a:gd name="connsiteX22" fmla="*/ 9760 w 10525"/>
                <a:gd name="connsiteY22" fmla="*/ 9639 h 10574"/>
                <a:gd name="connsiteX23" fmla="*/ 10358 w 10525"/>
                <a:gd name="connsiteY23" fmla="*/ 10544 h 10574"/>
                <a:gd name="connsiteX24" fmla="*/ 10358 w 10525"/>
                <a:gd name="connsiteY24" fmla="*/ 10242 h 10574"/>
                <a:gd name="connsiteX0" fmla="*/ 10359 w 10526"/>
                <a:gd name="connsiteY0" fmla="*/ 10242 h 10574"/>
                <a:gd name="connsiteX1" fmla="*/ 10480 w 10526"/>
                <a:gd name="connsiteY1" fmla="*/ 7828 h 10574"/>
                <a:gd name="connsiteX2" fmla="*/ 10240 w 10526"/>
                <a:gd name="connsiteY2" fmla="*/ 6018 h 10574"/>
                <a:gd name="connsiteX3" fmla="*/ 9402 w 10526"/>
                <a:gd name="connsiteY3" fmla="*/ 5416 h 10574"/>
                <a:gd name="connsiteX4" fmla="*/ 6289 w 10526"/>
                <a:gd name="connsiteY4" fmla="*/ 5264 h 10574"/>
                <a:gd name="connsiteX5" fmla="*/ 3656 w 10526"/>
                <a:gd name="connsiteY5" fmla="*/ 3455 h 10574"/>
                <a:gd name="connsiteX6" fmla="*/ 2578 w 10526"/>
                <a:gd name="connsiteY6" fmla="*/ 4661 h 10574"/>
                <a:gd name="connsiteX7" fmla="*/ 915 w 10526"/>
                <a:gd name="connsiteY7" fmla="*/ 3537 h 10574"/>
                <a:gd name="connsiteX8" fmla="*/ 1021 w 10526"/>
                <a:gd name="connsiteY8" fmla="*/ 2399 h 10574"/>
                <a:gd name="connsiteX9" fmla="*/ 1113 w 10526"/>
                <a:gd name="connsiteY9" fmla="*/ 1891 h 10574"/>
                <a:gd name="connsiteX10" fmla="*/ 1163 w 10526"/>
                <a:gd name="connsiteY10" fmla="*/ 1210 h 10574"/>
                <a:gd name="connsiteX11" fmla="*/ 794 w 10526"/>
                <a:gd name="connsiteY11" fmla="*/ 579 h 10574"/>
                <a:gd name="connsiteX12" fmla="*/ 4 w 10526"/>
                <a:gd name="connsiteY12" fmla="*/ 6 h 10574"/>
                <a:gd name="connsiteX13" fmla="*/ 565 w 10526"/>
                <a:gd name="connsiteY13" fmla="*/ 941 h 10574"/>
                <a:gd name="connsiteX14" fmla="*/ 696 w 10526"/>
                <a:gd name="connsiteY14" fmla="*/ 2711 h 10574"/>
                <a:gd name="connsiteX15" fmla="*/ 1213 w 10526"/>
                <a:gd name="connsiteY15" fmla="*/ 4950 h 10574"/>
                <a:gd name="connsiteX16" fmla="*/ 2458 w 10526"/>
                <a:gd name="connsiteY16" fmla="*/ 5264 h 10574"/>
                <a:gd name="connsiteX17" fmla="*/ 2937 w 10526"/>
                <a:gd name="connsiteY17" fmla="*/ 4661 h 10574"/>
                <a:gd name="connsiteX18" fmla="*/ 5451 w 10526"/>
                <a:gd name="connsiteY18" fmla="*/ 4510 h 10574"/>
                <a:gd name="connsiteX19" fmla="*/ 6768 w 10526"/>
                <a:gd name="connsiteY19" fmla="*/ 6170 h 10574"/>
                <a:gd name="connsiteX20" fmla="*/ 8684 w 10526"/>
                <a:gd name="connsiteY20" fmla="*/ 5868 h 10574"/>
                <a:gd name="connsiteX21" fmla="*/ 10001 w 10526"/>
                <a:gd name="connsiteY21" fmla="*/ 8583 h 10574"/>
                <a:gd name="connsiteX22" fmla="*/ 9761 w 10526"/>
                <a:gd name="connsiteY22" fmla="*/ 9639 h 10574"/>
                <a:gd name="connsiteX23" fmla="*/ 10359 w 10526"/>
                <a:gd name="connsiteY23" fmla="*/ 10544 h 10574"/>
                <a:gd name="connsiteX24" fmla="*/ 10359 w 10526"/>
                <a:gd name="connsiteY24" fmla="*/ 10242 h 10574"/>
                <a:gd name="connsiteX0" fmla="*/ 10382 w 10549"/>
                <a:gd name="connsiteY0" fmla="*/ 10237 h 10569"/>
                <a:gd name="connsiteX1" fmla="*/ 10503 w 10549"/>
                <a:gd name="connsiteY1" fmla="*/ 7823 h 10569"/>
                <a:gd name="connsiteX2" fmla="*/ 10263 w 10549"/>
                <a:gd name="connsiteY2" fmla="*/ 6013 h 10569"/>
                <a:gd name="connsiteX3" fmla="*/ 9425 w 10549"/>
                <a:gd name="connsiteY3" fmla="*/ 5411 h 10569"/>
                <a:gd name="connsiteX4" fmla="*/ 6312 w 10549"/>
                <a:gd name="connsiteY4" fmla="*/ 5259 h 10569"/>
                <a:gd name="connsiteX5" fmla="*/ 3679 w 10549"/>
                <a:gd name="connsiteY5" fmla="*/ 3450 h 10569"/>
                <a:gd name="connsiteX6" fmla="*/ 2601 w 10549"/>
                <a:gd name="connsiteY6" fmla="*/ 4656 h 10569"/>
                <a:gd name="connsiteX7" fmla="*/ 938 w 10549"/>
                <a:gd name="connsiteY7" fmla="*/ 3532 h 10569"/>
                <a:gd name="connsiteX8" fmla="*/ 1044 w 10549"/>
                <a:gd name="connsiteY8" fmla="*/ 2394 h 10569"/>
                <a:gd name="connsiteX9" fmla="*/ 1136 w 10549"/>
                <a:gd name="connsiteY9" fmla="*/ 1886 h 10569"/>
                <a:gd name="connsiteX10" fmla="*/ 1186 w 10549"/>
                <a:gd name="connsiteY10" fmla="*/ 1205 h 10569"/>
                <a:gd name="connsiteX11" fmla="*/ 817 w 10549"/>
                <a:gd name="connsiteY11" fmla="*/ 574 h 10569"/>
                <a:gd name="connsiteX12" fmla="*/ 27 w 10549"/>
                <a:gd name="connsiteY12" fmla="*/ 1 h 10569"/>
                <a:gd name="connsiteX13" fmla="*/ 407 w 10549"/>
                <a:gd name="connsiteY13" fmla="*/ 648 h 10569"/>
                <a:gd name="connsiteX14" fmla="*/ 719 w 10549"/>
                <a:gd name="connsiteY14" fmla="*/ 2706 h 10569"/>
                <a:gd name="connsiteX15" fmla="*/ 1236 w 10549"/>
                <a:gd name="connsiteY15" fmla="*/ 4945 h 10569"/>
                <a:gd name="connsiteX16" fmla="*/ 2481 w 10549"/>
                <a:gd name="connsiteY16" fmla="*/ 5259 h 10569"/>
                <a:gd name="connsiteX17" fmla="*/ 2960 w 10549"/>
                <a:gd name="connsiteY17" fmla="*/ 4656 h 10569"/>
                <a:gd name="connsiteX18" fmla="*/ 5474 w 10549"/>
                <a:gd name="connsiteY18" fmla="*/ 4505 h 10569"/>
                <a:gd name="connsiteX19" fmla="*/ 6791 w 10549"/>
                <a:gd name="connsiteY19" fmla="*/ 6165 h 10569"/>
                <a:gd name="connsiteX20" fmla="*/ 8707 w 10549"/>
                <a:gd name="connsiteY20" fmla="*/ 5863 h 10569"/>
                <a:gd name="connsiteX21" fmla="*/ 10024 w 10549"/>
                <a:gd name="connsiteY21" fmla="*/ 8578 h 10569"/>
                <a:gd name="connsiteX22" fmla="*/ 9784 w 10549"/>
                <a:gd name="connsiteY22" fmla="*/ 9634 h 10569"/>
                <a:gd name="connsiteX23" fmla="*/ 10382 w 10549"/>
                <a:gd name="connsiteY23" fmla="*/ 10539 h 10569"/>
                <a:gd name="connsiteX24" fmla="*/ 10382 w 10549"/>
                <a:gd name="connsiteY24" fmla="*/ 10237 h 10569"/>
                <a:gd name="connsiteX0" fmla="*/ 10431 w 10598"/>
                <a:gd name="connsiteY0" fmla="*/ 10237 h 10569"/>
                <a:gd name="connsiteX1" fmla="*/ 10552 w 10598"/>
                <a:gd name="connsiteY1" fmla="*/ 7823 h 10569"/>
                <a:gd name="connsiteX2" fmla="*/ 10312 w 10598"/>
                <a:gd name="connsiteY2" fmla="*/ 6013 h 10569"/>
                <a:gd name="connsiteX3" fmla="*/ 9474 w 10598"/>
                <a:gd name="connsiteY3" fmla="*/ 5411 h 10569"/>
                <a:gd name="connsiteX4" fmla="*/ 6361 w 10598"/>
                <a:gd name="connsiteY4" fmla="*/ 5259 h 10569"/>
                <a:gd name="connsiteX5" fmla="*/ 3728 w 10598"/>
                <a:gd name="connsiteY5" fmla="*/ 3450 h 10569"/>
                <a:gd name="connsiteX6" fmla="*/ 2650 w 10598"/>
                <a:gd name="connsiteY6" fmla="*/ 4656 h 10569"/>
                <a:gd name="connsiteX7" fmla="*/ 987 w 10598"/>
                <a:gd name="connsiteY7" fmla="*/ 3532 h 10569"/>
                <a:gd name="connsiteX8" fmla="*/ 1093 w 10598"/>
                <a:gd name="connsiteY8" fmla="*/ 2394 h 10569"/>
                <a:gd name="connsiteX9" fmla="*/ 1185 w 10598"/>
                <a:gd name="connsiteY9" fmla="*/ 1886 h 10569"/>
                <a:gd name="connsiteX10" fmla="*/ 1235 w 10598"/>
                <a:gd name="connsiteY10" fmla="*/ 1205 h 10569"/>
                <a:gd name="connsiteX11" fmla="*/ 866 w 10598"/>
                <a:gd name="connsiteY11" fmla="*/ 574 h 10569"/>
                <a:gd name="connsiteX12" fmla="*/ 76 w 10598"/>
                <a:gd name="connsiteY12" fmla="*/ 1 h 10569"/>
                <a:gd name="connsiteX13" fmla="*/ 456 w 10598"/>
                <a:gd name="connsiteY13" fmla="*/ 648 h 10569"/>
                <a:gd name="connsiteX14" fmla="*/ 768 w 10598"/>
                <a:gd name="connsiteY14" fmla="*/ 2706 h 10569"/>
                <a:gd name="connsiteX15" fmla="*/ 1285 w 10598"/>
                <a:gd name="connsiteY15" fmla="*/ 4945 h 10569"/>
                <a:gd name="connsiteX16" fmla="*/ 2530 w 10598"/>
                <a:gd name="connsiteY16" fmla="*/ 5259 h 10569"/>
                <a:gd name="connsiteX17" fmla="*/ 3009 w 10598"/>
                <a:gd name="connsiteY17" fmla="*/ 4656 h 10569"/>
                <a:gd name="connsiteX18" fmla="*/ 5523 w 10598"/>
                <a:gd name="connsiteY18" fmla="*/ 4505 h 10569"/>
                <a:gd name="connsiteX19" fmla="*/ 6840 w 10598"/>
                <a:gd name="connsiteY19" fmla="*/ 6165 h 10569"/>
                <a:gd name="connsiteX20" fmla="*/ 8756 w 10598"/>
                <a:gd name="connsiteY20" fmla="*/ 5863 h 10569"/>
                <a:gd name="connsiteX21" fmla="*/ 10073 w 10598"/>
                <a:gd name="connsiteY21" fmla="*/ 8578 h 10569"/>
                <a:gd name="connsiteX22" fmla="*/ 9833 w 10598"/>
                <a:gd name="connsiteY22" fmla="*/ 9634 h 10569"/>
                <a:gd name="connsiteX23" fmla="*/ 10431 w 10598"/>
                <a:gd name="connsiteY23" fmla="*/ 10539 h 10569"/>
                <a:gd name="connsiteX24" fmla="*/ 10431 w 10598"/>
                <a:gd name="connsiteY24" fmla="*/ 10237 h 10569"/>
                <a:gd name="connsiteX0" fmla="*/ 10400 w 10567"/>
                <a:gd name="connsiteY0" fmla="*/ 10237 h 10569"/>
                <a:gd name="connsiteX1" fmla="*/ 10521 w 10567"/>
                <a:gd name="connsiteY1" fmla="*/ 7823 h 10569"/>
                <a:gd name="connsiteX2" fmla="*/ 10281 w 10567"/>
                <a:gd name="connsiteY2" fmla="*/ 6013 h 10569"/>
                <a:gd name="connsiteX3" fmla="*/ 9443 w 10567"/>
                <a:gd name="connsiteY3" fmla="*/ 5411 h 10569"/>
                <a:gd name="connsiteX4" fmla="*/ 6330 w 10567"/>
                <a:gd name="connsiteY4" fmla="*/ 5259 h 10569"/>
                <a:gd name="connsiteX5" fmla="*/ 3697 w 10567"/>
                <a:gd name="connsiteY5" fmla="*/ 3450 h 10569"/>
                <a:gd name="connsiteX6" fmla="*/ 2619 w 10567"/>
                <a:gd name="connsiteY6" fmla="*/ 4656 h 10569"/>
                <a:gd name="connsiteX7" fmla="*/ 956 w 10567"/>
                <a:gd name="connsiteY7" fmla="*/ 3532 h 10569"/>
                <a:gd name="connsiteX8" fmla="*/ 1062 w 10567"/>
                <a:gd name="connsiteY8" fmla="*/ 2394 h 10569"/>
                <a:gd name="connsiteX9" fmla="*/ 1154 w 10567"/>
                <a:gd name="connsiteY9" fmla="*/ 1886 h 10569"/>
                <a:gd name="connsiteX10" fmla="*/ 1204 w 10567"/>
                <a:gd name="connsiteY10" fmla="*/ 1205 h 10569"/>
                <a:gd name="connsiteX11" fmla="*/ 835 w 10567"/>
                <a:gd name="connsiteY11" fmla="*/ 574 h 10569"/>
                <a:gd name="connsiteX12" fmla="*/ 45 w 10567"/>
                <a:gd name="connsiteY12" fmla="*/ 1 h 10569"/>
                <a:gd name="connsiteX13" fmla="*/ 505 w 10567"/>
                <a:gd name="connsiteY13" fmla="*/ 711 h 10569"/>
                <a:gd name="connsiteX14" fmla="*/ 737 w 10567"/>
                <a:gd name="connsiteY14" fmla="*/ 2706 h 10569"/>
                <a:gd name="connsiteX15" fmla="*/ 1254 w 10567"/>
                <a:gd name="connsiteY15" fmla="*/ 4945 h 10569"/>
                <a:gd name="connsiteX16" fmla="*/ 2499 w 10567"/>
                <a:gd name="connsiteY16" fmla="*/ 5259 h 10569"/>
                <a:gd name="connsiteX17" fmla="*/ 2978 w 10567"/>
                <a:gd name="connsiteY17" fmla="*/ 4656 h 10569"/>
                <a:gd name="connsiteX18" fmla="*/ 5492 w 10567"/>
                <a:gd name="connsiteY18" fmla="*/ 4505 h 10569"/>
                <a:gd name="connsiteX19" fmla="*/ 6809 w 10567"/>
                <a:gd name="connsiteY19" fmla="*/ 6165 h 10569"/>
                <a:gd name="connsiteX20" fmla="*/ 8725 w 10567"/>
                <a:gd name="connsiteY20" fmla="*/ 5863 h 10569"/>
                <a:gd name="connsiteX21" fmla="*/ 10042 w 10567"/>
                <a:gd name="connsiteY21" fmla="*/ 8578 h 10569"/>
                <a:gd name="connsiteX22" fmla="*/ 9802 w 10567"/>
                <a:gd name="connsiteY22" fmla="*/ 9634 h 10569"/>
                <a:gd name="connsiteX23" fmla="*/ 10400 w 10567"/>
                <a:gd name="connsiteY23" fmla="*/ 10539 h 10569"/>
                <a:gd name="connsiteX24" fmla="*/ 10400 w 10567"/>
                <a:gd name="connsiteY24" fmla="*/ 10237 h 10569"/>
                <a:gd name="connsiteX0" fmla="*/ 10400 w 10567"/>
                <a:gd name="connsiteY0" fmla="*/ 10237 h 10569"/>
                <a:gd name="connsiteX1" fmla="*/ 10521 w 10567"/>
                <a:gd name="connsiteY1" fmla="*/ 7823 h 10569"/>
                <a:gd name="connsiteX2" fmla="*/ 10281 w 10567"/>
                <a:gd name="connsiteY2" fmla="*/ 6013 h 10569"/>
                <a:gd name="connsiteX3" fmla="*/ 9443 w 10567"/>
                <a:gd name="connsiteY3" fmla="*/ 5411 h 10569"/>
                <a:gd name="connsiteX4" fmla="*/ 6330 w 10567"/>
                <a:gd name="connsiteY4" fmla="*/ 5259 h 10569"/>
                <a:gd name="connsiteX5" fmla="*/ 3697 w 10567"/>
                <a:gd name="connsiteY5" fmla="*/ 3450 h 10569"/>
                <a:gd name="connsiteX6" fmla="*/ 2619 w 10567"/>
                <a:gd name="connsiteY6" fmla="*/ 4656 h 10569"/>
                <a:gd name="connsiteX7" fmla="*/ 956 w 10567"/>
                <a:gd name="connsiteY7" fmla="*/ 3532 h 10569"/>
                <a:gd name="connsiteX8" fmla="*/ 1062 w 10567"/>
                <a:gd name="connsiteY8" fmla="*/ 2394 h 10569"/>
                <a:gd name="connsiteX9" fmla="*/ 1154 w 10567"/>
                <a:gd name="connsiteY9" fmla="*/ 1886 h 10569"/>
                <a:gd name="connsiteX10" fmla="*/ 1114 w 10567"/>
                <a:gd name="connsiteY10" fmla="*/ 1254 h 10569"/>
                <a:gd name="connsiteX11" fmla="*/ 835 w 10567"/>
                <a:gd name="connsiteY11" fmla="*/ 574 h 10569"/>
                <a:gd name="connsiteX12" fmla="*/ 45 w 10567"/>
                <a:gd name="connsiteY12" fmla="*/ 1 h 10569"/>
                <a:gd name="connsiteX13" fmla="*/ 505 w 10567"/>
                <a:gd name="connsiteY13" fmla="*/ 711 h 10569"/>
                <a:gd name="connsiteX14" fmla="*/ 737 w 10567"/>
                <a:gd name="connsiteY14" fmla="*/ 2706 h 10569"/>
                <a:gd name="connsiteX15" fmla="*/ 1254 w 10567"/>
                <a:gd name="connsiteY15" fmla="*/ 4945 h 10569"/>
                <a:gd name="connsiteX16" fmla="*/ 2499 w 10567"/>
                <a:gd name="connsiteY16" fmla="*/ 5259 h 10569"/>
                <a:gd name="connsiteX17" fmla="*/ 2978 w 10567"/>
                <a:gd name="connsiteY17" fmla="*/ 4656 h 10569"/>
                <a:gd name="connsiteX18" fmla="*/ 5492 w 10567"/>
                <a:gd name="connsiteY18" fmla="*/ 4505 h 10569"/>
                <a:gd name="connsiteX19" fmla="*/ 6809 w 10567"/>
                <a:gd name="connsiteY19" fmla="*/ 6165 h 10569"/>
                <a:gd name="connsiteX20" fmla="*/ 8725 w 10567"/>
                <a:gd name="connsiteY20" fmla="*/ 5863 h 10569"/>
                <a:gd name="connsiteX21" fmla="*/ 10042 w 10567"/>
                <a:gd name="connsiteY21" fmla="*/ 8578 h 10569"/>
                <a:gd name="connsiteX22" fmla="*/ 9802 w 10567"/>
                <a:gd name="connsiteY22" fmla="*/ 9634 h 10569"/>
                <a:gd name="connsiteX23" fmla="*/ 10400 w 10567"/>
                <a:gd name="connsiteY23" fmla="*/ 10539 h 10569"/>
                <a:gd name="connsiteX24" fmla="*/ 10400 w 10567"/>
                <a:gd name="connsiteY24" fmla="*/ 10237 h 10569"/>
                <a:gd name="connsiteX0" fmla="*/ 10395 w 10562"/>
                <a:gd name="connsiteY0" fmla="*/ 10237 h 10569"/>
                <a:gd name="connsiteX1" fmla="*/ 10516 w 10562"/>
                <a:gd name="connsiteY1" fmla="*/ 7823 h 10569"/>
                <a:gd name="connsiteX2" fmla="*/ 10276 w 10562"/>
                <a:gd name="connsiteY2" fmla="*/ 6013 h 10569"/>
                <a:gd name="connsiteX3" fmla="*/ 9438 w 10562"/>
                <a:gd name="connsiteY3" fmla="*/ 5411 h 10569"/>
                <a:gd name="connsiteX4" fmla="*/ 6325 w 10562"/>
                <a:gd name="connsiteY4" fmla="*/ 5259 h 10569"/>
                <a:gd name="connsiteX5" fmla="*/ 3692 w 10562"/>
                <a:gd name="connsiteY5" fmla="*/ 3450 h 10569"/>
                <a:gd name="connsiteX6" fmla="*/ 2614 w 10562"/>
                <a:gd name="connsiteY6" fmla="*/ 4656 h 10569"/>
                <a:gd name="connsiteX7" fmla="*/ 951 w 10562"/>
                <a:gd name="connsiteY7" fmla="*/ 3532 h 10569"/>
                <a:gd name="connsiteX8" fmla="*/ 1057 w 10562"/>
                <a:gd name="connsiteY8" fmla="*/ 2394 h 10569"/>
                <a:gd name="connsiteX9" fmla="*/ 1149 w 10562"/>
                <a:gd name="connsiteY9" fmla="*/ 1886 h 10569"/>
                <a:gd name="connsiteX10" fmla="*/ 1109 w 10562"/>
                <a:gd name="connsiteY10" fmla="*/ 1254 h 10569"/>
                <a:gd name="connsiteX11" fmla="*/ 760 w 10562"/>
                <a:gd name="connsiteY11" fmla="*/ 591 h 10569"/>
                <a:gd name="connsiteX12" fmla="*/ 40 w 10562"/>
                <a:gd name="connsiteY12" fmla="*/ 1 h 10569"/>
                <a:gd name="connsiteX13" fmla="*/ 500 w 10562"/>
                <a:gd name="connsiteY13" fmla="*/ 711 h 10569"/>
                <a:gd name="connsiteX14" fmla="*/ 732 w 10562"/>
                <a:gd name="connsiteY14" fmla="*/ 2706 h 10569"/>
                <a:gd name="connsiteX15" fmla="*/ 1249 w 10562"/>
                <a:gd name="connsiteY15" fmla="*/ 4945 h 10569"/>
                <a:gd name="connsiteX16" fmla="*/ 2494 w 10562"/>
                <a:gd name="connsiteY16" fmla="*/ 5259 h 10569"/>
                <a:gd name="connsiteX17" fmla="*/ 2973 w 10562"/>
                <a:gd name="connsiteY17" fmla="*/ 4656 h 10569"/>
                <a:gd name="connsiteX18" fmla="*/ 5487 w 10562"/>
                <a:gd name="connsiteY18" fmla="*/ 4505 h 10569"/>
                <a:gd name="connsiteX19" fmla="*/ 6804 w 10562"/>
                <a:gd name="connsiteY19" fmla="*/ 6165 h 10569"/>
                <a:gd name="connsiteX20" fmla="*/ 8720 w 10562"/>
                <a:gd name="connsiteY20" fmla="*/ 5863 h 10569"/>
                <a:gd name="connsiteX21" fmla="*/ 10037 w 10562"/>
                <a:gd name="connsiteY21" fmla="*/ 8578 h 10569"/>
                <a:gd name="connsiteX22" fmla="*/ 9797 w 10562"/>
                <a:gd name="connsiteY22" fmla="*/ 9634 h 10569"/>
                <a:gd name="connsiteX23" fmla="*/ 10395 w 10562"/>
                <a:gd name="connsiteY23" fmla="*/ 10539 h 10569"/>
                <a:gd name="connsiteX24" fmla="*/ 10395 w 10562"/>
                <a:gd name="connsiteY24" fmla="*/ 10237 h 10569"/>
                <a:gd name="connsiteX0" fmla="*/ 10395 w 10562"/>
                <a:gd name="connsiteY0" fmla="*/ 10237 h 10569"/>
                <a:gd name="connsiteX1" fmla="*/ 10516 w 10562"/>
                <a:gd name="connsiteY1" fmla="*/ 7823 h 10569"/>
                <a:gd name="connsiteX2" fmla="*/ 10276 w 10562"/>
                <a:gd name="connsiteY2" fmla="*/ 6013 h 10569"/>
                <a:gd name="connsiteX3" fmla="*/ 9438 w 10562"/>
                <a:gd name="connsiteY3" fmla="*/ 5411 h 10569"/>
                <a:gd name="connsiteX4" fmla="*/ 6325 w 10562"/>
                <a:gd name="connsiteY4" fmla="*/ 5259 h 10569"/>
                <a:gd name="connsiteX5" fmla="*/ 3692 w 10562"/>
                <a:gd name="connsiteY5" fmla="*/ 3450 h 10569"/>
                <a:gd name="connsiteX6" fmla="*/ 2614 w 10562"/>
                <a:gd name="connsiteY6" fmla="*/ 4656 h 10569"/>
                <a:gd name="connsiteX7" fmla="*/ 951 w 10562"/>
                <a:gd name="connsiteY7" fmla="*/ 3532 h 10569"/>
                <a:gd name="connsiteX8" fmla="*/ 1057 w 10562"/>
                <a:gd name="connsiteY8" fmla="*/ 2394 h 10569"/>
                <a:gd name="connsiteX9" fmla="*/ 1149 w 10562"/>
                <a:gd name="connsiteY9" fmla="*/ 1886 h 10569"/>
                <a:gd name="connsiteX10" fmla="*/ 1079 w 10562"/>
                <a:gd name="connsiteY10" fmla="*/ 1303 h 10569"/>
                <a:gd name="connsiteX11" fmla="*/ 760 w 10562"/>
                <a:gd name="connsiteY11" fmla="*/ 591 h 10569"/>
                <a:gd name="connsiteX12" fmla="*/ 40 w 10562"/>
                <a:gd name="connsiteY12" fmla="*/ 1 h 10569"/>
                <a:gd name="connsiteX13" fmla="*/ 500 w 10562"/>
                <a:gd name="connsiteY13" fmla="*/ 711 h 10569"/>
                <a:gd name="connsiteX14" fmla="*/ 732 w 10562"/>
                <a:gd name="connsiteY14" fmla="*/ 2706 h 10569"/>
                <a:gd name="connsiteX15" fmla="*/ 1249 w 10562"/>
                <a:gd name="connsiteY15" fmla="*/ 4945 h 10569"/>
                <a:gd name="connsiteX16" fmla="*/ 2494 w 10562"/>
                <a:gd name="connsiteY16" fmla="*/ 5259 h 10569"/>
                <a:gd name="connsiteX17" fmla="*/ 2973 w 10562"/>
                <a:gd name="connsiteY17" fmla="*/ 4656 h 10569"/>
                <a:gd name="connsiteX18" fmla="*/ 5487 w 10562"/>
                <a:gd name="connsiteY18" fmla="*/ 4505 h 10569"/>
                <a:gd name="connsiteX19" fmla="*/ 6804 w 10562"/>
                <a:gd name="connsiteY19" fmla="*/ 6165 h 10569"/>
                <a:gd name="connsiteX20" fmla="*/ 8720 w 10562"/>
                <a:gd name="connsiteY20" fmla="*/ 5863 h 10569"/>
                <a:gd name="connsiteX21" fmla="*/ 10037 w 10562"/>
                <a:gd name="connsiteY21" fmla="*/ 8578 h 10569"/>
                <a:gd name="connsiteX22" fmla="*/ 9797 w 10562"/>
                <a:gd name="connsiteY22" fmla="*/ 9634 h 10569"/>
                <a:gd name="connsiteX23" fmla="*/ 10395 w 10562"/>
                <a:gd name="connsiteY23" fmla="*/ 10539 h 10569"/>
                <a:gd name="connsiteX24" fmla="*/ 10395 w 10562"/>
                <a:gd name="connsiteY24" fmla="*/ 10237 h 10569"/>
                <a:gd name="connsiteX0" fmla="*/ 10359 w 10526"/>
                <a:gd name="connsiteY0" fmla="*/ 10237 h 10569"/>
                <a:gd name="connsiteX1" fmla="*/ 10480 w 10526"/>
                <a:gd name="connsiteY1" fmla="*/ 7823 h 10569"/>
                <a:gd name="connsiteX2" fmla="*/ 10240 w 10526"/>
                <a:gd name="connsiteY2" fmla="*/ 6013 h 10569"/>
                <a:gd name="connsiteX3" fmla="*/ 9402 w 10526"/>
                <a:gd name="connsiteY3" fmla="*/ 5411 h 10569"/>
                <a:gd name="connsiteX4" fmla="*/ 6289 w 10526"/>
                <a:gd name="connsiteY4" fmla="*/ 5259 h 10569"/>
                <a:gd name="connsiteX5" fmla="*/ 3656 w 10526"/>
                <a:gd name="connsiteY5" fmla="*/ 3450 h 10569"/>
                <a:gd name="connsiteX6" fmla="*/ 2578 w 10526"/>
                <a:gd name="connsiteY6" fmla="*/ 4656 h 10569"/>
                <a:gd name="connsiteX7" fmla="*/ 915 w 10526"/>
                <a:gd name="connsiteY7" fmla="*/ 3532 h 10569"/>
                <a:gd name="connsiteX8" fmla="*/ 1021 w 10526"/>
                <a:gd name="connsiteY8" fmla="*/ 2394 h 10569"/>
                <a:gd name="connsiteX9" fmla="*/ 1113 w 10526"/>
                <a:gd name="connsiteY9" fmla="*/ 1886 h 10569"/>
                <a:gd name="connsiteX10" fmla="*/ 1043 w 10526"/>
                <a:gd name="connsiteY10" fmla="*/ 1303 h 10569"/>
                <a:gd name="connsiteX11" fmla="*/ 724 w 10526"/>
                <a:gd name="connsiteY11" fmla="*/ 591 h 10569"/>
                <a:gd name="connsiteX12" fmla="*/ 4 w 10526"/>
                <a:gd name="connsiteY12" fmla="*/ 1 h 10569"/>
                <a:gd name="connsiteX13" fmla="*/ 464 w 10526"/>
                <a:gd name="connsiteY13" fmla="*/ 711 h 10569"/>
                <a:gd name="connsiteX14" fmla="*/ 736 w 10526"/>
                <a:gd name="connsiteY14" fmla="*/ 2738 h 10569"/>
                <a:gd name="connsiteX15" fmla="*/ 1213 w 10526"/>
                <a:gd name="connsiteY15" fmla="*/ 4945 h 10569"/>
                <a:gd name="connsiteX16" fmla="*/ 2458 w 10526"/>
                <a:gd name="connsiteY16" fmla="*/ 5259 h 10569"/>
                <a:gd name="connsiteX17" fmla="*/ 2937 w 10526"/>
                <a:gd name="connsiteY17" fmla="*/ 4656 h 10569"/>
                <a:gd name="connsiteX18" fmla="*/ 5451 w 10526"/>
                <a:gd name="connsiteY18" fmla="*/ 4505 h 10569"/>
                <a:gd name="connsiteX19" fmla="*/ 6768 w 10526"/>
                <a:gd name="connsiteY19" fmla="*/ 6165 h 10569"/>
                <a:gd name="connsiteX20" fmla="*/ 8684 w 10526"/>
                <a:gd name="connsiteY20" fmla="*/ 5863 h 10569"/>
                <a:gd name="connsiteX21" fmla="*/ 10001 w 10526"/>
                <a:gd name="connsiteY21" fmla="*/ 8578 h 10569"/>
                <a:gd name="connsiteX22" fmla="*/ 9761 w 10526"/>
                <a:gd name="connsiteY22" fmla="*/ 9634 h 10569"/>
                <a:gd name="connsiteX23" fmla="*/ 10359 w 10526"/>
                <a:gd name="connsiteY23" fmla="*/ 10539 h 10569"/>
                <a:gd name="connsiteX24" fmla="*/ 10359 w 10526"/>
                <a:gd name="connsiteY24" fmla="*/ 10237 h 10569"/>
                <a:gd name="connsiteX0" fmla="*/ 10359 w 10526"/>
                <a:gd name="connsiteY0" fmla="*/ 10237 h 10569"/>
                <a:gd name="connsiteX1" fmla="*/ 10480 w 10526"/>
                <a:gd name="connsiteY1" fmla="*/ 7823 h 10569"/>
                <a:gd name="connsiteX2" fmla="*/ 10240 w 10526"/>
                <a:gd name="connsiteY2" fmla="*/ 6013 h 10569"/>
                <a:gd name="connsiteX3" fmla="*/ 9402 w 10526"/>
                <a:gd name="connsiteY3" fmla="*/ 5411 h 10569"/>
                <a:gd name="connsiteX4" fmla="*/ 6289 w 10526"/>
                <a:gd name="connsiteY4" fmla="*/ 5259 h 10569"/>
                <a:gd name="connsiteX5" fmla="*/ 3656 w 10526"/>
                <a:gd name="connsiteY5" fmla="*/ 3450 h 10569"/>
                <a:gd name="connsiteX6" fmla="*/ 2578 w 10526"/>
                <a:gd name="connsiteY6" fmla="*/ 4656 h 10569"/>
                <a:gd name="connsiteX7" fmla="*/ 915 w 10526"/>
                <a:gd name="connsiteY7" fmla="*/ 3532 h 10569"/>
                <a:gd name="connsiteX8" fmla="*/ 1021 w 10526"/>
                <a:gd name="connsiteY8" fmla="*/ 2394 h 10569"/>
                <a:gd name="connsiteX9" fmla="*/ 1113 w 10526"/>
                <a:gd name="connsiteY9" fmla="*/ 1886 h 10569"/>
                <a:gd name="connsiteX10" fmla="*/ 1043 w 10526"/>
                <a:gd name="connsiteY10" fmla="*/ 1303 h 10569"/>
                <a:gd name="connsiteX11" fmla="*/ 724 w 10526"/>
                <a:gd name="connsiteY11" fmla="*/ 591 h 10569"/>
                <a:gd name="connsiteX12" fmla="*/ 4 w 10526"/>
                <a:gd name="connsiteY12" fmla="*/ 1 h 10569"/>
                <a:gd name="connsiteX13" fmla="*/ 464 w 10526"/>
                <a:gd name="connsiteY13" fmla="*/ 711 h 10569"/>
                <a:gd name="connsiteX14" fmla="*/ 736 w 10526"/>
                <a:gd name="connsiteY14" fmla="*/ 2738 h 10569"/>
                <a:gd name="connsiteX15" fmla="*/ 1213 w 10526"/>
                <a:gd name="connsiteY15" fmla="*/ 4945 h 10569"/>
                <a:gd name="connsiteX16" fmla="*/ 2458 w 10526"/>
                <a:gd name="connsiteY16" fmla="*/ 5259 h 10569"/>
                <a:gd name="connsiteX17" fmla="*/ 2937 w 10526"/>
                <a:gd name="connsiteY17" fmla="*/ 4656 h 10569"/>
                <a:gd name="connsiteX18" fmla="*/ 5451 w 10526"/>
                <a:gd name="connsiteY18" fmla="*/ 4505 h 10569"/>
                <a:gd name="connsiteX19" fmla="*/ 6768 w 10526"/>
                <a:gd name="connsiteY19" fmla="*/ 6165 h 10569"/>
                <a:gd name="connsiteX20" fmla="*/ 8684 w 10526"/>
                <a:gd name="connsiteY20" fmla="*/ 5863 h 10569"/>
                <a:gd name="connsiteX21" fmla="*/ 10001 w 10526"/>
                <a:gd name="connsiteY21" fmla="*/ 8578 h 10569"/>
                <a:gd name="connsiteX22" fmla="*/ 9761 w 10526"/>
                <a:gd name="connsiteY22" fmla="*/ 9634 h 10569"/>
                <a:gd name="connsiteX23" fmla="*/ 10359 w 10526"/>
                <a:gd name="connsiteY23" fmla="*/ 10539 h 10569"/>
                <a:gd name="connsiteX24" fmla="*/ 10359 w 10526"/>
                <a:gd name="connsiteY24" fmla="*/ 10237 h 10569"/>
                <a:gd name="connsiteX0" fmla="*/ 10359 w 10526"/>
                <a:gd name="connsiteY0" fmla="*/ 10237 h 10569"/>
                <a:gd name="connsiteX1" fmla="*/ 10480 w 10526"/>
                <a:gd name="connsiteY1" fmla="*/ 7823 h 10569"/>
                <a:gd name="connsiteX2" fmla="*/ 10240 w 10526"/>
                <a:gd name="connsiteY2" fmla="*/ 6013 h 10569"/>
                <a:gd name="connsiteX3" fmla="*/ 9402 w 10526"/>
                <a:gd name="connsiteY3" fmla="*/ 5411 h 10569"/>
                <a:gd name="connsiteX4" fmla="*/ 6289 w 10526"/>
                <a:gd name="connsiteY4" fmla="*/ 5259 h 10569"/>
                <a:gd name="connsiteX5" fmla="*/ 3656 w 10526"/>
                <a:gd name="connsiteY5" fmla="*/ 3450 h 10569"/>
                <a:gd name="connsiteX6" fmla="*/ 2578 w 10526"/>
                <a:gd name="connsiteY6" fmla="*/ 4656 h 10569"/>
                <a:gd name="connsiteX7" fmla="*/ 915 w 10526"/>
                <a:gd name="connsiteY7" fmla="*/ 3532 h 10569"/>
                <a:gd name="connsiteX8" fmla="*/ 1021 w 10526"/>
                <a:gd name="connsiteY8" fmla="*/ 2394 h 10569"/>
                <a:gd name="connsiteX9" fmla="*/ 1113 w 10526"/>
                <a:gd name="connsiteY9" fmla="*/ 1886 h 10569"/>
                <a:gd name="connsiteX10" fmla="*/ 1043 w 10526"/>
                <a:gd name="connsiteY10" fmla="*/ 1303 h 10569"/>
                <a:gd name="connsiteX11" fmla="*/ 724 w 10526"/>
                <a:gd name="connsiteY11" fmla="*/ 591 h 10569"/>
                <a:gd name="connsiteX12" fmla="*/ 4 w 10526"/>
                <a:gd name="connsiteY12" fmla="*/ 1 h 10569"/>
                <a:gd name="connsiteX13" fmla="*/ 464 w 10526"/>
                <a:gd name="connsiteY13" fmla="*/ 711 h 10569"/>
                <a:gd name="connsiteX14" fmla="*/ 736 w 10526"/>
                <a:gd name="connsiteY14" fmla="*/ 2738 h 10569"/>
                <a:gd name="connsiteX15" fmla="*/ 1213 w 10526"/>
                <a:gd name="connsiteY15" fmla="*/ 4945 h 10569"/>
                <a:gd name="connsiteX16" fmla="*/ 2458 w 10526"/>
                <a:gd name="connsiteY16" fmla="*/ 5259 h 10569"/>
                <a:gd name="connsiteX17" fmla="*/ 2937 w 10526"/>
                <a:gd name="connsiteY17" fmla="*/ 4656 h 10569"/>
                <a:gd name="connsiteX18" fmla="*/ 5451 w 10526"/>
                <a:gd name="connsiteY18" fmla="*/ 4505 h 10569"/>
                <a:gd name="connsiteX19" fmla="*/ 6768 w 10526"/>
                <a:gd name="connsiteY19" fmla="*/ 6165 h 10569"/>
                <a:gd name="connsiteX20" fmla="*/ 8684 w 10526"/>
                <a:gd name="connsiteY20" fmla="*/ 5863 h 10569"/>
                <a:gd name="connsiteX21" fmla="*/ 10001 w 10526"/>
                <a:gd name="connsiteY21" fmla="*/ 8578 h 10569"/>
                <a:gd name="connsiteX22" fmla="*/ 9761 w 10526"/>
                <a:gd name="connsiteY22" fmla="*/ 9634 h 10569"/>
                <a:gd name="connsiteX23" fmla="*/ 10359 w 10526"/>
                <a:gd name="connsiteY23" fmla="*/ 10539 h 10569"/>
                <a:gd name="connsiteX24" fmla="*/ 10359 w 10526"/>
                <a:gd name="connsiteY24" fmla="*/ 10237 h 10569"/>
                <a:gd name="connsiteX0" fmla="*/ 10359 w 10526"/>
                <a:gd name="connsiteY0" fmla="*/ 10237 h 10569"/>
                <a:gd name="connsiteX1" fmla="*/ 10480 w 10526"/>
                <a:gd name="connsiteY1" fmla="*/ 7823 h 10569"/>
                <a:gd name="connsiteX2" fmla="*/ 10240 w 10526"/>
                <a:gd name="connsiteY2" fmla="*/ 6013 h 10569"/>
                <a:gd name="connsiteX3" fmla="*/ 9402 w 10526"/>
                <a:gd name="connsiteY3" fmla="*/ 5411 h 10569"/>
                <a:gd name="connsiteX4" fmla="*/ 6289 w 10526"/>
                <a:gd name="connsiteY4" fmla="*/ 5259 h 10569"/>
                <a:gd name="connsiteX5" fmla="*/ 3656 w 10526"/>
                <a:gd name="connsiteY5" fmla="*/ 3450 h 10569"/>
                <a:gd name="connsiteX6" fmla="*/ 2578 w 10526"/>
                <a:gd name="connsiteY6" fmla="*/ 4656 h 10569"/>
                <a:gd name="connsiteX7" fmla="*/ 915 w 10526"/>
                <a:gd name="connsiteY7" fmla="*/ 3532 h 10569"/>
                <a:gd name="connsiteX8" fmla="*/ 1021 w 10526"/>
                <a:gd name="connsiteY8" fmla="*/ 2394 h 10569"/>
                <a:gd name="connsiteX9" fmla="*/ 1113 w 10526"/>
                <a:gd name="connsiteY9" fmla="*/ 1886 h 10569"/>
                <a:gd name="connsiteX10" fmla="*/ 1043 w 10526"/>
                <a:gd name="connsiteY10" fmla="*/ 1303 h 10569"/>
                <a:gd name="connsiteX11" fmla="*/ 724 w 10526"/>
                <a:gd name="connsiteY11" fmla="*/ 591 h 10569"/>
                <a:gd name="connsiteX12" fmla="*/ 4 w 10526"/>
                <a:gd name="connsiteY12" fmla="*/ 1 h 10569"/>
                <a:gd name="connsiteX13" fmla="*/ 504 w 10526"/>
                <a:gd name="connsiteY13" fmla="*/ 711 h 10569"/>
                <a:gd name="connsiteX14" fmla="*/ 736 w 10526"/>
                <a:gd name="connsiteY14" fmla="*/ 2738 h 10569"/>
                <a:gd name="connsiteX15" fmla="*/ 1213 w 10526"/>
                <a:gd name="connsiteY15" fmla="*/ 4945 h 10569"/>
                <a:gd name="connsiteX16" fmla="*/ 2458 w 10526"/>
                <a:gd name="connsiteY16" fmla="*/ 5259 h 10569"/>
                <a:gd name="connsiteX17" fmla="*/ 2937 w 10526"/>
                <a:gd name="connsiteY17" fmla="*/ 4656 h 10569"/>
                <a:gd name="connsiteX18" fmla="*/ 5451 w 10526"/>
                <a:gd name="connsiteY18" fmla="*/ 4505 h 10569"/>
                <a:gd name="connsiteX19" fmla="*/ 6768 w 10526"/>
                <a:gd name="connsiteY19" fmla="*/ 6165 h 10569"/>
                <a:gd name="connsiteX20" fmla="*/ 8684 w 10526"/>
                <a:gd name="connsiteY20" fmla="*/ 5863 h 10569"/>
                <a:gd name="connsiteX21" fmla="*/ 10001 w 10526"/>
                <a:gd name="connsiteY21" fmla="*/ 8578 h 10569"/>
                <a:gd name="connsiteX22" fmla="*/ 9761 w 10526"/>
                <a:gd name="connsiteY22" fmla="*/ 9634 h 10569"/>
                <a:gd name="connsiteX23" fmla="*/ 10359 w 10526"/>
                <a:gd name="connsiteY23" fmla="*/ 10539 h 10569"/>
                <a:gd name="connsiteX24" fmla="*/ 10359 w 10526"/>
                <a:gd name="connsiteY24" fmla="*/ 10237 h 10569"/>
                <a:gd name="connsiteX0" fmla="*/ 10358 w 10525"/>
                <a:gd name="connsiteY0" fmla="*/ 10268 h 10600"/>
                <a:gd name="connsiteX1" fmla="*/ 10479 w 10525"/>
                <a:gd name="connsiteY1" fmla="*/ 7854 h 10600"/>
                <a:gd name="connsiteX2" fmla="*/ 10239 w 10525"/>
                <a:gd name="connsiteY2" fmla="*/ 6044 h 10600"/>
                <a:gd name="connsiteX3" fmla="*/ 9401 w 10525"/>
                <a:gd name="connsiteY3" fmla="*/ 5442 h 10600"/>
                <a:gd name="connsiteX4" fmla="*/ 6288 w 10525"/>
                <a:gd name="connsiteY4" fmla="*/ 5290 h 10600"/>
                <a:gd name="connsiteX5" fmla="*/ 3655 w 10525"/>
                <a:gd name="connsiteY5" fmla="*/ 3481 h 10600"/>
                <a:gd name="connsiteX6" fmla="*/ 2577 w 10525"/>
                <a:gd name="connsiteY6" fmla="*/ 4687 h 10600"/>
                <a:gd name="connsiteX7" fmla="*/ 914 w 10525"/>
                <a:gd name="connsiteY7" fmla="*/ 3563 h 10600"/>
                <a:gd name="connsiteX8" fmla="*/ 1020 w 10525"/>
                <a:gd name="connsiteY8" fmla="*/ 2425 h 10600"/>
                <a:gd name="connsiteX9" fmla="*/ 1112 w 10525"/>
                <a:gd name="connsiteY9" fmla="*/ 1917 h 10600"/>
                <a:gd name="connsiteX10" fmla="*/ 1042 w 10525"/>
                <a:gd name="connsiteY10" fmla="*/ 1334 h 10600"/>
                <a:gd name="connsiteX11" fmla="*/ 723 w 10525"/>
                <a:gd name="connsiteY11" fmla="*/ 622 h 10600"/>
                <a:gd name="connsiteX12" fmla="*/ 3 w 10525"/>
                <a:gd name="connsiteY12" fmla="*/ 0 h 10600"/>
                <a:gd name="connsiteX13" fmla="*/ 503 w 10525"/>
                <a:gd name="connsiteY13" fmla="*/ 742 h 10600"/>
                <a:gd name="connsiteX14" fmla="*/ 735 w 10525"/>
                <a:gd name="connsiteY14" fmla="*/ 2769 h 10600"/>
                <a:gd name="connsiteX15" fmla="*/ 1212 w 10525"/>
                <a:gd name="connsiteY15" fmla="*/ 4976 h 10600"/>
                <a:gd name="connsiteX16" fmla="*/ 2457 w 10525"/>
                <a:gd name="connsiteY16" fmla="*/ 5290 h 10600"/>
                <a:gd name="connsiteX17" fmla="*/ 2936 w 10525"/>
                <a:gd name="connsiteY17" fmla="*/ 4687 h 10600"/>
                <a:gd name="connsiteX18" fmla="*/ 5450 w 10525"/>
                <a:gd name="connsiteY18" fmla="*/ 4536 h 10600"/>
                <a:gd name="connsiteX19" fmla="*/ 6767 w 10525"/>
                <a:gd name="connsiteY19" fmla="*/ 6196 h 10600"/>
                <a:gd name="connsiteX20" fmla="*/ 8683 w 10525"/>
                <a:gd name="connsiteY20" fmla="*/ 5894 h 10600"/>
                <a:gd name="connsiteX21" fmla="*/ 10000 w 10525"/>
                <a:gd name="connsiteY21" fmla="*/ 8609 h 10600"/>
                <a:gd name="connsiteX22" fmla="*/ 9760 w 10525"/>
                <a:gd name="connsiteY22" fmla="*/ 9665 h 10600"/>
                <a:gd name="connsiteX23" fmla="*/ 10358 w 10525"/>
                <a:gd name="connsiteY23" fmla="*/ 10570 h 10600"/>
                <a:gd name="connsiteX24" fmla="*/ 10358 w 10525"/>
                <a:gd name="connsiteY24" fmla="*/ 10268 h 10600"/>
                <a:gd name="connsiteX0" fmla="*/ 10276 w 10443"/>
                <a:gd name="connsiteY0" fmla="*/ 9854 h 10186"/>
                <a:gd name="connsiteX1" fmla="*/ 10397 w 10443"/>
                <a:gd name="connsiteY1" fmla="*/ 7440 h 10186"/>
                <a:gd name="connsiteX2" fmla="*/ 10157 w 10443"/>
                <a:gd name="connsiteY2" fmla="*/ 5630 h 10186"/>
                <a:gd name="connsiteX3" fmla="*/ 9319 w 10443"/>
                <a:gd name="connsiteY3" fmla="*/ 5028 h 10186"/>
                <a:gd name="connsiteX4" fmla="*/ 6206 w 10443"/>
                <a:gd name="connsiteY4" fmla="*/ 4876 h 10186"/>
                <a:gd name="connsiteX5" fmla="*/ 3573 w 10443"/>
                <a:gd name="connsiteY5" fmla="*/ 3067 h 10186"/>
                <a:gd name="connsiteX6" fmla="*/ 2495 w 10443"/>
                <a:gd name="connsiteY6" fmla="*/ 4273 h 10186"/>
                <a:gd name="connsiteX7" fmla="*/ 832 w 10443"/>
                <a:gd name="connsiteY7" fmla="*/ 3149 h 10186"/>
                <a:gd name="connsiteX8" fmla="*/ 938 w 10443"/>
                <a:gd name="connsiteY8" fmla="*/ 2011 h 10186"/>
                <a:gd name="connsiteX9" fmla="*/ 1030 w 10443"/>
                <a:gd name="connsiteY9" fmla="*/ 1503 h 10186"/>
                <a:gd name="connsiteX10" fmla="*/ 960 w 10443"/>
                <a:gd name="connsiteY10" fmla="*/ 920 h 10186"/>
                <a:gd name="connsiteX11" fmla="*/ 641 w 10443"/>
                <a:gd name="connsiteY11" fmla="*/ 208 h 10186"/>
                <a:gd name="connsiteX12" fmla="*/ 3 w 10443"/>
                <a:gd name="connsiteY12" fmla="*/ 4 h 10186"/>
                <a:gd name="connsiteX13" fmla="*/ 421 w 10443"/>
                <a:gd name="connsiteY13" fmla="*/ 328 h 10186"/>
                <a:gd name="connsiteX14" fmla="*/ 653 w 10443"/>
                <a:gd name="connsiteY14" fmla="*/ 2355 h 10186"/>
                <a:gd name="connsiteX15" fmla="*/ 1130 w 10443"/>
                <a:gd name="connsiteY15" fmla="*/ 4562 h 10186"/>
                <a:gd name="connsiteX16" fmla="*/ 2375 w 10443"/>
                <a:gd name="connsiteY16" fmla="*/ 4876 h 10186"/>
                <a:gd name="connsiteX17" fmla="*/ 2854 w 10443"/>
                <a:gd name="connsiteY17" fmla="*/ 4273 h 10186"/>
                <a:gd name="connsiteX18" fmla="*/ 5368 w 10443"/>
                <a:gd name="connsiteY18" fmla="*/ 4122 h 10186"/>
                <a:gd name="connsiteX19" fmla="*/ 6685 w 10443"/>
                <a:gd name="connsiteY19" fmla="*/ 5782 h 10186"/>
                <a:gd name="connsiteX20" fmla="*/ 8601 w 10443"/>
                <a:gd name="connsiteY20" fmla="*/ 5480 h 10186"/>
                <a:gd name="connsiteX21" fmla="*/ 9918 w 10443"/>
                <a:gd name="connsiteY21" fmla="*/ 8195 h 10186"/>
                <a:gd name="connsiteX22" fmla="*/ 9678 w 10443"/>
                <a:gd name="connsiteY22" fmla="*/ 9251 h 10186"/>
                <a:gd name="connsiteX23" fmla="*/ 10276 w 10443"/>
                <a:gd name="connsiteY23" fmla="*/ 10156 h 10186"/>
                <a:gd name="connsiteX24" fmla="*/ 10276 w 10443"/>
                <a:gd name="connsiteY24" fmla="*/ 9854 h 10186"/>
                <a:gd name="connsiteX0" fmla="*/ 10100 w 10267"/>
                <a:gd name="connsiteY0" fmla="*/ 10206 h 10538"/>
                <a:gd name="connsiteX1" fmla="*/ 10221 w 10267"/>
                <a:gd name="connsiteY1" fmla="*/ 7792 h 10538"/>
                <a:gd name="connsiteX2" fmla="*/ 9981 w 10267"/>
                <a:gd name="connsiteY2" fmla="*/ 5982 h 10538"/>
                <a:gd name="connsiteX3" fmla="*/ 9143 w 10267"/>
                <a:gd name="connsiteY3" fmla="*/ 5380 h 10538"/>
                <a:gd name="connsiteX4" fmla="*/ 6030 w 10267"/>
                <a:gd name="connsiteY4" fmla="*/ 5228 h 10538"/>
                <a:gd name="connsiteX5" fmla="*/ 3397 w 10267"/>
                <a:gd name="connsiteY5" fmla="*/ 3419 h 10538"/>
                <a:gd name="connsiteX6" fmla="*/ 2319 w 10267"/>
                <a:gd name="connsiteY6" fmla="*/ 4625 h 10538"/>
                <a:gd name="connsiteX7" fmla="*/ 656 w 10267"/>
                <a:gd name="connsiteY7" fmla="*/ 3501 h 10538"/>
                <a:gd name="connsiteX8" fmla="*/ 762 w 10267"/>
                <a:gd name="connsiteY8" fmla="*/ 2363 h 10538"/>
                <a:gd name="connsiteX9" fmla="*/ 854 w 10267"/>
                <a:gd name="connsiteY9" fmla="*/ 1855 h 10538"/>
                <a:gd name="connsiteX10" fmla="*/ 784 w 10267"/>
                <a:gd name="connsiteY10" fmla="*/ 1272 h 10538"/>
                <a:gd name="connsiteX11" fmla="*/ 465 w 10267"/>
                <a:gd name="connsiteY11" fmla="*/ 560 h 10538"/>
                <a:gd name="connsiteX12" fmla="*/ 5 w 10267"/>
                <a:gd name="connsiteY12" fmla="*/ 0 h 10538"/>
                <a:gd name="connsiteX13" fmla="*/ 245 w 10267"/>
                <a:gd name="connsiteY13" fmla="*/ 680 h 10538"/>
                <a:gd name="connsiteX14" fmla="*/ 477 w 10267"/>
                <a:gd name="connsiteY14" fmla="*/ 2707 h 10538"/>
                <a:gd name="connsiteX15" fmla="*/ 954 w 10267"/>
                <a:gd name="connsiteY15" fmla="*/ 4914 h 10538"/>
                <a:gd name="connsiteX16" fmla="*/ 2199 w 10267"/>
                <a:gd name="connsiteY16" fmla="*/ 5228 h 10538"/>
                <a:gd name="connsiteX17" fmla="*/ 2678 w 10267"/>
                <a:gd name="connsiteY17" fmla="*/ 4625 h 10538"/>
                <a:gd name="connsiteX18" fmla="*/ 5192 w 10267"/>
                <a:gd name="connsiteY18" fmla="*/ 4474 h 10538"/>
                <a:gd name="connsiteX19" fmla="*/ 6509 w 10267"/>
                <a:gd name="connsiteY19" fmla="*/ 6134 h 10538"/>
                <a:gd name="connsiteX20" fmla="*/ 8425 w 10267"/>
                <a:gd name="connsiteY20" fmla="*/ 5832 h 10538"/>
                <a:gd name="connsiteX21" fmla="*/ 9742 w 10267"/>
                <a:gd name="connsiteY21" fmla="*/ 8547 h 10538"/>
                <a:gd name="connsiteX22" fmla="*/ 9502 w 10267"/>
                <a:gd name="connsiteY22" fmla="*/ 9603 h 10538"/>
                <a:gd name="connsiteX23" fmla="*/ 10100 w 10267"/>
                <a:gd name="connsiteY23" fmla="*/ 10508 h 10538"/>
                <a:gd name="connsiteX24" fmla="*/ 10100 w 10267"/>
                <a:gd name="connsiteY24" fmla="*/ 10206 h 10538"/>
                <a:gd name="connsiteX0" fmla="*/ 10305 w 10472"/>
                <a:gd name="connsiteY0" fmla="*/ 9764 h 10096"/>
                <a:gd name="connsiteX1" fmla="*/ 10426 w 10472"/>
                <a:gd name="connsiteY1" fmla="*/ 7350 h 10096"/>
                <a:gd name="connsiteX2" fmla="*/ 10186 w 10472"/>
                <a:gd name="connsiteY2" fmla="*/ 5540 h 10096"/>
                <a:gd name="connsiteX3" fmla="*/ 9348 w 10472"/>
                <a:gd name="connsiteY3" fmla="*/ 4938 h 10096"/>
                <a:gd name="connsiteX4" fmla="*/ 6235 w 10472"/>
                <a:gd name="connsiteY4" fmla="*/ 4786 h 10096"/>
                <a:gd name="connsiteX5" fmla="*/ 3602 w 10472"/>
                <a:gd name="connsiteY5" fmla="*/ 2977 h 10096"/>
                <a:gd name="connsiteX6" fmla="*/ 2524 w 10472"/>
                <a:gd name="connsiteY6" fmla="*/ 4183 h 10096"/>
                <a:gd name="connsiteX7" fmla="*/ 861 w 10472"/>
                <a:gd name="connsiteY7" fmla="*/ 3059 h 10096"/>
                <a:gd name="connsiteX8" fmla="*/ 967 w 10472"/>
                <a:gd name="connsiteY8" fmla="*/ 1921 h 10096"/>
                <a:gd name="connsiteX9" fmla="*/ 1059 w 10472"/>
                <a:gd name="connsiteY9" fmla="*/ 1413 h 10096"/>
                <a:gd name="connsiteX10" fmla="*/ 989 w 10472"/>
                <a:gd name="connsiteY10" fmla="*/ 830 h 10096"/>
                <a:gd name="connsiteX11" fmla="*/ 670 w 10472"/>
                <a:gd name="connsiteY11" fmla="*/ 118 h 10096"/>
                <a:gd name="connsiteX12" fmla="*/ 2 w 10472"/>
                <a:gd name="connsiteY12" fmla="*/ 28 h 10096"/>
                <a:gd name="connsiteX13" fmla="*/ 450 w 10472"/>
                <a:gd name="connsiteY13" fmla="*/ 238 h 10096"/>
                <a:gd name="connsiteX14" fmla="*/ 682 w 10472"/>
                <a:gd name="connsiteY14" fmla="*/ 2265 h 10096"/>
                <a:gd name="connsiteX15" fmla="*/ 1159 w 10472"/>
                <a:gd name="connsiteY15" fmla="*/ 4472 h 10096"/>
                <a:gd name="connsiteX16" fmla="*/ 2404 w 10472"/>
                <a:gd name="connsiteY16" fmla="*/ 4786 h 10096"/>
                <a:gd name="connsiteX17" fmla="*/ 2883 w 10472"/>
                <a:gd name="connsiteY17" fmla="*/ 4183 h 10096"/>
                <a:gd name="connsiteX18" fmla="*/ 5397 w 10472"/>
                <a:gd name="connsiteY18" fmla="*/ 4032 h 10096"/>
                <a:gd name="connsiteX19" fmla="*/ 6714 w 10472"/>
                <a:gd name="connsiteY19" fmla="*/ 5692 h 10096"/>
                <a:gd name="connsiteX20" fmla="*/ 8630 w 10472"/>
                <a:gd name="connsiteY20" fmla="*/ 5390 h 10096"/>
                <a:gd name="connsiteX21" fmla="*/ 9947 w 10472"/>
                <a:gd name="connsiteY21" fmla="*/ 8105 h 10096"/>
                <a:gd name="connsiteX22" fmla="*/ 9707 w 10472"/>
                <a:gd name="connsiteY22" fmla="*/ 9161 h 10096"/>
                <a:gd name="connsiteX23" fmla="*/ 10305 w 10472"/>
                <a:gd name="connsiteY23" fmla="*/ 10066 h 10096"/>
                <a:gd name="connsiteX24" fmla="*/ 10305 w 10472"/>
                <a:gd name="connsiteY24" fmla="*/ 9764 h 10096"/>
                <a:gd name="connsiteX0" fmla="*/ 10159 w 10326"/>
                <a:gd name="connsiteY0" fmla="*/ 10237 h 10569"/>
                <a:gd name="connsiteX1" fmla="*/ 10280 w 10326"/>
                <a:gd name="connsiteY1" fmla="*/ 7823 h 10569"/>
                <a:gd name="connsiteX2" fmla="*/ 10040 w 10326"/>
                <a:gd name="connsiteY2" fmla="*/ 6013 h 10569"/>
                <a:gd name="connsiteX3" fmla="*/ 9202 w 10326"/>
                <a:gd name="connsiteY3" fmla="*/ 5411 h 10569"/>
                <a:gd name="connsiteX4" fmla="*/ 6089 w 10326"/>
                <a:gd name="connsiteY4" fmla="*/ 5259 h 10569"/>
                <a:gd name="connsiteX5" fmla="*/ 3456 w 10326"/>
                <a:gd name="connsiteY5" fmla="*/ 3450 h 10569"/>
                <a:gd name="connsiteX6" fmla="*/ 2378 w 10326"/>
                <a:gd name="connsiteY6" fmla="*/ 4656 h 10569"/>
                <a:gd name="connsiteX7" fmla="*/ 715 w 10326"/>
                <a:gd name="connsiteY7" fmla="*/ 3532 h 10569"/>
                <a:gd name="connsiteX8" fmla="*/ 821 w 10326"/>
                <a:gd name="connsiteY8" fmla="*/ 2394 h 10569"/>
                <a:gd name="connsiteX9" fmla="*/ 913 w 10326"/>
                <a:gd name="connsiteY9" fmla="*/ 1886 h 10569"/>
                <a:gd name="connsiteX10" fmla="*/ 843 w 10326"/>
                <a:gd name="connsiteY10" fmla="*/ 1303 h 10569"/>
                <a:gd name="connsiteX11" fmla="*/ 524 w 10326"/>
                <a:gd name="connsiteY11" fmla="*/ 591 h 10569"/>
                <a:gd name="connsiteX12" fmla="*/ 4 w 10326"/>
                <a:gd name="connsiteY12" fmla="*/ 0 h 10569"/>
                <a:gd name="connsiteX13" fmla="*/ 304 w 10326"/>
                <a:gd name="connsiteY13" fmla="*/ 711 h 10569"/>
                <a:gd name="connsiteX14" fmla="*/ 536 w 10326"/>
                <a:gd name="connsiteY14" fmla="*/ 2738 h 10569"/>
                <a:gd name="connsiteX15" fmla="*/ 1013 w 10326"/>
                <a:gd name="connsiteY15" fmla="*/ 4945 h 10569"/>
                <a:gd name="connsiteX16" fmla="*/ 2258 w 10326"/>
                <a:gd name="connsiteY16" fmla="*/ 5259 h 10569"/>
                <a:gd name="connsiteX17" fmla="*/ 2737 w 10326"/>
                <a:gd name="connsiteY17" fmla="*/ 4656 h 10569"/>
                <a:gd name="connsiteX18" fmla="*/ 5251 w 10326"/>
                <a:gd name="connsiteY18" fmla="*/ 4505 h 10569"/>
                <a:gd name="connsiteX19" fmla="*/ 6568 w 10326"/>
                <a:gd name="connsiteY19" fmla="*/ 6165 h 10569"/>
                <a:gd name="connsiteX20" fmla="*/ 8484 w 10326"/>
                <a:gd name="connsiteY20" fmla="*/ 5863 h 10569"/>
                <a:gd name="connsiteX21" fmla="*/ 9801 w 10326"/>
                <a:gd name="connsiteY21" fmla="*/ 8578 h 10569"/>
                <a:gd name="connsiteX22" fmla="*/ 9561 w 10326"/>
                <a:gd name="connsiteY22" fmla="*/ 9634 h 10569"/>
                <a:gd name="connsiteX23" fmla="*/ 10159 w 10326"/>
                <a:gd name="connsiteY23" fmla="*/ 10539 h 10569"/>
                <a:gd name="connsiteX24" fmla="*/ 10159 w 10326"/>
                <a:gd name="connsiteY24" fmla="*/ 10237 h 10569"/>
                <a:gd name="connsiteX0" fmla="*/ 9856 w 10023"/>
                <a:gd name="connsiteY0" fmla="*/ 9758 h 10090"/>
                <a:gd name="connsiteX1" fmla="*/ 9977 w 10023"/>
                <a:gd name="connsiteY1" fmla="*/ 7344 h 10090"/>
                <a:gd name="connsiteX2" fmla="*/ 9737 w 10023"/>
                <a:gd name="connsiteY2" fmla="*/ 5534 h 10090"/>
                <a:gd name="connsiteX3" fmla="*/ 8899 w 10023"/>
                <a:gd name="connsiteY3" fmla="*/ 4932 h 10090"/>
                <a:gd name="connsiteX4" fmla="*/ 5786 w 10023"/>
                <a:gd name="connsiteY4" fmla="*/ 4780 h 10090"/>
                <a:gd name="connsiteX5" fmla="*/ 3153 w 10023"/>
                <a:gd name="connsiteY5" fmla="*/ 2971 h 10090"/>
                <a:gd name="connsiteX6" fmla="*/ 2075 w 10023"/>
                <a:gd name="connsiteY6" fmla="*/ 4177 h 10090"/>
                <a:gd name="connsiteX7" fmla="*/ 412 w 10023"/>
                <a:gd name="connsiteY7" fmla="*/ 3053 h 10090"/>
                <a:gd name="connsiteX8" fmla="*/ 518 w 10023"/>
                <a:gd name="connsiteY8" fmla="*/ 1915 h 10090"/>
                <a:gd name="connsiteX9" fmla="*/ 610 w 10023"/>
                <a:gd name="connsiteY9" fmla="*/ 1407 h 10090"/>
                <a:gd name="connsiteX10" fmla="*/ 540 w 10023"/>
                <a:gd name="connsiteY10" fmla="*/ 824 h 10090"/>
                <a:gd name="connsiteX11" fmla="*/ 221 w 10023"/>
                <a:gd name="connsiteY11" fmla="*/ 112 h 10090"/>
                <a:gd name="connsiteX12" fmla="*/ 1 w 10023"/>
                <a:gd name="connsiteY12" fmla="*/ 232 h 10090"/>
                <a:gd name="connsiteX13" fmla="*/ 233 w 10023"/>
                <a:gd name="connsiteY13" fmla="*/ 2259 h 10090"/>
                <a:gd name="connsiteX14" fmla="*/ 710 w 10023"/>
                <a:gd name="connsiteY14" fmla="*/ 4466 h 10090"/>
                <a:gd name="connsiteX15" fmla="*/ 1955 w 10023"/>
                <a:gd name="connsiteY15" fmla="*/ 4780 h 10090"/>
                <a:gd name="connsiteX16" fmla="*/ 2434 w 10023"/>
                <a:gd name="connsiteY16" fmla="*/ 4177 h 10090"/>
                <a:gd name="connsiteX17" fmla="*/ 4948 w 10023"/>
                <a:gd name="connsiteY17" fmla="*/ 4026 h 10090"/>
                <a:gd name="connsiteX18" fmla="*/ 6265 w 10023"/>
                <a:gd name="connsiteY18" fmla="*/ 5686 h 10090"/>
                <a:gd name="connsiteX19" fmla="*/ 8181 w 10023"/>
                <a:gd name="connsiteY19" fmla="*/ 5384 h 10090"/>
                <a:gd name="connsiteX20" fmla="*/ 9498 w 10023"/>
                <a:gd name="connsiteY20" fmla="*/ 8099 h 10090"/>
                <a:gd name="connsiteX21" fmla="*/ 9258 w 10023"/>
                <a:gd name="connsiteY21" fmla="*/ 9155 h 10090"/>
                <a:gd name="connsiteX22" fmla="*/ 9856 w 10023"/>
                <a:gd name="connsiteY22" fmla="*/ 10060 h 10090"/>
                <a:gd name="connsiteX23" fmla="*/ 9856 w 10023"/>
                <a:gd name="connsiteY23" fmla="*/ 9758 h 10090"/>
                <a:gd name="connsiteX0" fmla="*/ 10378 w 10545"/>
                <a:gd name="connsiteY0" fmla="*/ 10385 h 10717"/>
                <a:gd name="connsiteX1" fmla="*/ 10499 w 10545"/>
                <a:gd name="connsiteY1" fmla="*/ 7971 h 10717"/>
                <a:gd name="connsiteX2" fmla="*/ 10259 w 10545"/>
                <a:gd name="connsiteY2" fmla="*/ 6161 h 10717"/>
                <a:gd name="connsiteX3" fmla="*/ 9421 w 10545"/>
                <a:gd name="connsiteY3" fmla="*/ 5559 h 10717"/>
                <a:gd name="connsiteX4" fmla="*/ 6308 w 10545"/>
                <a:gd name="connsiteY4" fmla="*/ 5407 h 10717"/>
                <a:gd name="connsiteX5" fmla="*/ 3675 w 10545"/>
                <a:gd name="connsiteY5" fmla="*/ 3598 h 10717"/>
                <a:gd name="connsiteX6" fmla="*/ 2597 w 10545"/>
                <a:gd name="connsiteY6" fmla="*/ 4804 h 10717"/>
                <a:gd name="connsiteX7" fmla="*/ 934 w 10545"/>
                <a:gd name="connsiteY7" fmla="*/ 3680 h 10717"/>
                <a:gd name="connsiteX8" fmla="*/ 1040 w 10545"/>
                <a:gd name="connsiteY8" fmla="*/ 2542 h 10717"/>
                <a:gd name="connsiteX9" fmla="*/ 1132 w 10545"/>
                <a:gd name="connsiteY9" fmla="*/ 2034 h 10717"/>
                <a:gd name="connsiteX10" fmla="*/ 1062 w 10545"/>
                <a:gd name="connsiteY10" fmla="*/ 1451 h 10717"/>
                <a:gd name="connsiteX11" fmla="*/ 743 w 10545"/>
                <a:gd name="connsiteY11" fmla="*/ 739 h 10717"/>
                <a:gd name="connsiteX12" fmla="*/ 0 w 10545"/>
                <a:gd name="connsiteY12" fmla="*/ 92 h 10717"/>
                <a:gd name="connsiteX13" fmla="*/ 755 w 10545"/>
                <a:gd name="connsiteY13" fmla="*/ 2886 h 10717"/>
                <a:gd name="connsiteX14" fmla="*/ 1232 w 10545"/>
                <a:gd name="connsiteY14" fmla="*/ 5093 h 10717"/>
                <a:gd name="connsiteX15" fmla="*/ 2477 w 10545"/>
                <a:gd name="connsiteY15" fmla="*/ 5407 h 10717"/>
                <a:gd name="connsiteX16" fmla="*/ 2956 w 10545"/>
                <a:gd name="connsiteY16" fmla="*/ 4804 h 10717"/>
                <a:gd name="connsiteX17" fmla="*/ 5470 w 10545"/>
                <a:gd name="connsiteY17" fmla="*/ 4653 h 10717"/>
                <a:gd name="connsiteX18" fmla="*/ 6787 w 10545"/>
                <a:gd name="connsiteY18" fmla="*/ 6313 h 10717"/>
                <a:gd name="connsiteX19" fmla="*/ 8703 w 10545"/>
                <a:gd name="connsiteY19" fmla="*/ 6011 h 10717"/>
                <a:gd name="connsiteX20" fmla="*/ 10020 w 10545"/>
                <a:gd name="connsiteY20" fmla="*/ 8726 h 10717"/>
                <a:gd name="connsiteX21" fmla="*/ 9780 w 10545"/>
                <a:gd name="connsiteY21" fmla="*/ 9782 h 10717"/>
                <a:gd name="connsiteX22" fmla="*/ 10378 w 10545"/>
                <a:gd name="connsiteY22" fmla="*/ 10687 h 10717"/>
                <a:gd name="connsiteX23" fmla="*/ 10378 w 10545"/>
                <a:gd name="connsiteY23" fmla="*/ 10385 h 10717"/>
                <a:gd name="connsiteX0" fmla="*/ 10406 w 10573"/>
                <a:gd name="connsiteY0" fmla="*/ 10294 h 10626"/>
                <a:gd name="connsiteX1" fmla="*/ 10527 w 10573"/>
                <a:gd name="connsiteY1" fmla="*/ 7880 h 10626"/>
                <a:gd name="connsiteX2" fmla="*/ 10287 w 10573"/>
                <a:gd name="connsiteY2" fmla="*/ 6070 h 10626"/>
                <a:gd name="connsiteX3" fmla="*/ 9449 w 10573"/>
                <a:gd name="connsiteY3" fmla="*/ 5468 h 10626"/>
                <a:gd name="connsiteX4" fmla="*/ 6336 w 10573"/>
                <a:gd name="connsiteY4" fmla="*/ 5316 h 10626"/>
                <a:gd name="connsiteX5" fmla="*/ 3703 w 10573"/>
                <a:gd name="connsiteY5" fmla="*/ 3507 h 10626"/>
                <a:gd name="connsiteX6" fmla="*/ 2625 w 10573"/>
                <a:gd name="connsiteY6" fmla="*/ 4713 h 10626"/>
                <a:gd name="connsiteX7" fmla="*/ 962 w 10573"/>
                <a:gd name="connsiteY7" fmla="*/ 3589 h 10626"/>
                <a:gd name="connsiteX8" fmla="*/ 1068 w 10573"/>
                <a:gd name="connsiteY8" fmla="*/ 2451 h 10626"/>
                <a:gd name="connsiteX9" fmla="*/ 1160 w 10573"/>
                <a:gd name="connsiteY9" fmla="*/ 1943 h 10626"/>
                <a:gd name="connsiteX10" fmla="*/ 1090 w 10573"/>
                <a:gd name="connsiteY10" fmla="*/ 1360 h 10626"/>
                <a:gd name="connsiteX11" fmla="*/ 771 w 10573"/>
                <a:gd name="connsiteY11" fmla="*/ 648 h 10626"/>
                <a:gd name="connsiteX12" fmla="*/ 28 w 10573"/>
                <a:gd name="connsiteY12" fmla="*/ 1 h 10626"/>
                <a:gd name="connsiteX13" fmla="*/ 211 w 10573"/>
                <a:gd name="connsiteY13" fmla="*/ 568 h 10626"/>
                <a:gd name="connsiteX14" fmla="*/ 783 w 10573"/>
                <a:gd name="connsiteY14" fmla="*/ 2795 h 10626"/>
                <a:gd name="connsiteX15" fmla="*/ 1260 w 10573"/>
                <a:gd name="connsiteY15" fmla="*/ 5002 h 10626"/>
                <a:gd name="connsiteX16" fmla="*/ 2505 w 10573"/>
                <a:gd name="connsiteY16" fmla="*/ 5316 h 10626"/>
                <a:gd name="connsiteX17" fmla="*/ 2984 w 10573"/>
                <a:gd name="connsiteY17" fmla="*/ 4713 h 10626"/>
                <a:gd name="connsiteX18" fmla="*/ 5498 w 10573"/>
                <a:gd name="connsiteY18" fmla="*/ 4562 h 10626"/>
                <a:gd name="connsiteX19" fmla="*/ 6815 w 10573"/>
                <a:gd name="connsiteY19" fmla="*/ 6222 h 10626"/>
                <a:gd name="connsiteX20" fmla="*/ 8731 w 10573"/>
                <a:gd name="connsiteY20" fmla="*/ 5920 h 10626"/>
                <a:gd name="connsiteX21" fmla="*/ 10048 w 10573"/>
                <a:gd name="connsiteY21" fmla="*/ 8635 h 10626"/>
                <a:gd name="connsiteX22" fmla="*/ 9808 w 10573"/>
                <a:gd name="connsiteY22" fmla="*/ 9691 h 10626"/>
                <a:gd name="connsiteX23" fmla="*/ 10406 w 10573"/>
                <a:gd name="connsiteY23" fmla="*/ 10596 h 10626"/>
                <a:gd name="connsiteX24" fmla="*/ 10406 w 10573"/>
                <a:gd name="connsiteY24" fmla="*/ 10294 h 10626"/>
                <a:gd name="connsiteX0" fmla="*/ 10406 w 10573"/>
                <a:gd name="connsiteY0" fmla="*/ 10294 h 10626"/>
                <a:gd name="connsiteX1" fmla="*/ 10527 w 10573"/>
                <a:gd name="connsiteY1" fmla="*/ 7880 h 10626"/>
                <a:gd name="connsiteX2" fmla="*/ 10287 w 10573"/>
                <a:gd name="connsiteY2" fmla="*/ 6070 h 10626"/>
                <a:gd name="connsiteX3" fmla="*/ 9449 w 10573"/>
                <a:gd name="connsiteY3" fmla="*/ 5468 h 10626"/>
                <a:gd name="connsiteX4" fmla="*/ 6336 w 10573"/>
                <a:gd name="connsiteY4" fmla="*/ 5316 h 10626"/>
                <a:gd name="connsiteX5" fmla="*/ 3703 w 10573"/>
                <a:gd name="connsiteY5" fmla="*/ 3507 h 10626"/>
                <a:gd name="connsiteX6" fmla="*/ 2625 w 10573"/>
                <a:gd name="connsiteY6" fmla="*/ 4713 h 10626"/>
                <a:gd name="connsiteX7" fmla="*/ 962 w 10573"/>
                <a:gd name="connsiteY7" fmla="*/ 3589 h 10626"/>
                <a:gd name="connsiteX8" fmla="*/ 1068 w 10573"/>
                <a:gd name="connsiteY8" fmla="*/ 2451 h 10626"/>
                <a:gd name="connsiteX9" fmla="*/ 1160 w 10573"/>
                <a:gd name="connsiteY9" fmla="*/ 1943 h 10626"/>
                <a:gd name="connsiteX10" fmla="*/ 1090 w 10573"/>
                <a:gd name="connsiteY10" fmla="*/ 1360 h 10626"/>
                <a:gd name="connsiteX11" fmla="*/ 771 w 10573"/>
                <a:gd name="connsiteY11" fmla="*/ 648 h 10626"/>
                <a:gd name="connsiteX12" fmla="*/ 28 w 10573"/>
                <a:gd name="connsiteY12" fmla="*/ 1 h 10626"/>
                <a:gd name="connsiteX13" fmla="*/ 211 w 10573"/>
                <a:gd name="connsiteY13" fmla="*/ 568 h 10626"/>
                <a:gd name="connsiteX14" fmla="*/ 783 w 10573"/>
                <a:gd name="connsiteY14" fmla="*/ 2795 h 10626"/>
                <a:gd name="connsiteX15" fmla="*/ 1260 w 10573"/>
                <a:gd name="connsiteY15" fmla="*/ 5002 h 10626"/>
                <a:gd name="connsiteX16" fmla="*/ 2505 w 10573"/>
                <a:gd name="connsiteY16" fmla="*/ 5316 h 10626"/>
                <a:gd name="connsiteX17" fmla="*/ 2984 w 10573"/>
                <a:gd name="connsiteY17" fmla="*/ 4713 h 10626"/>
                <a:gd name="connsiteX18" fmla="*/ 5498 w 10573"/>
                <a:gd name="connsiteY18" fmla="*/ 4562 h 10626"/>
                <a:gd name="connsiteX19" fmla="*/ 6815 w 10573"/>
                <a:gd name="connsiteY19" fmla="*/ 6222 h 10626"/>
                <a:gd name="connsiteX20" fmla="*/ 8731 w 10573"/>
                <a:gd name="connsiteY20" fmla="*/ 5920 h 10626"/>
                <a:gd name="connsiteX21" fmla="*/ 10048 w 10573"/>
                <a:gd name="connsiteY21" fmla="*/ 8635 h 10626"/>
                <a:gd name="connsiteX22" fmla="*/ 9808 w 10573"/>
                <a:gd name="connsiteY22" fmla="*/ 9691 h 10626"/>
                <a:gd name="connsiteX23" fmla="*/ 10406 w 10573"/>
                <a:gd name="connsiteY23" fmla="*/ 10596 h 10626"/>
                <a:gd name="connsiteX24" fmla="*/ 10406 w 10573"/>
                <a:gd name="connsiteY24" fmla="*/ 10294 h 10626"/>
                <a:gd name="connsiteX0" fmla="*/ 10403 w 10570"/>
                <a:gd name="connsiteY0" fmla="*/ 10294 h 10626"/>
                <a:gd name="connsiteX1" fmla="*/ 10524 w 10570"/>
                <a:gd name="connsiteY1" fmla="*/ 7880 h 10626"/>
                <a:gd name="connsiteX2" fmla="*/ 10284 w 10570"/>
                <a:gd name="connsiteY2" fmla="*/ 6070 h 10626"/>
                <a:gd name="connsiteX3" fmla="*/ 9446 w 10570"/>
                <a:gd name="connsiteY3" fmla="*/ 5468 h 10626"/>
                <a:gd name="connsiteX4" fmla="*/ 6333 w 10570"/>
                <a:gd name="connsiteY4" fmla="*/ 5316 h 10626"/>
                <a:gd name="connsiteX5" fmla="*/ 3700 w 10570"/>
                <a:gd name="connsiteY5" fmla="*/ 3507 h 10626"/>
                <a:gd name="connsiteX6" fmla="*/ 2622 w 10570"/>
                <a:gd name="connsiteY6" fmla="*/ 4713 h 10626"/>
                <a:gd name="connsiteX7" fmla="*/ 959 w 10570"/>
                <a:gd name="connsiteY7" fmla="*/ 3589 h 10626"/>
                <a:gd name="connsiteX8" fmla="*/ 1065 w 10570"/>
                <a:gd name="connsiteY8" fmla="*/ 2451 h 10626"/>
                <a:gd name="connsiteX9" fmla="*/ 1157 w 10570"/>
                <a:gd name="connsiteY9" fmla="*/ 1943 h 10626"/>
                <a:gd name="connsiteX10" fmla="*/ 1087 w 10570"/>
                <a:gd name="connsiteY10" fmla="*/ 1360 h 10626"/>
                <a:gd name="connsiteX11" fmla="*/ 698 w 10570"/>
                <a:gd name="connsiteY11" fmla="*/ 665 h 10626"/>
                <a:gd name="connsiteX12" fmla="*/ 25 w 10570"/>
                <a:gd name="connsiteY12" fmla="*/ 1 h 10626"/>
                <a:gd name="connsiteX13" fmla="*/ 208 w 10570"/>
                <a:gd name="connsiteY13" fmla="*/ 568 h 10626"/>
                <a:gd name="connsiteX14" fmla="*/ 780 w 10570"/>
                <a:gd name="connsiteY14" fmla="*/ 2795 h 10626"/>
                <a:gd name="connsiteX15" fmla="*/ 1257 w 10570"/>
                <a:gd name="connsiteY15" fmla="*/ 5002 h 10626"/>
                <a:gd name="connsiteX16" fmla="*/ 2502 w 10570"/>
                <a:gd name="connsiteY16" fmla="*/ 5316 h 10626"/>
                <a:gd name="connsiteX17" fmla="*/ 2981 w 10570"/>
                <a:gd name="connsiteY17" fmla="*/ 4713 h 10626"/>
                <a:gd name="connsiteX18" fmla="*/ 5495 w 10570"/>
                <a:gd name="connsiteY18" fmla="*/ 4562 h 10626"/>
                <a:gd name="connsiteX19" fmla="*/ 6812 w 10570"/>
                <a:gd name="connsiteY19" fmla="*/ 6222 h 10626"/>
                <a:gd name="connsiteX20" fmla="*/ 8728 w 10570"/>
                <a:gd name="connsiteY20" fmla="*/ 5920 h 10626"/>
                <a:gd name="connsiteX21" fmla="*/ 10045 w 10570"/>
                <a:gd name="connsiteY21" fmla="*/ 8635 h 10626"/>
                <a:gd name="connsiteX22" fmla="*/ 9805 w 10570"/>
                <a:gd name="connsiteY22" fmla="*/ 9691 h 10626"/>
                <a:gd name="connsiteX23" fmla="*/ 10403 w 10570"/>
                <a:gd name="connsiteY23" fmla="*/ 10596 h 10626"/>
                <a:gd name="connsiteX24" fmla="*/ 10403 w 10570"/>
                <a:gd name="connsiteY24" fmla="*/ 10294 h 10626"/>
                <a:gd name="connsiteX0" fmla="*/ 10403 w 10570"/>
                <a:gd name="connsiteY0" fmla="*/ 10294 h 10626"/>
                <a:gd name="connsiteX1" fmla="*/ 10524 w 10570"/>
                <a:gd name="connsiteY1" fmla="*/ 7880 h 10626"/>
                <a:gd name="connsiteX2" fmla="*/ 10284 w 10570"/>
                <a:gd name="connsiteY2" fmla="*/ 6070 h 10626"/>
                <a:gd name="connsiteX3" fmla="*/ 9446 w 10570"/>
                <a:gd name="connsiteY3" fmla="*/ 5468 h 10626"/>
                <a:gd name="connsiteX4" fmla="*/ 6333 w 10570"/>
                <a:gd name="connsiteY4" fmla="*/ 5316 h 10626"/>
                <a:gd name="connsiteX5" fmla="*/ 3700 w 10570"/>
                <a:gd name="connsiteY5" fmla="*/ 3507 h 10626"/>
                <a:gd name="connsiteX6" fmla="*/ 2622 w 10570"/>
                <a:gd name="connsiteY6" fmla="*/ 4713 h 10626"/>
                <a:gd name="connsiteX7" fmla="*/ 959 w 10570"/>
                <a:gd name="connsiteY7" fmla="*/ 3589 h 10626"/>
                <a:gd name="connsiteX8" fmla="*/ 1065 w 10570"/>
                <a:gd name="connsiteY8" fmla="*/ 2451 h 10626"/>
                <a:gd name="connsiteX9" fmla="*/ 1157 w 10570"/>
                <a:gd name="connsiteY9" fmla="*/ 1943 h 10626"/>
                <a:gd name="connsiteX10" fmla="*/ 1087 w 10570"/>
                <a:gd name="connsiteY10" fmla="*/ 1360 h 10626"/>
                <a:gd name="connsiteX11" fmla="*/ 698 w 10570"/>
                <a:gd name="connsiteY11" fmla="*/ 665 h 10626"/>
                <a:gd name="connsiteX12" fmla="*/ 25 w 10570"/>
                <a:gd name="connsiteY12" fmla="*/ 1 h 10626"/>
                <a:gd name="connsiteX13" fmla="*/ 208 w 10570"/>
                <a:gd name="connsiteY13" fmla="*/ 568 h 10626"/>
                <a:gd name="connsiteX14" fmla="*/ 780 w 10570"/>
                <a:gd name="connsiteY14" fmla="*/ 2795 h 10626"/>
                <a:gd name="connsiteX15" fmla="*/ 1257 w 10570"/>
                <a:gd name="connsiteY15" fmla="*/ 5002 h 10626"/>
                <a:gd name="connsiteX16" fmla="*/ 2502 w 10570"/>
                <a:gd name="connsiteY16" fmla="*/ 5316 h 10626"/>
                <a:gd name="connsiteX17" fmla="*/ 2981 w 10570"/>
                <a:gd name="connsiteY17" fmla="*/ 4713 h 10626"/>
                <a:gd name="connsiteX18" fmla="*/ 5495 w 10570"/>
                <a:gd name="connsiteY18" fmla="*/ 4562 h 10626"/>
                <a:gd name="connsiteX19" fmla="*/ 6812 w 10570"/>
                <a:gd name="connsiteY19" fmla="*/ 6222 h 10626"/>
                <a:gd name="connsiteX20" fmla="*/ 8728 w 10570"/>
                <a:gd name="connsiteY20" fmla="*/ 5920 h 10626"/>
                <a:gd name="connsiteX21" fmla="*/ 10045 w 10570"/>
                <a:gd name="connsiteY21" fmla="*/ 8635 h 10626"/>
                <a:gd name="connsiteX22" fmla="*/ 9805 w 10570"/>
                <a:gd name="connsiteY22" fmla="*/ 9691 h 10626"/>
                <a:gd name="connsiteX23" fmla="*/ 10403 w 10570"/>
                <a:gd name="connsiteY23" fmla="*/ 10596 h 10626"/>
                <a:gd name="connsiteX24" fmla="*/ 10403 w 10570"/>
                <a:gd name="connsiteY24" fmla="*/ 10294 h 10626"/>
                <a:gd name="connsiteX0" fmla="*/ 10403 w 10570"/>
                <a:gd name="connsiteY0" fmla="*/ 10294 h 10626"/>
                <a:gd name="connsiteX1" fmla="*/ 10524 w 10570"/>
                <a:gd name="connsiteY1" fmla="*/ 7880 h 10626"/>
                <a:gd name="connsiteX2" fmla="*/ 10284 w 10570"/>
                <a:gd name="connsiteY2" fmla="*/ 6070 h 10626"/>
                <a:gd name="connsiteX3" fmla="*/ 9446 w 10570"/>
                <a:gd name="connsiteY3" fmla="*/ 5468 h 10626"/>
                <a:gd name="connsiteX4" fmla="*/ 6333 w 10570"/>
                <a:gd name="connsiteY4" fmla="*/ 5316 h 10626"/>
                <a:gd name="connsiteX5" fmla="*/ 3700 w 10570"/>
                <a:gd name="connsiteY5" fmla="*/ 3507 h 10626"/>
                <a:gd name="connsiteX6" fmla="*/ 2622 w 10570"/>
                <a:gd name="connsiteY6" fmla="*/ 4713 h 10626"/>
                <a:gd name="connsiteX7" fmla="*/ 959 w 10570"/>
                <a:gd name="connsiteY7" fmla="*/ 3589 h 10626"/>
                <a:gd name="connsiteX8" fmla="*/ 1065 w 10570"/>
                <a:gd name="connsiteY8" fmla="*/ 2451 h 10626"/>
                <a:gd name="connsiteX9" fmla="*/ 1157 w 10570"/>
                <a:gd name="connsiteY9" fmla="*/ 1943 h 10626"/>
                <a:gd name="connsiteX10" fmla="*/ 1027 w 10570"/>
                <a:gd name="connsiteY10" fmla="*/ 1425 h 10626"/>
                <a:gd name="connsiteX11" fmla="*/ 698 w 10570"/>
                <a:gd name="connsiteY11" fmla="*/ 665 h 10626"/>
                <a:gd name="connsiteX12" fmla="*/ 25 w 10570"/>
                <a:gd name="connsiteY12" fmla="*/ 1 h 10626"/>
                <a:gd name="connsiteX13" fmla="*/ 208 w 10570"/>
                <a:gd name="connsiteY13" fmla="*/ 568 h 10626"/>
                <a:gd name="connsiteX14" fmla="*/ 780 w 10570"/>
                <a:gd name="connsiteY14" fmla="*/ 2795 h 10626"/>
                <a:gd name="connsiteX15" fmla="*/ 1257 w 10570"/>
                <a:gd name="connsiteY15" fmla="*/ 5002 h 10626"/>
                <a:gd name="connsiteX16" fmla="*/ 2502 w 10570"/>
                <a:gd name="connsiteY16" fmla="*/ 5316 h 10626"/>
                <a:gd name="connsiteX17" fmla="*/ 2981 w 10570"/>
                <a:gd name="connsiteY17" fmla="*/ 4713 h 10626"/>
                <a:gd name="connsiteX18" fmla="*/ 5495 w 10570"/>
                <a:gd name="connsiteY18" fmla="*/ 4562 h 10626"/>
                <a:gd name="connsiteX19" fmla="*/ 6812 w 10570"/>
                <a:gd name="connsiteY19" fmla="*/ 6222 h 10626"/>
                <a:gd name="connsiteX20" fmla="*/ 8728 w 10570"/>
                <a:gd name="connsiteY20" fmla="*/ 5920 h 10626"/>
                <a:gd name="connsiteX21" fmla="*/ 10045 w 10570"/>
                <a:gd name="connsiteY21" fmla="*/ 8635 h 10626"/>
                <a:gd name="connsiteX22" fmla="*/ 9805 w 10570"/>
                <a:gd name="connsiteY22" fmla="*/ 9691 h 10626"/>
                <a:gd name="connsiteX23" fmla="*/ 10403 w 10570"/>
                <a:gd name="connsiteY23" fmla="*/ 10596 h 10626"/>
                <a:gd name="connsiteX24" fmla="*/ 10403 w 10570"/>
                <a:gd name="connsiteY24" fmla="*/ 10294 h 10626"/>
                <a:gd name="connsiteX0" fmla="*/ 10403 w 10570"/>
                <a:gd name="connsiteY0" fmla="*/ 10294 h 10626"/>
                <a:gd name="connsiteX1" fmla="*/ 10524 w 10570"/>
                <a:gd name="connsiteY1" fmla="*/ 7880 h 10626"/>
                <a:gd name="connsiteX2" fmla="*/ 10284 w 10570"/>
                <a:gd name="connsiteY2" fmla="*/ 6070 h 10626"/>
                <a:gd name="connsiteX3" fmla="*/ 9446 w 10570"/>
                <a:gd name="connsiteY3" fmla="*/ 5468 h 10626"/>
                <a:gd name="connsiteX4" fmla="*/ 6333 w 10570"/>
                <a:gd name="connsiteY4" fmla="*/ 5316 h 10626"/>
                <a:gd name="connsiteX5" fmla="*/ 3700 w 10570"/>
                <a:gd name="connsiteY5" fmla="*/ 3507 h 10626"/>
                <a:gd name="connsiteX6" fmla="*/ 2622 w 10570"/>
                <a:gd name="connsiteY6" fmla="*/ 4713 h 10626"/>
                <a:gd name="connsiteX7" fmla="*/ 959 w 10570"/>
                <a:gd name="connsiteY7" fmla="*/ 3589 h 10626"/>
                <a:gd name="connsiteX8" fmla="*/ 1065 w 10570"/>
                <a:gd name="connsiteY8" fmla="*/ 2451 h 10626"/>
                <a:gd name="connsiteX9" fmla="*/ 1107 w 10570"/>
                <a:gd name="connsiteY9" fmla="*/ 1960 h 10626"/>
                <a:gd name="connsiteX10" fmla="*/ 1027 w 10570"/>
                <a:gd name="connsiteY10" fmla="*/ 1425 h 10626"/>
                <a:gd name="connsiteX11" fmla="*/ 698 w 10570"/>
                <a:gd name="connsiteY11" fmla="*/ 665 h 10626"/>
                <a:gd name="connsiteX12" fmla="*/ 25 w 10570"/>
                <a:gd name="connsiteY12" fmla="*/ 1 h 10626"/>
                <a:gd name="connsiteX13" fmla="*/ 208 w 10570"/>
                <a:gd name="connsiteY13" fmla="*/ 568 h 10626"/>
                <a:gd name="connsiteX14" fmla="*/ 780 w 10570"/>
                <a:gd name="connsiteY14" fmla="*/ 2795 h 10626"/>
                <a:gd name="connsiteX15" fmla="*/ 1257 w 10570"/>
                <a:gd name="connsiteY15" fmla="*/ 5002 h 10626"/>
                <a:gd name="connsiteX16" fmla="*/ 2502 w 10570"/>
                <a:gd name="connsiteY16" fmla="*/ 5316 h 10626"/>
                <a:gd name="connsiteX17" fmla="*/ 2981 w 10570"/>
                <a:gd name="connsiteY17" fmla="*/ 4713 h 10626"/>
                <a:gd name="connsiteX18" fmla="*/ 5495 w 10570"/>
                <a:gd name="connsiteY18" fmla="*/ 4562 h 10626"/>
                <a:gd name="connsiteX19" fmla="*/ 6812 w 10570"/>
                <a:gd name="connsiteY19" fmla="*/ 6222 h 10626"/>
                <a:gd name="connsiteX20" fmla="*/ 8728 w 10570"/>
                <a:gd name="connsiteY20" fmla="*/ 5920 h 10626"/>
                <a:gd name="connsiteX21" fmla="*/ 10045 w 10570"/>
                <a:gd name="connsiteY21" fmla="*/ 8635 h 10626"/>
                <a:gd name="connsiteX22" fmla="*/ 9805 w 10570"/>
                <a:gd name="connsiteY22" fmla="*/ 9691 h 10626"/>
                <a:gd name="connsiteX23" fmla="*/ 10403 w 10570"/>
                <a:gd name="connsiteY23" fmla="*/ 10596 h 10626"/>
                <a:gd name="connsiteX24" fmla="*/ 10403 w 10570"/>
                <a:gd name="connsiteY24" fmla="*/ 10294 h 10626"/>
                <a:gd name="connsiteX0" fmla="*/ 10401 w 10568"/>
                <a:gd name="connsiteY0" fmla="*/ 10294 h 10626"/>
                <a:gd name="connsiteX1" fmla="*/ 10522 w 10568"/>
                <a:gd name="connsiteY1" fmla="*/ 7880 h 10626"/>
                <a:gd name="connsiteX2" fmla="*/ 10282 w 10568"/>
                <a:gd name="connsiteY2" fmla="*/ 6070 h 10626"/>
                <a:gd name="connsiteX3" fmla="*/ 9444 w 10568"/>
                <a:gd name="connsiteY3" fmla="*/ 5468 h 10626"/>
                <a:gd name="connsiteX4" fmla="*/ 6331 w 10568"/>
                <a:gd name="connsiteY4" fmla="*/ 5316 h 10626"/>
                <a:gd name="connsiteX5" fmla="*/ 3698 w 10568"/>
                <a:gd name="connsiteY5" fmla="*/ 3507 h 10626"/>
                <a:gd name="connsiteX6" fmla="*/ 2620 w 10568"/>
                <a:gd name="connsiteY6" fmla="*/ 4713 h 10626"/>
                <a:gd name="connsiteX7" fmla="*/ 957 w 10568"/>
                <a:gd name="connsiteY7" fmla="*/ 3589 h 10626"/>
                <a:gd name="connsiteX8" fmla="*/ 1063 w 10568"/>
                <a:gd name="connsiteY8" fmla="*/ 2451 h 10626"/>
                <a:gd name="connsiteX9" fmla="*/ 1105 w 10568"/>
                <a:gd name="connsiteY9" fmla="*/ 1960 h 10626"/>
                <a:gd name="connsiteX10" fmla="*/ 1025 w 10568"/>
                <a:gd name="connsiteY10" fmla="*/ 1425 h 10626"/>
                <a:gd name="connsiteX11" fmla="*/ 696 w 10568"/>
                <a:gd name="connsiteY11" fmla="*/ 665 h 10626"/>
                <a:gd name="connsiteX12" fmla="*/ 23 w 10568"/>
                <a:gd name="connsiteY12" fmla="*/ 1 h 10626"/>
                <a:gd name="connsiteX13" fmla="*/ 206 w 10568"/>
                <a:gd name="connsiteY13" fmla="*/ 568 h 10626"/>
                <a:gd name="connsiteX14" fmla="*/ 650 w 10568"/>
                <a:gd name="connsiteY14" fmla="*/ 1497 h 10626"/>
                <a:gd name="connsiteX15" fmla="*/ 778 w 10568"/>
                <a:gd name="connsiteY15" fmla="*/ 2795 h 10626"/>
                <a:gd name="connsiteX16" fmla="*/ 1255 w 10568"/>
                <a:gd name="connsiteY16" fmla="*/ 5002 h 10626"/>
                <a:gd name="connsiteX17" fmla="*/ 2500 w 10568"/>
                <a:gd name="connsiteY17" fmla="*/ 5316 h 10626"/>
                <a:gd name="connsiteX18" fmla="*/ 2979 w 10568"/>
                <a:gd name="connsiteY18" fmla="*/ 4713 h 10626"/>
                <a:gd name="connsiteX19" fmla="*/ 5493 w 10568"/>
                <a:gd name="connsiteY19" fmla="*/ 4562 h 10626"/>
                <a:gd name="connsiteX20" fmla="*/ 6810 w 10568"/>
                <a:gd name="connsiteY20" fmla="*/ 6222 h 10626"/>
                <a:gd name="connsiteX21" fmla="*/ 8726 w 10568"/>
                <a:gd name="connsiteY21" fmla="*/ 5920 h 10626"/>
                <a:gd name="connsiteX22" fmla="*/ 10043 w 10568"/>
                <a:gd name="connsiteY22" fmla="*/ 8635 h 10626"/>
                <a:gd name="connsiteX23" fmla="*/ 9803 w 10568"/>
                <a:gd name="connsiteY23" fmla="*/ 9691 h 10626"/>
                <a:gd name="connsiteX24" fmla="*/ 10401 w 10568"/>
                <a:gd name="connsiteY24" fmla="*/ 10596 h 10626"/>
                <a:gd name="connsiteX25" fmla="*/ 10401 w 10568"/>
                <a:gd name="connsiteY25" fmla="*/ 10294 h 10626"/>
                <a:gd name="connsiteX0" fmla="*/ 10401 w 10568"/>
                <a:gd name="connsiteY0" fmla="*/ 10294 h 10626"/>
                <a:gd name="connsiteX1" fmla="*/ 10522 w 10568"/>
                <a:gd name="connsiteY1" fmla="*/ 7880 h 10626"/>
                <a:gd name="connsiteX2" fmla="*/ 10282 w 10568"/>
                <a:gd name="connsiteY2" fmla="*/ 6070 h 10626"/>
                <a:gd name="connsiteX3" fmla="*/ 9444 w 10568"/>
                <a:gd name="connsiteY3" fmla="*/ 5468 h 10626"/>
                <a:gd name="connsiteX4" fmla="*/ 6331 w 10568"/>
                <a:gd name="connsiteY4" fmla="*/ 5316 h 10626"/>
                <a:gd name="connsiteX5" fmla="*/ 3698 w 10568"/>
                <a:gd name="connsiteY5" fmla="*/ 3507 h 10626"/>
                <a:gd name="connsiteX6" fmla="*/ 2620 w 10568"/>
                <a:gd name="connsiteY6" fmla="*/ 4713 h 10626"/>
                <a:gd name="connsiteX7" fmla="*/ 957 w 10568"/>
                <a:gd name="connsiteY7" fmla="*/ 3589 h 10626"/>
                <a:gd name="connsiteX8" fmla="*/ 1063 w 10568"/>
                <a:gd name="connsiteY8" fmla="*/ 2451 h 10626"/>
                <a:gd name="connsiteX9" fmla="*/ 1105 w 10568"/>
                <a:gd name="connsiteY9" fmla="*/ 1960 h 10626"/>
                <a:gd name="connsiteX10" fmla="*/ 1025 w 10568"/>
                <a:gd name="connsiteY10" fmla="*/ 1425 h 10626"/>
                <a:gd name="connsiteX11" fmla="*/ 696 w 10568"/>
                <a:gd name="connsiteY11" fmla="*/ 665 h 10626"/>
                <a:gd name="connsiteX12" fmla="*/ 23 w 10568"/>
                <a:gd name="connsiteY12" fmla="*/ 1 h 10626"/>
                <a:gd name="connsiteX13" fmla="*/ 206 w 10568"/>
                <a:gd name="connsiteY13" fmla="*/ 568 h 10626"/>
                <a:gd name="connsiteX14" fmla="*/ 791 w 10568"/>
                <a:gd name="connsiteY14" fmla="*/ 1624 h 10626"/>
                <a:gd name="connsiteX15" fmla="*/ 778 w 10568"/>
                <a:gd name="connsiteY15" fmla="*/ 2795 h 10626"/>
                <a:gd name="connsiteX16" fmla="*/ 1255 w 10568"/>
                <a:gd name="connsiteY16" fmla="*/ 5002 h 10626"/>
                <a:gd name="connsiteX17" fmla="*/ 2500 w 10568"/>
                <a:gd name="connsiteY17" fmla="*/ 5316 h 10626"/>
                <a:gd name="connsiteX18" fmla="*/ 2979 w 10568"/>
                <a:gd name="connsiteY18" fmla="*/ 4713 h 10626"/>
                <a:gd name="connsiteX19" fmla="*/ 5493 w 10568"/>
                <a:gd name="connsiteY19" fmla="*/ 4562 h 10626"/>
                <a:gd name="connsiteX20" fmla="*/ 6810 w 10568"/>
                <a:gd name="connsiteY20" fmla="*/ 6222 h 10626"/>
                <a:gd name="connsiteX21" fmla="*/ 8726 w 10568"/>
                <a:gd name="connsiteY21" fmla="*/ 5920 h 10626"/>
                <a:gd name="connsiteX22" fmla="*/ 10043 w 10568"/>
                <a:gd name="connsiteY22" fmla="*/ 8635 h 10626"/>
                <a:gd name="connsiteX23" fmla="*/ 9803 w 10568"/>
                <a:gd name="connsiteY23" fmla="*/ 9691 h 10626"/>
                <a:gd name="connsiteX24" fmla="*/ 10401 w 10568"/>
                <a:gd name="connsiteY24" fmla="*/ 10596 h 10626"/>
                <a:gd name="connsiteX25" fmla="*/ 10401 w 10568"/>
                <a:gd name="connsiteY25" fmla="*/ 10294 h 10626"/>
                <a:gd name="connsiteX0" fmla="*/ 10401 w 10568"/>
                <a:gd name="connsiteY0" fmla="*/ 10294 h 10626"/>
                <a:gd name="connsiteX1" fmla="*/ 10522 w 10568"/>
                <a:gd name="connsiteY1" fmla="*/ 7880 h 10626"/>
                <a:gd name="connsiteX2" fmla="*/ 10282 w 10568"/>
                <a:gd name="connsiteY2" fmla="*/ 6070 h 10626"/>
                <a:gd name="connsiteX3" fmla="*/ 9444 w 10568"/>
                <a:gd name="connsiteY3" fmla="*/ 5468 h 10626"/>
                <a:gd name="connsiteX4" fmla="*/ 6331 w 10568"/>
                <a:gd name="connsiteY4" fmla="*/ 5316 h 10626"/>
                <a:gd name="connsiteX5" fmla="*/ 3698 w 10568"/>
                <a:gd name="connsiteY5" fmla="*/ 3507 h 10626"/>
                <a:gd name="connsiteX6" fmla="*/ 2620 w 10568"/>
                <a:gd name="connsiteY6" fmla="*/ 4713 h 10626"/>
                <a:gd name="connsiteX7" fmla="*/ 957 w 10568"/>
                <a:gd name="connsiteY7" fmla="*/ 3589 h 10626"/>
                <a:gd name="connsiteX8" fmla="*/ 1063 w 10568"/>
                <a:gd name="connsiteY8" fmla="*/ 2451 h 10626"/>
                <a:gd name="connsiteX9" fmla="*/ 1105 w 10568"/>
                <a:gd name="connsiteY9" fmla="*/ 1960 h 10626"/>
                <a:gd name="connsiteX10" fmla="*/ 1025 w 10568"/>
                <a:gd name="connsiteY10" fmla="*/ 1425 h 10626"/>
                <a:gd name="connsiteX11" fmla="*/ 696 w 10568"/>
                <a:gd name="connsiteY11" fmla="*/ 665 h 10626"/>
                <a:gd name="connsiteX12" fmla="*/ 23 w 10568"/>
                <a:gd name="connsiteY12" fmla="*/ 1 h 10626"/>
                <a:gd name="connsiteX13" fmla="*/ 206 w 10568"/>
                <a:gd name="connsiteY13" fmla="*/ 568 h 10626"/>
                <a:gd name="connsiteX14" fmla="*/ 791 w 10568"/>
                <a:gd name="connsiteY14" fmla="*/ 1624 h 10626"/>
                <a:gd name="connsiteX15" fmla="*/ 778 w 10568"/>
                <a:gd name="connsiteY15" fmla="*/ 2795 h 10626"/>
                <a:gd name="connsiteX16" fmla="*/ 1255 w 10568"/>
                <a:gd name="connsiteY16" fmla="*/ 5002 h 10626"/>
                <a:gd name="connsiteX17" fmla="*/ 2500 w 10568"/>
                <a:gd name="connsiteY17" fmla="*/ 5316 h 10626"/>
                <a:gd name="connsiteX18" fmla="*/ 2979 w 10568"/>
                <a:gd name="connsiteY18" fmla="*/ 4713 h 10626"/>
                <a:gd name="connsiteX19" fmla="*/ 5493 w 10568"/>
                <a:gd name="connsiteY19" fmla="*/ 4562 h 10626"/>
                <a:gd name="connsiteX20" fmla="*/ 6810 w 10568"/>
                <a:gd name="connsiteY20" fmla="*/ 6222 h 10626"/>
                <a:gd name="connsiteX21" fmla="*/ 8726 w 10568"/>
                <a:gd name="connsiteY21" fmla="*/ 5920 h 10626"/>
                <a:gd name="connsiteX22" fmla="*/ 10043 w 10568"/>
                <a:gd name="connsiteY22" fmla="*/ 8635 h 10626"/>
                <a:gd name="connsiteX23" fmla="*/ 9803 w 10568"/>
                <a:gd name="connsiteY23" fmla="*/ 9691 h 10626"/>
                <a:gd name="connsiteX24" fmla="*/ 10401 w 10568"/>
                <a:gd name="connsiteY24" fmla="*/ 10596 h 10626"/>
                <a:gd name="connsiteX25" fmla="*/ 10401 w 10568"/>
                <a:gd name="connsiteY25" fmla="*/ 10294 h 10626"/>
                <a:gd name="connsiteX0" fmla="*/ 10401 w 10568"/>
                <a:gd name="connsiteY0" fmla="*/ 10294 h 10626"/>
                <a:gd name="connsiteX1" fmla="*/ 10522 w 10568"/>
                <a:gd name="connsiteY1" fmla="*/ 7880 h 10626"/>
                <a:gd name="connsiteX2" fmla="*/ 10282 w 10568"/>
                <a:gd name="connsiteY2" fmla="*/ 6070 h 10626"/>
                <a:gd name="connsiteX3" fmla="*/ 9444 w 10568"/>
                <a:gd name="connsiteY3" fmla="*/ 5468 h 10626"/>
                <a:gd name="connsiteX4" fmla="*/ 6331 w 10568"/>
                <a:gd name="connsiteY4" fmla="*/ 5316 h 10626"/>
                <a:gd name="connsiteX5" fmla="*/ 3698 w 10568"/>
                <a:gd name="connsiteY5" fmla="*/ 3507 h 10626"/>
                <a:gd name="connsiteX6" fmla="*/ 2620 w 10568"/>
                <a:gd name="connsiteY6" fmla="*/ 4713 h 10626"/>
                <a:gd name="connsiteX7" fmla="*/ 957 w 10568"/>
                <a:gd name="connsiteY7" fmla="*/ 3589 h 10626"/>
                <a:gd name="connsiteX8" fmla="*/ 1063 w 10568"/>
                <a:gd name="connsiteY8" fmla="*/ 2451 h 10626"/>
                <a:gd name="connsiteX9" fmla="*/ 1105 w 10568"/>
                <a:gd name="connsiteY9" fmla="*/ 1960 h 10626"/>
                <a:gd name="connsiteX10" fmla="*/ 1025 w 10568"/>
                <a:gd name="connsiteY10" fmla="*/ 1425 h 10626"/>
                <a:gd name="connsiteX11" fmla="*/ 696 w 10568"/>
                <a:gd name="connsiteY11" fmla="*/ 665 h 10626"/>
                <a:gd name="connsiteX12" fmla="*/ 23 w 10568"/>
                <a:gd name="connsiteY12" fmla="*/ 1 h 10626"/>
                <a:gd name="connsiteX13" fmla="*/ 206 w 10568"/>
                <a:gd name="connsiteY13" fmla="*/ 568 h 10626"/>
                <a:gd name="connsiteX14" fmla="*/ 791 w 10568"/>
                <a:gd name="connsiteY14" fmla="*/ 1624 h 10626"/>
                <a:gd name="connsiteX15" fmla="*/ 778 w 10568"/>
                <a:gd name="connsiteY15" fmla="*/ 2795 h 10626"/>
                <a:gd name="connsiteX16" fmla="*/ 1255 w 10568"/>
                <a:gd name="connsiteY16" fmla="*/ 5002 h 10626"/>
                <a:gd name="connsiteX17" fmla="*/ 2500 w 10568"/>
                <a:gd name="connsiteY17" fmla="*/ 5316 h 10626"/>
                <a:gd name="connsiteX18" fmla="*/ 2979 w 10568"/>
                <a:gd name="connsiteY18" fmla="*/ 4713 h 10626"/>
                <a:gd name="connsiteX19" fmla="*/ 5493 w 10568"/>
                <a:gd name="connsiteY19" fmla="*/ 4562 h 10626"/>
                <a:gd name="connsiteX20" fmla="*/ 6810 w 10568"/>
                <a:gd name="connsiteY20" fmla="*/ 6222 h 10626"/>
                <a:gd name="connsiteX21" fmla="*/ 8726 w 10568"/>
                <a:gd name="connsiteY21" fmla="*/ 5920 h 10626"/>
                <a:gd name="connsiteX22" fmla="*/ 10043 w 10568"/>
                <a:gd name="connsiteY22" fmla="*/ 8635 h 10626"/>
                <a:gd name="connsiteX23" fmla="*/ 9803 w 10568"/>
                <a:gd name="connsiteY23" fmla="*/ 9691 h 10626"/>
                <a:gd name="connsiteX24" fmla="*/ 10401 w 10568"/>
                <a:gd name="connsiteY24" fmla="*/ 10596 h 10626"/>
                <a:gd name="connsiteX25" fmla="*/ 10401 w 10568"/>
                <a:gd name="connsiteY25" fmla="*/ 10294 h 10626"/>
                <a:gd name="connsiteX0" fmla="*/ 10413 w 10580"/>
                <a:gd name="connsiteY0" fmla="*/ 10294 h 10626"/>
                <a:gd name="connsiteX1" fmla="*/ 10534 w 10580"/>
                <a:gd name="connsiteY1" fmla="*/ 7880 h 10626"/>
                <a:gd name="connsiteX2" fmla="*/ 10294 w 10580"/>
                <a:gd name="connsiteY2" fmla="*/ 6070 h 10626"/>
                <a:gd name="connsiteX3" fmla="*/ 9456 w 10580"/>
                <a:gd name="connsiteY3" fmla="*/ 5468 h 10626"/>
                <a:gd name="connsiteX4" fmla="*/ 6343 w 10580"/>
                <a:gd name="connsiteY4" fmla="*/ 5316 h 10626"/>
                <a:gd name="connsiteX5" fmla="*/ 3710 w 10580"/>
                <a:gd name="connsiteY5" fmla="*/ 3507 h 10626"/>
                <a:gd name="connsiteX6" fmla="*/ 2632 w 10580"/>
                <a:gd name="connsiteY6" fmla="*/ 4713 h 10626"/>
                <a:gd name="connsiteX7" fmla="*/ 969 w 10580"/>
                <a:gd name="connsiteY7" fmla="*/ 3589 h 10626"/>
                <a:gd name="connsiteX8" fmla="*/ 1075 w 10580"/>
                <a:gd name="connsiteY8" fmla="*/ 2451 h 10626"/>
                <a:gd name="connsiteX9" fmla="*/ 1117 w 10580"/>
                <a:gd name="connsiteY9" fmla="*/ 1960 h 10626"/>
                <a:gd name="connsiteX10" fmla="*/ 1037 w 10580"/>
                <a:gd name="connsiteY10" fmla="*/ 1425 h 10626"/>
                <a:gd name="connsiteX11" fmla="*/ 708 w 10580"/>
                <a:gd name="connsiteY11" fmla="*/ 665 h 10626"/>
                <a:gd name="connsiteX12" fmla="*/ 35 w 10580"/>
                <a:gd name="connsiteY12" fmla="*/ 1 h 10626"/>
                <a:gd name="connsiteX13" fmla="*/ 218 w 10580"/>
                <a:gd name="connsiteY13" fmla="*/ 568 h 10626"/>
                <a:gd name="connsiteX14" fmla="*/ 803 w 10580"/>
                <a:gd name="connsiteY14" fmla="*/ 1624 h 10626"/>
                <a:gd name="connsiteX15" fmla="*/ 790 w 10580"/>
                <a:gd name="connsiteY15" fmla="*/ 2795 h 10626"/>
                <a:gd name="connsiteX16" fmla="*/ 1267 w 10580"/>
                <a:gd name="connsiteY16" fmla="*/ 5002 h 10626"/>
                <a:gd name="connsiteX17" fmla="*/ 2512 w 10580"/>
                <a:gd name="connsiteY17" fmla="*/ 5316 h 10626"/>
                <a:gd name="connsiteX18" fmla="*/ 2991 w 10580"/>
                <a:gd name="connsiteY18" fmla="*/ 4713 h 10626"/>
                <a:gd name="connsiteX19" fmla="*/ 5505 w 10580"/>
                <a:gd name="connsiteY19" fmla="*/ 4562 h 10626"/>
                <a:gd name="connsiteX20" fmla="*/ 6822 w 10580"/>
                <a:gd name="connsiteY20" fmla="*/ 6222 h 10626"/>
                <a:gd name="connsiteX21" fmla="*/ 8738 w 10580"/>
                <a:gd name="connsiteY21" fmla="*/ 5920 h 10626"/>
                <a:gd name="connsiteX22" fmla="*/ 10055 w 10580"/>
                <a:gd name="connsiteY22" fmla="*/ 8635 h 10626"/>
                <a:gd name="connsiteX23" fmla="*/ 9815 w 10580"/>
                <a:gd name="connsiteY23" fmla="*/ 9691 h 10626"/>
                <a:gd name="connsiteX24" fmla="*/ 10413 w 10580"/>
                <a:gd name="connsiteY24" fmla="*/ 10596 h 10626"/>
                <a:gd name="connsiteX25" fmla="*/ 10413 w 10580"/>
                <a:gd name="connsiteY25" fmla="*/ 10294 h 10626"/>
                <a:gd name="connsiteX0" fmla="*/ 10409 w 10576"/>
                <a:gd name="connsiteY0" fmla="*/ 10294 h 10626"/>
                <a:gd name="connsiteX1" fmla="*/ 10530 w 10576"/>
                <a:gd name="connsiteY1" fmla="*/ 7880 h 10626"/>
                <a:gd name="connsiteX2" fmla="*/ 10290 w 10576"/>
                <a:gd name="connsiteY2" fmla="*/ 6070 h 10626"/>
                <a:gd name="connsiteX3" fmla="*/ 9452 w 10576"/>
                <a:gd name="connsiteY3" fmla="*/ 5468 h 10626"/>
                <a:gd name="connsiteX4" fmla="*/ 6339 w 10576"/>
                <a:gd name="connsiteY4" fmla="*/ 5316 h 10626"/>
                <a:gd name="connsiteX5" fmla="*/ 3706 w 10576"/>
                <a:gd name="connsiteY5" fmla="*/ 3507 h 10626"/>
                <a:gd name="connsiteX6" fmla="*/ 2628 w 10576"/>
                <a:gd name="connsiteY6" fmla="*/ 4713 h 10626"/>
                <a:gd name="connsiteX7" fmla="*/ 965 w 10576"/>
                <a:gd name="connsiteY7" fmla="*/ 3589 h 10626"/>
                <a:gd name="connsiteX8" fmla="*/ 1071 w 10576"/>
                <a:gd name="connsiteY8" fmla="*/ 2451 h 10626"/>
                <a:gd name="connsiteX9" fmla="*/ 1113 w 10576"/>
                <a:gd name="connsiteY9" fmla="*/ 1960 h 10626"/>
                <a:gd name="connsiteX10" fmla="*/ 1033 w 10576"/>
                <a:gd name="connsiteY10" fmla="*/ 1425 h 10626"/>
                <a:gd name="connsiteX11" fmla="*/ 704 w 10576"/>
                <a:gd name="connsiteY11" fmla="*/ 665 h 10626"/>
                <a:gd name="connsiteX12" fmla="*/ 31 w 10576"/>
                <a:gd name="connsiteY12" fmla="*/ 1 h 10626"/>
                <a:gd name="connsiteX13" fmla="*/ 234 w 10576"/>
                <a:gd name="connsiteY13" fmla="*/ 536 h 10626"/>
                <a:gd name="connsiteX14" fmla="*/ 799 w 10576"/>
                <a:gd name="connsiteY14" fmla="*/ 1624 h 10626"/>
                <a:gd name="connsiteX15" fmla="*/ 786 w 10576"/>
                <a:gd name="connsiteY15" fmla="*/ 2795 h 10626"/>
                <a:gd name="connsiteX16" fmla="*/ 1263 w 10576"/>
                <a:gd name="connsiteY16" fmla="*/ 5002 h 10626"/>
                <a:gd name="connsiteX17" fmla="*/ 2508 w 10576"/>
                <a:gd name="connsiteY17" fmla="*/ 5316 h 10626"/>
                <a:gd name="connsiteX18" fmla="*/ 2987 w 10576"/>
                <a:gd name="connsiteY18" fmla="*/ 4713 h 10626"/>
                <a:gd name="connsiteX19" fmla="*/ 5501 w 10576"/>
                <a:gd name="connsiteY19" fmla="*/ 4562 h 10626"/>
                <a:gd name="connsiteX20" fmla="*/ 6818 w 10576"/>
                <a:gd name="connsiteY20" fmla="*/ 6222 h 10626"/>
                <a:gd name="connsiteX21" fmla="*/ 8734 w 10576"/>
                <a:gd name="connsiteY21" fmla="*/ 5920 h 10626"/>
                <a:gd name="connsiteX22" fmla="*/ 10051 w 10576"/>
                <a:gd name="connsiteY22" fmla="*/ 8635 h 10626"/>
                <a:gd name="connsiteX23" fmla="*/ 9811 w 10576"/>
                <a:gd name="connsiteY23" fmla="*/ 9691 h 10626"/>
                <a:gd name="connsiteX24" fmla="*/ 10409 w 10576"/>
                <a:gd name="connsiteY24" fmla="*/ 10596 h 10626"/>
                <a:gd name="connsiteX25" fmla="*/ 10409 w 10576"/>
                <a:gd name="connsiteY25" fmla="*/ 10294 h 10626"/>
                <a:gd name="connsiteX0" fmla="*/ 10409 w 10576"/>
                <a:gd name="connsiteY0" fmla="*/ 10294 h 10626"/>
                <a:gd name="connsiteX1" fmla="*/ 10530 w 10576"/>
                <a:gd name="connsiteY1" fmla="*/ 7880 h 10626"/>
                <a:gd name="connsiteX2" fmla="*/ 10290 w 10576"/>
                <a:gd name="connsiteY2" fmla="*/ 6070 h 10626"/>
                <a:gd name="connsiteX3" fmla="*/ 9452 w 10576"/>
                <a:gd name="connsiteY3" fmla="*/ 5468 h 10626"/>
                <a:gd name="connsiteX4" fmla="*/ 6339 w 10576"/>
                <a:gd name="connsiteY4" fmla="*/ 5316 h 10626"/>
                <a:gd name="connsiteX5" fmla="*/ 3706 w 10576"/>
                <a:gd name="connsiteY5" fmla="*/ 3507 h 10626"/>
                <a:gd name="connsiteX6" fmla="*/ 2628 w 10576"/>
                <a:gd name="connsiteY6" fmla="*/ 4713 h 10626"/>
                <a:gd name="connsiteX7" fmla="*/ 965 w 10576"/>
                <a:gd name="connsiteY7" fmla="*/ 3589 h 10626"/>
                <a:gd name="connsiteX8" fmla="*/ 1071 w 10576"/>
                <a:gd name="connsiteY8" fmla="*/ 2451 h 10626"/>
                <a:gd name="connsiteX9" fmla="*/ 1113 w 10576"/>
                <a:gd name="connsiteY9" fmla="*/ 1960 h 10626"/>
                <a:gd name="connsiteX10" fmla="*/ 1033 w 10576"/>
                <a:gd name="connsiteY10" fmla="*/ 1425 h 10626"/>
                <a:gd name="connsiteX11" fmla="*/ 704 w 10576"/>
                <a:gd name="connsiteY11" fmla="*/ 665 h 10626"/>
                <a:gd name="connsiteX12" fmla="*/ 31 w 10576"/>
                <a:gd name="connsiteY12" fmla="*/ 1 h 10626"/>
                <a:gd name="connsiteX13" fmla="*/ 234 w 10576"/>
                <a:gd name="connsiteY13" fmla="*/ 536 h 10626"/>
                <a:gd name="connsiteX14" fmla="*/ 799 w 10576"/>
                <a:gd name="connsiteY14" fmla="*/ 1624 h 10626"/>
                <a:gd name="connsiteX15" fmla="*/ 786 w 10576"/>
                <a:gd name="connsiteY15" fmla="*/ 2795 h 10626"/>
                <a:gd name="connsiteX16" fmla="*/ 1263 w 10576"/>
                <a:gd name="connsiteY16" fmla="*/ 5002 h 10626"/>
                <a:gd name="connsiteX17" fmla="*/ 2508 w 10576"/>
                <a:gd name="connsiteY17" fmla="*/ 5316 h 10626"/>
                <a:gd name="connsiteX18" fmla="*/ 2987 w 10576"/>
                <a:gd name="connsiteY18" fmla="*/ 4713 h 10626"/>
                <a:gd name="connsiteX19" fmla="*/ 5501 w 10576"/>
                <a:gd name="connsiteY19" fmla="*/ 4562 h 10626"/>
                <a:gd name="connsiteX20" fmla="*/ 6818 w 10576"/>
                <a:gd name="connsiteY20" fmla="*/ 6222 h 10626"/>
                <a:gd name="connsiteX21" fmla="*/ 8734 w 10576"/>
                <a:gd name="connsiteY21" fmla="*/ 5920 h 10626"/>
                <a:gd name="connsiteX22" fmla="*/ 10051 w 10576"/>
                <a:gd name="connsiteY22" fmla="*/ 8635 h 10626"/>
                <a:gd name="connsiteX23" fmla="*/ 9811 w 10576"/>
                <a:gd name="connsiteY23" fmla="*/ 9691 h 10626"/>
                <a:gd name="connsiteX24" fmla="*/ 10409 w 10576"/>
                <a:gd name="connsiteY24" fmla="*/ 10596 h 10626"/>
                <a:gd name="connsiteX25" fmla="*/ 10409 w 10576"/>
                <a:gd name="connsiteY25" fmla="*/ 10294 h 10626"/>
                <a:gd name="connsiteX0" fmla="*/ 10416 w 10583"/>
                <a:gd name="connsiteY0" fmla="*/ 10294 h 10626"/>
                <a:gd name="connsiteX1" fmla="*/ 10537 w 10583"/>
                <a:gd name="connsiteY1" fmla="*/ 7880 h 10626"/>
                <a:gd name="connsiteX2" fmla="*/ 10297 w 10583"/>
                <a:gd name="connsiteY2" fmla="*/ 6070 h 10626"/>
                <a:gd name="connsiteX3" fmla="*/ 9459 w 10583"/>
                <a:gd name="connsiteY3" fmla="*/ 5468 h 10626"/>
                <a:gd name="connsiteX4" fmla="*/ 6346 w 10583"/>
                <a:gd name="connsiteY4" fmla="*/ 5316 h 10626"/>
                <a:gd name="connsiteX5" fmla="*/ 3713 w 10583"/>
                <a:gd name="connsiteY5" fmla="*/ 3507 h 10626"/>
                <a:gd name="connsiteX6" fmla="*/ 2635 w 10583"/>
                <a:gd name="connsiteY6" fmla="*/ 4713 h 10626"/>
                <a:gd name="connsiteX7" fmla="*/ 972 w 10583"/>
                <a:gd name="connsiteY7" fmla="*/ 3589 h 10626"/>
                <a:gd name="connsiteX8" fmla="*/ 1078 w 10583"/>
                <a:gd name="connsiteY8" fmla="*/ 2451 h 10626"/>
                <a:gd name="connsiteX9" fmla="*/ 1120 w 10583"/>
                <a:gd name="connsiteY9" fmla="*/ 1960 h 10626"/>
                <a:gd name="connsiteX10" fmla="*/ 1040 w 10583"/>
                <a:gd name="connsiteY10" fmla="*/ 1425 h 10626"/>
                <a:gd name="connsiteX11" fmla="*/ 711 w 10583"/>
                <a:gd name="connsiteY11" fmla="*/ 665 h 10626"/>
                <a:gd name="connsiteX12" fmla="*/ 38 w 10583"/>
                <a:gd name="connsiteY12" fmla="*/ 1 h 10626"/>
                <a:gd name="connsiteX13" fmla="*/ 241 w 10583"/>
                <a:gd name="connsiteY13" fmla="*/ 536 h 10626"/>
                <a:gd name="connsiteX14" fmla="*/ 806 w 10583"/>
                <a:gd name="connsiteY14" fmla="*/ 1624 h 10626"/>
                <a:gd name="connsiteX15" fmla="*/ 793 w 10583"/>
                <a:gd name="connsiteY15" fmla="*/ 2795 h 10626"/>
                <a:gd name="connsiteX16" fmla="*/ 1270 w 10583"/>
                <a:gd name="connsiteY16" fmla="*/ 5002 h 10626"/>
                <a:gd name="connsiteX17" fmla="*/ 2515 w 10583"/>
                <a:gd name="connsiteY17" fmla="*/ 5316 h 10626"/>
                <a:gd name="connsiteX18" fmla="*/ 2994 w 10583"/>
                <a:gd name="connsiteY18" fmla="*/ 4713 h 10626"/>
                <a:gd name="connsiteX19" fmla="*/ 5508 w 10583"/>
                <a:gd name="connsiteY19" fmla="*/ 4562 h 10626"/>
                <a:gd name="connsiteX20" fmla="*/ 6825 w 10583"/>
                <a:gd name="connsiteY20" fmla="*/ 6222 h 10626"/>
                <a:gd name="connsiteX21" fmla="*/ 8741 w 10583"/>
                <a:gd name="connsiteY21" fmla="*/ 5920 h 10626"/>
                <a:gd name="connsiteX22" fmla="*/ 10058 w 10583"/>
                <a:gd name="connsiteY22" fmla="*/ 8635 h 10626"/>
                <a:gd name="connsiteX23" fmla="*/ 9818 w 10583"/>
                <a:gd name="connsiteY23" fmla="*/ 9691 h 10626"/>
                <a:gd name="connsiteX24" fmla="*/ 10416 w 10583"/>
                <a:gd name="connsiteY24" fmla="*/ 10596 h 10626"/>
                <a:gd name="connsiteX25" fmla="*/ 10416 w 10583"/>
                <a:gd name="connsiteY25" fmla="*/ 10294 h 10626"/>
                <a:gd name="connsiteX0" fmla="*/ 10416 w 10583"/>
                <a:gd name="connsiteY0" fmla="*/ 10294 h 10626"/>
                <a:gd name="connsiteX1" fmla="*/ 10537 w 10583"/>
                <a:gd name="connsiteY1" fmla="*/ 7880 h 10626"/>
                <a:gd name="connsiteX2" fmla="*/ 10297 w 10583"/>
                <a:gd name="connsiteY2" fmla="*/ 6070 h 10626"/>
                <a:gd name="connsiteX3" fmla="*/ 9459 w 10583"/>
                <a:gd name="connsiteY3" fmla="*/ 5468 h 10626"/>
                <a:gd name="connsiteX4" fmla="*/ 6346 w 10583"/>
                <a:gd name="connsiteY4" fmla="*/ 5316 h 10626"/>
                <a:gd name="connsiteX5" fmla="*/ 3713 w 10583"/>
                <a:gd name="connsiteY5" fmla="*/ 3507 h 10626"/>
                <a:gd name="connsiteX6" fmla="*/ 2635 w 10583"/>
                <a:gd name="connsiteY6" fmla="*/ 4713 h 10626"/>
                <a:gd name="connsiteX7" fmla="*/ 972 w 10583"/>
                <a:gd name="connsiteY7" fmla="*/ 3589 h 10626"/>
                <a:gd name="connsiteX8" fmla="*/ 1078 w 10583"/>
                <a:gd name="connsiteY8" fmla="*/ 2451 h 10626"/>
                <a:gd name="connsiteX9" fmla="*/ 1120 w 10583"/>
                <a:gd name="connsiteY9" fmla="*/ 1960 h 10626"/>
                <a:gd name="connsiteX10" fmla="*/ 1040 w 10583"/>
                <a:gd name="connsiteY10" fmla="*/ 1425 h 10626"/>
                <a:gd name="connsiteX11" fmla="*/ 711 w 10583"/>
                <a:gd name="connsiteY11" fmla="*/ 665 h 10626"/>
                <a:gd name="connsiteX12" fmla="*/ 38 w 10583"/>
                <a:gd name="connsiteY12" fmla="*/ 1 h 10626"/>
                <a:gd name="connsiteX13" fmla="*/ 241 w 10583"/>
                <a:gd name="connsiteY13" fmla="*/ 536 h 10626"/>
                <a:gd name="connsiteX14" fmla="*/ 816 w 10583"/>
                <a:gd name="connsiteY14" fmla="*/ 1576 h 10626"/>
                <a:gd name="connsiteX15" fmla="*/ 793 w 10583"/>
                <a:gd name="connsiteY15" fmla="*/ 2795 h 10626"/>
                <a:gd name="connsiteX16" fmla="*/ 1270 w 10583"/>
                <a:gd name="connsiteY16" fmla="*/ 5002 h 10626"/>
                <a:gd name="connsiteX17" fmla="*/ 2515 w 10583"/>
                <a:gd name="connsiteY17" fmla="*/ 5316 h 10626"/>
                <a:gd name="connsiteX18" fmla="*/ 2994 w 10583"/>
                <a:gd name="connsiteY18" fmla="*/ 4713 h 10626"/>
                <a:gd name="connsiteX19" fmla="*/ 5508 w 10583"/>
                <a:gd name="connsiteY19" fmla="*/ 4562 h 10626"/>
                <a:gd name="connsiteX20" fmla="*/ 6825 w 10583"/>
                <a:gd name="connsiteY20" fmla="*/ 6222 h 10626"/>
                <a:gd name="connsiteX21" fmla="*/ 8741 w 10583"/>
                <a:gd name="connsiteY21" fmla="*/ 5920 h 10626"/>
                <a:gd name="connsiteX22" fmla="*/ 10058 w 10583"/>
                <a:gd name="connsiteY22" fmla="*/ 8635 h 10626"/>
                <a:gd name="connsiteX23" fmla="*/ 9818 w 10583"/>
                <a:gd name="connsiteY23" fmla="*/ 9691 h 10626"/>
                <a:gd name="connsiteX24" fmla="*/ 10416 w 10583"/>
                <a:gd name="connsiteY24" fmla="*/ 10596 h 10626"/>
                <a:gd name="connsiteX25" fmla="*/ 10416 w 10583"/>
                <a:gd name="connsiteY25" fmla="*/ 10294 h 10626"/>
                <a:gd name="connsiteX0" fmla="*/ 10413 w 10580"/>
                <a:gd name="connsiteY0" fmla="*/ 10294 h 10626"/>
                <a:gd name="connsiteX1" fmla="*/ 10534 w 10580"/>
                <a:gd name="connsiteY1" fmla="*/ 7880 h 10626"/>
                <a:gd name="connsiteX2" fmla="*/ 10294 w 10580"/>
                <a:gd name="connsiteY2" fmla="*/ 6070 h 10626"/>
                <a:gd name="connsiteX3" fmla="*/ 9456 w 10580"/>
                <a:gd name="connsiteY3" fmla="*/ 5468 h 10626"/>
                <a:gd name="connsiteX4" fmla="*/ 6343 w 10580"/>
                <a:gd name="connsiteY4" fmla="*/ 5316 h 10626"/>
                <a:gd name="connsiteX5" fmla="*/ 3710 w 10580"/>
                <a:gd name="connsiteY5" fmla="*/ 3507 h 10626"/>
                <a:gd name="connsiteX6" fmla="*/ 2632 w 10580"/>
                <a:gd name="connsiteY6" fmla="*/ 4713 h 10626"/>
                <a:gd name="connsiteX7" fmla="*/ 969 w 10580"/>
                <a:gd name="connsiteY7" fmla="*/ 3589 h 10626"/>
                <a:gd name="connsiteX8" fmla="*/ 1075 w 10580"/>
                <a:gd name="connsiteY8" fmla="*/ 2451 h 10626"/>
                <a:gd name="connsiteX9" fmla="*/ 1117 w 10580"/>
                <a:gd name="connsiteY9" fmla="*/ 1960 h 10626"/>
                <a:gd name="connsiteX10" fmla="*/ 1037 w 10580"/>
                <a:gd name="connsiteY10" fmla="*/ 1425 h 10626"/>
                <a:gd name="connsiteX11" fmla="*/ 648 w 10580"/>
                <a:gd name="connsiteY11" fmla="*/ 698 h 10626"/>
                <a:gd name="connsiteX12" fmla="*/ 35 w 10580"/>
                <a:gd name="connsiteY12" fmla="*/ 1 h 10626"/>
                <a:gd name="connsiteX13" fmla="*/ 238 w 10580"/>
                <a:gd name="connsiteY13" fmla="*/ 536 h 10626"/>
                <a:gd name="connsiteX14" fmla="*/ 813 w 10580"/>
                <a:gd name="connsiteY14" fmla="*/ 1576 h 10626"/>
                <a:gd name="connsiteX15" fmla="*/ 790 w 10580"/>
                <a:gd name="connsiteY15" fmla="*/ 2795 h 10626"/>
                <a:gd name="connsiteX16" fmla="*/ 1267 w 10580"/>
                <a:gd name="connsiteY16" fmla="*/ 5002 h 10626"/>
                <a:gd name="connsiteX17" fmla="*/ 2512 w 10580"/>
                <a:gd name="connsiteY17" fmla="*/ 5316 h 10626"/>
                <a:gd name="connsiteX18" fmla="*/ 2991 w 10580"/>
                <a:gd name="connsiteY18" fmla="*/ 4713 h 10626"/>
                <a:gd name="connsiteX19" fmla="*/ 5505 w 10580"/>
                <a:gd name="connsiteY19" fmla="*/ 4562 h 10626"/>
                <a:gd name="connsiteX20" fmla="*/ 6822 w 10580"/>
                <a:gd name="connsiteY20" fmla="*/ 6222 h 10626"/>
                <a:gd name="connsiteX21" fmla="*/ 8738 w 10580"/>
                <a:gd name="connsiteY21" fmla="*/ 5920 h 10626"/>
                <a:gd name="connsiteX22" fmla="*/ 10055 w 10580"/>
                <a:gd name="connsiteY22" fmla="*/ 8635 h 10626"/>
                <a:gd name="connsiteX23" fmla="*/ 9815 w 10580"/>
                <a:gd name="connsiteY23" fmla="*/ 9691 h 10626"/>
                <a:gd name="connsiteX24" fmla="*/ 10413 w 10580"/>
                <a:gd name="connsiteY24" fmla="*/ 10596 h 10626"/>
                <a:gd name="connsiteX25" fmla="*/ 10413 w 10580"/>
                <a:gd name="connsiteY25" fmla="*/ 10294 h 10626"/>
                <a:gd name="connsiteX0" fmla="*/ 10413 w 10580"/>
                <a:gd name="connsiteY0" fmla="*/ 10294 h 10626"/>
                <a:gd name="connsiteX1" fmla="*/ 10534 w 10580"/>
                <a:gd name="connsiteY1" fmla="*/ 7880 h 10626"/>
                <a:gd name="connsiteX2" fmla="*/ 10294 w 10580"/>
                <a:gd name="connsiteY2" fmla="*/ 6070 h 10626"/>
                <a:gd name="connsiteX3" fmla="*/ 9456 w 10580"/>
                <a:gd name="connsiteY3" fmla="*/ 5468 h 10626"/>
                <a:gd name="connsiteX4" fmla="*/ 6343 w 10580"/>
                <a:gd name="connsiteY4" fmla="*/ 5316 h 10626"/>
                <a:gd name="connsiteX5" fmla="*/ 3710 w 10580"/>
                <a:gd name="connsiteY5" fmla="*/ 3507 h 10626"/>
                <a:gd name="connsiteX6" fmla="*/ 2632 w 10580"/>
                <a:gd name="connsiteY6" fmla="*/ 4713 h 10626"/>
                <a:gd name="connsiteX7" fmla="*/ 969 w 10580"/>
                <a:gd name="connsiteY7" fmla="*/ 3589 h 10626"/>
                <a:gd name="connsiteX8" fmla="*/ 1075 w 10580"/>
                <a:gd name="connsiteY8" fmla="*/ 2451 h 10626"/>
                <a:gd name="connsiteX9" fmla="*/ 1117 w 10580"/>
                <a:gd name="connsiteY9" fmla="*/ 1960 h 10626"/>
                <a:gd name="connsiteX10" fmla="*/ 1007 w 10580"/>
                <a:gd name="connsiteY10" fmla="*/ 1441 h 10626"/>
                <a:gd name="connsiteX11" fmla="*/ 648 w 10580"/>
                <a:gd name="connsiteY11" fmla="*/ 698 h 10626"/>
                <a:gd name="connsiteX12" fmla="*/ 35 w 10580"/>
                <a:gd name="connsiteY12" fmla="*/ 1 h 10626"/>
                <a:gd name="connsiteX13" fmla="*/ 238 w 10580"/>
                <a:gd name="connsiteY13" fmla="*/ 536 h 10626"/>
                <a:gd name="connsiteX14" fmla="*/ 813 w 10580"/>
                <a:gd name="connsiteY14" fmla="*/ 1576 h 10626"/>
                <a:gd name="connsiteX15" fmla="*/ 790 w 10580"/>
                <a:gd name="connsiteY15" fmla="*/ 2795 h 10626"/>
                <a:gd name="connsiteX16" fmla="*/ 1267 w 10580"/>
                <a:gd name="connsiteY16" fmla="*/ 5002 h 10626"/>
                <a:gd name="connsiteX17" fmla="*/ 2512 w 10580"/>
                <a:gd name="connsiteY17" fmla="*/ 5316 h 10626"/>
                <a:gd name="connsiteX18" fmla="*/ 2991 w 10580"/>
                <a:gd name="connsiteY18" fmla="*/ 4713 h 10626"/>
                <a:gd name="connsiteX19" fmla="*/ 5505 w 10580"/>
                <a:gd name="connsiteY19" fmla="*/ 4562 h 10626"/>
                <a:gd name="connsiteX20" fmla="*/ 6822 w 10580"/>
                <a:gd name="connsiteY20" fmla="*/ 6222 h 10626"/>
                <a:gd name="connsiteX21" fmla="*/ 8738 w 10580"/>
                <a:gd name="connsiteY21" fmla="*/ 5920 h 10626"/>
                <a:gd name="connsiteX22" fmla="*/ 10055 w 10580"/>
                <a:gd name="connsiteY22" fmla="*/ 8635 h 10626"/>
                <a:gd name="connsiteX23" fmla="*/ 9815 w 10580"/>
                <a:gd name="connsiteY23" fmla="*/ 9691 h 10626"/>
                <a:gd name="connsiteX24" fmla="*/ 10413 w 10580"/>
                <a:gd name="connsiteY24" fmla="*/ 10596 h 10626"/>
                <a:gd name="connsiteX25" fmla="*/ 10413 w 10580"/>
                <a:gd name="connsiteY25" fmla="*/ 10294 h 10626"/>
                <a:gd name="connsiteX0" fmla="*/ 10413 w 10580"/>
                <a:gd name="connsiteY0" fmla="*/ 10294 h 10626"/>
                <a:gd name="connsiteX1" fmla="*/ 10534 w 10580"/>
                <a:gd name="connsiteY1" fmla="*/ 7880 h 10626"/>
                <a:gd name="connsiteX2" fmla="*/ 10294 w 10580"/>
                <a:gd name="connsiteY2" fmla="*/ 6070 h 10626"/>
                <a:gd name="connsiteX3" fmla="*/ 9456 w 10580"/>
                <a:gd name="connsiteY3" fmla="*/ 5468 h 10626"/>
                <a:gd name="connsiteX4" fmla="*/ 6343 w 10580"/>
                <a:gd name="connsiteY4" fmla="*/ 5316 h 10626"/>
                <a:gd name="connsiteX5" fmla="*/ 3710 w 10580"/>
                <a:gd name="connsiteY5" fmla="*/ 3507 h 10626"/>
                <a:gd name="connsiteX6" fmla="*/ 2632 w 10580"/>
                <a:gd name="connsiteY6" fmla="*/ 4713 h 10626"/>
                <a:gd name="connsiteX7" fmla="*/ 969 w 10580"/>
                <a:gd name="connsiteY7" fmla="*/ 3589 h 10626"/>
                <a:gd name="connsiteX8" fmla="*/ 1075 w 10580"/>
                <a:gd name="connsiteY8" fmla="*/ 2451 h 10626"/>
                <a:gd name="connsiteX9" fmla="*/ 1077 w 10580"/>
                <a:gd name="connsiteY9" fmla="*/ 2025 h 10626"/>
                <a:gd name="connsiteX10" fmla="*/ 1007 w 10580"/>
                <a:gd name="connsiteY10" fmla="*/ 1441 h 10626"/>
                <a:gd name="connsiteX11" fmla="*/ 648 w 10580"/>
                <a:gd name="connsiteY11" fmla="*/ 698 h 10626"/>
                <a:gd name="connsiteX12" fmla="*/ 35 w 10580"/>
                <a:gd name="connsiteY12" fmla="*/ 1 h 10626"/>
                <a:gd name="connsiteX13" fmla="*/ 238 w 10580"/>
                <a:gd name="connsiteY13" fmla="*/ 536 h 10626"/>
                <a:gd name="connsiteX14" fmla="*/ 813 w 10580"/>
                <a:gd name="connsiteY14" fmla="*/ 1576 h 10626"/>
                <a:gd name="connsiteX15" fmla="*/ 790 w 10580"/>
                <a:gd name="connsiteY15" fmla="*/ 2795 h 10626"/>
                <a:gd name="connsiteX16" fmla="*/ 1267 w 10580"/>
                <a:gd name="connsiteY16" fmla="*/ 5002 h 10626"/>
                <a:gd name="connsiteX17" fmla="*/ 2512 w 10580"/>
                <a:gd name="connsiteY17" fmla="*/ 5316 h 10626"/>
                <a:gd name="connsiteX18" fmla="*/ 2991 w 10580"/>
                <a:gd name="connsiteY18" fmla="*/ 4713 h 10626"/>
                <a:gd name="connsiteX19" fmla="*/ 5505 w 10580"/>
                <a:gd name="connsiteY19" fmla="*/ 4562 h 10626"/>
                <a:gd name="connsiteX20" fmla="*/ 6822 w 10580"/>
                <a:gd name="connsiteY20" fmla="*/ 6222 h 10626"/>
                <a:gd name="connsiteX21" fmla="*/ 8738 w 10580"/>
                <a:gd name="connsiteY21" fmla="*/ 5920 h 10626"/>
                <a:gd name="connsiteX22" fmla="*/ 10055 w 10580"/>
                <a:gd name="connsiteY22" fmla="*/ 8635 h 10626"/>
                <a:gd name="connsiteX23" fmla="*/ 9815 w 10580"/>
                <a:gd name="connsiteY23" fmla="*/ 9691 h 10626"/>
                <a:gd name="connsiteX24" fmla="*/ 10413 w 10580"/>
                <a:gd name="connsiteY24" fmla="*/ 10596 h 10626"/>
                <a:gd name="connsiteX25" fmla="*/ 10413 w 10580"/>
                <a:gd name="connsiteY25" fmla="*/ 10294 h 10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580" h="10626">
                  <a:moveTo>
                    <a:pt x="10413" y="10294"/>
                  </a:moveTo>
                  <a:cubicBezTo>
                    <a:pt x="9695" y="9841"/>
                    <a:pt x="10534" y="8484"/>
                    <a:pt x="10534" y="7880"/>
                  </a:cubicBezTo>
                  <a:cubicBezTo>
                    <a:pt x="10653" y="7277"/>
                    <a:pt x="10534" y="6674"/>
                    <a:pt x="10294" y="6070"/>
                  </a:cubicBezTo>
                  <a:cubicBezTo>
                    <a:pt x="10175" y="5769"/>
                    <a:pt x="9695" y="5468"/>
                    <a:pt x="9456" y="5468"/>
                  </a:cubicBezTo>
                  <a:cubicBezTo>
                    <a:pt x="8258" y="5468"/>
                    <a:pt x="7300" y="6523"/>
                    <a:pt x="6343" y="5316"/>
                  </a:cubicBezTo>
                  <a:cubicBezTo>
                    <a:pt x="5505" y="4260"/>
                    <a:pt x="5027" y="2903"/>
                    <a:pt x="3710" y="3507"/>
                  </a:cubicBezTo>
                  <a:cubicBezTo>
                    <a:pt x="3230" y="3657"/>
                    <a:pt x="2991" y="4260"/>
                    <a:pt x="2632" y="4713"/>
                  </a:cubicBezTo>
                  <a:cubicBezTo>
                    <a:pt x="2033" y="5618"/>
                    <a:pt x="969" y="4645"/>
                    <a:pt x="969" y="3589"/>
                  </a:cubicBezTo>
                  <a:cubicBezTo>
                    <a:pt x="969" y="3137"/>
                    <a:pt x="955" y="2903"/>
                    <a:pt x="1075" y="2451"/>
                  </a:cubicBezTo>
                  <a:cubicBezTo>
                    <a:pt x="1121" y="2113"/>
                    <a:pt x="1088" y="2193"/>
                    <a:pt x="1077" y="2025"/>
                  </a:cubicBezTo>
                  <a:cubicBezTo>
                    <a:pt x="1066" y="1857"/>
                    <a:pt x="1078" y="1662"/>
                    <a:pt x="1007" y="1441"/>
                  </a:cubicBezTo>
                  <a:cubicBezTo>
                    <a:pt x="936" y="1220"/>
                    <a:pt x="810" y="938"/>
                    <a:pt x="648" y="698"/>
                  </a:cubicBezTo>
                  <a:cubicBezTo>
                    <a:pt x="486" y="458"/>
                    <a:pt x="103" y="28"/>
                    <a:pt x="35" y="1"/>
                  </a:cubicBezTo>
                  <a:cubicBezTo>
                    <a:pt x="-33" y="-26"/>
                    <a:pt x="-17" y="241"/>
                    <a:pt x="238" y="536"/>
                  </a:cubicBezTo>
                  <a:cubicBezTo>
                    <a:pt x="493" y="799"/>
                    <a:pt x="718" y="1205"/>
                    <a:pt x="813" y="1576"/>
                  </a:cubicBezTo>
                  <a:cubicBezTo>
                    <a:pt x="1009" y="2204"/>
                    <a:pt x="809" y="2242"/>
                    <a:pt x="790" y="2795"/>
                  </a:cubicBezTo>
                  <a:cubicBezTo>
                    <a:pt x="704" y="3138"/>
                    <a:pt x="664" y="4362"/>
                    <a:pt x="1267" y="5002"/>
                  </a:cubicBezTo>
                  <a:cubicBezTo>
                    <a:pt x="1627" y="5154"/>
                    <a:pt x="2152" y="5618"/>
                    <a:pt x="2512" y="5316"/>
                  </a:cubicBezTo>
                  <a:cubicBezTo>
                    <a:pt x="2752" y="5166"/>
                    <a:pt x="2871" y="5014"/>
                    <a:pt x="2991" y="4713"/>
                  </a:cubicBezTo>
                  <a:cubicBezTo>
                    <a:pt x="3829" y="3507"/>
                    <a:pt x="4667" y="3356"/>
                    <a:pt x="5505" y="4562"/>
                  </a:cubicBezTo>
                  <a:cubicBezTo>
                    <a:pt x="5864" y="5014"/>
                    <a:pt x="6224" y="5769"/>
                    <a:pt x="6822" y="6222"/>
                  </a:cubicBezTo>
                  <a:cubicBezTo>
                    <a:pt x="7420" y="6674"/>
                    <a:pt x="8139" y="6222"/>
                    <a:pt x="8738" y="5920"/>
                  </a:cubicBezTo>
                  <a:cubicBezTo>
                    <a:pt x="10534" y="5166"/>
                    <a:pt x="10413" y="7730"/>
                    <a:pt x="10055" y="8635"/>
                  </a:cubicBezTo>
                  <a:cubicBezTo>
                    <a:pt x="9934" y="8937"/>
                    <a:pt x="9815" y="9389"/>
                    <a:pt x="9815" y="9691"/>
                  </a:cubicBezTo>
                  <a:cubicBezTo>
                    <a:pt x="9815" y="10294"/>
                    <a:pt x="9934" y="10445"/>
                    <a:pt x="10413" y="10596"/>
                  </a:cubicBezTo>
                  <a:cubicBezTo>
                    <a:pt x="10534" y="10746"/>
                    <a:pt x="10653" y="10294"/>
                    <a:pt x="10413" y="1029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9" name="图片 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580276" y="5452803"/>
            <a:ext cx="3844341" cy="1670214"/>
          </a:xfrm>
          <a:prstGeom prst="rect">
            <a:avLst/>
          </a:prstGeom>
        </p:spPr>
      </p:pic>
    </p:spTree>
    <p:extLst>
      <p:ext uri="{BB962C8B-B14F-4D97-AF65-F5344CB8AC3E}">
        <p14:creationId xmlns:p14="http://schemas.microsoft.com/office/powerpoint/2010/main" val="210827560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right)">
                                      <p:cBhvr>
                                        <p:cTn id="17" dur="500"/>
                                        <p:tgtEl>
                                          <p:spTgt spid="54"/>
                                        </p:tgtEl>
                                      </p:cBhvr>
                                    </p:animEffect>
                                  </p:childTnLst>
                                </p:cTn>
                              </p:par>
                            </p:childTnLst>
                          </p:cTn>
                        </p:par>
                        <p:par>
                          <p:cTn id="18" fill="hold">
                            <p:stCondLst>
                              <p:cond delay="1500"/>
                            </p:stCondLst>
                            <p:childTnLst>
                              <p:par>
                                <p:cTn id="19" presetID="37" presetClass="entr" presetSubtype="0"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700"/>
                                        <p:tgtEl>
                                          <p:spTgt spid="57"/>
                                        </p:tgtEl>
                                      </p:cBhvr>
                                    </p:animEffect>
                                    <p:anim calcmode="lin" valueType="num">
                                      <p:cBhvr>
                                        <p:cTn id="22" dur="700" fill="hold"/>
                                        <p:tgtEl>
                                          <p:spTgt spid="57"/>
                                        </p:tgtEl>
                                        <p:attrNameLst>
                                          <p:attrName>ppt_x</p:attrName>
                                        </p:attrNameLst>
                                      </p:cBhvr>
                                      <p:tavLst>
                                        <p:tav tm="0">
                                          <p:val>
                                            <p:strVal val="#ppt_x"/>
                                          </p:val>
                                        </p:tav>
                                        <p:tav tm="100000">
                                          <p:val>
                                            <p:strVal val="#ppt_x"/>
                                          </p:val>
                                        </p:tav>
                                      </p:tavLst>
                                    </p:anim>
                                    <p:anim calcmode="lin" valueType="num">
                                      <p:cBhvr>
                                        <p:cTn id="23" dur="630" decel="100000" fill="hold"/>
                                        <p:tgtEl>
                                          <p:spTgt spid="57"/>
                                        </p:tgtEl>
                                        <p:attrNameLst>
                                          <p:attrName>ppt_y</p:attrName>
                                        </p:attrNameLst>
                                      </p:cBhvr>
                                      <p:tavLst>
                                        <p:tav tm="0">
                                          <p:val>
                                            <p:strVal val="#ppt_y+1"/>
                                          </p:val>
                                        </p:tav>
                                        <p:tav tm="100000">
                                          <p:val>
                                            <p:strVal val="#ppt_y-.03"/>
                                          </p:val>
                                        </p:tav>
                                      </p:tavLst>
                                    </p:anim>
                                    <p:anim calcmode="lin" valueType="num">
                                      <p:cBhvr>
                                        <p:cTn id="24" dur="70" accel="100000" fill="hold">
                                          <p:stCondLst>
                                            <p:cond delay="630"/>
                                          </p:stCondLst>
                                        </p:cTn>
                                        <p:tgtEl>
                                          <p:spTgt spid="57"/>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700"/>
                                        <p:tgtEl>
                                          <p:spTgt spid="2"/>
                                        </p:tgtEl>
                                      </p:cBhvr>
                                    </p:animEffect>
                                    <p:anim calcmode="lin" valueType="num">
                                      <p:cBhvr>
                                        <p:cTn id="28" dur="700" fill="hold"/>
                                        <p:tgtEl>
                                          <p:spTgt spid="2"/>
                                        </p:tgtEl>
                                        <p:attrNameLst>
                                          <p:attrName>ppt_x</p:attrName>
                                        </p:attrNameLst>
                                      </p:cBhvr>
                                      <p:tavLst>
                                        <p:tav tm="0">
                                          <p:val>
                                            <p:strVal val="#ppt_x"/>
                                          </p:val>
                                        </p:tav>
                                        <p:tav tm="100000">
                                          <p:val>
                                            <p:strVal val="#ppt_x"/>
                                          </p:val>
                                        </p:tav>
                                      </p:tavLst>
                                    </p:anim>
                                    <p:anim calcmode="lin" valueType="num">
                                      <p:cBhvr>
                                        <p:cTn id="29" dur="630" decel="100000" fill="hold"/>
                                        <p:tgtEl>
                                          <p:spTgt spid="2"/>
                                        </p:tgtEl>
                                        <p:attrNameLst>
                                          <p:attrName>ppt_y</p:attrName>
                                        </p:attrNameLst>
                                      </p:cBhvr>
                                      <p:tavLst>
                                        <p:tav tm="0">
                                          <p:val>
                                            <p:strVal val="#ppt_y+1"/>
                                          </p:val>
                                        </p:tav>
                                        <p:tav tm="100000">
                                          <p:val>
                                            <p:strVal val="#ppt_y-.03"/>
                                          </p:val>
                                        </p:tav>
                                      </p:tavLst>
                                    </p:anim>
                                    <p:anim calcmode="lin" valueType="num">
                                      <p:cBhvr>
                                        <p:cTn id="30" dur="70" accel="100000" fill="hold">
                                          <p:stCondLst>
                                            <p:cond delay="630"/>
                                          </p:stCondLst>
                                        </p:cTn>
                                        <p:tgtEl>
                                          <p:spTgt spid="2"/>
                                        </p:tgtEl>
                                        <p:attrNameLst>
                                          <p:attrName>ppt_y</p:attrName>
                                        </p:attrNameLst>
                                      </p:cBhvr>
                                      <p:tavLst>
                                        <p:tav tm="0">
                                          <p:val>
                                            <p:strVal val="#ppt_y-.03"/>
                                          </p:val>
                                        </p:tav>
                                        <p:tav tm="100000">
                                          <p:val>
                                            <p:strVal val="#ppt_y"/>
                                          </p:val>
                                        </p:tav>
                                      </p:tavLst>
                                    </p:anim>
                                  </p:childTnLst>
                                </p:cTn>
                              </p:par>
                            </p:childTnLst>
                          </p:cTn>
                        </p:par>
                        <p:par>
                          <p:cTn id="31" fill="hold">
                            <p:stCondLst>
                              <p:cond delay="2200"/>
                            </p:stCondLst>
                            <p:childTnLst>
                              <p:par>
                                <p:cTn id="32" presetID="8" presetClass="emph" presetSubtype="0" decel="100000" autoRev="1" fill="hold" nodeType="afterEffect">
                                  <p:stCondLst>
                                    <p:cond delay="0"/>
                                  </p:stCondLst>
                                  <p:childTnLst>
                                    <p:animRot by="-180000">
                                      <p:cBhvr>
                                        <p:cTn id="33" dur="250" fill="hold"/>
                                        <p:tgtEl>
                                          <p:spTgt spid="9"/>
                                        </p:tgtEl>
                                        <p:attrNameLst>
                                          <p:attrName>r</p:attrName>
                                        </p:attrNameLst>
                                      </p:cBhvr>
                                    </p:animRot>
                                  </p:childTnLst>
                                  <p:subTnLst>
                                    <p:audio>
                                      <p:cMediaNode>
                                        <p:cTn display="0" masterRel="sameClick">
                                          <p:stCondLst>
                                            <p:cond evt="begin" delay="0">
                                              <p:tn val="32"/>
                                            </p:cond>
                                          </p:stCondLst>
                                          <p:endCondLst>
                                            <p:cond evt="onStopAudio" delay="0">
                                              <p:tgtEl>
                                                <p:sldTgt/>
                                              </p:tgtEl>
                                            </p:cond>
                                          </p:endCondLst>
                                        </p:cTn>
                                        <p:tgtEl>
                                          <p:sndTgt r:embed="rId3" name="type.wav"/>
                                        </p:tgtEl>
                                      </p:cMediaNode>
                                    </p:audio>
                                  </p:subTnLst>
                                </p:cTn>
                              </p:par>
                            </p:childTnLst>
                          </p:cTn>
                        </p:par>
                        <p:par>
                          <p:cTn id="34" fill="hold">
                            <p:stCondLst>
                              <p:cond delay="2700"/>
                            </p:stCondLst>
                            <p:childTnLst>
                              <p:par>
                                <p:cTn id="35" presetID="14" presetClass="entr" presetSubtype="10"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randombar(horizontal)">
                                      <p:cBhvr>
                                        <p:cTn id="37" dur="750"/>
                                        <p:tgtEl>
                                          <p:spTgt spid="56"/>
                                        </p:tgtEl>
                                      </p:cBhvr>
                                    </p:animEffect>
                                  </p:childTnLst>
                                </p:cTn>
                              </p:par>
                            </p:childTnLst>
                          </p:cTn>
                        </p:par>
                        <p:par>
                          <p:cTn id="38" fill="hold">
                            <p:stCondLst>
                              <p:cond delay="345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6" grpId="0" animBg="1"/>
      <p:bldP spid="8"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276"/>
          <p:cNvSpPr>
            <a:spLocks/>
          </p:cNvSpPr>
          <p:nvPr/>
        </p:nvSpPr>
        <p:spPr bwMode="auto">
          <a:xfrm>
            <a:off x="5914076" y="2766846"/>
            <a:ext cx="291260" cy="517681"/>
          </a:xfrm>
          <a:custGeom>
            <a:avLst/>
            <a:gdLst>
              <a:gd name="T0" fmla="*/ 3 w 25"/>
              <a:gd name="T1" fmla="*/ 33 h 41"/>
              <a:gd name="T2" fmla="*/ 25 w 25"/>
              <a:gd name="T3" fmla="*/ 2 h 41"/>
              <a:gd name="T4" fmla="*/ 22 w 25"/>
              <a:gd name="T5" fmla="*/ 1 h 41"/>
              <a:gd name="T6" fmla="*/ 16 w 25"/>
              <a:gd name="T7" fmla="*/ 38 h 41"/>
              <a:gd name="T8" fmla="*/ 18 w 25"/>
              <a:gd name="T9" fmla="*/ 39 h 41"/>
              <a:gd name="T10" fmla="*/ 25 w 25"/>
              <a:gd name="T11" fmla="*/ 3 h 41"/>
              <a:gd name="T12" fmla="*/ 22 w 25"/>
              <a:gd name="T13" fmla="*/ 2 h 41"/>
              <a:gd name="T14" fmla="*/ 2 w 25"/>
              <a:gd name="T15" fmla="*/ 31 h 41"/>
              <a:gd name="T16" fmla="*/ 3 w 25"/>
              <a:gd name="T17" fmla="*/ 3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1">
                <a:moveTo>
                  <a:pt x="3" y="33"/>
                </a:moveTo>
                <a:cubicBezTo>
                  <a:pt x="15" y="27"/>
                  <a:pt x="24" y="15"/>
                  <a:pt x="25" y="2"/>
                </a:cubicBezTo>
                <a:cubicBezTo>
                  <a:pt x="25" y="1"/>
                  <a:pt x="23" y="0"/>
                  <a:pt x="22" y="1"/>
                </a:cubicBezTo>
                <a:cubicBezTo>
                  <a:pt x="17" y="13"/>
                  <a:pt x="21" y="26"/>
                  <a:pt x="16" y="38"/>
                </a:cubicBezTo>
                <a:cubicBezTo>
                  <a:pt x="15" y="40"/>
                  <a:pt x="17" y="41"/>
                  <a:pt x="18" y="39"/>
                </a:cubicBezTo>
                <a:cubicBezTo>
                  <a:pt x="24" y="28"/>
                  <a:pt x="19" y="14"/>
                  <a:pt x="25" y="3"/>
                </a:cubicBezTo>
                <a:cubicBezTo>
                  <a:pt x="24" y="2"/>
                  <a:pt x="23" y="2"/>
                  <a:pt x="22" y="2"/>
                </a:cubicBezTo>
                <a:cubicBezTo>
                  <a:pt x="21" y="15"/>
                  <a:pt x="13" y="25"/>
                  <a:pt x="2" y="31"/>
                </a:cubicBezTo>
                <a:cubicBezTo>
                  <a:pt x="0" y="32"/>
                  <a:pt x="2" y="34"/>
                  <a:pt x="3" y="3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77"/>
          <p:cNvSpPr>
            <a:spLocks/>
          </p:cNvSpPr>
          <p:nvPr/>
        </p:nvSpPr>
        <p:spPr bwMode="auto">
          <a:xfrm>
            <a:off x="5099540" y="4039907"/>
            <a:ext cx="330069" cy="429413"/>
          </a:xfrm>
          <a:custGeom>
            <a:avLst/>
            <a:gdLst>
              <a:gd name="T0" fmla="*/ 6 w 25"/>
              <a:gd name="T1" fmla="*/ 9 h 30"/>
              <a:gd name="T2" fmla="*/ 8 w 25"/>
              <a:gd name="T3" fmla="*/ 6 h 30"/>
              <a:gd name="T4" fmla="*/ 8 w 25"/>
              <a:gd name="T5" fmla="*/ 10 h 30"/>
              <a:gd name="T6" fmla="*/ 3 w 25"/>
              <a:gd name="T7" fmla="*/ 16 h 30"/>
              <a:gd name="T8" fmla="*/ 3 w 25"/>
              <a:gd name="T9" fmla="*/ 25 h 30"/>
              <a:gd name="T10" fmla="*/ 23 w 25"/>
              <a:gd name="T11" fmla="*/ 25 h 30"/>
              <a:gd name="T12" fmla="*/ 24 w 25"/>
              <a:gd name="T13" fmla="*/ 22 h 30"/>
              <a:gd name="T14" fmla="*/ 12 w 25"/>
              <a:gd name="T15" fmla="*/ 24 h 30"/>
              <a:gd name="T16" fmla="*/ 5 w 25"/>
              <a:gd name="T17" fmla="*/ 24 h 30"/>
              <a:gd name="T18" fmla="*/ 8 w 25"/>
              <a:gd name="T19" fmla="*/ 14 h 30"/>
              <a:gd name="T20" fmla="*/ 11 w 25"/>
              <a:gd name="T21" fmla="*/ 4 h 30"/>
              <a:gd name="T22" fmla="*/ 3 w 25"/>
              <a:gd name="T23" fmla="*/ 8 h 30"/>
              <a:gd name="T24" fmla="*/ 6 w 25"/>
              <a:gd name="T25"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0">
                <a:moveTo>
                  <a:pt x="6" y="9"/>
                </a:moveTo>
                <a:cubicBezTo>
                  <a:pt x="6" y="8"/>
                  <a:pt x="7" y="7"/>
                  <a:pt x="8" y="6"/>
                </a:cubicBezTo>
                <a:cubicBezTo>
                  <a:pt x="10" y="4"/>
                  <a:pt x="8" y="10"/>
                  <a:pt x="8" y="10"/>
                </a:cubicBezTo>
                <a:cubicBezTo>
                  <a:pt x="7" y="12"/>
                  <a:pt x="5" y="14"/>
                  <a:pt x="3" y="16"/>
                </a:cubicBezTo>
                <a:cubicBezTo>
                  <a:pt x="2" y="19"/>
                  <a:pt x="0" y="23"/>
                  <a:pt x="3" y="25"/>
                </a:cubicBezTo>
                <a:cubicBezTo>
                  <a:pt x="8" y="30"/>
                  <a:pt x="17" y="24"/>
                  <a:pt x="23" y="25"/>
                </a:cubicBezTo>
                <a:cubicBezTo>
                  <a:pt x="25" y="25"/>
                  <a:pt x="25" y="23"/>
                  <a:pt x="24" y="22"/>
                </a:cubicBezTo>
                <a:cubicBezTo>
                  <a:pt x="20" y="22"/>
                  <a:pt x="16" y="23"/>
                  <a:pt x="12" y="24"/>
                </a:cubicBezTo>
                <a:cubicBezTo>
                  <a:pt x="10" y="25"/>
                  <a:pt x="7" y="25"/>
                  <a:pt x="5" y="24"/>
                </a:cubicBezTo>
                <a:cubicBezTo>
                  <a:pt x="2" y="22"/>
                  <a:pt x="7" y="16"/>
                  <a:pt x="8" y="14"/>
                </a:cubicBezTo>
                <a:cubicBezTo>
                  <a:pt x="10" y="12"/>
                  <a:pt x="13" y="7"/>
                  <a:pt x="11" y="4"/>
                </a:cubicBezTo>
                <a:cubicBezTo>
                  <a:pt x="8" y="0"/>
                  <a:pt x="4" y="6"/>
                  <a:pt x="3" y="8"/>
                </a:cubicBezTo>
                <a:cubicBezTo>
                  <a:pt x="3" y="9"/>
                  <a:pt x="5" y="11"/>
                  <a:pt x="6" y="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278"/>
          <p:cNvSpPr>
            <a:spLocks/>
          </p:cNvSpPr>
          <p:nvPr/>
        </p:nvSpPr>
        <p:spPr bwMode="auto">
          <a:xfrm>
            <a:off x="5425355" y="4720153"/>
            <a:ext cx="360373" cy="581724"/>
          </a:xfrm>
          <a:custGeom>
            <a:avLst/>
            <a:gdLst>
              <a:gd name="T0" fmla="*/ 3 w 31"/>
              <a:gd name="T1" fmla="*/ 13 h 46"/>
              <a:gd name="T2" fmla="*/ 8 w 31"/>
              <a:gd name="T3" fmla="*/ 20 h 46"/>
              <a:gd name="T4" fmla="*/ 8 w 31"/>
              <a:gd name="T5" fmla="*/ 22 h 46"/>
              <a:gd name="T6" fmla="*/ 22 w 31"/>
              <a:gd name="T7" fmla="*/ 37 h 46"/>
              <a:gd name="T8" fmla="*/ 3 w 31"/>
              <a:gd name="T9" fmla="*/ 43 h 46"/>
              <a:gd name="T10" fmla="*/ 4 w 31"/>
              <a:gd name="T11" fmla="*/ 45 h 46"/>
              <a:gd name="T12" fmla="*/ 27 w 31"/>
              <a:gd name="T13" fmla="*/ 35 h 46"/>
              <a:gd name="T14" fmla="*/ 9 w 31"/>
              <a:gd name="T15" fmla="*/ 20 h 46"/>
              <a:gd name="T16" fmla="*/ 9 w 31"/>
              <a:gd name="T17" fmla="*/ 22 h 46"/>
              <a:gd name="T18" fmla="*/ 2 w 31"/>
              <a:gd name="T19" fmla="*/ 11 h 46"/>
              <a:gd name="T20" fmla="*/ 3 w 31"/>
              <a:gd name="T21"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6">
                <a:moveTo>
                  <a:pt x="3" y="13"/>
                </a:moveTo>
                <a:cubicBezTo>
                  <a:pt x="11" y="5"/>
                  <a:pt x="17" y="18"/>
                  <a:pt x="8" y="20"/>
                </a:cubicBezTo>
                <a:cubicBezTo>
                  <a:pt x="7" y="20"/>
                  <a:pt x="7" y="22"/>
                  <a:pt x="8" y="22"/>
                </a:cubicBezTo>
                <a:cubicBezTo>
                  <a:pt x="13" y="24"/>
                  <a:pt x="31" y="30"/>
                  <a:pt x="22" y="37"/>
                </a:cubicBezTo>
                <a:cubicBezTo>
                  <a:pt x="17" y="41"/>
                  <a:pt x="9" y="41"/>
                  <a:pt x="3" y="43"/>
                </a:cubicBezTo>
                <a:cubicBezTo>
                  <a:pt x="2" y="43"/>
                  <a:pt x="3" y="46"/>
                  <a:pt x="4" y="45"/>
                </a:cubicBezTo>
                <a:cubicBezTo>
                  <a:pt x="10" y="43"/>
                  <a:pt x="24" y="43"/>
                  <a:pt x="27" y="35"/>
                </a:cubicBezTo>
                <a:cubicBezTo>
                  <a:pt x="30" y="26"/>
                  <a:pt x="15" y="22"/>
                  <a:pt x="9" y="20"/>
                </a:cubicBezTo>
                <a:cubicBezTo>
                  <a:pt x="9" y="21"/>
                  <a:pt x="9" y="22"/>
                  <a:pt x="9" y="22"/>
                </a:cubicBezTo>
                <a:cubicBezTo>
                  <a:pt x="22" y="19"/>
                  <a:pt x="12" y="0"/>
                  <a:pt x="2" y="11"/>
                </a:cubicBezTo>
                <a:cubicBezTo>
                  <a:pt x="0" y="12"/>
                  <a:pt x="2" y="14"/>
                  <a:pt x="3" y="1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2" name="组合 21"/>
          <p:cNvGrpSpPr/>
          <p:nvPr/>
        </p:nvGrpSpPr>
        <p:grpSpPr>
          <a:xfrm>
            <a:off x="1293431" y="2240868"/>
            <a:ext cx="4388627" cy="3808175"/>
            <a:chOff x="1293431" y="2240868"/>
            <a:chExt cx="4388627" cy="3808175"/>
          </a:xfrm>
        </p:grpSpPr>
        <p:sp>
          <p:nvSpPr>
            <p:cNvPr id="3" name="Freeform 1268"/>
            <p:cNvSpPr>
              <a:spLocks/>
            </p:cNvSpPr>
            <p:nvPr/>
          </p:nvSpPr>
          <p:spPr bwMode="auto">
            <a:xfrm>
              <a:off x="1293431" y="2766846"/>
              <a:ext cx="3559283" cy="3207480"/>
            </a:xfrm>
            <a:custGeom>
              <a:avLst/>
              <a:gdLst>
                <a:gd name="T0" fmla="*/ 4 w 305"/>
                <a:gd name="T1" fmla="*/ 237 h 239"/>
                <a:gd name="T2" fmla="*/ 4 w 305"/>
                <a:gd name="T3" fmla="*/ 210 h 239"/>
                <a:gd name="T4" fmla="*/ 3 w 305"/>
                <a:gd name="T5" fmla="*/ 177 h 239"/>
                <a:gd name="T6" fmla="*/ 4 w 305"/>
                <a:gd name="T7" fmla="*/ 142 h 239"/>
                <a:gd name="T8" fmla="*/ 5 w 305"/>
                <a:gd name="T9" fmla="*/ 110 h 239"/>
                <a:gd name="T10" fmla="*/ 69 w 305"/>
                <a:gd name="T11" fmla="*/ 13 h 239"/>
                <a:gd name="T12" fmla="*/ 166 w 305"/>
                <a:gd name="T13" fmla="*/ 6 h 239"/>
                <a:gd name="T14" fmla="*/ 233 w 305"/>
                <a:gd name="T15" fmla="*/ 5 h 239"/>
                <a:gd name="T16" fmla="*/ 303 w 305"/>
                <a:gd name="T17" fmla="*/ 8 h 239"/>
                <a:gd name="T18" fmla="*/ 303 w 305"/>
                <a:gd name="T19" fmla="*/ 5 h 239"/>
                <a:gd name="T20" fmla="*/ 233 w 305"/>
                <a:gd name="T21" fmla="*/ 2 h 239"/>
                <a:gd name="T22" fmla="*/ 161 w 305"/>
                <a:gd name="T23" fmla="*/ 3 h 239"/>
                <a:gd name="T24" fmla="*/ 63 w 305"/>
                <a:gd name="T25" fmla="*/ 12 h 239"/>
                <a:gd name="T26" fmla="*/ 4 w 305"/>
                <a:gd name="T27" fmla="*/ 90 h 239"/>
                <a:gd name="T28" fmla="*/ 3 w 305"/>
                <a:gd name="T29" fmla="*/ 125 h 239"/>
                <a:gd name="T30" fmla="*/ 1 w 305"/>
                <a:gd name="T31" fmla="*/ 161 h 239"/>
                <a:gd name="T32" fmla="*/ 1 w 305"/>
                <a:gd name="T33" fmla="*/ 200 h 239"/>
                <a:gd name="T34" fmla="*/ 2 w 305"/>
                <a:gd name="T35" fmla="*/ 237 h 239"/>
                <a:gd name="T36" fmla="*/ 4 w 305"/>
                <a:gd name="T37" fmla="*/ 23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5" h="239">
                  <a:moveTo>
                    <a:pt x="4" y="237"/>
                  </a:moveTo>
                  <a:cubicBezTo>
                    <a:pt x="6" y="228"/>
                    <a:pt x="6" y="219"/>
                    <a:pt x="4" y="210"/>
                  </a:cubicBezTo>
                  <a:cubicBezTo>
                    <a:pt x="3" y="199"/>
                    <a:pt x="3" y="188"/>
                    <a:pt x="3" y="177"/>
                  </a:cubicBezTo>
                  <a:cubicBezTo>
                    <a:pt x="3" y="166"/>
                    <a:pt x="3" y="154"/>
                    <a:pt x="4" y="142"/>
                  </a:cubicBezTo>
                  <a:cubicBezTo>
                    <a:pt x="4" y="131"/>
                    <a:pt x="6" y="121"/>
                    <a:pt x="5" y="110"/>
                  </a:cubicBezTo>
                  <a:cubicBezTo>
                    <a:pt x="4" y="68"/>
                    <a:pt x="29" y="26"/>
                    <a:pt x="69" y="13"/>
                  </a:cubicBezTo>
                  <a:cubicBezTo>
                    <a:pt x="100" y="2"/>
                    <a:pt x="134" y="5"/>
                    <a:pt x="166" y="6"/>
                  </a:cubicBezTo>
                  <a:cubicBezTo>
                    <a:pt x="189" y="6"/>
                    <a:pt x="211" y="5"/>
                    <a:pt x="233" y="5"/>
                  </a:cubicBezTo>
                  <a:cubicBezTo>
                    <a:pt x="256" y="5"/>
                    <a:pt x="280" y="9"/>
                    <a:pt x="303" y="8"/>
                  </a:cubicBezTo>
                  <a:cubicBezTo>
                    <a:pt x="305" y="8"/>
                    <a:pt x="305" y="5"/>
                    <a:pt x="303" y="5"/>
                  </a:cubicBezTo>
                  <a:cubicBezTo>
                    <a:pt x="280" y="6"/>
                    <a:pt x="256" y="3"/>
                    <a:pt x="233" y="2"/>
                  </a:cubicBezTo>
                  <a:cubicBezTo>
                    <a:pt x="209" y="2"/>
                    <a:pt x="185" y="4"/>
                    <a:pt x="161" y="3"/>
                  </a:cubicBezTo>
                  <a:cubicBezTo>
                    <a:pt x="129" y="3"/>
                    <a:pt x="95" y="0"/>
                    <a:pt x="63" y="12"/>
                  </a:cubicBezTo>
                  <a:cubicBezTo>
                    <a:pt x="29" y="24"/>
                    <a:pt x="11" y="56"/>
                    <a:pt x="4" y="90"/>
                  </a:cubicBezTo>
                  <a:cubicBezTo>
                    <a:pt x="2" y="102"/>
                    <a:pt x="4" y="114"/>
                    <a:pt x="3" y="125"/>
                  </a:cubicBezTo>
                  <a:cubicBezTo>
                    <a:pt x="2" y="138"/>
                    <a:pt x="1" y="149"/>
                    <a:pt x="1" y="161"/>
                  </a:cubicBezTo>
                  <a:cubicBezTo>
                    <a:pt x="1" y="174"/>
                    <a:pt x="0" y="187"/>
                    <a:pt x="1" y="200"/>
                  </a:cubicBezTo>
                  <a:cubicBezTo>
                    <a:pt x="2" y="213"/>
                    <a:pt x="5" y="224"/>
                    <a:pt x="2" y="237"/>
                  </a:cubicBezTo>
                  <a:cubicBezTo>
                    <a:pt x="1" y="238"/>
                    <a:pt x="4" y="239"/>
                    <a:pt x="4" y="237"/>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1269"/>
            <p:cNvSpPr>
              <a:spLocks/>
            </p:cNvSpPr>
            <p:nvPr/>
          </p:nvSpPr>
          <p:spPr bwMode="auto">
            <a:xfrm>
              <a:off x="2107967" y="2240868"/>
              <a:ext cx="3574091" cy="3808175"/>
            </a:xfrm>
            <a:custGeom>
              <a:avLst/>
              <a:gdLst>
                <a:gd name="T0" fmla="*/ 237 w 306"/>
                <a:gd name="T1" fmla="*/ 43 h 284"/>
                <a:gd name="T2" fmla="*/ 239 w 306"/>
                <a:gd name="T3" fmla="*/ 22 h 284"/>
                <a:gd name="T4" fmla="*/ 239 w 306"/>
                <a:gd name="T5" fmla="*/ 3 h 284"/>
                <a:gd name="T6" fmla="*/ 262 w 306"/>
                <a:gd name="T7" fmla="*/ 21 h 284"/>
                <a:gd name="T8" fmla="*/ 284 w 306"/>
                <a:gd name="T9" fmla="*/ 40 h 284"/>
                <a:gd name="T10" fmla="*/ 299 w 306"/>
                <a:gd name="T11" fmla="*/ 64 h 284"/>
                <a:gd name="T12" fmla="*/ 280 w 306"/>
                <a:gd name="T13" fmla="*/ 85 h 284"/>
                <a:gd name="T14" fmla="*/ 258 w 306"/>
                <a:gd name="T15" fmla="*/ 105 h 284"/>
                <a:gd name="T16" fmla="*/ 241 w 306"/>
                <a:gd name="T17" fmla="*/ 123 h 284"/>
                <a:gd name="T18" fmla="*/ 243 w 306"/>
                <a:gd name="T19" fmla="*/ 124 h 284"/>
                <a:gd name="T20" fmla="*/ 239 w 306"/>
                <a:gd name="T21" fmla="*/ 96 h 284"/>
                <a:gd name="T22" fmla="*/ 238 w 306"/>
                <a:gd name="T23" fmla="*/ 95 h 284"/>
                <a:gd name="T24" fmla="*/ 208 w 306"/>
                <a:gd name="T25" fmla="*/ 96 h 284"/>
                <a:gd name="T26" fmla="*/ 180 w 306"/>
                <a:gd name="T27" fmla="*/ 100 h 284"/>
                <a:gd name="T28" fmla="*/ 146 w 306"/>
                <a:gd name="T29" fmla="*/ 101 h 284"/>
                <a:gd name="T30" fmla="*/ 116 w 306"/>
                <a:gd name="T31" fmla="*/ 101 h 284"/>
                <a:gd name="T32" fmla="*/ 42 w 306"/>
                <a:gd name="T33" fmla="*/ 102 h 284"/>
                <a:gd name="T34" fmla="*/ 3 w 306"/>
                <a:gd name="T35" fmla="*/ 161 h 284"/>
                <a:gd name="T36" fmla="*/ 4 w 306"/>
                <a:gd name="T37" fmla="*/ 220 h 284"/>
                <a:gd name="T38" fmla="*/ 3 w 306"/>
                <a:gd name="T39" fmla="*/ 249 h 284"/>
                <a:gd name="T40" fmla="*/ 0 w 306"/>
                <a:gd name="T41" fmla="*/ 282 h 284"/>
                <a:gd name="T42" fmla="*/ 2 w 306"/>
                <a:gd name="T43" fmla="*/ 283 h 284"/>
                <a:gd name="T44" fmla="*/ 4 w 306"/>
                <a:gd name="T45" fmla="*/ 283 h 284"/>
                <a:gd name="T46" fmla="*/ 3 w 306"/>
                <a:gd name="T47" fmla="*/ 280 h 284"/>
                <a:gd name="T48" fmla="*/ 5 w 306"/>
                <a:gd name="T49" fmla="*/ 257 h 284"/>
                <a:gd name="T50" fmla="*/ 6 w 306"/>
                <a:gd name="T51" fmla="*/ 227 h 284"/>
                <a:gd name="T52" fmla="*/ 5 w 306"/>
                <a:gd name="T53" fmla="*/ 168 h 284"/>
                <a:gd name="T54" fmla="*/ 22 w 306"/>
                <a:gd name="T55" fmla="*/ 115 h 284"/>
                <a:gd name="T56" fmla="*/ 60 w 306"/>
                <a:gd name="T57" fmla="*/ 102 h 284"/>
                <a:gd name="T58" fmla="*/ 96 w 306"/>
                <a:gd name="T59" fmla="*/ 103 h 284"/>
                <a:gd name="T60" fmla="*/ 142 w 306"/>
                <a:gd name="T61" fmla="*/ 103 h 284"/>
                <a:gd name="T62" fmla="*/ 172 w 306"/>
                <a:gd name="T63" fmla="*/ 104 h 284"/>
                <a:gd name="T64" fmla="*/ 200 w 306"/>
                <a:gd name="T65" fmla="*/ 99 h 284"/>
                <a:gd name="T66" fmla="*/ 231 w 306"/>
                <a:gd name="T67" fmla="*/ 98 h 284"/>
                <a:gd name="T68" fmla="*/ 239 w 306"/>
                <a:gd name="T69" fmla="*/ 109 h 284"/>
                <a:gd name="T70" fmla="*/ 241 w 306"/>
                <a:gd name="T71" fmla="*/ 124 h 284"/>
                <a:gd name="T72" fmla="*/ 243 w 306"/>
                <a:gd name="T73" fmla="*/ 125 h 284"/>
                <a:gd name="T74" fmla="*/ 260 w 306"/>
                <a:gd name="T75" fmla="*/ 107 h 284"/>
                <a:gd name="T76" fmla="*/ 282 w 306"/>
                <a:gd name="T77" fmla="*/ 86 h 284"/>
                <a:gd name="T78" fmla="*/ 304 w 306"/>
                <a:gd name="T79" fmla="*/ 57 h 284"/>
                <a:gd name="T80" fmla="*/ 297 w 306"/>
                <a:gd name="T81" fmla="*/ 47 h 284"/>
                <a:gd name="T82" fmla="*/ 275 w 306"/>
                <a:gd name="T83" fmla="*/ 29 h 284"/>
                <a:gd name="T84" fmla="*/ 254 w 306"/>
                <a:gd name="T85" fmla="*/ 10 h 284"/>
                <a:gd name="T86" fmla="*/ 237 w 306"/>
                <a:gd name="T87" fmla="*/ 0 h 284"/>
                <a:gd name="T88" fmla="*/ 235 w 306"/>
                <a:gd name="T89" fmla="*/ 1 h 284"/>
                <a:gd name="T90" fmla="*/ 235 w 306"/>
                <a:gd name="T91" fmla="*/ 13 h 284"/>
                <a:gd name="T92" fmla="*/ 235 w 306"/>
                <a:gd name="T93" fmla="*/ 42 h 284"/>
                <a:gd name="T94" fmla="*/ 237 w 306"/>
                <a:gd name="T95" fmla="*/ 4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6" h="284">
                  <a:moveTo>
                    <a:pt x="237" y="43"/>
                  </a:moveTo>
                  <a:cubicBezTo>
                    <a:pt x="238" y="36"/>
                    <a:pt x="239" y="29"/>
                    <a:pt x="239" y="22"/>
                  </a:cubicBezTo>
                  <a:cubicBezTo>
                    <a:pt x="239" y="19"/>
                    <a:pt x="235" y="2"/>
                    <a:pt x="239" y="3"/>
                  </a:cubicBezTo>
                  <a:cubicBezTo>
                    <a:pt x="246" y="4"/>
                    <a:pt x="256" y="16"/>
                    <a:pt x="262" y="21"/>
                  </a:cubicBezTo>
                  <a:cubicBezTo>
                    <a:pt x="269" y="28"/>
                    <a:pt x="277" y="34"/>
                    <a:pt x="284" y="40"/>
                  </a:cubicBezTo>
                  <a:cubicBezTo>
                    <a:pt x="291" y="47"/>
                    <a:pt x="306" y="52"/>
                    <a:pt x="299" y="64"/>
                  </a:cubicBezTo>
                  <a:cubicBezTo>
                    <a:pt x="294" y="72"/>
                    <a:pt x="286" y="78"/>
                    <a:pt x="280" y="85"/>
                  </a:cubicBezTo>
                  <a:cubicBezTo>
                    <a:pt x="273" y="92"/>
                    <a:pt x="265" y="98"/>
                    <a:pt x="258" y="105"/>
                  </a:cubicBezTo>
                  <a:cubicBezTo>
                    <a:pt x="252" y="111"/>
                    <a:pt x="247" y="118"/>
                    <a:pt x="241" y="123"/>
                  </a:cubicBezTo>
                  <a:cubicBezTo>
                    <a:pt x="242" y="124"/>
                    <a:pt x="242" y="124"/>
                    <a:pt x="243" y="124"/>
                  </a:cubicBezTo>
                  <a:cubicBezTo>
                    <a:pt x="243" y="115"/>
                    <a:pt x="241" y="105"/>
                    <a:pt x="239" y="96"/>
                  </a:cubicBezTo>
                  <a:cubicBezTo>
                    <a:pt x="239" y="95"/>
                    <a:pt x="238" y="95"/>
                    <a:pt x="238" y="95"/>
                  </a:cubicBezTo>
                  <a:cubicBezTo>
                    <a:pt x="228" y="95"/>
                    <a:pt x="218" y="95"/>
                    <a:pt x="208" y="96"/>
                  </a:cubicBezTo>
                  <a:cubicBezTo>
                    <a:pt x="198" y="96"/>
                    <a:pt x="189" y="99"/>
                    <a:pt x="180" y="100"/>
                  </a:cubicBezTo>
                  <a:cubicBezTo>
                    <a:pt x="168" y="102"/>
                    <a:pt x="157" y="101"/>
                    <a:pt x="146" y="101"/>
                  </a:cubicBezTo>
                  <a:cubicBezTo>
                    <a:pt x="136" y="100"/>
                    <a:pt x="126" y="101"/>
                    <a:pt x="116" y="101"/>
                  </a:cubicBezTo>
                  <a:cubicBezTo>
                    <a:pt x="91" y="101"/>
                    <a:pt x="66" y="96"/>
                    <a:pt x="42" y="102"/>
                  </a:cubicBezTo>
                  <a:cubicBezTo>
                    <a:pt x="13" y="109"/>
                    <a:pt x="5" y="135"/>
                    <a:pt x="3" y="161"/>
                  </a:cubicBezTo>
                  <a:cubicBezTo>
                    <a:pt x="1" y="181"/>
                    <a:pt x="3" y="200"/>
                    <a:pt x="4" y="220"/>
                  </a:cubicBezTo>
                  <a:cubicBezTo>
                    <a:pt x="4" y="230"/>
                    <a:pt x="3" y="240"/>
                    <a:pt x="3" y="249"/>
                  </a:cubicBezTo>
                  <a:cubicBezTo>
                    <a:pt x="2" y="260"/>
                    <a:pt x="0" y="271"/>
                    <a:pt x="0" y="282"/>
                  </a:cubicBezTo>
                  <a:cubicBezTo>
                    <a:pt x="1" y="283"/>
                    <a:pt x="1" y="284"/>
                    <a:pt x="2" y="283"/>
                  </a:cubicBezTo>
                  <a:cubicBezTo>
                    <a:pt x="3" y="283"/>
                    <a:pt x="3" y="283"/>
                    <a:pt x="4" y="283"/>
                  </a:cubicBezTo>
                  <a:cubicBezTo>
                    <a:pt x="5" y="282"/>
                    <a:pt x="5" y="280"/>
                    <a:pt x="3" y="280"/>
                  </a:cubicBezTo>
                  <a:cubicBezTo>
                    <a:pt x="3" y="280"/>
                    <a:pt x="4" y="259"/>
                    <a:pt x="5" y="257"/>
                  </a:cubicBezTo>
                  <a:cubicBezTo>
                    <a:pt x="6" y="247"/>
                    <a:pt x="6" y="237"/>
                    <a:pt x="6" y="227"/>
                  </a:cubicBezTo>
                  <a:cubicBezTo>
                    <a:pt x="7" y="208"/>
                    <a:pt x="4" y="188"/>
                    <a:pt x="5" y="168"/>
                  </a:cubicBezTo>
                  <a:cubicBezTo>
                    <a:pt x="5" y="150"/>
                    <a:pt x="8" y="129"/>
                    <a:pt x="22" y="115"/>
                  </a:cubicBezTo>
                  <a:cubicBezTo>
                    <a:pt x="32" y="105"/>
                    <a:pt x="47" y="102"/>
                    <a:pt x="60" y="102"/>
                  </a:cubicBezTo>
                  <a:cubicBezTo>
                    <a:pt x="72" y="101"/>
                    <a:pt x="85" y="102"/>
                    <a:pt x="96" y="103"/>
                  </a:cubicBezTo>
                  <a:cubicBezTo>
                    <a:pt x="112" y="104"/>
                    <a:pt x="127" y="104"/>
                    <a:pt x="142" y="103"/>
                  </a:cubicBezTo>
                  <a:cubicBezTo>
                    <a:pt x="152" y="103"/>
                    <a:pt x="162" y="104"/>
                    <a:pt x="172" y="104"/>
                  </a:cubicBezTo>
                  <a:cubicBezTo>
                    <a:pt x="182" y="103"/>
                    <a:pt x="191" y="101"/>
                    <a:pt x="200" y="99"/>
                  </a:cubicBezTo>
                  <a:cubicBezTo>
                    <a:pt x="211" y="97"/>
                    <a:pt x="221" y="100"/>
                    <a:pt x="231" y="98"/>
                  </a:cubicBezTo>
                  <a:cubicBezTo>
                    <a:pt x="239" y="97"/>
                    <a:pt x="238" y="103"/>
                    <a:pt x="239" y="109"/>
                  </a:cubicBezTo>
                  <a:cubicBezTo>
                    <a:pt x="240" y="114"/>
                    <a:pt x="241" y="119"/>
                    <a:pt x="241" y="124"/>
                  </a:cubicBezTo>
                  <a:cubicBezTo>
                    <a:pt x="241" y="125"/>
                    <a:pt x="242" y="126"/>
                    <a:pt x="243" y="125"/>
                  </a:cubicBezTo>
                  <a:cubicBezTo>
                    <a:pt x="249" y="120"/>
                    <a:pt x="254" y="113"/>
                    <a:pt x="260" y="107"/>
                  </a:cubicBezTo>
                  <a:cubicBezTo>
                    <a:pt x="267" y="100"/>
                    <a:pt x="274" y="93"/>
                    <a:pt x="282" y="86"/>
                  </a:cubicBezTo>
                  <a:cubicBezTo>
                    <a:pt x="287" y="81"/>
                    <a:pt x="306" y="67"/>
                    <a:pt x="304" y="57"/>
                  </a:cubicBezTo>
                  <a:cubicBezTo>
                    <a:pt x="303" y="52"/>
                    <a:pt x="301" y="49"/>
                    <a:pt x="297" y="47"/>
                  </a:cubicBezTo>
                  <a:cubicBezTo>
                    <a:pt x="289" y="41"/>
                    <a:pt x="282" y="35"/>
                    <a:pt x="275" y="29"/>
                  </a:cubicBezTo>
                  <a:cubicBezTo>
                    <a:pt x="268" y="22"/>
                    <a:pt x="261" y="17"/>
                    <a:pt x="254" y="10"/>
                  </a:cubicBezTo>
                  <a:cubicBezTo>
                    <a:pt x="249" y="6"/>
                    <a:pt x="244" y="1"/>
                    <a:pt x="237" y="0"/>
                  </a:cubicBezTo>
                  <a:cubicBezTo>
                    <a:pt x="236" y="0"/>
                    <a:pt x="236" y="0"/>
                    <a:pt x="235" y="1"/>
                  </a:cubicBezTo>
                  <a:cubicBezTo>
                    <a:pt x="234" y="5"/>
                    <a:pt x="235" y="9"/>
                    <a:pt x="235" y="13"/>
                  </a:cubicBezTo>
                  <a:cubicBezTo>
                    <a:pt x="237" y="23"/>
                    <a:pt x="237" y="32"/>
                    <a:pt x="235" y="42"/>
                  </a:cubicBezTo>
                  <a:cubicBezTo>
                    <a:pt x="234" y="44"/>
                    <a:pt x="237" y="44"/>
                    <a:pt x="237" y="4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270"/>
            <p:cNvSpPr>
              <a:spLocks/>
            </p:cNvSpPr>
            <p:nvPr/>
          </p:nvSpPr>
          <p:spPr bwMode="auto">
            <a:xfrm>
              <a:off x="2799089" y="3615547"/>
              <a:ext cx="2043748" cy="2396133"/>
            </a:xfrm>
            <a:custGeom>
              <a:avLst/>
              <a:gdLst>
                <a:gd name="T0" fmla="*/ 12 w 175"/>
                <a:gd name="T1" fmla="*/ 179 h 180"/>
                <a:gd name="T2" fmla="*/ 27 w 175"/>
                <a:gd name="T3" fmla="*/ 66 h 180"/>
                <a:gd name="T4" fmla="*/ 78 w 175"/>
                <a:gd name="T5" fmla="*/ 49 h 180"/>
                <a:gd name="T6" fmla="*/ 92 w 175"/>
                <a:gd name="T7" fmla="*/ 48 h 180"/>
                <a:gd name="T8" fmla="*/ 93 w 175"/>
                <a:gd name="T9" fmla="*/ 62 h 180"/>
                <a:gd name="T10" fmla="*/ 79 w 175"/>
                <a:gd name="T11" fmla="*/ 88 h 180"/>
                <a:gd name="T12" fmla="*/ 80 w 175"/>
                <a:gd name="T13" fmla="*/ 90 h 180"/>
                <a:gd name="T14" fmla="*/ 93 w 175"/>
                <a:gd name="T15" fmla="*/ 86 h 180"/>
                <a:gd name="T16" fmla="*/ 121 w 175"/>
                <a:gd name="T17" fmla="*/ 72 h 180"/>
                <a:gd name="T18" fmla="*/ 156 w 175"/>
                <a:gd name="T19" fmla="*/ 57 h 180"/>
                <a:gd name="T20" fmla="*/ 174 w 175"/>
                <a:gd name="T21" fmla="*/ 49 h 180"/>
                <a:gd name="T22" fmla="*/ 174 w 175"/>
                <a:gd name="T23" fmla="*/ 47 h 180"/>
                <a:gd name="T24" fmla="*/ 155 w 175"/>
                <a:gd name="T25" fmla="*/ 30 h 180"/>
                <a:gd name="T26" fmla="*/ 122 w 175"/>
                <a:gd name="T27" fmla="*/ 1 h 180"/>
                <a:gd name="T28" fmla="*/ 121 w 175"/>
                <a:gd name="T29" fmla="*/ 3 h 180"/>
                <a:gd name="T30" fmla="*/ 164 w 175"/>
                <a:gd name="T31" fmla="*/ 40 h 180"/>
                <a:gd name="T32" fmla="*/ 167 w 175"/>
                <a:gd name="T33" fmla="*/ 50 h 180"/>
                <a:gd name="T34" fmla="*/ 155 w 175"/>
                <a:gd name="T35" fmla="*/ 55 h 180"/>
                <a:gd name="T36" fmla="*/ 130 w 175"/>
                <a:gd name="T37" fmla="*/ 65 h 180"/>
                <a:gd name="T38" fmla="*/ 105 w 175"/>
                <a:gd name="T39" fmla="*/ 76 h 180"/>
                <a:gd name="T40" fmla="*/ 86 w 175"/>
                <a:gd name="T41" fmla="*/ 87 h 180"/>
                <a:gd name="T42" fmla="*/ 87 w 175"/>
                <a:gd name="T43" fmla="*/ 78 h 180"/>
                <a:gd name="T44" fmla="*/ 94 w 175"/>
                <a:gd name="T45" fmla="*/ 67 h 180"/>
                <a:gd name="T46" fmla="*/ 100 w 175"/>
                <a:gd name="T47" fmla="*/ 47 h 180"/>
                <a:gd name="T48" fmla="*/ 99 w 175"/>
                <a:gd name="T49" fmla="*/ 46 h 180"/>
                <a:gd name="T50" fmla="*/ 83 w 175"/>
                <a:gd name="T51" fmla="*/ 46 h 180"/>
                <a:gd name="T52" fmla="*/ 54 w 175"/>
                <a:gd name="T53" fmla="*/ 49 h 180"/>
                <a:gd name="T54" fmla="*/ 19 w 175"/>
                <a:gd name="T55" fmla="*/ 72 h 180"/>
                <a:gd name="T56" fmla="*/ 9 w 175"/>
                <a:gd name="T57" fmla="*/ 117 h 180"/>
                <a:gd name="T58" fmla="*/ 10 w 175"/>
                <a:gd name="T59" fmla="*/ 179 h 180"/>
                <a:gd name="T60" fmla="*/ 12 w 175"/>
                <a:gd name="T61" fmla="*/ 17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180">
                  <a:moveTo>
                    <a:pt x="12" y="179"/>
                  </a:moveTo>
                  <a:cubicBezTo>
                    <a:pt x="16" y="142"/>
                    <a:pt x="0" y="97"/>
                    <a:pt x="27" y="66"/>
                  </a:cubicBezTo>
                  <a:cubicBezTo>
                    <a:pt x="41" y="50"/>
                    <a:pt x="59" y="52"/>
                    <a:pt x="78" y="49"/>
                  </a:cubicBezTo>
                  <a:cubicBezTo>
                    <a:pt x="83" y="49"/>
                    <a:pt x="87" y="48"/>
                    <a:pt x="92" y="48"/>
                  </a:cubicBezTo>
                  <a:cubicBezTo>
                    <a:pt x="101" y="47"/>
                    <a:pt x="95" y="58"/>
                    <a:pt x="93" y="62"/>
                  </a:cubicBezTo>
                  <a:cubicBezTo>
                    <a:pt x="89" y="71"/>
                    <a:pt x="83" y="79"/>
                    <a:pt x="79" y="88"/>
                  </a:cubicBezTo>
                  <a:cubicBezTo>
                    <a:pt x="79" y="88"/>
                    <a:pt x="79" y="90"/>
                    <a:pt x="80" y="90"/>
                  </a:cubicBezTo>
                  <a:cubicBezTo>
                    <a:pt x="85" y="91"/>
                    <a:pt x="89" y="89"/>
                    <a:pt x="93" y="86"/>
                  </a:cubicBezTo>
                  <a:cubicBezTo>
                    <a:pt x="103" y="81"/>
                    <a:pt x="111" y="76"/>
                    <a:pt x="121" y="72"/>
                  </a:cubicBezTo>
                  <a:cubicBezTo>
                    <a:pt x="132" y="67"/>
                    <a:pt x="144" y="62"/>
                    <a:pt x="156" y="57"/>
                  </a:cubicBezTo>
                  <a:cubicBezTo>
                    <a:pt x="162" y="55"/>
                    <a:pt x="169" y="53"/>
                    <a:pt x="174" y="49"/>
                  </a:cubicBezTo>
                  <a:cubicBezTo>
                    <a:pt x="174" y="48"/>
                    <a:pt x="175" y="47"/>
                    <a:pt x="174" y="47"/>
                  </a:cubicBezTo>
                  <a:cubicBezTo>
                    <a:pt x="169" y="40"/>
                    <a:pt x="162" y="35"/>
                    <a:pt x="155" y="30"/>
                  </a:cubicBezTo>
                  <a:cubicBezTo>
                    <a:pt x="143" y="21"/>
                    <a:pt x="133" y="10"/>
                    <a:pt x="122" y="1"/>
                  </a:cubicBezTo>
                  <a:cubicBezTo>
                    <a:pt x="121" y="0"/>
                    <a:pt x="119" y="2"/>
                    <a:pt x="121" y="3"/>
                  </a:cubicBezTo>
                  <a:cubicBezTo>
                    <a:pt x="135" y="15"/>
                    <a:pt x="149" y="28"/>
                    <a:pt x="164" y="40"/>
                  </a:cubicBezTo>
                  <a:cubicBezTo>
                    <a:pt x="167" y="42"/>
                    <a:pt x="173" y="47"/>
                    <a:pt x="167" y="50"/>
                  </a:cubicBezTo>
                  <a:cubicBezTo>
                    <a:pt x="164" y="52"/>
                    <a:pt x="159" y="54"/>
                    <a:pt x="155" y="55"/>
                  </a:cubicBezTo>
                  <a:cubicBezTo>
                    <a:pt x="147" y="58"/>
                    <a:pt x="139" y="62"/>
                    <a:pt x="130" y="65"/>
                  </a:cubicBezTo>
                  <a:cubicBezTo>
                    <a:pt x="122" y="69"/>
                    <a:pt x="114" y="72"/>
                    <a:pt x="105" y="76"/>
                  </a:cubicBezTo>
                  <a:cubicBezTo>
                    <a:pt x="99" y="80"/>
                    <a:pt x="93" y="85"/>
                    <a:pt x="86" y="87"/>
                  </a:cubicBezTo>
                  <a:cubicBezTo>
                    <a:pt x="79" y="89"/>
                    <a:pt x="87" y="79"/>
                    <a:pt x="87" y="78"/>
                  </a:cubicBezTo>
                  <a:cubicBezTo>
                    <a:pt x="90" y="74"/>
                    <a:pt x="92" y="70"/>
                    <a:pt x="94" y="67"/>
                  </a:cubicBezTo>
                  <a:cubicBezTo>
                    <a:pt x="97" y="60"/>
                    <a:pt x="99" y="54"/>
                    <a:pt x="100" y="47"/>
                  </a:cubicBezTo>
                  <a:cubicBezTo>
                    <a:pt x="100" y="47"/>
                    <a:pt x="99" y="46"/>
                    <a:pt x="99" y="46"/>
                  </a:cubicBezTo>
                  <a:cubicBezTo>
                    <a:pt x="93" y="44"/>
                    <a:pt x="88" y="45"/>
                    <a:pt x="83" y="46"/>
                  </a:cubicBezTo>
                  <a:cubicBezTo>
                    <a:pt x="73" y="47"/>
                    <a:pt x="64" y="47"/>
                    <a:pt x="54" y="49"/>
                  </a:cubicBezTo>
                  <a:cubicBezTo>
                    <a:pt x="40" y="51"/>
                    <a:pt x="28" y="60"/>
                    <a:pt x="19" y="72"/>
                  </a:cubicBezTo>
                  <a:cubicBezTo>
                    <a:pt x="9" y="85"/>
                    <a:pt x="8" y="101"/>
                    <a:pt x="9" y="117"/>
                  </a:cubicBezTo>
                  <a:cubicBezTo>
                    <a:pt x="10" y="138"/>
                    <a:pt x="12" y="158"/>
                    <a:pt x="10" y="179"/>
                  </a:cubicBezTo>
                  <a:cubicBezTo>
                    <a:pt x="9" y="180"/>
                    <a:pt x="12" y="180"/>
                    <a:pt x="12" y="17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271"/>
            <p:cNvSpPr>
              <a:spLocks/>
            </p:cNvSpPr>
            <p:nvPr/>
          </p:nvSpPr>
          <p:spPr bwMode="auto">
            <a:xfrm>
              <a:off x="3613628" y="4458646"/>
              <a:ext cx="1382242" cy="1526354"/>
            </a:xfrm>
            <a:custGeom>
              <a:avLst/>
              <a:gdLst>
                <a:gd name="T0" fmla="*/ 5 w 126"/>
                <a:gd name="T1" fmla="*/ 119 h 121"/>
                <a:gd name="T2" fmla="*/ 15 w 126"/>
                <a:gd name="T3" fmla="*/ 72 h 121"/>
                <a:gd name="T4" fmla="*/ 35 w 126"/>
                <a:gd name="T5" fmla="*/ 63 h 121"/>
                <a:gd name="T6" fmla="*/ 48 w 126"/>
                <a:gd name="T7" fmla="*/ 62 h 121"/>
                <a:gd name="T8" fmla="*/ 53 w 126"/>
                <a:gd name="T9" fmla="*/ 72 h 121"/>
                <a:gd name="T10" fmla="*/ 58 w 126"/>
                <a:gd name="T11" fmla="*/ 87 h 121"/>
                <a:gd name="T12" fmla="*/ 75 w 126"/>
                <a:gd name="T13" fmla="*/ 79 h 121"/>
                <a:gd name="T14" fmla="*/ 109 w 126"/>
                <a:gd name="T15" fmla="*/ 53 h 121"/>
                <a:gd name="T16" fmla="*/ 124 w 126"/>
                <a:gd name="T17" fmla="*/ 40 h 121"/>
                <a:gd name="T18" fmla="*/ 111 w 126"/>
                <a:gd name="T19" fmla="*/ 23 h 121"/>
                <a:gd name="T20" fmla="*/ 78 w 126"/>
                <a:gd name="T21" fmla="*/ 1 h 121"/>
                <a:gd name="T22" fmla="*/ 77 w 126"/>
                <a:gd name="T23" fmla="*/ 3 h 121"/>
                <a:gd name="T24" fmla="*/ 105 w 126"/>
                <a:gd name="T25" fmla="*/ 22 h 121"/>
                <a:gd name="T26" fmla="*/ 120 w 126"/>
                <a:gd name="T27" fmla="*/ 35 h 121"/>
                <a:gd name="T28" fmla="*/ 107 w 126"/>
                <a:gd name="T29" fmla="*/ 51 h 121"/>
                <a:gd name="T30" fmla="*/ 78 w 126"/>
                <a:gd name="T31" fmla="*/ 73 h 121"/>
                <a:gd name="T32" fmla="*/ 65 w 126"/>
                <a:gd name="T33" fmla="*/ 83 h 121"/>
                <a:gd name="T34" fmla="*/ 57 w 126"/>
                <a:gd name="T35" fmla="*/ 67 h 121"/>
                <a:gd name="T36" fmla="*/ 25 w 126"/>
                <a:gd name="T37" fmla="*/ 64 h 121"/>
                <a:gd name="T38" fmla="*/ 4 w 126"/>
                <a:gd name="T39" fmla="*/ 81 h 121"/>
                <a:gd name="T40" fmla="*/ 2 w 126"/>
                <a:gd name="T41" fmla="*/ 119 h 121"/>
                <a:gd name="T42" fmla="*/ 5 w 126"/>
                <a:gd name="T43" fmla="*/ 11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6" h="121">
                  <a:moveTo>
                    <a:pt x="5" y="119"/>
                  </a:moveTo>
                  <a:cubicBezTo>
                    <a:pt x="5" y="103"/>
                    <a:pt x="1" y="83"/>
                    <a:pt x="15" y="72"/>
                  </a:cubicBezTo>
                  <a:cubicBezTo>
                    <a:pt x="21" y="67"/>
                    <a:pt x="28" y="65"/>
                    <a:pt x="35" y="63"/>
                  </a:cubicBezTo>
                  <a:cubicBezTo>
                    <a:pt x="39" y="62"/>
                    <a:pt x="43" y="62"/>
                    <a:pt x="48" y="62"/>
                  </a:cubicBezTo>
                  <a:cubicBezTo>
                    <a:pt x="58" y="61"/>
                    <a:pt x="54" y="68"/>
                    <a:pt x="53" y="72"/>
                  </a:cubicBezTo>
                  <a:cubicBezTo>
                    <a:pt x="52" y="77"/>
                    <a:pt x="53" y="85"/>
                    <a:pt x="58" y="87"/>
                  </a:cubicBezTo>
                  <a:cubicBezTo>
                    <a:pt x="64" y="88"/>
                    <a:pt x="71" y="82"/>
                    <a:pt x="75" y="79"/>
                  </a:cubicBezTo>
                  <a:cubicBezTo>
                    <a:pt x="86" y="70"/>
                    <a:pt x="96" y="59"/>
                    <a:pt x="109" y="53"/>
                  </a:cubicBezTo>
                  <a:cubicBezTo>
                    <a:pt x="113" y="51"/>
                    <a:pt x="124" y="47"/>
                    <a:pt x="124" y="40"/>
                  </a:cubicBezTo>
                  <a:cubicBezTo>
                    <a:pt x="124" y="32"/>
                    <a:pt x="116" y="27"/>
                    <a:pt x="111" y="23"/>
                  </a:cubicBezTo>
                  <a:cubicBezTo>
                    <a:pt x="100" y="15"/>
                    <a:pt x="89" y="7"/>
                    <a:pt x="78" y="1"/>
                  </a:cubicBezTo>
                  <a:cubicBezTo>
                    <a:pt x="77" y="0"/>
                    <a:pt x="75" y="2"/>
                    <a:pt x="77" y="3"/>
                  </a:cubicBezTo>
                  <a:cubicBezTo>
                    <a:pt x="87" y="8"/>
                    <a:pt x="96" y="15"/>
                    <a:pt x="105" y="22"/>
                  </a:cubicBezTo>
                  <a:cubicBezTo>
                    <a:pt x="111" y="25"/>
                    <a:pt x="116" y="30"/>
                    <a:pt x="120" y="35"/>
                  </a:cubicBezTo>
                  <a:cubicBezTo>
                    <a:pt x="126" y="43"/>
                    <a:pt x="112" y="48"/>
                    <a:pt x="107" y="51"/>
                  </a:cubicBezTo>
                  <a:cubicBezTo>
                    <a:pt x="96" y="56"/>
                    <a:pt x="88" y="64"/>
                    <a:pt x="78" y="73"/>
                  </a:cubicBezTo>
                  <a:cubicBezTo>
                    <a:pt x="74" y="76"/>
                    <a:pt x="70" y="80"/>
                    <a:pt x="65" y="83"/>
                  </a:cubicBezTo>
                  <a:cubicBezTo>
                    <a:pt x="55" y="89"/>
                    <a:pt x="56" y="73"/>
                    <a:pt x="57" y="67"/>
                  </a:cubicBezTo>
                  <a:cubicBezTo>
                    <a:pt x="60" y="52"/>
                    <a:pt x="31" y="61"/>
                    <a:pt x="25" y="64"/>
                  </a:cubicBezTo>
                  <a:cubicBezTo>
                    <a:pt x="17" y="67"/>
                    <a:pt x="8" y="72"/>
                    <a:pt x="4" y="81"/>
                  </a:cubicBezTo>
                  <a:cubicBezTo>
                    <a:pt x="0" y="93"/>
                    <a:pt x="2" y="107"/>
                    <a:pt x="2" y="119"/>
                  </a:cubicBezTo>
                  <a:cubicBezTo>
                    <a:pt x="2" y="121"/>
                    <a:pt x="5" y="121"/>
                    <a:pt x="5" y="11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272"/>
            <p:cNvSpPr>
              <a:spLocks/>
            </p:cNvSpPr>
            <p:nvPr/>
          </p:nvSpPr>
          <p:spPr bwMode="auto">
            <a:xfrm>
              <a:off x="1352670" y="5910284"/>
              <a:ext cx="2354755" cy="122750"/>
            </a:xfrm>
            <a:custGeom>
              <a:avLst/>
              <a:gdLst>
                <a:gd name="T0" fmla="*/ 2 w 202"/>
                <a:gd name="T1" fmla="*/ 7 h 10"/>
                <a:gd name="T2" fmla="*/ 46 w 202"/>
                <a:gd name="T3" fmla="*/ 8 h 10"/>
                <a:gd name="T4" fmla="*/ 97 w 202"/>
                <a:gd name="T5" fmla="*/ 7 h 10"/>
                <a:gd name="T6" fmla="*/ 200 w 202"/>
                <a:gd name="T7" fmla="*/ 2 h 10"/>
                <a:gd name="T8" fmla="*/ 200 w 202"/>
                <a:gd name="T9" fmla="*/ 0 h 10"/>
                <a:gd name="T10" fmla="*/ 101 w 202"/>
                <a:gd name="T11" fmla="*/ 5 h 10"/>
                <a:gd name="T12" fmla="*/ 54 w 202"/>
                <a:gd name="T13" fmla="*/ 5 h 10"/>
                <a:gd name="T14" fmla="*/ 3 w 202"/>
                <a:gd name="T15" fmla="*/ 5 h 10"/>
                <a:gd name="T16" fmla="*/ 2 w 202"/>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0">
                  <a:moveTo>
                    <a:pt x="2" y="7"/>
                  </a:moveTo>
                  <a:cubicBezTo>
                    <a:pt x="17" y="10"/>
                    <a:pt x="31" y="8"/>
                    <a:pt x="46" y="8"/>
                  </a:cubicBezTo>
                  <a:cubicBezTo>
                    <a:pt x="63" y="7"/>
                    <a:pt x="80" y="6"/>
                    <a:pt x="97" y="7"/>
                  </a:cubicBezTo>
                  <a:cubicBezTo>
                    <a:pt x="132" y="9"/>
                    <a:pt x="166" y="2"/>
                    <a:pt x="200" y="2"/>
                  </a:cubicBezTo>
                  <a:cubicBezTo>
                    <a:pt x="202" y="2"/>
                    <a:pt x="202" y="0"/>
                    <a:pt x="200" y="0"/>
                  </a:cubicBezTo>
                  <a:cubicBezTo>
                    <a:pt x="167" y="0"/>
                    <a:pt x="134" y="7"/>
                    <a:pt x="101" y="5"/>
                  </a:cubicBezTo>
                  <a:cubicBezTo>
                    <a:pt x="85" y="4"/>
                    <a:pt x="70" y="4"/>
                    <a:pt x="54" y="5"/>
                  </a:cubicBezTo>
                  <a:cubicBezTo>
                    <a:pt x="36" y="5"/>
                    <a:pt x="19" y="8"/>
                    <a:pt x="3" y="5"/>
                  </a:cubicBezTo>
                  <a:cubicBezTo>
                    <a:pt x="1" y="5"/>
                    <a:pt x="0" y="7"/>
                    <a:pt x="2" y="7"/>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273"/>
            <p:cNvSpPr>
              <a:spLocks/>
            </p:cNvSpPr>
            <p:nvPr/>
          </p:nvSpPr>
          <p:spPr bwMode="auto">
            <a:xfrm>
              <a:off x="1643927" y="5365919"/>
              <a:ext cx="232021" cy="389596"/>
            </a:xfrm>
            <a:custGeom>
              <a:avLst/>
              <a:gdLst>
                <a:gd name="T0" fmla="*/ 3 w 20"/>
                <a:gd name="T1" fmla="*/ 18 h 31"/>
                <a:gd name="T2" fmla="*/ 1 w 20"/>
                <a:gd name="T3" fmla="*/ 29 h 31"/>
                <a:gd name="T4" fmla="*/ 3 w 20"/>
                <a:gd name="T5" fmla="*/ 29 h 31"/>
                <a:gd name="T6" fmla="*/ 9 w 20"/>
                <a:gd name="T7" fmla="*/ 2 h 31"/>
                <a:gd name="T8" fmla="*/ 7 w 20"/>
                <a:gd name="T9" fmla="*/ 3 h 31"/>
                <a:gd name="T10" fmla="*/ 14 w 20"/>
                <a:gd name="T11" fmla="*/ 15 h 31"/>
                <a:gd name="T12" fmla="*/ 18 w 20"/>
                <a:gd name="T13" fmla="*/ 27 h 31"/>
                <a:gd name="T14" fmla="*/ 20 w 20"/>
                <a:gd name="T15" fmla="*/ 26 h 31"/>
                <a:gd name="T16" fmla="*/ 6 w 20"/>
                <a:gd name="T17" fmla="*/ 17 h 31"/>
                <a:gd name="T18" fmla="*/ 6 w 20"/>
                <a:gd name="T19" fmla="*/ 20 h 31"/>
                <a:gd name="T20" fmla="*/ 18 w 20"/>
                <a:gd name="T21" fmla="*/ 26 h 31"/>
                <a:gd name="T22" fmla="*/ 20 w 20"/>
                <a:gd name="T23" fmla="*/ 25 h 31"/>
                <a:gd name="T24" fmla="*/ 9 w 20"/>
                <a:gd name="T25" fmla="*/ 0 h 31"/>
                <a:gd name="T26" fmla="*/ 7 w 20"/>
                <a:gd name="T27" fmla="*/ 1 h 31"/>
                <a:gd name="T28" fmla="*/ 1 w 20"/>
                <a:gd name="T29" fmla="*/ 29 h 31"/>
                <a:gd name="T30" fmla="*/ 3 w 20"/>
                <a:gd name="T31" fmla="*/ 29 h 31"/>
                <a:gd name="T32" fmla="*/ 6 w 20"/>
                <a:gd name="T33" fmla="*/ 18 h 31"/>
                <a:gd name="T34" fmla="*/ 3 w 20"/>
                <a:gd name="T3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1">
                  <a:moveTo>
                    <a:pt x="3" y="18"/>
                  </a:moveTo>
                  <a:cubicBezTo>
                    <a:pt x="3" y="22"/>
                    <a:pt x="2" y="25"/>
                    <a:pt x="1" y="29"/>
                  </a:cubicBezTo>
                  <a:cubicBezTo>
                    <a:pt x="0" y="30"/>
                    <a:pt x="3" y="31"/>
                    <a:pt x="3" y="29"/>
                  </a:cubicBezTo>
                  <a:cubicBezTo>
                    <a:pt x="6" y="20"/>
                    <a:pt x="7" y="11"/>
                    <a:pt x="9" y="2"/>
                  </a:cubicBezTo>
                  <a:cubicBezTo>
                    <a:pt x="9" y="2"/>
                    <a:pt x="8" y="3"/>
                    <a:pt x="7" y="3"/>
                  </a:cubicBezTo>
                  <a:cubicBezTo>
                    <a:pt x="12" y="5"/>
                    <a:pt x="13" y="11"/>
                    <a:pt x="14" y="15"/>
                  </a:cubicBezTo>
                  <a:cubicBezTo>
                    <a:pt x="15" y="19"/>
                    <a:pt x="15" y="23"/>
                    <a:pt x="18" y="27"/>
                  </a:cubicBezTo>
                  <a:cubicBezTo>
                    <a:pt x="18" y="28"/>
                    <a:pt x="20" y="27"/>
                    <a:pt x="20" y="26"/>
                  </a:cubicBezTo>
                  <a:cubicBezTo>
                    <a:pt x="18" y="18"/>
                    <a:pt x="13" y="19"/>
                    <a:pt x="6" y="17"/>
                  </a:cubicBezTo>
                  <a:cubicBezTo>
                    <a:pt x="5" y="17"/>
                    <a:pt x="4" y="19"/>
                    <a:pt x="6" y="20"/>
                  </a:cubicBezTo>
                  <a:cubicBezTo>
                    <a:pt x="11" y="21"/>
                    <a:pt x="15" y="20"/>
                    <a:pt x="18" y="26"/>
                  </a:cubicBezTo>
                  <a:cubicBezTo>
                    <a:pt x="18" y="26"/>
                    <a:pt x="19" y="26"/>
                    <a:pt x="20" y="25"/>
                  </a:cubicBezTo>
                  <a:cubicBezTo>
                    <a:pt x="16" y="18"/>
                    <a:pt x="17" y="4"/>
                    <a:pt x="9" y="0"/>
                  </a:cubicBezTo>
                  <a:cubicBezTo>
                    <a:pt x="8" y="0"/>
                    <a:pt x="7" y="0"/>
                    <a:pt x="7" y="1"/>
                  </a:cubicBezTo>
                  <a:cubicBezTo>
                    <a:pt x="4" y="10"/>
                    <a:pt x="4" y="20"/>
                    <a:pt x="1" y="29"/>
                  </a:cubicBezTo>
                  <a:cubicBezTo>
                    <a:pt x="2" y="29"/>
                    <a:pt x="3" y="29"/>
                    <a:pt x="3" y="29"/>
                  </a:cubicBezTo>
                  <a:cubicBezTo>
                    <a:pt x="4" y="26"/>
                    <a:pt x="6" y="22"/>
                    <a:pt x="6" y="18"/>
                  </a:cubicBezTo>
                  <a:cubicBezTo>
                    <a:pt x="6" y="17"/>
                    <a:pt x="3" y="17"/>
                    <a:pt x="3" y="18"/>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74"/>
            <p:cNvSpPr>
              <a:spLocks/>
            </p:cNvSpPr>
            <p:nvPr/>
          </p:nvSpPr>
          <p:spPr bwMode="auto">
            <a:xfrm>
              <a:off x="2399227" y="5339233"/>
              <a:ext cx="306069" cy="378922"/>
            </a:xfrm>
            <a:custGeom>
              <a:avLst/>
              <a:gdLst>
                <a:gd name="T0" fmla="*/ 1 w 26"/>
                <a:gd name="T1" fmla="*/ 18 h 30"/>
                <a:gd name="T2" fmla="*/ 3 w 26"/>
                <a:gd name="T3" fmla="*/ 27 h 30"/>
                <a:gd name="T4" fmla="*/ 6 w 26"/>
                <a:gd name="T5" fmla="*/ 26 h 30"/>
                <a:gd name="T6" fmla="*/ 5 w 26"/>
                <a:gd name="T7" fmla="*/ 4 h 30"/>
                <a:gd name="T8" fmla="*/ 9 w 26"/>
                <a:gd name="T9" fmla="*/ 4 h 30"/>
                <a:gd name="T10" fmla="*/ 6 w 26"/>
                <a:gd name="T11" fmla="*/ 10 h 30"/>
                <a:gd name="T12" fmla="*/ 6 w 26"/>
                <a:gd name="T13" fmla="*/ 12 h 30"/>
                <a:gd name="T14" fmla="*/ 19 w 26"/>
                <a:gd name="T15" fmla="*/ 19 h 30"/>
                <a:gd name="T16" fmla="*/ 3 w 26"/>
                <a:gd name="T17" fmla="*/ 24 h 30"/>
                <a:gd name="T18" fmla="*/ 2 w 26"/>
                <a:gd name="T19" fmla="*/ 25 h 30"/>
                <a:gd name="T20" fmla="*/ 21 w 26"/>
                <a:gd name="T21" fmla="*/ 22 h 30"/>
                <a:gd name="T22" fmla="*/ 7 w 26"/>
                <a:gd name="T23" fmla="*/ 10 h 30"/>
                <a:gd name="T24" fmla="*/ 7 w 26"/>
                <a:gd name="T25" fmla="*/ 12 h 30"/>
                <a:gd name="T26" fmla="*/ 12 w 26"/>
                <a:gd name="T27" fmla="*/ 4 h 30"/>
                <a:gd name="T28" fmla="*/ 6 w 26"/>
                <a:gd name="T29" fmla="*/ 0 h 30"/>
                <a:gd name="T30" fmla="*/ 0 w 26"/>
                <a:gd name="T31" fmla="*/ 8 h 30"/>
                <a:gd name="T32" fmla="*/ 3 w 26"/>
                <a:gd name="T33" fmla="*/ 27 h 30"/>
                <a:gd name="T34" fmla="*/ 5 w 26"/>
                <a:gd name="T35" fmla="*/ 25 h 30"/>
                <a:gd name="T36" fmla="*/ 4 w 26"/>
                <a:gd name="T37" fmla="*/ 17 h 30"/>
                <a:gd name="T38" fmla="*/ 1 w 26"/>
                <a:gd name="T39"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30">
                  <a:moveTo>
                    <a:pt x="1" y="18"/>
                  </a:moveTo>
                  <a:cubicBezTo>
                    <a:pt x="2" y="21"/>
                    <a:pt x="2" y="24"/>
                    <a:pt x="3" y="27"/>
                  </a:cubicBezTo>
                  <a:cubicBezTo>
                    <a:pt x="4" y="28"/>
                    <a:pt x="6" y="27"/>
                    <a:pt x="6" y="26"/>
                  </a:cubicBezTo>
                  <a:cubicBezTo>
                    <a:pt x="4" y="20"/>
                    <a:pt x="0" y="9"/>
                    <a:pt x="5" y="4"/>
                  </a:cubicBezTo>
                  <a:cubicBezTo>
                    <a:pt x="6" y="2"/>
                    <a:pt x="8" y="3"/>
                    <a:pt x="9" y="4"/>
                  </a:cubicBezTo>
                  <a:cubicBezTo>
                    <a:pt x="11" y="7"/>
                    <a:pt x="8" y="9"/>
                    <a:pt x="6" y="10"/>
                  </a:cubicBezTo>
                  <a:cubicBezTo>
                    <a:pt x="5" y="10"/>
                    <a:pt x="5" y="11"/>
                    <a:pt x="6" y="12"/>
                  </a:cubicBezTo>
                  <a:cubicBezTo>
                    <a:pt x="9" y="14"/>
                    <a:pt x="18" y="14"/>
                    <a:pt x="19" y="19"/>
                  </a:cubicBezTo>
                  <a:cubicBezTo>
                    <a:pt x="19" y="24"/>
                    <a:pt x="7" y="26"/>
                    <a:pt x="3" y="24"/>
                  </a:cubicBezTo>
                  <a:cubicBezTo>
                    <a:pt x="2" y="22"/>
                    <a:pt x="0" y="24"/>
                    <a:pt x="2" y="25"/>
                  </a:cubicBezTo>
                  <a:cubicBezTo>
                    <a:pt x="6" y="30"/>
                    <a:pt x="17" y="27"/>
                    <a:pt x="21" y="22"/>
                  </a:cubicBezTo>
                  <a:cubicBezTo>
                    <a:pt x="26" y="14"/>
                    <a:pt x="11" y="12"/>
                    <a:pt x="7" y="10"/>
                  </a:cubicBezTo>
                  <a:cubicBezTo>
                    <a:pt x="7" y="11"/>
                    <a:pt x="7" y="11"/>
                    <a:pt x="7" y="12"/>
                  </a:cubicBezTo>
                  <a:cubicBezTo>
                    <a:pt x="10" y="11"/>
                    <a:pt x="13" y="8"/>
                    <a:pt x="12" y="4"/>
                  </a:cubicBezTo>
                  <a:cubicBezTo>
                    <a:pt x="12" y="2"/>
                    <a:pt x="9" y="0"/>
                    <a:pt x="6" y="0"/>
                  </a:cubicBezTo>
                  <a:cubicBezTo>
                    <a:pt x="3" y="0"/>
                    <a:pt x="1" y="5"/>
                    <a:pt x="0" y="8"/>
                  </a:cubicBezTo>
                  <a:cubicBezTo>
                    <a:pt x="0" y="14"/>
                    <a:pt x="2" y="21"/>
                    <a:pt x="3" y="27"/>
                  </a:cubicBezTo>
                  <a:cubicBezTo>
                    <a:pt x="4" y="26"/>
                    <a:pt x="5" y="26"/>
                    <a:pt x="5" y="25"/>
                  </a:cubicBezTo>
                  <a:cubicBezTo>
                    <a:pt x="4" y="23"/>
                    <a:pt x="4" y="20"/>
                    <a:pt x="4" y="17"/>
                  </a:cubicBezTo>
                  <a:cubicBezTo>
                    <a:pt x="3" y="15"/>
                    <a:pt x="1" y="16"/>
                    <a:pt x="1" y="18"/>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75"/>
            <p:cNvSpPr>
              <a:spLocks/>
            </p:cNvSpPr>
            <p:nvPr/>
          </p:nvSpPr>
          <p:spPr bwMode="auto">
            <a:xfrm>
              <a:off x="3065665" y="5291203"/>
              <a:ext cx="360373" cy="400269"/>
            </a:xfrm>
            <a:custGeom>
              <a:avLst/>
              <a:gdLst>
                <a:gd name="T0" fmla="*/ 19 w 31"/>
                <a:gd name="T1" fmla="*/ 6 h 32"/>
                <a:gd name="T2" fmla="*/ 2 w 31"/>
                <a:gd name="T3" fmla="*/ 21 h 32"/>
                <a:gd name="T4" fmla="*/ 30 w 31"/>
                <a:gd name="T5" fmla="*/ 26 h 32"/>
                <a:gd name="T6" fmla="*/ 28 w 31"/>
                <a:gd name="T7" fmla="*/ 24 h 32"/>
                <a:gd name="T8" fmla="*/ 7 w 31"/>
                <a:gd name="T9" fmla="*/ 24 h 32"/>
                <a:gd name="T10" fmla="*/ 17 w 31"/>
                <a:gd name="T11" fmla="*/ 9 h 32"/>
                <a:gd name="T12" fmla="*/ 19 w 31"/>
                <a:gd name="T13" fmla="*/ 6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9" y="6"/>
                  </a:moveTo>
                  <a:cubicBezTo>
                    <a:pt x="10" y="0"/>
                    <a:pt x="0" y="14"/>
                    <a:pt x="2" y="21"/>
                  </a:cubicBezTo>
                  <a:cubicBezTo>
                    <a:pt x="5" y="32"/>
                    <a:pt x="23" y="31"/>
                    <a:pt x="30" y="26"/>
                  </a:cubicBezTo>
                  <a:cubicBezTo>
                    <a:pt x="31" y="25"/>
                    <a:pt x="29" y="23"/>
                    <a:pt x="28" y="24"/>
                  </a:cubicBezTo>
                  <a:cubicBezTo>
                    <a:pt x="22" y="28"/>
                    <a:pt x="12" y="28"/>
                    <a:pt x="7" y="24"/>
                  </a:cubicBezTo>
                  <a:cubicBezTo>
                    <a:pt x="0" y="18"/>
                    <a:pt x="10" y="3"/>
                    <a:pt x="17" y="9"/>
                  </a:cubicBezTo>
                  <a:cubicBezTo>
                    <a:pt x="19" y="10"/>
                    <a:pt x="20" y="7"/>
                    <a:pt x="19" y="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79"/>
            <p:cNvSpPr>
              <a:spLocks/>
            </p:cNvSpPr>
            <p:nvPr/>
          </p:nvSpPr>
          <p:spPr bwMode="auto">
            <a:xfrm>
              <a:off x="1629119" y="3284527"/>
              <a:ext cx="528217" cy="490995"/>
            </a:xfrm>
            <a:custGeom>
              <a:avLst/>
              <a:gdLst>
                <a:gd name="T0" fmla="*/ 11 w 45"/>
                <a:gd name="T1" fmla="*/ 27 h 39"/>
                <a:gd name="T2" fmla="*/ 26 w 45"/>
                <a:gd name="T3" fmla="*/ 8 h 39"/>
                <a:gd name="T4" fmla="*/ 31 w 45"/>
                <a:gd name="T5" fmla="*/ 5 h 39"/>
                <a:gd name="T6" fmla="*/ 35 w 45"/>
                <a:gd name="T7" fmla="*/ 3 h 39"/>
                <a:gd name="T8" fmla="*/ 40 w 45"/>
                <a:gd name="T9" fmla="*/ 6 h 39"/>
                <a:gd name="T10" fmla="*/ 28 w 45"/>
                <a:gd name="T11" fmla="*/ 15 h 39"/>
                <a:gd name="T12" fmla="*/ 15 w 45"/>
                <a:gd name="T13" fmla="*/ 29 h 39"/>
                <a:gd name="T14" fmla="*/ 13 w 45"/>
                <a:gd name="T15" fmla="*/ 32 h 39"/>
                <a:gd name="T16" fmla="*/ 12 w 45"/>
                <a:gd name="T17" fmla="*/ 34 h 39"/>
                <a:gd name="T18" fmla="*/ 8 w 45"/>
                <a:gd name="T19" fmla="*/ 34 h 39"/>
                <a:gd name="T20" fmla="*/ 13 w 45"/>
                <a:gd name="T21" fmla="*/ 26 h 39"/>
                <a:gd name="T22" fmla="*/ 12 w 45"/>
                <a:gd name="T23" fmla="*/ 25 h 39"/>
                <a:gd name="T24" fmla="*/ 8 w 45"/>
                <a:gd name="T25" fmla="*/ 39 h 39"/>
                <a:gd name="T26" fmla="*/ 16 w 45"/>
                <a:gd name="T27" fmla="*/ 32 h 39"/>
                <a:gd name="T28" fmla="*/ 34 w 45"/>
                <a:gd name="T29" fmla="*/ 13 h 39"/>
                <a:gd name="T30" fmla="*/ 45 w 45"/>
                <a:gd name="T31" fmla="*/ 3 h 39"/>
                <a:gd name="T32" fmla="*/ 38 w 45"/>
                <a:gd name="T33" fmla="*/ 0 h 39"/>
                <a:gd name="T34" fmla="*/ 9 w 45"/>
                <a:gd name="T35" fmla="*/ 26 h 39"/>
                <a:gd name="T36" fmla="*/ 11 w 45"/>
                <a:gd name="T3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39">
                  <a:moveTo>
                    <a:pt x="11" y="27"/>
                  </a:moveTo>
                  <a:cubicBezTo>
                    <a:pt x="15" y="20"/>
                    <a:pt x="20" y="13"/>
                    <a:pt x="26" y="8"/>
                  </a:cubicBezTo>
                  <a:cubicBezTo>
                    <a:pt x="28" y="7"/>
                    <a:pt x="29" y="5"/>
                    <a:pt x="31" y="5"/>
                  </a:cubicBezTo>
                  <a:cubicBezTo>
                    <a:pt x="32" y="4"/>
                    <a:pt x="33" y="4"/>
                    <a:pt x="35" y="3"/>
                  </a:cubicBezTo>
                  <a:cubicBezTo>
                    <a:pt x="37" y="2"/>
                    <a:pt x="39" y="3"/>
                    <a:pt x="40" y="6"/>
                  </a:cubicBezTo>
                  <a:cubicBezTo>
                    <a:pt x="37" y="10"/>
                    <a:pt x="32" y="12"/>
                    <a:pt x="28" y="15"/>
                  </a:cubicBezTo>
                  <a:cubicBezTo>
                    <a:pt x="22" y="19"/>
                    <a:pt x="18" y="23"/>
                    <a:pt x="15" y="29"/>
                  </a:cubicBezTo>
                  <a:cubicBezTo>
                    <a:pt x="14" y="30"/>
                    <a:pt x="13" y="31"/>
                    <a:pt x="13" y="32"/>
                  </a:cubicBezTo>
                  <a:cubicBezTo>
                    <a:pt x="13" y="33"/>
                    <a:pt x="12" y="33"/>
                    <a:pt x="12" y="34"/>
                  </a:cubicBezTo>
                  <a:cubicBezTo>
                    <a:pt x="11" y="36"/>
                    <a:pt x="10" y="37"/>
                    <a:pt x="8" y="34"/>
                  </a:cubicBezTo>
                  <a:cubicBezTo>
                    <a:pt x="9" y="31"/>
                    <a:pt x="12" y="28"/>
                    <a:pt x="13" y="26"/>
                  </a:cubicBezTo>
                  <a:cubicBezTo>
                    <a:pt x="15" y="25"/>
                    <a:pt x="13" y="23"/>
                    <a:pt x="12" y="25"/>
                  </a:cubicBezTo>
                  <a:cubicBezTo>
                    <a:pt x="10" y="26"/>
                    <a:pt x="0" y="39"/>
                    <a:pt x="8" y="39"/>
                  </a:cubicBezTo>
                  <a:cubicBezTo>
                    <a:pt x="12" y="39"/>
                    <a:pt x="14" y="36"/>
                    <a:pt x="16" y="32"/>
                  </a:cubicBezTo>
                  <a:cubicBezTo>
                    <a:pt x="20" y="24"/>
                    <a:pt x="27" y="19"/>
                    <a:pt x="34" y="13"/>
                  </a:cubicBezTo>
                  <a:cubicBezTo>
                    <a:pt x="37" y="11"/>
                    <a:pt x="45" y="8"/>
                    <a:pt x="45" y="3"/>
                  </a:cubicBezTo>
                  <a:cubicBezTo>
                    <a:pt x="45" y="0"/>
                    <a:pt x="41" y="0"/>
                    <a:pt x="38" y="0"/>
                  </a:cubicBezTo>
                  <a:cubicBezTo>
                    <a:pt x="25" y="0"/>
                    <a:pt x="15" y="16"/>
                    <a:pt x="9" y="26"/>
                  </a:cubicBezTo>
                  <a:cubicBezTo>
                    <a:pt x="8" y="28"/>
                    <a:pt x="10" y="29"/>
                    <a:pt x="11" y="27"/>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80"/>
            <p:cNvSpPr>
              <a:spLocks/>
            </p:cNvSpPr>
            <p:nvPr/>
          </p:nvSpPr>
          <p:spPr bwMode="auto">
            <a:xfrm>
              <a:off x="2364669" y="3764849"/>
              <a:ext cx="419612" cy="490995"/>
            </a:xfrm>
            <a:custGeom>
              <a:avLst/>
              <a:gdLst>
                <a:gd name="T0" fmla="*/ 6 w 36"/>
                <a:gd name="T1" fmla="*/ 29 h 39"/>
                <a:gd name="T2" fmla="*/ 17 w 36"/>
                <a:gd name="T3" fmla="*/ 12 h 39"/>
                <a:gd name="T4" fmla="*/ 27 w 36"/>
                <a:gd name="T5" fmla="*/ 7 h 39"/>
                <a:gd name="T6" fmla="*/ 32 w 36"/>
                <a:gd name="T7" fmla="*/ 10 h 39"/>
                <a:gd name="T8" fmla="*/ 27 w 36"/>
                <a:gd name="T9" fmla="*/ 14 h 39"/>
                <a:gd name="T10" fmla="*/ 13 w 36"/>
                <a:gd name="T11" fmla="*/ 22 h 39"/>
                <a:gd name="T12" fmla="*/ 9 w 36"/>
                <a:gd name="T13" fmla="*/ 29 h 39"/>
                <a:gd name="T14" fmla="*/ 4 w 36"/>
                <a:gd name="T15" fmla="*/ 33 h 39"/>
                <a:gd name="T16" fmla="*/ 6 w 36"/>
                <a:gd name="T17" fmla="*/ 27 h 39"/>
                <a:gd name="T18" fmla="*/ 4 w 36"/>
                <a:gd name="T19" fmla="*/ 26 h 39"/>
                <a:gd name="T20" fmla="*/ 2 w 36"/>
                <a:gd name="T21" fmla="*/ 36 h 39"/>
                <a:gd name="T22" fmla="*/ 10 w 36"/>
                <a:gd name="T23" fmla="*/ 33 h 39"/>
                <a:gd name="T24" fmla="*/ 16 w 36"/>
                <a:gd name="T25" fmla="*/ 22 h 39"/>
                <a:gd name="T26" fmla="*/ 25 w 36"/>
                <a:gd name="T27" fmla="*/ 18 h 39"/>
                <a:gd name="T28" fmla="*/ 35 w 36"/>
                <a:gd name="T29" fmla="*/ 9 h 39"/>
                <a:gd name="T30" fmla="*/ 35 w 36"/>
                <a:gd name="T31" fmla="*/ 7 h 39"/>
                <a:gd name="T32" fmla="*/ 3 w 36"/>
                <a:gd name="T33" fmla="*/ 29 h 39"/>
                <a:gd name="T34" fmla="*/ 6 w 36"/>
                <a:gd name="T35"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39">
                  <a:moveTo>
                    <a:pt x="6" y="29"/>
                  </a:moveTo>
                  <a:cubicBezTo>
                    <a:pt x="8" y="23"/>
                    <a:pt x="12" y="17"/>
                    <a:pt x="17" y="12"/>
                  </a:cubicBezTo>
                  <a:cubicBezTo>
                    <a:pt x="20" y="9"/>
                    <a:pt x="23" y="8"/>
                    <a:pt x="27" y="7"/>
                  </a:cubicBezTo>
                  <a:cubicBezTo>
                    <a:pt x="27" y="7"/>
                    <a:pt x="33" y="8"/>
                    <a:pt x="32" y="10"/>
                  </a:cubicBezTo>
                  <a:cubicBezTo>
                    <a:pt x="31" y="12"/>
                    <a:pt x="29" y="13"/>
                    <a:pt x="27" y="14"/>
                  </a:cubicBezTo>
                  <a:cubicBezTo>
                    <a:pt x="22" y="17"/>
                    <a:pt x="17" y="18"/>
                    <a:pt x="13" y="22"/>
                  </a:cubicBezTo>
                  <a:cubicBezTo>
                    <a:pt x="11" y="24"/>
                    <a:pt x="10" y="26"/>
                    <a:pt x="9" y="29"/>
                  </a:cubicBezTo>
                  <a:cubicBezTo>
                    <a:pt x="8" y="31"/>
                    <a:pt x="4" y="37"/>
                    <a:pt x="4" y="33"/>
                  </a:cubicBezTo>
                  <a:cubicBezTo>
                    <a:pt x="4" y="31"/>
                    <a:pt x="5" y="29"/>
                    <a:pt x="6" y="27"/>
                  </a:cubicBezTo>
                  <a:cubicBezTo>
                    <a:pt x="7" y="26"/>
                    <a:pt x="5" y="25"/>
                    <a:pt x="4" y="26"/>
                  </a:cubicBezTo>
                  <a:cubicBezTo>
                    <a:pt x="2" y="28"/>
                    <a:pt x="0" y="34"/>
                    <a:pt x="2" y="36"/>
                  </a:cubicBezTo>
                  <a:cubicBezTo>
                    <a:pt x="5" y="39"/>
                    <a:pt x="9" y="35"/>
                    <a:pt x="10" y="33"/>
                  </a:cubicBezTo>
                  <a:cubicBezTo>
                    <a:pt x="13" y="29"/>
                    <a:pt x="12" y="25"/>
                    <a:pt x="16" y="22"/>
                  </a:cubicBezTo>
                  <a:cubicBezTo>
                    <a:pt x="19" y="20"/>
                    <a:pt x="22" y="19"/>
                    <a:pt x="25" y="18"/>
                  </a:cubicBezTo>
                  <a:cubicBezTo>
                    <a:pt x="29" y="16"/>
                    <a:pt x="34" y="14"/>
                    <a:pt x="35" y="9"/>
                  </a:cubicBezTo>
                  <a:cubicBezTo>
                    <a:pt x="36" y="8"/>
                    <a:pt x="35" y="7"/>
                    <a:pt x="35" y="7"/>
                  </a:cubicBezTo>
                  <a:cubicBezTo>
                    <a:pt x="20" y="0"/>
                    <a:pt x="7" y="16"/>
                    <a:pt x="3" y="29"/>
                  </a:cubicBezTo>
                  <a:cubicBezTo>
                    <a:pt x="3" y="30"/>
                    <a:pt x="5" y="31"/>
                    <a:pt x="6" y="2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81"/>
            <p:cNvSpPr>
              <a:spLocks/>
            </p:cNvSpPr>
            <p:nvPr/>
          </p:nvSpPr>
          <p:spPr bwMode="auto">
            <a:xfrm>
              <a:off x="3065665" y="4544036"/>
              <a:ext cx="385054" cy="378922"/>
            </a:xfrm>
            <a:custGeom>
              <a:avLst/>
              <a:gdLst>
                <a:gd name="T0" fmla="*/ 5 w 33"/>
                <a:gd name="T1" fmla="*/ 21 h 30"/>
                <a:gd name="T2" fmla="*/ 16 w 33"/>
                <a:gd name="T3" fmla="*/ 6 h 30"/>
                <a:gd name="T4" fmla="*/ 26 w 33"/>
                <a:gd name="T5" fmla="*/ 3 h 30"/>
                <a:gd name="T6" fmla="*/ 29 w 33"/>
                <a:gd name="T7" fmla="*/ 5 h 30"/>
                <a:gd name="T8" fmla="*/ 25 w 33"/>
                <a:gd name="T9" fmla="*/ 8 h 30"/>
                <a:gd name="T10" fmla="*/ 12 w 33"/>
                <a:gd name="T11" fmla="*/ 18 h 30"/>
                <a:gd name="T12" fmla="*/ 6 w 33"/>
                <a:gd name="T13" fmla="*/ 26 h 30"/>
                <a:gd name="T14" fmla="*/ 3 w 33"/>
                <a:gd name="T15" fmla="*/ 25 h 30"/>
                <a:gd name="T16" fmla="*/ 6 w 33"/>
                <a:gd name="T17" fmla="*/ 21 h 30"/>
                <a:gd name="T18" fmla="*/ 5 w 33"/>
                <a:gd name="T19" fmla="*/ 18 h 30"/>
                <a:gd name="T20" fmla="*/ 0 w 33"/>
                <a:gd name="T21" fmla="*/ 26 h 30"/>
                <a:gd name="T22" fmla="*/ 4 w 33"/>
                <a:gd name="T23" fmla="*/ 30 h 30"/>
                <a:gd name="T24" fmla="*/ 13 w 33"/>
                <a:gd name="T25" fmla="*/ 21 h 30"/>
                <a:gd name="T26" fmla="*/ 27 w 33"/>
                <a:gd name="T27" fmla="*/ 10 h 30"/>
                <a:gd name="T28" fmla="*/ 32 w 33"/>
                <a:gd name="T29" fmla="*/ 3 h 30"/>
                <a:gd name="T30" fmla="*/ 25 w 33"/>
                <a:gd name="T31" fmla="*/ 1 h 30"/>
                <a:gd name="T32" fmla="*/ 3 w 33"/>
                <a:gd name="T33" fmla="*/ 19 h 30"/>
                <a:gd name="T34" fmla="*/ 5 w 33"/>
                <a:gd name="T3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0">
                  <a:moveTo>
                    <a:pt x="5" y="21"/>
                  </a:moveTo>
                  <a:cubicBezTo>
                    <a:pt x="8" y="15"/>
                    <a:pt x="11" y="10"/>
                    <a:pt x="16" y="6"/>
                  </a:cubicBezTo>
                  <a:cubicBezTo>
                    <a:pt x="19" y="4"/>
                    <a:pt x="23" y="3"/>
                    <a:pt x="26" y="3"/>
                  </a:cubicBezTo>
                  <a:cubicBezTo>
                    <a:pt x="27" y="3"/>
                    <a:pt x="30" y="3"/>
                    <a:pt x="29" y="5"/>
                  </a:cubicBezTo>
                  <a:cubicBezTo>
                    <a:pt x="28" y="6"/>
                    <a:pt x="26" y="7"/>
                    <a:pt x="25" y="8"/>
                  </a:cubicBezTo>
                  <a:cubicBezTo>
                    <a:pt x="20" y="11"/>
                    <a:pt x="16" y="14"/>
                    <a:pt x="12" y="18"/>
                  </a:cubicBezTo>
                  <a:cubicBezTo>
                    <a:pt x="10" y="21"/>
                    <a:pt x="8" y="24"/>
                    <a:pt x="6" y="26"/>
                  </a:cubicBezTo>
                  <a:cubicBezTo>
                    <a:pt x="5" y="27"/>
                    <a:pt x="2" y="28"/>
                    <a:pt x="3" y="25"/>
                  </a:cubicBezTo>
                  <a:cubicBezTo>
                    <a:pt x="3" y="23"/>
                    <a:pt x="5" y="22"/>
                    <a:pt x="6" y="21"/>
                  </a:cubicBezTo>
                  <a:cubicBezTo>
                    <a:pt x="8" y="20"/>
                    <a:pt x="6" y="17"/>
                    <a:pt x="5" y="18"/>
                  </a:cubicBezTo>
                  <a:cubicBezTo>
                    <a:pt x="3" y="20"/>
                    <a:pt x="0" y="23"/>
                    <a:pt x="0" y="26"/>
                  </a:cubicBezTo>
                  <a:cubicBezTo>
                    <a:pt x="0" y="28"/>
                    <a:pt x="2" y="30"/>
                    <a:pt x="4" y="30"/>
                  </a:cubicBezTo>
                  <a:cubicBezTo>
                    <a:pt x="8" y="29"/>
                    <a:pt x="11" y="24"/>
                    <a:pt x="13" y="21"/>
                  </a:cubicBezTo>
                  <a:cubicBezTo>
                    <a:pt x="17" y="16"/>
                    <a:pt x="22" y="13"/>
                    <a:pt x="27" y="10"/>
                  </a:cubicBezTo>
                  <a:cubicBezTo>
                    <a:pt x="29" y="9"/>
                    <a:pt x="33" y="6"/>
                    <a:pt x="32" y="3"/>
                  </a:cubicBezTo>
                  <a:cubicBezTo>
                    <a:pt x="32" y="0"/>
                    <a:pt x="27" y="0"/>
                    <a:pt x="25" y="1"/>
                  </a:cubicBezTo>
                  <a:cubicBezTo>
                    <a:pt x="14" y="1"/>
                    <a:pt x="7" y="10"/>
                    <a:pt x="3" y="19"/>
                  </a:cubicBezTo>
                  <a:cubicBezTo>
                    <a:pt x="2" y="21"/>
                    <a:pt x="4" y="22"/>
                    <a:pt x="5" y="2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82"/>
            <p:cNvSpPr>
              <a:spLocks/>
            </p:cNvSpPr>
            <p:nvPr/>
          </p:nvSpPr>
          <p:spPr bwMode="auto">
            <a:xfrm>
              <a:off x="2305430" y="4319887"/>
              <a:ext cx="118478" cy="112077"/>
            </a:xfrm>
            <a:custGeom>
              <a:avLst/>
              <a:gdLst>
                <a:gd name="T0" fmla="*/ 3 w 10"/>
                <a:gd name="T1" fmla="*/ 7 h 9"/>
                <a:gd name="T2" fmla="*/ 9 w 10"/>
                <a:gd name="T3" fmla="*/ 8 h 9"/>
                <a:gd name="T4" fmla="*/ 9 w 10"/>
                <a:gd name="T5" fmla="*/ 3 h 9"/>
                <a:gd name="T6" fmla="*/ 5 w 10"/>
                <a:gd name="T7" fmla="*/ 1 h 9"/>
                <a:gd name="T8" fmla="*/ 0 w 10"/>
                <a:gd name="T9" fmla="*/ 4 h 9"/>
                <a:gd name="T10" fmla="*/ 3 w 10"/>
                <a:gd name="T11" fmla="*/ 6 h 9"/>
                <a:gd name="T12" fmla="*/ 4 w 10"/>
                <a:gd name="T13" fmla="*/ 3 h 9"/>
                <a:gd name="T14" fmla="*/ 5 w 10"/>
                <a:gd name="T15" fmla="*/ 3 h 9"/>
                <a:gd name="T16" fmla="*/ 5 w 10"/>
                <a:gd name="T17" fmla="*/ 3 h 9"/>
                <a:gd name="T18" fmla="*/ 5 w 10"/>
                <a:gd name="T19" fmla="*/ 3 h 9"/>
                <a:gd name="T20" fmla="*/ 5 w 10"/>
                <a:gd name="T21" fmla="*/ 3 h 9"/>
                <a:gd name="T22" fmla="*/ 6 w 10"/>
                <a:gd name="T23" fmla="*/ 3 h 9"/>
                <a:gd name="T24" fmla="*/ 6 w 10"/>
                <a:gd name="T25" fmla="*/ 3 h 9"/>
                <a:gd name="T26" fmla="*/ 7 w 10"/>
                <a:gd name="T27" fmla="*/ 4 h 9"/>
                <a:gd name="T28" fmla="*/ 7 w 10"/>
                <a:gd name="T29" fmla="*/ 5 h 9"/>
                <a:gd name="T30" fmla="*/ 7 w 10"/>
                <a:gd name="T31" fmla="*/ 5 h 9"/>
                <a:gd name="T32" fmla="*/ 7 w 10"/>
                <a:gd name="T33" fmla="*/ 6 h 9"/>
                <a:gd name="T34" fmla="*/ 7 w 10"/>
                <a:gd name="T35" fmla="*/ 6 h 9"/>
                <a:gd name="T36" fmla="*/ 7 w 10"/>
                <a:gd name="T37" fmla="*/ 6 h 9"/>
                <a:gd name="T38" fmla="*/ 7 w 10"/>
                <a:gd name="T39" fmla="*/ 6 h 9"/>
                <a:gd name="T40" fmla="*/ 7 w 10"/>
                <a:gd name="T41" fmla="*/ 6 h 9"/>
                <a:gd name="T42" fmla="*/ 7 w 10"/>
                <a:gd name="T43" fmla="*/ 6 h 9"/>
                <a:gd name="T44" fmla="*/ 7 w 10"/>
                <a:gd name="T45" fmla="*/ 6 h 9"/>
                <a:gd name="T46" fmla="*/ 5 w 10"/>
                <a:gd name="T47" fmla="*/ 4 h 9"/>
                <a:gd name="T48" fmla="*/ 3 w 10"/>
                <a:gd name="T4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9">
                  <a:moveTo>
                    <a:pt x="3" y="7"/>
                  </a:moveTo>
                  <a:cubicBezTo>
                    <a:pt x="5" y="8"/>
                    <a:pt x="7" y="9"/>
                    <a:pt x="9" y="8"/>
                  </a:cubicBezTo>
                  <a:cubicBezTo>
                    <a:pt x="10" y="7"/>
                    <a:pt x="10" y="5"/>
                    <a:pt x="9" y="3"/>
                  </a:cubicBezTo>
                  <a:cubicBezTo>
                    <a:pt x="8" y="2"/>
                    <a:pt x="7" y="1"/>
                    <a:pt x="5" y="1"/>
                  </a:cubicBezTo>
                  <a:cubicBezTo>
                    <a:pt x="3" y="0"/>
                    <a:pt x="1" y="3"/>
                    <a:pt x="0" y="4"/>
                  </a:cubicBezTo>
                  <a:cubicBezTo>
                    <a:pt x="0" y="6"/>
                    <a:pt x="2" y="7"/>
                    <a:pt x="3" y="6"/>
                  </a:cubicBezTo>
                  <a:cubicBezTo>
                    <a:pt x="3" y="5"/>
                    <a:pt x="3" y="4"/>
                    <a:pt x="4" y="3"/>
                  </a:cubicBezTo>
                  <a:cubicBezTo>
                    <a:pt x="4" y="3"/>
                    <a:pt x="4" y="3"/>
                    <a:pt x="5" y="3"/>
                  </a:cubicBezTo>
                  <a:cubicBezTo>
                    <a:pt x="4" y="3"/>
                    <a:pt x="5" y="3"/>
                    <a:pt x="5" y="3"/>
                  </a:cubicBezTo>
                  <a:cubicBezTo>
                    <a:pt x="4" y="3"/>
                    <a:pt x="5" y="3"/>
                    <a:pt x="5" y="3"/>
                  </a:cubicBezTo>
                  <a:cubicBezTo>
                    <a:pt x="5" y="3"/>
                    <a:pt x="6" y="3"/>
                    <a:pt x="5" y="3"/>
                  </a:cubicBezTo>
                  <a:cubicBezTo>
                    <a:pt x="5" y="3"/>
                    <a:pt x="6" y="3"/>
                    <a:pt x="6" y="3"/>
                  </a:cubicBezTo>
                  <a:cubicBezTo>
                    <a:pt x="6" y="3"/>
                    <a:pt x="6" y="3"/>
                    <a:pt x="6" y="3"/>
                  </a:cubicBezTo>
                  <a:cubicBezTo>
                    <a:pt x="6" y="4"/>
                    <a:pt x="6" y="4"/>
                    <a:pt x="7" y="4"/>
                  </a:cubicBezTo>
                  <a:cubicBezTo>
                    <a:pt x="7" y="5"/>
                    <a:pt x="7" y="5"/>
                    <a:pt x="7" y="5"/>
                  </a:cubicBezTo>
                  <a:cubicBezTo>
                    <a:pt x="7" y="5"/>
                    <a:pt x="7" y="5"/>
                    <a:pt x="7" y="5"/>
                  </a:cubicBezTo>
                  <a:cubicBezTo>
                    <a:pt x="7" y="5"/>
                    <a:pt x="7" y="5"/>
                    <a:pt x="7" y="6"/>
                  </a:cubicBezTo>
                  <a:cubicBezTo>
                    <a:pt x="7" y="5"/>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6" y="5"/>
                    <a:pt x="5" y="5"/>
                    <a:pt x="5" y="4"/>
                  </a:cubicBezTo>
                  <a:cubicBezTo>
                    <a:pt x="3" y="4"/>
                    <a:pt x="2" y="6"/>
                    <a:pt x="3" y="7"/>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83"/>
            <p:cNvSpPr>
              <a:spLocks/>
            </p:cNvSpPr>
            <p:nvPr/>
          </p:nvSpPr>
          <p:spPr bwMode="auto">
            <a:xfrm>
              <a:off x="1560007" y="3914282"/>
              <a:ext cx="143163" cy="101403"/>
            </a:xfrm>
            <a:custGeom>
              <a:avLst/>
              <a:gdLst>
                <a:gd name="T0" fmla="*/ 6 w 12"/>
                <a:gd name="T1" fmla="*/ 6 h 8"/>
                <a:gd name="T2" fmla="*/ 9 w 12"/>
                <a:gd name="T3" fmla="*/ 8 h 8"/>
                <a:gd name="T4" fmla="*/ 11 w 12"/>
                <a:gd name="T5" fmla="*/ 6 h 8"/>
                <a:gd name="T6" fmla="*/ 10 w 12"/>
                <a:gd name="T7" fmla="*/ 2 h 8"/>
                <a:gd name="T8" fmla="*/ 1 w 12"/>
                <a:gd name="T9" fmla="*/ 5 h 8"/>
                <a:gd name="T10" fmla="*/ 3 w 12"/>
                <a:gd name="T11" fmla="*/ 6 h 8"/>
                <a:gd name="T12" fmla="*/ 7 w 12"/>
                <a:gd name="T13" fmla="*/ 4 h 8"/>
                <a:gd name="T14" fmla="*/ 9 w 12"/>
                <a:gd name="T15" fmla="*/ 5 h 8"/>
                <a:gd name="T16" fmla="*/ 9 w 12"/>
                <a:gd name="T17" fmla="*/ 5 h 8"/>
                <a:gd name="T18" fmla="*/ 8 w 12"/>
                <a:gd name="T19" fmla="*/ 6 h 8"/>
                <a:gd name="T20" fmla="*/ 9 w 12"/>
                <a:gd name="T21" fmla="*/ 5 h 8"/>
                <a:gd name="T22" fmla="*/ 8 w 12"/>
                <a:gd name="T23" fmla="*/ 5 h 8"/>
                <a:gd name="T24" fmla="*/ 6 w 12"/>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8">
                  <a:moveTo>
                    <a:pt x="6" y="6"/>
                  </a:moveTo>
                  <a:cubicBezTo>
                    <a:pt x="6" y="7"/>
                    <a:pt x="8" y="8"/>
                    <a:pt x="9" y="8"/>
                  </a:cubicBezTo>
                  <a:cubicBezTo>
                    <a:pt x="10" y="8"/>
                    <a:pt x="10" y="7"/>
                    <a:pt x="11" y="6"/>
                  </a:cubicBezTo>
                  <a:cubicBezTo>
                    <a:pt x="12" y="5"/>
                    <a:pt x="11" y="3"/>
                    <a:pt x="10" y="2"/>
                  </a:cubicBezTo>
                  <a:cubicBezTo>
                    <a:pt x="7" y="0"/>
                    <a:pt x="2" y="1"/>
                    <a:pt x="1" y="5"/>
                  </a:cubicBezTo>
                  <a:cubicBezTo>
                    <a:pt x="0" y="6"/>
                    <a:pt x="3" y="7"/>
                    <a:pt x="3" y="6"/>
                  </a:cubicBezTo>
                  <a:cubicBezTo>
                    <a:pt x="4" y="4"/>
                    <a:pt x="6" y="3"/>
                    <a:pt x="7" y="4"/>
                  </a:cubicBezTo>
                  <a:cubicBezTo>
                    <a:pt x="8" y="4"/>
                    <a:pt x="9" y="4"/>
                    <a:pt x="9" y="5"/>
                  </a:cubicBezTo>
                  <a:cubicBezTo>
                    <a:pt x="9" y="4"/>
                    <a:pt x="9" y="5"/>
                    <a:pt x="9" y="5"/>
                  </a:cubicBezTo>
                  <a:cubicBezTo>
                    <a:pt x="9" y="5"/>
                    <a:pt x="8" y="5"/>
                    <a:pt x="8" y="6"/>
                  </a:cubicBezTo>
                  <a:cubicBezTo>
                    <a:pt x="8" y="6"/>
                    <a:pt x="9" y="5"/>
                    <a:pt x="9" y="5"/>
                  </a:cubicBezTo>
                  <a:cubicBezTo>
                    <a:pt x="9" y="5"/>
                    <a:pt x="9" y="5"/>
                    <a:pt x="8" y="5"/>
                  </a:cubicBezTo>
                  <a:cubicBezTo>
                    <a:pt x="7" y="4"/>
                    <a:pt x="5" y="5"/>
                    <a:pt x="6" y="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284"/>
            <p:cNvSpPr>
              <a:spLocks/>
            </p:cNvSpPr>
            <p:nvPr/>
          </p:nvSpPr>
          <p:spPr bwMode="auto">
            <a:xfrm>
              <a:off x="3006426" y="4997672"/>
              <a:ext cx="128351" cy="117412"/>
            </a:xfrm>
            <a:custGeom>
              <a:avLst/>
              <a:gdLst>
                <a:gd name="T0" fmla="*/ 2 w 11"/>
                <a:gd name="T1" fmla="*/ 5 h 9"/>
                <a:gd name="T2" fmla="*/ 8 w 11"/>
                <a:gd name="T3" fmla="*/ 9 h 9"/>
                <a:gd name="T4" fmla="*/ 11 w 11"/>
                <a:gd name="T5" fmla="*/ 4 h 9"/>
                <a:gd name="T6" fmla="*/ 6 w 11"/>
                <a:gd name="T7" fmla="*/ 0 h 9"/>
                <a:gd name="T8" fmla="*/ 1 w 11"/>
                <a:gd name="T9" fmla="*/ 5 h 9"/>
                <a:gd name="T10" fmla="*/ 3 w 11"/>
                <a:gd name="T11" fmla="*/ 6 h 9"/>
                <a:gd name="T12" fmla="*/ 8 w 11"/>
                <a:gd name="T13" fmla="*/ 4 h 9"/>
                <a:gd name="T14" fmla="*/ 7 w 11"/>
                <a:gd name="T15" fmla="*/ 6 h 9"/>
                <a:gd name="T16" fmla="*/ 5 w 11"/>
                <a:gd name="T17" fmla="*/ 4 h 9"/>
                <a:gd name="T18" fmla="*/ 2 w 11"/>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9">
                  <a:moveTo>
                    <a:pt x="2" y="5"/>
                  </a:moveTo>
                  <a:cubicBezTo>
                    <a:pt x="3" y="7"/>
                    <a:pt x="5" y="9"/>
                    <a:pt x="8" y="9"/>
                  </a:cubicBezTo>
                  <a:cubicBezTo>
                    <a:pt x="10" y="8"/>
                    <a:pt x="11" y="6"/>
                    <a:pt x="11" y="4"/>
                  </a:cubicBezTo>
                  <a:cubicBezTo>
                    <a:pt x="11" y="2"/>
                    <a:pt x="8" y="0"/>
                    <a:pt x="6" y="0"/>
                  </a:cubicBezTo>
                  <a:cubicBezTo>
                    <a:pt x="3" y="1"/>
                    <a:pt x="1" y="3"/>
                    <a:pt x="1" y="5"/>
                  </a:cubicBezTo>
                  <a:cubicBezTo>
                    <a:pt x="0" y="7"/>
                    <a:pt x="3" y="8"/>
                    <a:pt x="3" y="6"/>
                  </a:cubicBezTo>
                  <a:cubicBezTo>
                    <a:pt x="4" y="4"/>
                    <a:pt x="7" y="1"/>
                    <a:pt x="8" y="4"/>
                  </a:cubicBezTo>
                  <a:cubicBezTo>
                    <a:pt x="9" y="5"/>
                    <a:pt x="8" y="6"/>
                    <a:pt x="7" y="6"/>
                  </a:cubicBezTo>
                  <a:cubicBezTo>
                    <a:pt x="6" y="6"/>
                    <a:pt x="5" y="5"/>
                    <a:pt x="5" y="4"/>
                  </a:cubicBezTo>
                  <a:cubicBezTo>
                    <a:pt x="4" y="3"/>
                    <a:pt x="2" y="3"/>
                    <a:pt x="2" y="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50"/>
          <p:cNvSpPr>
            <a:spLocks noChangeArrowheads="1"/>
          </p:cNvSpPr>
          <p:nvPr/>
        </p:nvSpPr>
        <p:spPr bwMode="auto">
          <a:xfrm>
            <a:off x="6496594" y="2335959"/>
            <a:ext cx="188269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200" b="1" dirty="0">
                <a:solidFill>
                  <a:schemeClr val="tx1">
                    <a:lumMod val="75000"/>
                    <a:lumOff val="25000"/>
                  </a:schemeClr>
                </a:solidFill>
              </a:rPr>
              <a:t>添加标题</a:t>
            </a:r>
          </a:p>
        </p:txBody>
      </p:sp>
      <p:sp>
        <p:nvSpPr>
          <p:cNvPr id="21" name="矩形 17"/>
          <p:cNvSpPr>
            <a:spLocks noChangeArrowheads="1"/>
          </p:cNvSpPr>
          <p:nvPr/>
        </p:nvSpPr>
        <p:spPr bwMode="auto">
          <a:xfrm>
            <a:off x="6496594" y="2766846"/>
            <a:ext cx="4243922"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a:t>
            </a:r>
            <a:r>
              <a:rPr lang="zh-CN" altLang="en-US" sz="1400" dirty="0" smtClean="0">
                <a:solidFill>
                  <a:schemeClr val="tx1">
                    <a:lumMod val="75000"/>
                    <a:lumOff val="25000"/>
                  </a:schemeClr>
                </a:solidFill>
                <a:sym typeface="微软雅黑" pitchFamily="34" charset="-122"/>
              </a:rPr>
              <a:t>录入上述图片的分析</a:t>
            </a:r>
            <a:r>
              <a:rPr lang="zh-CN" altLang="en-US" sz="1400" dirty="0">
                <a:solidFill>
                  <a:schemeClr val="tx1">
                    <a:lumMod val="75000"/>
                    <a:lumOff val="25000"/>
                  </a:schemeClr>
                </a:solidFill>
                <a:sym typeface="微软雅黑" pitchFamily="34" charset="-122"/>
              </a:rPr>
              <a:t>说明，在此录入上述图片的综合分析说明</a:t>
            </a:r>
            <a:r>
              <a:rPr lang="zh-CN" altLang="en-US" sz="1400" dirty="0" smtClean="0">
                <a:solidFill>
                  <a:schemeClr val="tx1">
                    <a:lumMod val="75000"/>
                    <a:lumOff val="25000"/>
                  </a:schemeClr>
                </a:solidFill>
                <a:sym typeface="微软雅黑" pitchFamily="34" charset="-122"/>
              </a:rPr>
              <a:t>，录入</a:t>
            </a:r>
            <a:r>
              <a:rPr lang="zh-CN" altLang="en-US" sz="1400" dirty="0">
                <a:solidFill>
                  <a:schemeClr val="tx1">
                    <a:lumMod val="75000"/>
                    <a:lumOff val="25000"/>
                  </a:schemeClr>
                </a:solidFill>
                <a:sym typeface="微软雅黑" pitchFamily="34" charset="-122"/>
              </a:rPr>
              <a:t>上述图片</a:t>
            </a:r>
            <a:r>
              <a:rPr lang="zh-CN" altLang="en-US" sz="1400" dirty="0" smtClean="0">
                <a:solidFill>
                  <a:schemeClr val="tx1">
                    <a:lumMod val="75000"/>
                    <a:lumOff val="25000"/>
                  </a:schemeClr>
                </a:solidFill>
                <a:sym typeface="微软雅黑" pitchFamily="34" charset="-122"/>
              </a:rPr>
              <a:t>的说明</a:t>
            </a:r>
            <a:r>
              <a:rPr lang="zh-CN" altLang="en-US" sz="1400" dirty="0">
                <a:solidFill>
                  <a:schemeClr val="tx1">
                    <a:lumMod val="75000"/>
                    <a:lumOff val="25000"/>
                  </a:schemeClr>
                </a:solidFill>
                <a:sym typeface="微软雅黑" pitchFamily="34" charset="-122"/>
              </a:rPr>
              <a:t>。</a:t>
            </a:r>
          </a:p>
        </p:txBody>
      </p:sp>
      <p:sp>
        <p:nvSpPr>
          <p:cNvPr id="26" name="矩形 50"/>
          <p:cNvSpPr>
            <a:spLocks noChangeArrowheads="1"/>
          </p:cNvSpPr>
          <p:nvPr/>
        </p:nvSpPr>
        <p:spPr bwMode="auto">
          <a:xfrm>
            <a:off x="5740510" y="3573016"/>
            <a:ext cx="188269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200" b="1" dirty="0">
                <a:solidFill>
                  <a:schemeClr val="tx1">
                    <a:lumMod val="75000"/>
                    <a:lumOff val="25000"/>
                  </a:schemeClr>
                </a:solidFill>
              </a:rPr>
              <a:t>添加标题</a:t>
            </a:r>
          </a:p>
        </p:txBody>
      </p:sp>
      <p:sp>
        <p:nvSpPr>
          <p:cNvPr id="27" name="矩形 17"/>
          <p:cNvSpPr>
            <a:spLocks noChangeArrowheads="1"/>
          </p:cNvSpPr>
          <p:nvPr/>
        </p:nvSpPr>
        <p:spPr bwMode="auto">
          <a:xfrm>
            <a:off x="5740510" y="4003903"/>
            <a:ext cx="449595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a:t>
            </a:r>
            <a:r>
              <a:rPr lang="zh-CN" altLang="en-US" sz="1400" dirty="0" smtClean="0">
                <a:solidFill>
                  <a:schemeClr val="tx1">
                    <a:lumMod val="75000"/>
                    <a:lumOff val="25000"/>
                  </a:schemeClr>
                </a:solidFill>
                <a:sym typeface="微软雅黑" pitchFamily="34" charset="-122"/>
              </a:rPr>
              <a:t>录入上述图片的分析</a:t>
            </a:r>
            <a:r>
              <a:rPr lang="zh-CN" altLang="en-US" sz="1400" dirty="0">
                <a:solidFill>
                  <a:schemeClr val="tx1">
                    <a:lumMod val="75000"/>
                    <a:lumOff val="25000"/>
                  </a:schemeClr>
                </a:solidFill>
                <a:sym typeface="微软雅黑" pitchFamily="34" charset="-122"/>
              </a:rPr>
              <a:t>说明，在此录入上述图片的综合分析说明，在此录入上述图片</a:t>
            </a:r>
            <a:r>
              <a:rPr lang="zh-CN" altLang="en-US" sz="1400" dirty="0" smtClean="0">
                <a:solidFill>
                  <a:schemeClr val="tx1">
                    <a:lumMod val="75000"/>
                    <a:lumOff val="25000"/>
                  </a:schemeClr>
                </a:solidFill>
                <a:sym typeface="微软雅黑" pitchFamily="34" charset="-122"/>
              </a:rPr>
              <a:t>的分析</a:t>
            </a:r>
            <a:r>
              <a:rPr lang="zh-CN" altLang="en-US" sz="1400" dirty="0">
                <a:solidFill>
                  <a:schemeClr val="tx1">
                    <a:lumMod val="75000"/>
                    <a:lumOff val="25000"/>
                  </a:schemeClr>
                </a:solidFill>
                <a:sym typeface="微软雅黑" pitchFamily="34" charset="-122"/>
              </a:rPr>
              <a:t>说明。</a:t>
            </a:r>
          </a:p>
        </p:txBody>
      </p:sp>
      <p:sp>
        <p:nvSpPr>
          <p:cNvPr id="28" name="矩形 50"/>
          <p:cNvSpPr>
            <a:spLocks noChangeArrowheads="1"/>
          </p:cNvSpPr>
          <p:nvPr/>
        </p:nvSpPr>
        <p:spPr bwMode="auto">
          <a:xfrm>
            <a:off x="6100550" y="4764979"/>
            <a:ext cx="188269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200" b="1" dirty="0">
                <a:solidFill>
                  <a:schemeClr val="tx1">
                    <a:lumMod val="75000"/>
                    <a:lumOff val="25000"/>
                  </a:schemeClr>
                </a:solidFill>
              </a:rPr>
              <a:t>添加标题</a:t>
            </a:r>
          </a:p>
        </p:txBody>
      </p:sp>
      <p:sp>
        <p:nvSpPr>
          <p:cNvPr id="29" name="矩形 17"/>
          <p:cNvSpPr>
            <a:spLocks noChangeArrowheads="1"/>
          </p:cNvSpPr>
          <p:nvPr/>
        </p:nvSpPr>
        <p:spPr bwMode="auto">
          <a:xfrm>
            <a:off x="6100550" y="5195866"/>
            <a:ext cx="449595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a:t>
            </a:r>
            <a:r>
              <a:rPr lang="zh-CN" altLang="en-US" sz="1400" dirty="0" smtClean="0">
                <a:solidFill>
                  <a:schemeClr val="tx1">
                    <a:lumMod val="75000"/>
                    <a:lumOff val="25000"/>
                  </a:schemeClr>
                </a:solidFill>
                <a:sym typeface="微软雅黑" pitchFamily="34" charset="-122"/>
              </a:rPr>
              <a:t>录入上述图片的分析</a:t>
            </a:r>
            <a:r>
              <a:rPr lang="zh-CN" altLang="en-US" sz="1400" dirty="0">
                <a:solidFill>
                  <a:schemeClr val="tx1">
                    <a:lumMod val="75000"/>
                    <a:lumOff val="25000"/>
                  </a:schemeClr>
                </a:solidFill>
                <a:sym typeface="微软雅黑" pitchFamily="34" charset="-122"/>
              </a:rPr>
              <a:t>说明，在此录入上述图片的综合分析说明，在此录入上述图片</a:t>
            </a:r>
            <a:r>
              <a:rPr lang="zh-CN" altLang="en-US" sz="1400" dirty="0" smtClean="0">
                <a:solidFill>
                  <a:schemeClr val="tx1">
                    <a:lumMod val="75000"/>
                    <a:lumOff val="25000"/>
                  </a:schemeClr>
                </a:solidFill>
                <a:sym typeface="微软雅黑" pitchFamily="34" charset="-122"/>
              </a:rPr>
              <a:t>的分析</a:t>
            </a:r>
            <a:r>
              <a:rPr lang="zh-CN" altLang="en-US" sz="1400" dirty="0">
                <a:solidFill>
                  <a:schemeClr val="tx1">
                    <a:lumMod val="75000"/>
                    <a:lumOff val="25000"/>
                  </a:schemeClr>
                </a:solidFill>
                <a:sym typeface="微软雅黑" pitchFamily="34" charset="-122"/>
              </a:rPr>
              <a:t>说明。</a:t>
            </a:r>
          </a:p>
        </p:txBody>
      </p:sp>
      <p:sp>
        <p:nvSpPr>
          <p:cNvPr id="30" name="文本框 29"/>
          <p:cNvSpPr txBox="1"/>
          <p:nvPr/>
        </p:nvSpPr>
        <p:spPr>
          <a:xfrm>
            <a:off x="4585009" y="551381"/>
            <a:ext cx="3021981" cy="646331"/>
          </a:xfrm>
          <a:prstGeom prst="rect">
            <a:avLst/>
          </a:prstGeom>
          <a:noFill/>
        </p:spPr>
        <p:txBody>
          <a:bodyPr wrap="none" rtlCol="0">
            <a:spAutoFit/>
          </a:bodyPr>
          <a:lstStyle/>
          <a:p>
            <a:pPr algn="ctr"/>
            <a:r>
              <a:rPr lang="zh-CN" altLang="en-US" sz="3600" b="1" dirty="0" smtClean="0">
                <a:solidFill>
                  <a:schemeClr val="tx1">
                    <a:lumMod val="75000"/>
                    <a:lumOff val="25000"/>
                  </a:schemeClr>
                </a:solidFill>
                <a:latin typeface="雅痞-简" pitchFamily="2" charset="-122"/>
                <a:ea typeface="雅痞-简" pitchFamily="2" charset="-122"/>
              </a:rPr>
              <a:t>点击添加标题</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31" name="矩形 47"/>
          <p:cNvSpPr>
            <a:spLocks noChangeArrowheads="1"/>
          </p:cNvSpPr>
          <p:nvPr/>
        </p:nvSpPr>
        <p:spPr bwMode="auto">
          <a:xfrm>
            <a:off x="1569939" y="1235434"/>
            <a:ext cx="905212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Tree>
    <p:extLst>
      <p:ext uri="{BB962C8B-B14F-4D97-AF65-F5344CB8AC3E}">
        <p14:creationId xmlns:p14="http://schemas.microsoft.com/office/powerpoint/2010/main" val="41116189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8" presetClass="entr" presetSubtype="3"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trips(upRight)">
                                      <p:cBhvr>
                                        <p:cTn id="12" dur="750"/>
                                        <p:tgtEl>
                                          <p:spTgt spid="22"/>
                                        </p:tgtEl>
                                      </p:cBhvr>
                                    </p:animEffect>
                                  </p:childTnLst>
                                </p:cTn>
                              </p:par>
                            </p:childTnLst>
                          </p:cTn>
                        </p:par>
                        <p:par>
                          <p:cTn id="13" fill="hold">
                            <p:stCondLst>
                              <p:cond delay="1250"/>
                            </p:stCondLst>
                            <p:childTnLst>
                              <p:par>
                                <p:cTn id="14" presetID="16" presetClass="entr" presetSubtype="37"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barn(outVertical)">
                                      <p:cBhvr>
                                        <p:cTn id="16" dur="500"/>
                                        <p:tgtEl>
                                          <p:spTgt spid="31"/>
                                        </p:tgtEl>
                                      </p:cBhvr>
                                    </p:animEffect>
                                  </p:childTnLst>
                                </p:cTn>
                              </p:par>
                            </p:childTnLst>
                          </p:cTn>
                        </p:par>
                        <p:par>
                          <p:cTn id="17" fill="hold">
                            <p:stCondLst>
                              <p:cond delay="1750"/>
                            </p:stCondLst>
                            <p:childTnLst>
                              <p:par>
                                <p:cTn id="18" presetID="49" presetClass="entr" presetSubtype="0" decel="10000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 calcmode="lin" valueType="num">
                                      <p:cBhvr>
                                        <p:cTn id="22" dur="500" fill="hold"/>
                                        <p:tgtEl>
                                          <p:spTgt spid="11"/>
                                        </p:tgtEl>
                                        <p:attrNameLst>
                                          <p:attrName>style.rotation</p:attrName>
                                        </p:attrNameLst>
                                      </p:cBhvr>
                                      <p:tavLst>
                                        <p:tav tm="0">
                                          <p:val>
                                            <p:fltVal val="360"/>
                                          </p:val>
                                        </p:tav>
                                        <p:tav tm="100000">
                                          <p:val>
                                            <p:fltVal val="0"/>
                                          </p:val>
                                        </p:tav>
                                      </p:tavLst>
                                    </p:anim>
                                    <p:animEffect transition="in" filter="fade">
                                      <p:cBhvr>
                                        <p:cTn id="23" dur="500"/>
                                        <p:tgtEl>
                                          <p:spTgt spid="11"/>
                                        </p:tgtEl>
                                      </p:cBhvr>
                                    </p:animEffect>
                                  </p:childTnLst>
                                </p:cTn>
                              </p:par>
                            </p:childTnLst>
                          </p:cTn>
                        </p:par>
                        <p:par>
                          <p:cTn id="24" fill="hold">
                            <p:stCondLst>
                              <p:cond delay="2250"/>
                            </p:stCondLst>
                            <p:childTnLst>
                              <p:par>
                                <p:cTn id="25" presetID="14" presetClass="entr" presetSubtype="1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randombar(horizontal)">
                                      <p:cBhvr>
                                        <p:cTn id="27" dur="500"/>
                                        <p:tgtEl>
                                          <p:spTgt spid="20"/>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randombar(horizontal)">
                                      <p:cBhvr>
                                        <p:cTn id="30" dur="500"/>
                                        <p:tgtEl>
                                          <p:spTgt spid="21"/>
                                        </p:tgtEl>
                                      </p:cBhvr>
                                    </p:animEffect>
                                  </p:childTnLst>
                                </p:cTn>
                              </p:par>
                            </p:childTnLst>
                          </p:cTn>
                        </p:par>
                        <p:par>
                          <p:cTn id="31" fill="hold">
                            <p:stCondLst>
                              <p:cond delay="2750"/>
                            </p:stCondLst>
                            <p:childTnLst>
                              <p:par>
                                <p:cTn id="32" presetID="49" presetClass="entr" presetSubtype="0" decel="10000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 calcmode="lin" valueType="num">
                                      <p:cBhvr>
                                        <p:cTn id="36" dur="500" fill="hold"/>
                                        <p:tgtEl>
                                          <p:spTgt spid="12"/>
                                        </p:tgtEl>
                                        <p:attrNameLst>
                                          <p:attrName>style.rotation</p:attrName>
                                        </p:attrNameLst>
                                      </p:cBhvr>
                                      <p:tavLst>
                                        <p:tav tm="0">
                                          <p:val>
                                            <p:fltVal val="360"/>
                                          </p:val>
                                        </p:tav>
                                        <p:tav tm="100000">
                                          <p:val>
                                            <p:fltVal val="0"/>
                                          </p:val>
                                        </p:tav>
                                      </p:tavLst>
                                    </p:anim>
                                    <p:animEffect transition="in" filter="fade">
                                      <p:cBhvr>
                                        <p:cTn id="37" dur="500"/>
                                        <p:tgtEl>
                                          <p:spTgt spid="12"/>
                                        </p:tgtEl>
                                      </p:cBhvr>
                                    </p:animEffect>
                                  </p:childTnLst>
                                </p:cTn>
                              </p:par>
                            </p:childTnLst>
                          </p:cTn>
                        </p:par>
                        <p:par>
                          <p:cTn id="38" fill="hold">
                            <p:stCondLst>
                              <p:cond delay="3250"/>
                            </p:stCondLst>
                            <p:childTnLst>
                              <p:par>
                                <p:cTn id="39" presetID="14" presetClass="entr" presetSubtype="1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randombar(horizontal)">
                                      <p:cBhvr>
                                        <p:cTn id="41" dur="500"/>
                                        <p:tgtEl>
                                          <p:spTgt spid="26"/>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randombar(horizontal)">
                                      <p:cBhvr>
                                        <p:cTn id="44" dur="500"/>
                                        <p:tgtEl>
                                          <p:spTgt spid="27"/>
                                        </p:tgtEl>
                                      </p:cBhvr>
                                    </p:animEffect>
                                  </p:childTnLst>
                                </p:cTn>
                              </p:par>
                            </p:childTnLst>
                          </p:cTn>
                        </p:par>
                        <p:par>
                          <p:cTn id="45" fill="hold">
                            <p:stCondLst>
                              <p:cond delay="3750"/>
                            </p:stCondLst>
                            <p:childTnLst>
                              <p:par>
                                <p:cTn id="46" presetID="49" presetClass="entr" presetSubtype="0" decel="10000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 calcmode="lin" valueType="num">
                                      <p:cBhvr>
                                        <p:cTn id="50" dur="500" fill="hold"/>
                                        <p:tgtEl>
                                          <p:spTgt spid="13"/>
                                        </p:tgtEl>
                                        <p:attrNameLst>
                                          <p:attrName>style.rotation</p:attrName>
                                        </p:attrNameLst>
                                      </p:cBhvr>
                                      <p:tavLst>
                                        <p:tav tm="0">
                                          <p:val>
                                            <p:fltVal val="360"/>
                                          </p:val>
                                        </p:tav>
                                        <p:tav tm="100000">
                                          <p:val>
                                            <p:fltVal val="0"/>
                                          </p:val>
                                        </p:tav>
                                      </p:tavLst>
                                    </p:anim>
                                    <p:animEffect transition="in" filter="fade">
                                      <p:cBhvr>
                                        <p:cTn id="51" dur="500"/>
                                        <p:tgtEl>
                                          <p:spTgt spid="13"/>
                                        </p:tgtEl>
                                      </p:cBhvr>
                                    </p:animEffect>
                                  </p:childTnLst>
                                </p:cTn>
                              </p:par>
                            </p:childTnLst>
                          </p:cTn>
                        </p:par>
                        <p:par>
                          <p:cTn id="52" fill="hold">
                            <p:stCondLst>
                              <p:cond delay="4250"/>
                            </p:stCondLst>
                            <p:childTnLst>
                              <p:par>
                                <p:cTn id="53" presetID="14" presetClass="entr" presetSubtype="1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randombar(horizontal)">
                                      <p:cBhvr>
                                        <p:cTn id="55" dur="500"/>
                                        <p:tgtEl>
                                          <p:spTgt spid="28"/>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randombar(horizontal)">
                                      <p:cBhvr>
                                        <p:cTn id="5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20" grpId="0"/>
      <p:bldP spid="21" grpId="0"/>
      <p:bldP spid="26" grpId="0"/>
      <p:bldP spid="27" grpId="0"/>
      <p:bldP spid="28" grpId="0"/>
      <p:bldP spid="29" grpId="0"/>
      <p:bldP spid="30" grpId="0"/>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269708" y="957770"/>
            <a:ext cx="3492388" cy="4271430"/>
          </a:xfrm>
          <a:prstGeom prst="rect">
            <a:avLst/>
          </a:prstGeom>
        </p:spPr>
      </p:pic>
      <p:sp>
        <p:nvSpPr>
          <p:cNvPr id="3" name="任意多边形 2"/>
          <p:cNvSpPr/>
          <p:nvPr/>
        </p:nvSpPr>
        <p:spPr>
          <a:xfrm>
            <a:off x="2460716" y="1148744"/>
            <a:ext cx="9731284" cy="1055400"/>
          </a:xfrm>
          <a:custGeom>
            <a:avLst/>
            <a:gdLst>
              <a:gd name="connsiteX0" fmla="*/ 0 w 10458450"/>
              <a:gd name="connsiteY0" fmla="*/ 76200 h 76200"/>
              <a:gd name="connsiteX1" fmla="*/ 95250 w 10458450"/>
              <a:gd name="connsiteY1" fmla="*/ 38100 h 76200"/>
              <a:gd name="connsiteX2" fmla="*/ 400050 w 10458450"/>
              <a:gd name="connsiteY2" fmla="*/ 0 h 76200"/>
              <a:gd name="connsiteX3" fmla="*/ 1771650 w 10458450"/>
              <a:gd name="connsiteY3" fmla="*/ 19050 h 76200"/>
              <a:gd name="connsiteX4" fmla="*/ 2038350 w 10458450"/>
              <a:gd name="connsiteY4" fmla="*/ 38100 h 76200"/>
              <a:gd name="connsiteX5" fmla="*/ 10458450 w 10458450"/>
              <a:gd name="connsiteY5" fmla="*/ 57150 h 76200"/>
              <a:gd name="connsiteX0" fmla="*/ 0 w 10458450"/>
              <a:gd name="connsiteY0" fmla="*/ 76200 h 1009682"/>
              <a:gd name="connsiteX1" fmla="*/ 819150 w 10458450"/>
              <a:gd name="connsiteY1" fmla="*/ 1009650 h 1009682"/>
              <a:gd name="connsiteX2" fmla="*/ 400050 w 10458450"/>
              <a:gd name="connsiteY2" fmla="*/ 0 h 1009682"/>
              <a:gd name="connsiteX3" fmla="*/ 1771650 w 10458450"/>
              <a:gd name="connsiteY3" fmla="*/ 19050 h 1009682"/>
              <a:gd name="connsiteX4" fmla="*/ 2038350 w 10458450"/>
              <a:gd name="connsiteY4" fmla="*/ 38100 h 1009682"/>
              <a:gd name="connsiteX5" fmla="*/ 10458450 w 10458450"/>
              <a:gd name="connsiteY5" fmla="*/ 57150 h 1009682"/>
              <a:gd name="connsiteX0" fmla="*/ 209550 w 10058400"/>
              <a:gd name="connsiteY0" fmla="*/ 1200150 h 1200150"/>
              <a:gd name="connsiteX1" fmla="*/ 419100 w 10058400"/>
              <a:gd name="connsiteY1" fmla="*/ 1009650 h 1200150"/>
              <a:gd name="connsiteX2" fmla="*/ 0 w 10058400"/>
              <a:gd name="connsiteY2" fmla="*/ 0 h 1200150"/>
              <a:gd name="connsiteX3" fmla="*/ 1371600 w 10058400"/>
              <a:gd name="connsiteY3" fmla="*/ 19050 h 1200150"/>
              <a:gd name="connsiteX4" fmla="*/ 1638300 w 10058400"/>
              <a:gd name="connsiteY4" fmla="*/ 38100 h 1200150"/>
              <a:gd name="connsiteX5" fmla="*/ 10058400 w 10058400"/>
              <a:gd name="connsiteY5" fmla="*/ 57150 h 1200150"/>
              <a:gd name="connsiteX0" fmla="*/ 0 w 9848850"/>
              <a:gd name="connsiteY0" fmla="*/ 1200150 h 1200150"/>
              <a:gd name="connsiteX1" fmla="*/ 209550 w 9848850"/>
              <a:gd name="connsiteY1" fmla="*/ 1009650 h 1200150"/>
              <a:gd name="connsiteX2" fmla="*/ 533400 w 9848850"/>
              <a:gd name="connsiteY2" fmla="*/ 0 h 1200150"/>
              <a:gd name="connsiteX3" fmla="*/ 1162050 w 9848850"/>
              <a:gd name="connsiteY3" fmla="*/ 19050 h 1200150"/>
              <a:gd name="connsiteX4" fmla="*/ 1428750 w 9848850"/>
              <a:gd name="connsiteY4" fmla="*/ 38100 h 1200150"/>
              <a:gd name="connsiteX5" fmla="*/ 9848850 w 9848850"/>
              <a:gd name="connsiteY5" fmla="*/ 57150 h 1200150"/>
              <a:gd name="connsiteX0" fmla="*/ 0 w 9848850"/>
              <a:gd name="connsiteY0" fmla="*/ 1212154 h 1212154"/>
              <a:gd name="connsiteX1" fmla="*/ 209550 w 9848850"/>
              <a:gd name="connsiteY1" fmla="*/ 1021654 h 1212154"/>
              <a:gd name="connsiteX2" fmla="*/ 533400 w 9848850"/>
              <a:gd name="connsiteY2" fmla="*/ 12004 h 1212154"/>
              <a:gd name="connsiteX3" fmla="*/ 537899 w 9848850"/>
              <a:gd name="connsiteY3" fmla="*/ 0 h 1212154"/>
              <a:gd name="connsiteX4" fmla="*/ 1162050 w 9848850"/>
              <a:gd name="connsiteY4" fmla="*/ 31054 h 1212154"/>
              <a:gd name="connsiteX5" fmla="*/ 1428750 w 9848850"/>
              <a:gd name="connsiteY5" fmla="*/ 50104 h 1212154"/>
              <a:gd name="connsiteX6" fmla="*/ 9848850 w 9848850"/>
              <a:gd name="connsiteY6" fmla="*/ 69154 h 1212154"/>
              <a:gd name="connsiteX0" fmla="*/ 0 w 9848850"/>
              <a:gd name="connsiteY0" fmla="*/ 1248914 h 1248914"/>
              <a:gd name="connsiteX1" fmla="*/ 209550 w 9848850"/>
              <a:gd name="connsiteY1" fmla="*/ 1058414 h 1248914"/>
              <a:gd name="connsiteX2" fmla="*/ 533400 w 9848850"/>
              <a:gd name="connsiteY2" fmla="*/ 48764 h 1248914"/>
              <a:gd name="connsiteX3" fmla="*/ 519519 w 9848850"/>
              <a:gd name="connsiteY3" fmla="*/ 0 h 1248914"/>
              <a:gd name="connsiteX4" fmla="*/ 1162050 w 9848850"/>
              <a:gd name="connsiteY4" fmla="*/ 67814 h 1248914"/>
              <a:gd name="connsiteX5" fmla="*/ 1428750 w 9848850"/>
              <a:gd name="connsiteY5" fmla="*/ 86864 h 1248914"/>
              <a:gd name="connsiteX6" fmla="*/ 9848850 w 9848850"/>
              <a:gd name="connsiteY6" fmla="*/ 105914 h 1248914"/>
              <a:gd name="connsiteX0" fmla="*/ 0 w 9848850"/>
              <a:gd name="connsiteY0" fmla="*/ 1248914 h 1248914"/>
              <a:gd name="connsiteX1" fmla="*/ 209550 w 9848850"/>
              <a:gd name="connsiteY1" fmla="*/ 1058414 h 1248914"/>
              <a:gd name="connsiteX2" fmla="*/ 413931 w 9848850"/>
              <a:gd name="connsiteY2" fmla="*/ 397982 h 1248914"/>
              <a:gd name="connsiteX3" fmla="*/ 519519 w 9848850"/>
              <a:gd name="connsiteY3" fmla="*/ 0 h 1248914"/>
              <a:gd name="connsiteX4" fmla="*/ 1162050 w 9848850"/>
              <a:gd name="connsiteY4" fmla="*/ 67814 h 1248914"/>
              <a:gd name="connsiteX5" fmla="*/ 1428750 w 9848850"/>
              <a:gd name="connsiteY5" fmla="*/ 86864 h 1248914"/>
              <a:gd name="connsiteX6" fmla="*/ 9848850 w 9848850"/>
              <a:gd name="connsiteY6" fmla="*/ 105914 h 1248914"/>
              <a:gd name="connsiteX0" fmla="*/ 0 w 9848850"/>
              <a:gd name="connsiteY0" fmla="*/ 1212154 h 1212154"/>
              <a:gd name="connsiteX1" fmla="*/ 209550 w 9848850"/>
              <a:gd name="connsiteY1" fmla="*/ 1021654 h 1212154"/>
              <a:gd name="connsiteX2" fmla="*/ 413931 w 9848850"/>
              <a:gd name="connsiteY2" fmla="*/ 361222 h 1212154"/>
              <a:gd name="connsiteX3" fmla="*/ 528709 w 9848850"/>
              <a:gd name="connsiteY3" fmla="*/ 0 h 1212154"/>
              <a:gd name="connsiteX4" fmla="*/ 1162050 w 9848850"/>
              <a:gd name="connsiteY4" fmla="*/ 31054 h 1212154"/>
              <a:gd name="connsiteX5" fmla="*/ 1428750 w 9848850"/>
              <a:gd name="connsiteY5" fmla="*/ 50104 h 1212154"/>
              <a:gd name="connsiteX6" fmla="*/ 9848850 w 9848850"/>
              <a:gd name="connsiteY6" fmla="*/ 69154 h 1212154"/>
              <a:gd name="connsiteX0" fmla="*/ 0 w 9848850"/>
              <a:gd name="connsiteY0" fmla="*/ 1212154 h 1212154"/>
              <a:gd name="connsiteX1" fmla="*/ 209550 w 9848850"/>
              <a:gd name="connsiteY1" fmla="*/ 1021654 h 1212154"/>
              <a:gd name="connsiteX2" fmla="*/ 413931 w 9848850"/>
              <a:gd name="connsiteY2" fmla="*/ 361222 h 1212154"/>
              <a:gd name="connsiteX3" fmla="*/ 528709 w 9848850"/>
              <a:gd name="connsiteY3" fmla="*/ 0 h 1212154"/>
              <a:gd name="connsiteX4" fmla="*/ 1162050 w 9848850"/>
              <a:gd name="connsiteY4" fmla="*/ 31054 h 1212154"/>
              <a:gd name="connsiteX5" fmla="*/ 1428750 w 9848850"/>
              <a:gd name="connsiteY5" fmla="*/ 50104 h 1212154"/>
              <a:gd name="connsiteX6" fmla="*/ 9848850 w 9848850"/>
              <a:gd name="connsiteY6" fmla="*/ 69154 h 1212154"/>
              <a:gd name="connsiteX0" fmla="*/ 0 w 9848850"/>
              <a:gd name="connsiteY0" fmla="*/ 1212154 h 1212154"/>
              <a:gd name="connsiteX1" fmla="*/ 209550 w 9848850"/>
              <a:gd name="connsiteY1" fmla="*/ 1021654 h 1212154"/>
              <a:gd name="connsiteX2" fmla="*/ 413931 w 9848850"/>
              <a:gd name="connsiteY2" fmla="*/ 361222 h 1212154"/>
              <a:gd name="connsiteX3" fmla="*/ 528709 w 9848850"/>
              <a:gd name="connsiteY3" fmla="*/ 0 h 1212154"/>
              <a:gd name="connsiteX4" fmla="*/ 1162050 w 9848850"/>
              <a:gd name="connsiteY4" fmla="*/ 31054 h 1212154"/>
              <a:gd name="connsiteX5" fmla="*/ 1474700 w 9848850"/>
              <a:gd name="connsiteY5" fmla="*/ 31725 h 1212154"/>
              <a:gd name="connsiteX6" fmla="*/ 9848850 w 9848850"/>
              <a:gd name="connsiteY6" fmla="*/ 69154 h 1212154"/>
              <a:gd name="connsiteX0" fmla="*/ 0 w 9848850"/>
              <a:gd name="connsiteY0" fmla="*/ 1212154 h 1212154"/>
              <a:gd name="connsiteX1" fmla="*/ 300990 w 9848850"/>
              <a:gd name="connsiteY1" fmla="*/ 825712 h 1212154"/>
              <a:gd name="connsiteX2" fmla="*/ 413931 w 9848850"/>
              <a:gd name="connsiteY2" fmla="*/ 361222 h 1212154"/>
              <a:gd name="connsiteX3" fmla="*/ 528709 w 9848850"/>
              <a:gd name="connsiteY3" fmla="*/ 0 h 1212154"/>
              <a:gd name="connsiteX4" fmla="*/ 1162050 w 9848850"/>
              <a:gd name="connsiteY4" fmla="*/ 31054 h 1212154"/>
              <a:gd name="connsiteX5" fmla="*/ 1474700 w 9848850"/>
              <a:gd name="connsiteY5" fmla="*/ 31725 h 1212154"/>
              <a:gd name="connsiteX6" fmla="*/ 9848850 w 9848850"/>
              <a:gd name="connsiteY6" fmla="*/ 69154 h 1212154"/>
              <a:gd name="connsiteX0" fmla="*/ 0 w 9731284"/>
              <a:gd name="connsiteY0" fmla="*/ 1055400 h 1055400"/>
              <a:gd name="connsiteX1" fmla="*/ 183424 w 9731284"/>
              <a:gd name="connsiteY1" fmla="*/ 825712 h 1055400"/>
              <a:gd name="connsiteX2" fmla="*/ 296365 w 9731284"/>
              <a:gd name="connsiteY2" fmla="*/ 361222 h 1055400"/>
              <a:gd name="connsiteX3" fmla="*/ 411143 w 9731284"/>
              <a:gd name="connsiteY3" fmla="*/ 0 h 1055400"/>
              <a:gd name="connsiteX4" fmla="*/ 1044484 w 9731284"/>
              <a:gd name="connsiteY4" fmla="*/ 31054 h 1055400"/>
              <a:gd name="connsiteX5" fmla="*/ 1357134 w 9731284"/>
              <a:gd name="connsiteY5" fmla="*/ 31725 h 1055400"/>
              <a:gd name="connsiteX6" fmla="*/ 9731284 w 9731284"/>
              <a:gd name="connsiteY6" fmla="*/ 69154 h 1055400"/>
              <a:gd name="connsiteX0" fmla="*/ 0 w 9731284"/>
              <a:gd name="connsiteY0" fmla="*/ 1055400 h 1055400"/>
              <a:gd name="connsiteX1" fmla="*/ 196487 w 9731284"/>
              <a:gd name="connsiteY1" fmla="*/ 734272 h 1055400"/>
              <a:gd name="connsiteX2" fmla="*/ 296365 w 9731284"/>
              <a:gd name="connsiteY2" fmla="*/ 361222 h 1055400"/>
              <a:gd name="connsiteX3" fmla="*/ 411143 w 9731284"/>
              <a:gd name="connsiteY3" fmla="*/ 0 h 1055400"/>
              <a:gd name="connsiteX4" fmla="*/ 1044484 w 9731284"/>
              <a:gd name="connsiteY4" fmla="*/ 31054 h 1055400"/>
              <a:gd name="connsiteX5" fmla="*/ 1357134 w 9731284"/>
              <a:gd name="connsiteY5" fmla="*/ 31725 h 1055400"/>
              <a:gd name="connsiteX6" fmla="*/ 9731284 w 9731284"/>
              <a:gd name="connsiteY6"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31054 h 1055400"/>
              <a:gd name="connsiteX5" fmla="*/ 1357134 w 9731284"/>
              <a:gd name="connsiteY5" fmla="*/ 31725 h 1055400"/>
              <a:gd name="connsiteX6" fmla="*/ 9731284 w 9731284"/>
              <a:gd name="connsiteY6"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31054 h 1055400"/>
              <a:gd name="connsiteX5" fmla="*/ 1357134 w 9731284"/>
              <a:gd name="connsiteY5" fmla="*/ 31725 h 1055400"/>
              <a:gd name="connsiteX6" fmla="*/ 6291398 w 9731284"/>
              <a:gd name="connsiteY6" fmla="*/ 53039 h 1055400"/>
              <a:gd name="connsiteX7" fmla="*/ 9731284 w 9731284"/>
              <a:gd name="connsiteY7"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31054 h 1055400"/>
              <a:gd name="connsiteX5" fmla="*/ 1357134 w 9731284"/>
              <a:gd name="connsiteY5" fmla="*/ 31725 h 1055400"/>
              <a:gd name="connsiteX6" fmla="*/ 6278335 w 9731284"/>
              <a:gd name="connsiteY6" fmla="*/ 105290 h 1055400"/>
              <a:gd name="connsiteX7" fmla="*/ 9731284 w 9731284"/>
              <a:gd name="connsiteY7"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4929 h 1055400"/>
              <a:gd name="connsiteX5" fmla="*/ 1357134 w 9731284"/>
              <a:gd name="connsiteY5" fmla="*/ 31725 h 1055400"/>
              <a:gd name="connsiteX6" fmla="*/ 6278335 w 9731284"/>
              <a:gd name="connsiteY6" fmla="*/ 105290 h 1055400"/>
              <a:gd name="connsiteX7" fmla="*/ 9731284 w 9731284"/>
              <a:gd name="connsiteY7"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4929 h 1055400"/>
              <a:gd name="connsiteX5" fmla="*/ 1474700 w 9731284"/>
              <a:gd name="connsiteY5" fmla="*/ 5599 h 1055400"/>
              <a:gd name="connsiteX6" fmla="*/ 6278335 w 9731284"/>
              <a:gd name="connsiteY6" fmla="*/ 105290 h 1055400"/>
              <a:gd name="connsiteX7" fmla="*/ 9731284 w 9731284"/>
              <a:gd name="connsiteY7"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4929 h 1055400"/>
              <a:gd name="connsiteX5" fmla="*/ 1474700 w 9731284"/>
              <a:gd name="connsiteY5" fmla="*/ 5599 h 1055400"/>
              <a:gd name="connsiteX6" fmla="*/ 6278335 w 9731284"/>
              <a:gd name="connsiteY6" fmla="*/ 105290 h 1055400"/>
              <a:gd name="connsiteX7" fmla="*/ 9731284 w 9731284"/>
              <a:gd name="connsiteY7"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4929 h 1055400"/>
              <a:gd name="connsiteX5" fmla="*/ 1474700 w 9731284"/>
              <a:gd name="connsiteY5" fmla="*/ 5599 h 1055400"/>
              <a:gd name="connsiteX6" fmla="*/ 6278335 w 9731284"/>
              <a:gd name="connsiteY6" fmla="*/ 105290 h 1055400"/>
              <a:gd name="connsiteX7" fmla="*/ 9731284 w 9731284"/>
              <a:gd name="connsiteY7"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4929 h 1055400"/>
              <a:gd name="connsiteX5" fmla="*/ 1474700 w 9731284"/>
              <a:gd name="connsiteY5" fmla="*/ 5599 h 1055400"/>
              <a:gd name="connsiteX6" fmla="*/ 6278335 w 9731284"/>
              <a:gd name="connsiteY6" fmla="*/ 105290 h 1055400"/>
              <a:gd name="connsiteX7" fmla="*/ 9731284 w 9731284"/>
              <a:gd name="connsiteY7"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4929 h 1055400"/>
              <a:gd name="connsiteX5" fmla="*/ 1474700 w 9731284"/>
              <a:gd name="connsiteY5" fmla="*/ 5599 h 1055400"/>
              <a:gd name="connsiteX6" fmla="*/ 6278335 w 9731284"/>
              <a:gd name="connsiteY6" fmla="*/ 131416 h 1055400"/>
              <a:gd name="connsiteX7" fmla="*/ 9731284 w 9731284"/>
              <a:gd name="connsiteY7" fmla="*/ 69154 h 105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31284" h="1055400">
                <a:moveTo>
                  <a:pt x="0" y="1055400"/>
                </a:moveTo>
                <a:cubicBezTo>
                  <a:pt x="31750" y="1042700"/>
                  <a:pt x="144916" y="852145"/>
                  <a:pt x="196487" y="734272"/>
                </a:cubicBezTo>
                <a:cubicBezTo>
                  <a:pt x="248058" y="616399"/>
                  <a:pt x="254703" y="518435"/>
                  <a:pt x="309428" y="348159"/>
                </a:cubicBezTo>
                <a:lnTo>
                  <a:pt x="411143" y="0"/>
                </a:lnTo>
                <a:lnTo>
                  <a:pt x="1044484" y="4929"/>
                </a:lnTo>
                <a:cubicBezTo>
                  <a:pt x="1133586" y="7001"/>
                  <a:pt x="1385579" y="4625"/>
                  <a:pt x="1474700" y="5599"/>
                </a:cubicBezTo>
                <a:lnTo>
                  <a:pt x="6278335" y="131416"/>
                </a:lnTo>
                <a:cubicBezTo>
                  <a:pt x="7455444" y="67119"/>
                  <a:pt x="8580301" y="81199"/>
                  <a:pt x="9731284" y="69154"/>
                </a:cubicBezTo>
              </a:path>
            </a:pathLst>
          </a:cu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flipH="1">
            <a:off x="-1752872" y="-855476"/>
            <a:ext cx="4792200" cy="2769581"/>
          </a:xfrm>
          <a:prstGeom prst="rect">
            <a:avLst/>
          </a:prstGeom>
          <a:effectLst>
            <a:outerShdw blurRad="241300" dist="330200" dir="2700000" algn="tl" rotWithShape="0">
              <a:prstClr val="black">
                <a:alpha val="40000"/>
              </a:prstClr>
            </a:outerShdw>
          </a:effectLst>
        </p:spPr>
      </p:pic>
      <p:sp>
        <p:nvSpPr>
          <p:cNvPr id="5" name="文本框 4"/>
          <p:cNvSpPr txBox="1"/>
          <p:nvPr/>
        </p:nvSpPr>
        <p:spPr>
          <a:xfrm>
            <a:off x="4585010" y="551381"/>
            <a:ext cx="3021981" cy="646331"/>
          </a:xfrm>
          <a:prstGeom prst="rect">
            <a:avLst/>
          </a:prstGeom>
          <a:noFill/>
        </p:spPr>
        <p:txBody>
          <a:bodyPr wrap="none" rtlCol="0">
            <a:spAutoFit/>
          </a:bodyPr>
          <a:lstStyle/>
          <a:p>
            <a:pPr algn="ctr"/>
            <a:r>
              <a:rPr lang="zh-CN" altLang="en-US" sz="3600" b="1" dirty="0" smtClean="0">
                <a:solidFill>
                  <a:schemeClr val="tx1">
                    <a:lumMod val="75000"/>
                    <a:lumOff val="25000"/>
                  </a:schemeClr>
                </a:solidFill>
                <a:latin typeface="雅痞-简" pitchFamily="2" charset="-122"/>
                <a:ea typeface="雅痞-简" pitchFamily="2" charset="-122"/>
              </a:rPr>
              <a:t>战略合作伙伴</a:t>
            </a:r>
            <a:endParaRPr lang="zh-CN" altLang="en-US" sz="3600" b="1" dirty="0">
              <a:solidFill>
                <a:schemeClr val="tx1">
                  <a:lumMod val="75000"/>
                  <a:lumOff val="25000"/>
                </a:schemeClr>
              </a:solidFill>
              <a:latin typeface="雅痞-简" pitchFamily="2" charset="-122"/>
              <a:ea typeface="雅痞-简" pitchFamily="2" charset="-122"/>
            </a:endParaRPr>
          </a:p>
        </p:txBody>
      </p:sp>
      <p:grpSp>
        <p:nvGrpSpPr>
          <p:cNvPr id="42" name="组合 41"/>
          <p:cNvGrpSpPr/>
          <p:nvPr/>
        </p:nvGrpSpPr>
        <p:grpSpPr>
          <a:xfrm>
            <a:off x="1071295" y="4146571"/>
            <a:ext cx="2288830" cy="1116853"/>
            <a:chOff x="3116957" y="2245467"/>
            <a:chExt cx="2288830" cy="1116853"/>
          </a:xfrm>
        </p:grpSpPr>
        <p:sp>
          <p:nvSpPr>
            <p:cNvPr id="10" name="矩形 85"/>
            <p:cNvSpPr>
              <a:spLocks noChangeArrowheads="1"/>
            </p:cNvSpPr>
            <p:nvPr/>
          </p:nvSpPr>
          <p:spPr bwMode="auto">
            <a:xfrm>
              <a:off x="3116957" y="2999768"/>
              <a:ext cx="2288830" cy="362552"/>
            </a:xfrm>
            <a:prstGeom prst="rect">
              <a:avLst/>
            </a:prstGeom>
            <a:noFill/>
            <a:ln>
              <a:noFill/>
            </a:ln>
            <a:extLst/>
          </p:spPr>
          <p:txBody>
            <a:bodyPr wrap="square"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600" b="1" dirty="0" smtClean="0">
                  <a:solidFill>
                    <a:schemeClr val="tx1">
                      <a:lumMod val="75000"/>
                      <a:lumOff val="25000"/>
                    </a:schemeClr>
                  </a:solidFill>
                  <a:sym typeface="微软雅黑" pitchFamily="34" charset="-122"/>
                </a:rPr>
                <a:t>有家公司有限公司</a:t>
              </a:r>
              <a:endParaRPr lang="zh-CN" altLang="en-US" sz="1600" dirty="0">
                <a:solidFill>
                  <a:schemeClr val="tx1">
                    <a:lumMod val="75000"/>
                    <a:lumOff val="25000"/>
                  </a:schemeClr>
                </a:solidFill>
                <a:latin typeface="Arial" charset="0"/>
                <a:ea typeface="宋体" pitchFamily="2" charset="-122"/>
              </a:endParaRPr>
            </a:p>
          </p:txBody>
        </p:sp>
        <p:grpSp>
          <p:nvGrpSpPr>
            <p:cNvPr id="22" name="组合 21"/>
            <p:cNvGrpSpPr/>
            <p:nvPr/>
          </p:nvGrpSpPr>
          <p:grpSpPr>
            <a:xfrm>
              <a:off x="3901372" y="2245467"/>
              <a:ext cx="720000" cy="720000"/>
              <a:chOff x="4485089" y="4969620"/>
              <a:chExt cx="720000" cy="720000"/>
            </a:xfrm>
          </p:grpSpPr>
          <p:sp>
            <p:nvSpPr>
              <p:cNvPr id="23" name="Oval 113"/>
              <p:cNvSpPr/>
              <p:nvPr/>
            </p:nvSpPr>
            <p:spPr>
              <a:xfrm>
                <a:off x="4485089" y="4969620"/>
                <a:ext cx="720000" cy="72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24" name="Freeform 110"/>
              <p:cNvSpPr>
                <a:spLocks noChangeAspect="1" noEditPoints="1"/>
              </p:cNvSpPr>
              <p:nvPr/>
            </p:nvSpPr>
            <p:spPr bwMode="auto">
              <a:xfrm>
                <a:off x="4657978" y="5126442"/>
                <a:ext cx="392872" cy="347925"/>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39" name="组合 38"/>
          <p:cNvGrpSpPr/>
          <p:nvPr/>
        </p:nvGrpSpPr>
        <p:grpSpPr>
          <a:xfrm>
            <a:off x="9150848" y="4146571"/>
            <a:ext cx="2288830" cy="1116853"/>
            <a:chOff x="9012324" y="2245467"/>
            <a:chExt cx="2288830" cy="1116853"/>
          </a:xfrm>
        </p:grpSpPr>
        <p:sp>
          <p:nvSpPr>
            <p:cNvPr id="16" name="矩形 85"/>
            <p:cNvSpPr>
              <a:spLocks noChangeArrowheads="1"/>
            </p:cNvSpPr>
            <p:nvPr/>
          </p:nvSpPr>
          <p:spPr bwMode="auto">
            <a:xfrm>
              <a:off x="9012324" y="2999768"/>
              <a:ext cx="2288830" cy="362552"/>
            </a:xfrm>
            <a:prstGeom prst="rect">
              <a:avLst/>
            </a:prstGeom>
            <a:noFill/>
            <a:ln>
              <a:noFill/>
            </a:ln>
            <a:extLst/>
          </p:spPr>
          <p:txBody>
            <a:bodyPr wrap="square"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600" b="1" dirty="0" smtClean="0">
                  <a:solidFill>
                    <a:schemeClr val="tx1">
                      <a:lumMod val="75000"/>
                      <a:lumOff val="25000"/>
                    </a:schemeClr>
                  </a:solidFill>
                  <a:sym typeface="微软雅黑" pitchFamily="34" charset="-122"/>
                </a:rPr>
                <a:t>有家企业有限公司</a:t>
              </a:r>
              <a:endParaRPr lang="zh-CN" altLang="en-US" sz="1600" dirty="0">
                <a:solidFill>
                  <a:schemeClr val="tx1">
                    <a:lumMod val="75000"/>
                    <a:lumOff val="25000"/>
                  </a:schemeClr>
                </a:solidFill>
                <a:latin typeface="Arial" charset="0"/>
                <a:ea typeface="宋体" pitchFamily="2" charset="-122"/>
              </a:endParaRPr>
            </a:p>
          </p:txBody>
        </p:sp>
        <p:grpSp>
          <p:nvGrpSpPr>
            <p:cNvPr id="25" name="组合 24"/>
            <p:cNvGrpSpPr/>
            <p:nvPr/>
          </p:nvGrpSpPr>
          <p:grpSpPr>
            <a:xfrm>
              <a:off x="9796739" y="2245467"/>
              <a:ext cx="720000" cy="720000"/>
              <a:chOff x="7055909" y="4969620"/>
              <a:chExt cx="720000" cy="720000"/>
            </a:xfrm>
          </p:grpSpPr>
          <p:sp>
            <p:nvSpPr>
              <p:cNvPr id="26" name="Oval 131"/>
              <p:cNvSpPr/>
              <p:nvPr/>
            </p:nvSpPr>
            <p:spPr>
              <a:xfrm>
                <a:off x="7055909" y="4969620"/>
                <a:ext cx="720000" cy="72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27" name="Freeform 168"/>
              <p:cNvSpPr>
                <a:spLocks noChangeAspect="1" noEditPoints="1"/>
              </p:cNvSpPr>
              <p:nvPr/>
            </p:nvSpPr>
            <p:spPr bwMode="auto">
              <a:xfrm>
                <a:off x="7231824" y="5174825"/>
                <a:ext cx="368170" cy="315339"/>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40" name="组合 39"/>
          <p:cNvGrpSpPr/>
          <p:nvPr/>
        </p:nvGrpSpPr>
        <p:grpSpPr>
          <a:xfrm>
            <a:off x="6418033" y="1952836"/>
            <a:ext cx="2288830" cy="1116853"/>
            <a:chOff x="6454462" y="2245467"/>
            <a:chExt cx="2288830" cy="1116853"/>
          </a:xfrm>
        </p:grpSpPr>
        <p:grpSp>
          <p:nvGrpSpPr>
            <p:cNvPr id="31" name="组合 30"/>
            <p:cNvGrpSpPr/>
            <p:nvPr/>
          </p:nvGrpSpPr>
          <p:grpSpPr>
            <a:xfrm>
              <a:off x="7238877" y="2245467"/>
              <a:ext cx="720000" cy="720000"/>
              <a:chOff x="7248140" y="3221300"/>
              <a:chExt cx="720000" cy="720000"/>
            </a:xfrm>
          </p:grpSpPr>
          <p:sp>
            <p:nvSpPr>
              <p:cNvPr id="32" name="Oval 117"/>
              <p:cNvSpPr/>
              <p:nvPr/>
            </p:nvSpPr>
            <p:spPr>
              <a:xfrm>
                <a:off x="7248140" y="3221300"/>
                <a:ext cx="720000" cy="720000"/>
              </a:xfrm>
              <a:prstGeom prst="rect">
                <a:avLst/>
              </a:prstGeom>
              <a:solidFill>
                <a:srgbClr val="1D8F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33" name="Group 92"/>
              <p:cNvGrpSpPr/>
              <p:nvPr/>
            </p:nvGrpSpPr>
            <p:grpSpPr>
              <a:xfrm>
                <a:off x="7402081" y="3457484"/>
                <a:ext cx="436183" cy="271696"/>
                <a:chOff x="5172076" y="1938338"/>
                <a:chExt cx="471488" cy="293688"/>
              </a:xfrm>
              <a:solidFill>
                <a:schemeClr val="bg1">
                  <a:lumMod val="95000"/>
                </a:schemeClr>
              </a:solidFill>
            </p:grpSpPr>
            <p:sp>
              <p:nvSpPr>
                <p:cNvPr id="34"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35"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36"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sp>
          <p:nvSpPr>
            <p:cNvPr id="37" name="矩形 85"/>
            <p:cNvSpPr>
              <a:spLocks noChangeArrowheads="1"/>
            </p:cNvSpPr>
            <p:nvPr/>
          </p:nvSpPr>
          <p:spPr bwMode="auto">
            <a:xfrm>
              <a:off x="6454462" y="2999768"/>
              <a:ext cx="2288830" cy="362552"/>
            </a:xfrm>
            <a:prstGeom prst="rect">
              <a:avLst/>
            </a:prstGeom>
            <a:noFill/>
            <a:ln>
              <a:noFill/>
            </a:ln>
            <a:extLst/>
          </p:spPr>
          <p:txBody>
            <a:bodyPr wrap="square"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600" b="1" dirty="0" smtClean="0">
                  <a:solidFill>
                    <a:schemeClr val="tx1">
                      <a:lumMod val="75000"/>
                      <a:lumOff val="25000"/>
                    </a:schemeClr>
                  </a:solidFill>
                  <a:sym typeface="微软雅黑" pitchFamily="34" charset="-122"/>
                </a:rPr>
                <a:t>有家公司有限公司</a:t>
              </a:r>
              <a:endParaRPr lang="zh-CN" altLang="en-US" sz="1600" dirty="0">
                <a:solidFill>
                  <a:schemeClr val="tx1">
                    <a:lumMod val="75000"/>
                    <a:lumOff val="25000"/>
                  </a:schemeClr>
                </a:solidFill>
                <a:latin typeface="Arial" charset="0"/>
                <a:ea typeface="宋体" pitchFamily="2" charset="-122"/>
              </a:endParaRPr>
            </a:p>
          </p:txBody>
        </p:sp>
      </p:grpSp>
      <p:grpSp>
        <p:nvGrpSpPr>
          <p:cNvPr id="43" name="组合 42"/>
          <p:cNvGrpSpPr/>
          <p:nvPr/>
        </p:nvGrpSpPr>
        <p:grpSpPr>
          <a:xfrm>
            <a:off x="3403315" y="1952836"/>
            <a:ext cx="1531572" cy="1116853"/>
            <a:chOff x="1338439" y="2245467"/>
            <a:chExt cx="1531572" cy="1116853"/>
          </a:xfrm>
        </p:grpSpPr>
        <p:grpSp>
          <p:nvGrpSpPr>
            <p:cNvPr id="28" name="组合 27"/>
            <p:cNvGrpSpPr/>
            <p:nvPr/>
          </p:nvGrpSpPr>
          <p:grpSpPr>
            <a:xfrm>
              <a:off x="1744225" y="2245467"/>
              <a:ext cx="720000" cy="720000"/>
              <a:chOff x="4223862" y="3221300"/>
              <a:chExt cx="720000" cy="720000"/>
            </a:xfrm>
          </p:grpSpPr>
          <p:sp>
            <p:nvSpPr>
              <p:cNvPr id="29" name="Oval 98"/>
              <p:cNvSpPr/>
              <p:nvPr/>
            </p:nvSpPr>
            <p:spPr>
              <a:xfrm>
                <a:off x="4223862" y="3221300"/>
                <a:ext cx="720000" cy="7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30" name="Freeform 203"/>
              <p:cNvSpPr>
                <a:spLocks noChangeAspect="1" noEditPoints="1"/>
              </p:cNvSpPr>
              <p:nvPr/>
            </p:nvSpPr>
            <p:spPr bwMode="auto">
              <a:xfrm>
                <a:off x="4417145" y="3385867"/>
                <a:ext cx="362620" cy="34765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38" name="矩形 85"/>
            <p:cNvSpPr>
              <a:spLocks noChangeArrowheads="1"/>
            </p:cNvSpPr>
            <p:nvPr/>
          </p:nvSpPr>
          <p:spPr bwMode="auto">
            <a:xfrm>
              <a:off x="1338439" y="2999768"/>
              <a:ext cx="1531572" cy="362552"/>
            </a:xfrm>
            <a:prstGeom prst="rect">
              <a:avLst/>
            </a:prstGeom>
            <a:noFill/>
            <a:ln>
              <a:noFill/>
            </a:ln>
            <a:extLst/>
          </p:spPr>
          <p:txBody>
            <a:bodyPr wrap="square"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dist" eaLnBrk="1" hangingPunct="1">
                <a:spcBef>
                  <a:spcPct val="0"/>
                </a:spcBef>
                <a:buFont typeface="Arial" charset="0"/>
                <a:buNone/>
              </a:pPr>
              <a:r>
                <a:rPr lang="zh-CN" altLang="en-US" sz="1600" b="1" dirty="0" smtClean="0">
                  <a:solidFill>
                    <a:schemeClr val="tx1">
                      <a:lumMod val="75000"/>
                      <a:lumOff val="25000"/>
                    </a:schemeClr>
                  </a:solidFill>
                  <a:sym typeface="微软雅黑" pitchFamily="34" charset="-122"/>
                </a:rPr>
                <a:t>有家企业</a:t>
              </a:r>
              <a:endParaRPr lang="zh-CN" altLang="en-US" sz="1600" dirty="0">
                <a:solidFill>
                  <a:schemeClr val="tx1">
                    <a:lumMod val="75000"/>
                    <a:lumOff val="25000"/>
                  </a:schemeClr>
                </a:solidFill>
                <a:latin typeface="Arial" charset="0"/>
                <a:ea typeface="宋体" pitchFamily="2" charset="-122"/>
              </a:endParaRPr>
            </a:p>
          </p:txBody>
        </p:sp>
      </p:grpSp>
      <p:grpSp>
        <p:nvGrpSpPr>
          <p:cNvPr id="44" name="组合 43"/>
          <p:cNvGrpSpPr/>
          <p:nvPr/>
        </p:nvGrpSpPr>
        <p:grpSpPr>
          <a:xfrm>
            <a:off x="5403694" y="4146571"/>
            <a:ext cx="1531572" cy="1116853"/>
            <a:chOff x="5309905" y="2245467"/>
            <a:chExt cx="1531572" cy="1116853"/>
          </a:xfrm>
        </p:grpSpPr>
        <p:sp>
          <p:nvSpPr>
            <p:cNvPr id="45" name="矩形 85"/>
            <p:cNvSpPr>
              <a:spLocks noChangeArrowheads="1"/>
            </p:cNvSpPr>
            <p:nvPr/>
          </p:nvSpPr>
          <p:spPr bwMode="auto">
            <a:xfrm>
              <a:off x="5309905" y="2999768"/>
              <a:ext cx="1531572" cy="362552"/>
            </a:xfrm>
            <a:prstGeom prst="rect">
              <a:avLst/>
            </a:prstGeom>
            <a:noFill/>
            <a:ln>
              <a:noFill/>
            </a:ln>
            <a:extLst/>
          </p:spPr>
          <p:txBody>
            <a:bodyPr wrap="square"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dist" eaLnBrk="1" hangingPunct="1">
                <a:spcBef>
                  <a:spcPct val="0"/>
                </a:spcBef>
                <a:buFont typeface="Arial" charset="0"/>
                <a:buNone/>
              </a:pPr>
              <a:r>
                <a:rPr lang="zh-CN" altLang="en-US" sz="1600" b="1" dirty="0" smtClean="0">
                  <a:solidFill>
                    <a:schemeClr val="tx1">
                      <a:lumMod val="75000"/>
                      <a:lumOff val="25000"/>
                    </a:schemeClr>
                  </a:solidFill>
                  <a:sym typeface="微软雅黑" pitchFamily="34" charset="-122"/>
                </a:rPr>
                <a:t>有家企业</a:t>
              </a:r>
              <a:endParaRPr lang="zh-CN" altLang="en-US" sz="1600" dirty="0">
                <a:solidFill>
                  <a:schemeClr val="tx1">
                    <a:lumMod val="75000"/>
                    <a:lumOff val="25000"/>
                  </a:schemeClr>
                </a:solidFill>
                <a:latin typeface="Arial" charset="0"/>
                <a:ea typeface="宋体" pitchFamily="2" charset="-122"/>
              </a:endParaRPr>
            </a:p>
          </p:txBody>
        </p:sp>
        <p:grpSp>
          <p:nvGrpSpPr>
            <p:cNvPr id="46" name="组合 45"/>
            <p:cNvGrpSpPr/>
            <p:nvPr/>
          </p:nvGrpSpPr>
          <p:grpSpPr>
            <a:xfrm>
              <a:off x="5715691" y="2245467"/>
              <a:ext cx="720000" cy="720000"/>
              <a:chOff x="5767086" y="2245467"/>
              <a:chExt cx="720000" cy="720000"/>
            </a:xfrm>
          </p:grpSpPr>
          <p:sp>
            <p:nvSpPr>
              <p:cNvPr id="47" name="Oval 49"/>
              <p:cNvSpPr/>
              <p:nvPr/>
            </p:nvSpPr>
            <p:spPr>
              <a:xfrm>
                <a:off x="5767086" y="2245467"/>
                <a:ext cx="720000" cy="72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48" name="组合 47"/>
              <p:cNvGrpSpPr>
                <a:grpSpLocks noChangeAspect="1"/>
              </p:cNvGrpSpPr>
              <p:nvPr/>
            </p:nvGrpSpPr>
            <p:grpSpPr>
              <a:xfrm>
                <a:off x="5947523" y="2389675"/>
                <a:ext cx="359127" cy="431584"/>
                <a:chOff x="5072479" y="2378340"/>
                <a:chExt cx="239649" cy="288000"/>
              </a:xfrm>
              <a:solidFill>
                <a:schemeClr val="bg1">
                  <a:lumMod val="95000"/>
                </a:schemeClr>
              </a:solidFill>
            </p:grpSpPr>
            <p:sp>
              <p:nvSpPr>
                <p:cNvPr id="49" name="Freeform 846"/>
                <p:cNvSpPr>
                  <a:spLocks/>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Freeform 847"/>
                <p:cNvSpPr>
                  <a:spLocks/>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grpSp>
      <p:sp>
        <p:nvSpPr>
          <p:cNvPr id="51" name="文本框 13"/>
          <p:cNvSpPr txBox="1"/>
          <p:nvPr/>
        </p:nvSpPr>
        <p:spPr>
          <a:xfrm>
            <a:off x="1102837" y="5220728"/>
            <a:ext cx="2225745" cy="1052588"/>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的综合描述说明。</a:t>
            </a:r>
            <a:endParaRPr lang="en-US" altLang="zh-CN"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a:p>
            <a:pPr algn="ctr">
              <a:lnSpc>
                <a:spcPct val="120000"/>
              </a:lnSpc>
              <a:spcBef>
                <a:spcPct val="0"/>
              </a:spcBef>
              <a:buNone/>
            </a:pPr>
            <a:r>
              <a:rPr lang="zh-CN" altLang="en-US"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录入上述图表</a:t>
            </a:r>
            <a:r>
              <a:rPr lang="zh-CN" altLang="en-US"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的说明</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p:txBody>
      </p:sp>
      <p:sp>
        <p:nvSpPr>
          <p:cNvPr id="52" name="文本框 13"/>
          <p:cNvSpPr txBox="1"/>
          <p:nvPr/>
        </p:nvSpPr>
        <p:spPr>
          <a:xfrm>
            <a:off x="5051884" y="5220728"/>
            <a:ext cx="2225745" cy="792132"/>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的综合描述说明。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53" name="文本框 13"/>
          <p:cNvSpPr txBox="1"/>
          <p:nvPr/>
        </p:nvSpPr>
        <p:spPr>
          <a:xfrm>
            <a:off x="9182390" y="5220728"/>
            <a:ext cx="2225745" cy="1052588"/>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的综合描述说明。</a:t>
            </a:r>
            <a:endParaRPr lang="en-US" altLang="zh-CN"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a:p>
            <a:pPr algn="ctr">
              <a:lnSpc>
                <a:spcPct val="120000"/>
              </a:lnSpc>
              <a:spcBef>
                <a:spcPct val="0"/>
              </a:spcBef>
              <a:buNone/>
            </a:pPr>
            <a:r>
              <a:rPr lang="zh-CN" altLang="en-US"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录入上述</a:t>
            </a:r>
            <a:r>
              <a:rPr lang="zh-CN" altLang="en-US"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图表。</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54" name="文本框 13"/>
          <p:cNvSpPr txBox="1"/>
          <p:nvPr/>
        </p:nvSpPr>
        <p:spPr>
          <a:xfrm>
            <a:off x="3059685" y="3040227"/>
            <a:ext cx="2225745" cy="792132"/>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的综合描述说明。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55" name="文本框 13"/>
          <p:cNvSpPr txBox="1"/>
          <p:nvPr/>
        </p:nvSpPr>
        <p:spPr>
          <a:xfrm>
            <a:off x="6460455" y="3040227"/>
            <a:ext cx="2225745" cy="1052588"/>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的综合描述说明。</a:t>
            </a:r>
            <a:endParaRPr lang="en-US" altLang="zh-CN"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a:p>
            <a:pPr algn="ctr">
              <a:lnSpc>
                <a:spcPct val="120000"/>
              </a:lnSpc>
              <a:spcBef>
                <a:spcPct val="0"/>
              </a:spcBef>
              <a:buNone/>
            </a:pPr>
            <a:r>
              <a:rPr lang="zh-CN" altLang="en-US" sz="13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在此录入图表。</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394100377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strVal val="#ppt_w*0.70"/>
                                          </p:val>
                                        </p:tav>
                                        <p:tav tm="100000">
                                          <p:val>
                                            <p:strVal val="#ppt_w"/>
                                          </p:val>
                                        </p:tav>
                                      </p:tavLst>
                                    </p:anim>
                                    <p:anim calcmode="lin" valueType="num">
                                      <p:cBhvr>
                                        <p:cTn id="8" dur="750" fill="hold"/>
                                        <p:tgtEl>
                                          <p:spTgt spid="5"/>
                                        </p:tgtEl>
                                        <p:attrNameLst>
                                          <p:attrName>ppt_h</p:attrName>
                                        </p:attrNameLst>
                                      </p:cBhvr>
                                      <p:tavLst>
                                        <p:tav tm="0">
                                          <p:val>
                                            <p:strVal val="#ppt_h"/>
                                          </p:val>
                                        </p:tav>
                                        <p:tav tm="100000">
                                          <p:val>
                                            <p:strVal val="#ppt_h"/>
                                          </p:val>
                                        </p:tav>
                                      </p:tavLst>
                                    </p:anim>
                                    <p:animEffect transition="in" filter="fade">
                                      <p:cBhvr>
                                        <p:cTn id="9" dur="750"/>
                                        <p:tgtEl>
                                          <p:spTgt spid="5"/>
                                        </p:tgtEl>
                                      </p:cBhvr>
                                    </p:animEffect>
                                  </p:childTnLst>
                                </p:cTn>
                              </p:par>
                            </p:childTnLst>
                          </p:cTn>
                        </p:par>
                        <p:par>
                          <p:cTn id="10" fill="hold">
                            <p:stCondLst>
                              <p:cond delay="1125"/>
                            </p:stCondLst>
                            <p:childTnLst>
                              <p:par>
                                <p:cTn id="11" presetID="2" presetClass="entr" presetSubtype="3"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750" fill="hold"/>
                                        <p:tgtEl>
                                          <p:spTgt spid="3"/>
                                        </p:tgtEl>
                                        <p:attrNameLst>
                                          <p:attrName>ppt_x</p:attrName>
                                        </p:attrNameLst>
                                      </p:cBhvr>
                                      <p:tavLst>
                                        <p:tav tm="0">
                                          <p:val>
                                            <p:strVal val="1+#ppt_w/2"/>
                                          </p:val>
                                        </p:tav>
                                        <p:tav tm="100000">
                                          <p:val>
                                            <p:strVal val="#ppt_x"/>
                                          </p:val>
                                        </p:tav>
                                      </p:tavLst>
                                    </p:anim>
                                    <p:anim calcmode="lin" valueType="num">
                                      <p:cBhvr additive="base">
                                        <p:cTn id="14" dur="750" fill="hold"/>
                                        <p:tgtEl>
                                          <p:spTgt spid="3"/>
                                        </p:tgtEl>
                                        <p:attrNameLst>
                                          <p:attrName>ppt_y</p:attrName>
                                        </p:attrNameLst>
                                      </p:cBhvr>
                                      <p:tavLst>
                                        <p:tav tm="0">
                                          <p:val>
                                            <p:strVal val="0-#ppt_h/2"/>
                                          </p:val>
                                        </p:tav>
                                        <p:tav tm="100000">
                                          <p:val>
                                            <p:strVal val="#ppt_y"/>
                                          </p:val>
                                        </p:tav>
                                      </p:tavLst>
                                    </p:anim>
                                  </p:childTnLst>
                                </p:cTn>
                              </p:par>
                              <p:par>
                                <p:cTn id="15" presetID="2" presetClass="entr" presetSubtype="3"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1+#ppt_w/2"/>
                                          </p:val>
                                        </p:tav>
                                        <p:tav tm="100000">
                                          <p:val>
                                            <p:strVal val="#ppt_x"/>
                                          </p:val>
                                        </p:tav>
                                      </p:tavLst>
                                    </p:anim>
                                    <p:anim calcmode="lin" valueType="num">
                                      <p:cBhvr additive="base">
                                        <p:cTn id="18" dur="75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1875"/>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2" presetClass="entr" presetSubtype="8"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000" fill="hold"/>
                                        <p:tgtEl>
                                          <p:spTgt spid="2"/>
                                        </p:tgtEl>
                                        <p:attrNameLst>
                                          <p:attrName>ppt_x</p:attrName>
                                        </p:attrNameLst>
                                      </p:cBhvr>
                                      <p:tavLst>
                                        <p:tav tm="0">
                                          <p:val>
                                            <p:strVal val="0-#ppt_w/2"/>
                                          </p:val>
                                        </p:tav>
                                        <p:tav tm="100000">
                                          <p:val>
                                            <p:strVal val="#ppt_x"/>
                                          </p:val>
                                        </p:tav>
                                      </p:tavLst>
                                    </p:anim>
                                    <p:anim calcmode="lin" valueType="num">
                                      <p:cBhvr additive="base">
                                        <p:cTn id="26" dur="1000" fill="hold"/>
                                        <p:tgtEl>
                                          <p:spTgt spid="2"/>
                                        </p:tgtEl>
                                        <p:attrNameLst>
                                          <p:attrName>ppt_y</p:attrName>
                                        </p:attrNameLst>
                                      </p:cBhvr>
                                      <p:tavLst>
                                        <p:tav tm="0">
                                          <p:val>
                                            <p:strVal val="#ppt_y"/>
                                          </p:val>
                                        </p:tav>
                                        <p:tav tm="100000">
                                          <p:val>
                                            <p:strVal val="#ppt_y"/>
                                          </p:val>
                                        </p:tav>
                                      </p:tavLst>
                                    </p:anim>
                                  </p:childTnLst>
                                </p:cTn>
                              </p:par>
                            </p:childTnLst>
                          </p:cTn>
                        </p:par>
                        <p:par>
                          <p:cTn id="27" fill="hold">
                            <p:stCondLst>
                              <p:cond delay="2875"/>
                            </p:stCondLst>
                            <p:childTnLst>
                              <p:par>
                                <p:cTn id="28" presetID="42" presetClass="entr" presetSubtype="0"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anim calcmode="lin" valueType="num">
                                      <p:cBhvr>
                                        <p:cTn id="31" dur="500" fill="hold"/>
                                        <p:tgtEl>
                                          <p:spTgt spid="43"/>
                                        </p:tgtEl>
                                        <p:attrNameLst>
                                          <p:attrName>ppt_x</p:attrName>
                                        </p:attrNameLst>
                                      </p:cBhvr>
                                      <p:tavLst>
                                        <p:tav tm="0">
                                          <p:val>
                                            <p:strVal val="#ppt_x"/>
                                          </p:val>
                                        </p:tav>
                                        <p:tav tm="100000">
                                          <p:val>
                                            <p:strVal val="#ppt_x"/>
                                          </p:val>
                                        </p:tav>
                                      </p:tavLst>
                                    </p:anim>
                                    <p:anim calcmode="lin" valueType="num">
                                      <p:cBhvr>
                                        <p:cTn id="32" dur="500" fill="hold"/>
                                        <p:tgtEl>
                                          <p:spTgt spid="43"/>
                                        </p:tgtEl>
                                        <p:attrNameLst>
                                          <p:attrName>ppt_y</p:attrName>
                                        </p:attrNameLst>
                                      </p:cBhvr>
                                      <p:tavLst>
                                        <p:tav tm="0">
                                          <p:val>
                                            <p:strVal val="#ppt_y+.1"/>
                                          </p:val>
                                        </p:tav>
                                        <p:tav tm="100000">
                                          <p:val>
                                            <p:strVal val="#ppt_y"/>
                                          </p:val>
                                        </p:tav>
                                      </p:tavLst>
                                    </p:anim>
                                  </p:childTnLst>
                                </p:cTn>
                              </p:par>
                            </p:childTnLst>
                          </p:cTn>
                        </p:par>
                        <p:par>
                          <p:cTn id="33" fill="hold">
                            <p:stCondLst>
                              <p:cond delay="3375"/>
                            </p:stCondLst>
                            <p:childTnLst>
                              <p:par>
                                <p:cTn id="34" presetID="22" presetClass="entr" presetSubtype="1" fill="hold" grpId="0"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up)">
                                      <p:cBhvr>
                                        <p:cTn id="36" dur="750"/>
                                        <p:tgtEl>
                                          <p:spTgt spid="54"/>
                                        </p:tgtEl>
                                      </p:cBhvr>
                                    </p:animEffect>
                                  </p:childTnLst>
                                </p:cTn>
                              </p:par>
                            </p:childTnLst>
                          </p:cTn>
                        </p:par>
                        <p:par>
                          <p:cTn id="37" fill="hold">
                            <p:stCondLst>
                              <p:cond delay="4125"/>
                            </p:stCondLst>
                            <p:childTnLst>
                              <p:par>
                                <p:cTn id="38" presetID="42" presetClass="entr" presetSubtype="0"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anim calcmode="lin" valueType="num">
                                      <p:cBhvr>
                                        <p:cTn id="41" dur="500" fill="hold"/>
                                        <p:tgtEl>
                                          <p:spTgt spid="40"/>
                                        </p:tgtEl>
                                        <p:attrNameLst>
                                          <p:attrName>ppt_x</p:attrName>
                                        </p:attrNameLst>
                                      </p:cBhvr>
                                      <p:tavLst>
                                        <p:tav tm="0">
                                          <p:val>
                                            <p:strVal val="#ppt_x"/>
                                          </p:val>
                                        </p:tav>
                                        <p:tav tm="100000">
                                          <p:val>
                                            <p:strVal val="#ppt_x"/>
                                          </p:val>
                                        </p:tav>
                                      </p:tavLst>
                                    </p:anim>
                                    <p:anim calcmode="lin" valueType="num">
                                      <p:cBhvr>
                                        <p:cTn id="42" dur="500" fill="hold"/>
                                        <p:tgtEl>
                                          <p:spTgt spid="40"/>
                                        </p:tgtEl>
                                        <p:attrNameLst>
                                          <p:attrName>ppt_y</p:attrName>
                                        </p:attrNameLst>
                                      </p:cBhvr>
                                      <p:tavLst>
                                        <p:tav tm="0">
                                          <p:val>
                                            <p:strVal val="#ppt_y+.1"/>
                                          </p:val>
                                        </p:tav>
                                        <p:tav tm="100000">
                                          <p:val>
                                            <p:strVal val="#ppt_y"/>
                                          </p:val>
                                        </p:tav>
                                      </p:tavLst>
                                    </p:anim>
                                  </p:childTnLst>
                                </p:cTn>
                              </p:par>
                            </p:childTnLst>
                          </p:cTn>
                        </p:par>
                        <p:par>
                          <p:cTn id="43" fill="hold">
                            <p:stCondLst>
                              <p:cond delay="4625"/>
                            </p:stCondLst>
                            <p:childTnLst>
                              <p:par>
                                <p:cTn id="44" presetID="22" presetClass="entr" presetSubtype="1"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up)">
                                      <p:cBhvr>
                                        <p:cTn id="46" dur="750"/>
                                        <p:tgtEl>
                                          <p:spTgt spid="55"/>
                                        </p:tgtEl>
                                      </p:cBhvr>
                                    </p:animEffect>
                                  </p:childTnLst>
                                </p:cTn>
                              </p:par>
                            </p:childTnLst>
                          </p:cTn>
                        </p:par>
                        <p:par>
                          <p:cTn id="47" fill="hold">
                            <p:stCondLst>
                              <p:cond delay="5375"/>
                            </p:stCondLst>
                            <p:childTnLst>
                              <p:par>
                                <p:cTn id="48" presetID="42" presetClass="entr" presetSubtype="0" fill="hold"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anim calcmode="lin" valueType="num">
                                      <p:cBhvr>
                                        <p:cTn id="51" dur="500" fill="hold"/>
                                        <p:tgtEl>
                                          <p:spTgt spid="42"/>
                                        </p:tgtEl>
                                        <p:attrNameLst>
                                          <p:attrName>ppt_x</p:attrName>
                                        </p:attrNameLst>
                                      </p:cBhvr>
                                      <p:tavLst>
                                        <p:tav tm="0">
                                          <p:val>
                                            <p:strVal val="#ppt_x"/>
                                          </p:val>
                                        </p:tav>
                                        <p:tav tm="100000">
                                          <p:val>
                                            <p:strVal val="#ppt_x"/>
                                          </p:val>
                                        </p:tav>
                                      </p:tavLst>
                                    </p:anim>
                                    <p:anim calcmode="lin" valueType="num">
                                      <p:cBhvr>
                                        <p:cTn id="52" dur="500" fill="hold"/>
                                        <p:tgtEl>
                                          <p:spTgt spid="42"/>
                                        </p:tgtEl>
                                        <p:attrNameLst>
                                          <p:attrName>ppt_y</p:attrName>
                                        </p:attrNameLst>
                                      </p:cBhvr>
                                      <p:tavLst>
                                        <p:tav tm="0">
                                          <p:val>
                                            <p:strVal val="#ppt_y+.1"/>
                                          </p:val>
                                        </p:tav>
                                        <p:tav tm="100000">
                                          <p:val>
                                            <p:strVal val="#ppt_y"/>
                                          </p:val>
                                        </p:tav>
                                      </p:tavLst>
                                    </p:anim>
                                  </p:childTnLst>
                                </p:cTn>
                              </p:par>
                            </p:childTnLst>
                          </p:cTn>
                        </p:par>
                        <p:par>
                          <p:cTn id="53" fill="hold">
                            <p:stCondLst>
                              <p:cond delay="5875"/>
                            </p:stCondLst>
                            <p:childTnLst>
                              <p:par>
                                <p:cTn id="54" presetID="22" presetClass="entr" presetSubtype="1"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wipe(up)">
                                      <p:cBhvr>
                                        <p:cTn id="56" dur="750"/>
                                        <p:tgtEl>
                                          <p:spTgt spid="51"/>
                                        </p:tgtEl>
                                      </p:cBhvr>
                                    </p:animEffect>
                                  </p:childTnLst>
                                </p:cTn>
                              </p:par>
                            </p:childTnLst>
                          </p:cTn>
                        </p:par>
                        <p:par>
                          <p:cTn id="57" fill="hold">
                            <p:stCondLst>
                              <p:cond delay="6625"/>
                            </p:stCondLst>
                            <p:childTnLst>
                              <p:par>
                                <p:cTn id="58" presetID="42" presetClass="entr" presetSubtype="0" fill="hold"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anim calcmode="lin" valueType="num">
                                      <p:cBhvr>
                                        <p:cTn id="61" dur="500" fill="hold"/>
                                        <p:tgtEl>
                                          <p:spTgt spid="44"/>
                                        </p:tgtEl>
                                        <p:attrNameLst>
                                          <p:attrName>ppt_x</p:attrName>
                                        </p:attrNameLst>
                                      </p:cBhvr>
                                      <p:tavLst>
                                        <p:tav tm="0">
                                          <p:val>
                                            <p:strVal val="#ppt_x"/>
                                          </p:val>
                                        </p:tav>
                                        <p:tav tm="100000">
                                          <p:val>
                                            <p:strVal val="#ppt_x"/>
                                          </p:val>
                                        </p:tav>
                                      </p:tavLst>
                                    </p:anim>
                                    <p:anim calcmode="lin" valueType="num">
                                      <p:cBhvr>
                                        <p:cTn id="62" dur="500" fill="hold"/>
                                        <p:tgtEl>
                                          <p:spTgt spid="44"/>
                                        </p:tgtEl>
                                        <p:attrNameLst>
                                          <p:attrName>ppt_y</p:attrName>
                                        </p:attrNameLst>
                                      </p:cBhvr>
                                      <p:tavLst>
                                        <p:tav tm="0">
                                          <p:val>
                                            <p:strVal val="#ppt_y+.1"/>
                                          </p:val>
                                        </p:tav>
                                        <p:tav tm="100000">
                                          <p:val>
                                            <p:strVal val="#ppt_y"/>
                                          </p:val>
                                        </p:tav>
                                      </p:tavLst>
                                    </p:anim>
                                  </p:childTnLst>
                                </p:cTn>
                              </p:par>
                            </p:childTnLst>
                          </p:cTn>
                        </p:par>
                        <p:par>
                          <p:cTn id="63" fill="hold">
                            <p:stCondLst>
                              <p:cond delay="7125"/>
                            </p:stCondLst>
                            <p:childTnLst>
                              <p:par>
                                <p:cTn id="64" presetID="22" presetClass="entr" presetSubtype="1"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up)">
                                      <p:cBhvr>
                                        <p:cTn id="66" dur="750"/>
                                        <p:tgtEl>
                                          <p:spTgt spid="52"/>
                                        </p:tgtEl>
                                      </p:cBhvr>
                                    </p:animEffect>
                                  </p:childTnLst>
                                </p:cTn>
                              </p:par>
                            </p:childTnLst>
                          </p:cTn>
                        </p:par>
                        <p:par>
                          <p:cTn id="67" fill="hold">
                            <p:stCondLst>
                              <p:cond delay="7875"/>
                            </p:stCondLst>
                            <p:childTnLst>
                              <p:par>
                                <p:cTn id="68" presetID="42" presetClass="entr" presetSubtype="0" fill="hold"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500"/>
                                        <p:tgtEl>
                                          <p:spTgt spid="39"/>
                                        </p:tgtEl>
                                      </p:cBhvr>
                                    </p:animEffect>
                                    <p:anim calcmode="lin" valueType="num">
                                      <p:cBhvr>
                                        <p:cTn id="71" dur="500" fill="hold"/>
                                        <p:tgtEl>
                                          <p:spTgt spid="39"/>
                                        </p:tgtEl>
                                        <p:attrNameLst>
                                          <p:attrName>ppt_x</p:attrName>
                                        </p:attrNameLst>
                                      </p:cBhvr>
                                      <p:tavLst>
                                        <p:tav tm="0">
                                          <p:val>
                                            <p:strVal val="#ppt_x"/>
                                          </p:val>
                                        </p:tav>
                                        <p:tav tm="100000">
                                          <p:val>
                                            <p:strVal val="#ppt_x"/>
                                          </p:val>
                                        </p:tav>
                                      </p:tavLst>
                                    </p:anim>
                                    <p:anim calcmode="lin" valueType="num">
                                      <p:cBhvr>
                                        <p:cTn id="72" dur="500" fill="hold"/>
                                        <p:tgtEl>
                                          <p:spTgt spid="39"/>
                                        </p:tgtEl>
                                        <p:attrNameLst>
                                          <p:attrName>ppt_y</p:attrName>
                                        </p:attrNameLst>
                                      </p:cBhvr>
                                      <p:tavLst>
                                        <p:tav tm="0">
                                          <p:val>
                                            <p:strVal val="#ppt_y+.1"/>
                                          </p:val>
                                        </p:tav>
                                        <p:tav tm="100000">
                                          <p:val>
                                            <p:strVal val="#ppt_y"/>
                                          </p:val>
                                        </p:tav>
                                      </p:tavLst>
                                    </p:anim>
                                  </p:childTnLst>
                                </p:cTn>
                              </p:par>
                            </p:childTnLst>
                          </p:cTn>
                        </p:par>
                        <p:par>
                          <p:cTn id="73" fill="hold">
                            <p:stCondLst>
                              <p:cond delay="8375"/>
                            </p:stCondLst>
                            <p:childTnLst>
                              <p:par>
                                <p:cTn id="74" presetID="22" presetClass="entr" presetSubtype="1"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up)">
                                      <p:cBhvr>
                                        <p:cTn id="76" dur="7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51" grpId="0"/>
      <p:bldP spid="52" grpId="0"/>
      <p:bldP spid="53" grpId="0"/>
      <p:bldP spid="54" grpId="0"/>
      <p:bldP spid="5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5380" y="-936000"/>
            <a:ext cx="18552923" cy="8411399"/>
            <a:chOff x="515380" y="-936000"/>
            <a:chExt cx="18552923" cy="8411399"/>
          </a:xfrm>
        </p:grpSpPr>
        <p:pic>
          <p:nvPicPr>
            <p:cNvPr id="8" name="图片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5380" y="1440000"/>
              <a:ext cx="8280920" cy="529994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20554739">
              <a:off x="7862400" y="-936000"/>
              <a:ext cx="11205903" cy="8411399"/>
            </a:xfrm>
            <a:prstGeom prst="rect">
              <a:avLst/>
            </a:prstGeom>
            <a:effectLst>
              <a:outerShdw blurRad="330200" dist="419100" dir="2700000" algn="tl" rotWithShape="0">
                <a:prstClr val="black">
                  <a:alpha val="40000"/>
                </a:prstClr>
              </a:outerShdw>
            </a:effectLst>
          </p:spPr>
        </p:pic>
      </p:grpSp>
      <p:sp>
        <p:nvSpPr>
          <p:cNvPr id="7" name="任意多边形 6"/>
          <p:cNvSpPr/>
          <p:nvPr/>
        </p:nvSpPr>
        <p:spPr>
          <a:xfrm>
            <a:off x="-13648" y="6660107"/>
            <a:ext cx="12296633" cy="204717"/>
          </a:xfrm>
          <a:custGeom>
            <a:avLst/>
            <a:gdLst>
              <a:gd name="connsiteX0" fmla="*/ 0 w 12296633"/>
              <a:gd name="connsiteY0" fmla="*/ 0 h 204717"/>
              <a:gd name="connsiteX1" fmla="*/ 682388 w 12296633"/>
              <a:gd name="connsiteY1" fmla="*/ 27296 h 204717"/>
              <a:gd name="connsiteX2" fmla="*/ 723332 w 12296633"/>
              <a:gd name="connsiteY2" fmla="*/ 40944 h 204717"/>
              <a:gd name="connsiteX3" fmla="*/ 805218 w 12296633"/>
              <a:gd name="connsiteY3" fmla="*/ 54592 h 204717"/>
              <a:gd name="connsiteX4" fmla="*/ 968991 w 12296633"/>
              <a:gd name="connsiteY4" fmla="*/ 95535 h 204717"/>
              <a:gd name="connsiteX5" fmla="*/ 1856096 w 12296633"/>
              <a:gd name="connsiteY5" fmla="*/ 81887 h 204717"/>
              <a:gd name="connsiteX6" fmla="*/ 1951630 w 12296633"/>
              <a:gd name="connsiteY6" fmla="*/ 68239 h 204717"/>
              <a:gd name="connsiteX7" fmla="*/ 1992573 w 12296633"/>
              <a:gd name="connsiteY7" fmla="*/ 54592 h 204717"/>
              <a:gd name="connsiteX8" fmla="*/ 2047164 w 12296633"/>
              <a:gd name="connsiteY8" fmla="*/ 68239 h 204717"/>
              <a:gd name="connsiteX9" fmla="*/ 2088108 w 12296633"/>
              <a:gd name="connsiteY9" fmla="*/ 81887 h 204717"/>
              <a:gd name="connsiteX10" fmla="*/ 2197290 w 12296633"/>
              <a:gd name="connsiteY10" fmla="*/ 109183 h 204717"/>
              <a:gd name="connsiteX11" fmla="*/ 2251881 w 12296633"/>
              <a:gd name="connsiteY11" fmla="*/ 122830 h 204717"/>
              <a:gd name="connsiteX12" fmla="*/ 2292824 w 12296633"/>
              <a:gd name="connsiteY12" fmla="*/ 136478 h 204717"/>
              <a:gd name="connsiteX13" fmla="*/ 2442949 w 12296633"/>
              <a:gd name="connsiteY13" fmla="*/ 150126 h 204717"/>
              <a:gd name="connsiteX14" fmla="*/ 3125338 w 12296633"/>
              <a:gd name="connsiteY14" fmla="*/ 177421 h 204717"/>
              <a:gd name="connsiteX15" fmla="*/ 3179929 w 12296633"/>
              <a:gd name="connsiteY15" fmla="*/ 191069 h 204717"/>
              <a:gd name="connsiteX16" fmla="*/ 3261815 w 12296633"/>
              <a:gd name="connsiteY16" fmla="*/ 204717 h 204717"/>
              <a:gd name="connsiteX17" fmla="*/ 3671248 w 12296633"/>
              <a:gd name="connsiteY17" fmla="*/ 191069 h 204717"/>
              <a:gd name="connsiteX18" fmla="*/ 3712191 w 12296633"/>
              <a:gd name="connsiteY18" fmla="*/ 177421 h 204717"/>
              <a:gd name="connsiteX19" fmla="*/ 3780430 w 12296633"/>
              <a:gd name="connsiteY19" fmla="*/ 163774 h 204717"/>
              <a:gd name="connsiteX20" fmla="*/ 3821373 w 12296633"/>
              <a:gd name="connsiteY20" fmla="*/ 150126 h 204717"/>
              <a:gd name="connsiteX21" fmla="*/ 3998794 w 12296633"/>
              <a:gd name="connsiteY21" fmla="*/ 122830 h 204717"/>
              <a:gd name="connsiteX22" fmla="*/ 4053385 w 12296633"/>
              <a:gd name="connsiteY22" fmla="*/ 109183 h 204717"/>
              <a:gd name="connsiteX23" fmla="*/ 4312693 w 12296633"/>
              <a:gd name="connsiteY23" fmla="*/ 136478 h 204717"/>
              <a:gd name="connsiteX24" fmla="*/ 4367284 w 12296633"/>
              <a:gd name="connsiteY24" fmla="*/ 163774 h 204717"/>
              <a:gd name="connsiteX25" fmla="*/ 4544705 w 12296633"/>
              <a:gd name="connsiteY25" fmla="*/ 177421 h 204717"/>
              <a:gd name="connsiteX26" fmla="*/ 4735773 w 12296633"/>
              <a:gd name="connsiteY26" fmla="*/ 204717 h 204717"/>
              <a:gd name="connsiteX27" fmla="*/ 5145206 w 12296633"/>
              <a:gd name="connsiteY27" fmla="*/ 191069 h 204717"/>
              <a:gd name="connsiteX28" fmla="*/ 5186149 w 12296633"/>
              <a:gd name="connsiteY28" fmla="*/ 177421 h 204717"/>
              <a:gd name="connsiteX29" fmla="*/ 5240741 w 12296633"/>
              <a:gd name="connsiteY29" fmla="*/ 163774 h 204717"/>
              <a:gd name="connsiteX30" fmla="*/ 6073254 w 12296633"/>
              <a:gd name="connsiteY30" fmla="*/ 177421 h 204717"/>
              <a:gd name="connsiteX31" fmla="*/ 6509982 w 12296633"/>
              <a:gd name="connsiteY31" fmla="*/ 177421 h 204717"/>
              <a:gd name="connsiteX32" fmla="*/ 6550926 w 12296633"/>
              <a:gd name="connsiteY32" fmla="*/ 163774 h 204717"/>
              <a:gd name="connsiteX33" fmla="*/ 6591869 w 12296633"/>
              <a:gd name="connsiteY33" fmla="*/ 136478 h 204717"/>
              <a:gd name="connsiteX34" fmla="*/ 6769290 w 12296633"/>
              <a:gd name="connsiteY34" fmla="*/ 122830 h 204717"/>
              <a:gd name="connsiteX35" fmla="*/ 7765576 w 12296633"/>
              <a:gd name="connsiteY35" fmla="*/ 109183 h 204717"/>
              <a:gd name="connsiteX36" fmla="*/ 7942997 w 12296633"/>
              <a:gd name="connsiteY36" fmla="*/ 95535 h 204717"/>
              <a:gd name="connsiteX37" fmla="*/ 8038532 w 12296633"/>
              <a:gd name="connsiteY37" fmla="*/ 68239 h 204717"/>
              <a:gd name="connsiteX38" fmla="*/ 8106770 w 12296633"/>
              <a:gd name="connsiteY38" fmla="*/ 54592 h 204717"/>
              <a:gd name="connsiteX39" fmla="*/ 8407021 w 12296633"/>
              <a:gd name="connsiteY39" fmla="*/ 27296 h 204717"/>
              <a:gd name="connsiteX40" fmla="*/ 8570794 w 12296633"/>
              <a:gd name="connsiteY40" fmla="*/ 13648 h 204717"/>
              <a:gd name="connsiteX41" fmla="*/ 9048466 w 12296633"/>
              <a:gd name="connsiteY41" fmla="*/ 0 h 204717"/>
              <a:gd name="connsiteX42" fmla="*/ 9539785 w 12296633"/>
              <a:gd name="connsiteY42" fmla="*/ 27296 h 204717"/>
              <a:gd name="connsiteX43" fmla="*/ 9594376 w 12296633"/>
              <a:gd name="connsiteY43" fmla="*/ 40944 h 204717"/>
              <a:gd name="connsiteX44" fmla="*/ 9635320 w 12296633"/>
              <a:gd name="connsiteY44" fmla="*/ 54592 h 204717"/>
              <a:gd name="connsiteX45" fmla="*/ 9990161 w 12296633"/>
              <a:gd name="connsiteY45" fmla="*/ 81887 h 204717"/>
              <a:gd name="connsiteX46" fmla="*/ 10112991 w 12296633"/>
              <a:gd name="connsiteY46" fmla="*/ 95535 h 204717"/>
              <a:gd name="connsiteX47" fmla="*/ 10590663 w 12296633"/>
              <a:gd name="connsiteY47" fmla="*/ 68239 h 204717"/>
              <a:gd name="connsiteX48" fmla="*/ 10631606 w 12296633"/>
              <a:gd name="connsiteY48" fmla="*/ 54592 h 204717"/>
              <a:gd name="connsiteX49" fmla="*/ 10768084 w 12296633"/>
              <a:gd name="connsiteY49" fmla="*/ 40944 h 204717"/>
              <a:gd name="connsiteX50" fmla="*/ 11682484 w 12296633"/>
              <a:gd name="connsiteY50" fmla="*/ 54592 h 204717"/>
              <a:gd name="connsiteX51" fmla="*/ 11900848 w 12296633"/>
              <a:gd name="connsiteY51" fmla="*/ 68239 h 204717"/>
              <a:gd name="connsiteX52" fmla="*/ 12010030 w 12296633"/>
              <a:gd name="connsiteY52" fmla="*/ 95535 h 204717"/>
              <a:gd name="connsiteX53" fmla="*/ 12296633 w 12296633"/>
              <a:gd name="connsiteY53" fmla="*/ 95535 h 2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296633" h="204717">
                <a:moveTo>
                  <a:pt x="0" y="0"/>
                </a:moveTo>
                <a:cubicBezTo>
                  <a:pt x="77651" y="2043"/>
                  <a:pt x="503314" y="3419"/>
                  <a:pt x="682388" y="27296"/>
                </a:cubicBezTo>
                <a:cubicBezTo>
                  <a:pt x="696648" y="29197"/>
                  <a:pt x="709288" y="37823"/>
                  <a:pt x="723332" y="40944"/>
                </a:cubicBezTo>
                <a:cubicBezTo>
                  <a:pt x="750345" y="46947"/>
                  <a:pt x="778372" y="47881"/>
                  <a:pt x="805218" y="54592"/>
                </a:cubicBezTo>
                <a:cubicBezTo>
                  <a:pt x="1021494" y="108661"/>
                  <a:pt x="754722" y="59823"/>
                  <a:pt x="968991" y="95535"/>
                </a:cubicBezTo>
                <a:lnTo>
                  <a:pt x="1856096" y="81887"/>
                </a:lnTo>
                <a:cubicBezTo>
                  <a:pt x="1888252" y="80994"/>
                  <a:pt x="1920087" y="74548"/>
                  <a:pt x="1951630" y="68239"/>
                </a:cubicBezTo>
                <a:cubicBezTo>
                  <a:pt x="1965736" y="65418"/>
                  <a:pt x="1978925" y="59141"/>
                  <a:pt x="1992573" y="54592"/>
                </a:cubicBezTo>
                <a:cubicBezTo>
                  <a:pt x="2010770" y="59141"/>
                  <a:pt x="2029129" y="63086"/>
                  <a:pt x="2047164" y="68239"/>
                </a:cubicBezTo>
                <a:cubicBezTo>
                  <a:pt x="2060997" y="72191"/>
                  <a:pt x="2074229" y="78102"/>
                  <a:pt x="2088108" y="81887"/>
                </a:cubicBezTo>
                <a:cubicBezTo>
                  <a:pt x="2124300" y="91758"/>
                  <a:pt x="2160896" y="100085"/>
                  <a:pt x="2197290" y="109183"/>
                </a:cubicBezTo>
                <a:cubicBezTo>
                  <a:pt x="2215487" y="113732"/>
                  <a:pt x="2234087" y="116898"/>
                  <a:pt x="2251881" y="122830"/>
                </a:cubicBezTo>
                <a:cubicBezTo>
                  <a:pt x="2265529" y="127379"/>
                  <a:pt x="2278583" y="134443"/>
                  <a:pt x="2292824" y="136478"/>
                </a:cubicBezTo>
                <a:cubicBezTo>
                  <a:pt x="2342567" y="143584"/>
                  <a:pt x="2392907" y="145577"/>
                  <a:pt x="2442949" y="150126"/>
                </a:cubicBezTo>
                <a:cubicBezTo>
                  <a:pt x="2689472" y="232300"/>
                  <a:pt x="2429508" y="150134"/>
                  <a:pt x="3125338" y="177421"/>
                </a:cubicBezTo>
                <a:cubicBezTo>
                  <a:pt x="3144081" y="178156"/>
                  <a:pt x="3161536" y="187390"/>
                  <a:pt x="3179929" y="191069"/>
                </a:cubicBezTo>
                <a:cubicBezTo>
                  <a:pt x="3207063" y="196496"/>
                  <a:pt x="3234520" y="200168"/>
                  <a:pt x="3261815" y="204717"/>
                </a:cubicBezTo>
                <a:cubicBezTo>
                  <a:pt x="3398293" y="200168"/>
                  <a:pt x="3534945" y="199330"/>
                  <a:pt x="3671248" y="191069"/>
                </a:cubicBezTo>
                <a:cubicBezTo>
                  <a:pt x="3685608" y="190199"/>
                  <a:pt x="3698235" y="180910"/>
                  <a:pt x="3712191" y="177421"/>
                </a:cubicBezTo>
                <a:cubicBezTo>
                  <a:pt x="3734695" y="171795"/>
                  <a:pt x="3757926" y="169400"/>
                  <a:pt x="3780430" y="163774"/>
                </a:cubicBezTo>
                <a:cubicBezTo>
                  <a:pt x="3794386" y="160285"/>
                  <a:pt x="3807417" y="153615"/>
                  <a:pt x="3821373" y="150126"/>
                </a:cubicBezTo>
                <a:cubicBezTo>
                  <a:pt x="3904854" y="129255"/>
                  <a:pt x="3899359" y="139402"/>
                  <a:pt x="3998794" y="122830"/>
                </a:cubicBezTo>
                <a:cubicBezTo>
                  <a:pt x="4017296" y="119746"/>
                  <a:pt x="4035188" y="113732"/>
                  <a:pt x="4053385" y="109183"/>
                </a:cubicBezTo>
                <a:cubicBezTo>
                  <a:pt x="4084230" y="111386"/>
                  <a:pt x="4248456" y="115065"/>
                  <a:pt x="4312693" y="136478"/>
                </a:cubicBezTo>
                <a:cubicBezTo>
                  <a:pt x="4331994" y="142912"/>
                  <a:pt x="4347249" y="160238"/>
                  <a:pt x="4367284" y="163774"/>
                </a:cubicBezTo>
                <a:cubicBezTo>
                  <a:pt x="4425696" y="174082"/>
                  <a:pt x="4485753" y="170871"/>
                  <a:pt x="4544705" y="177421"/>
                </a:cubicBezTo>
                <a:cubicBezTo>
                  <a:pt x="4608647" y="184526"/>
                  <a:pt x="4735773" y="204717"/>
                  <a:pt x="4735773" y="204717"/>
                </a:cubicBezTo>
                <a:cubicBezTo>
                  <a:pt x="4872251" y="200168"/>
                  <a:pt x="5008903" y="199330"/>
                  <a:pt x="5145206" y="191069"/>
                </a:cubicBezTo>
                <a:cubicBezTo>
                  <a:pt x="5159566" y="190199"/>
                  <a:pt x="5172317" y="181373"/>
                  <a:pt x="5186149" y="177421"/>
                </a:cubicBezTo>
                <a:cubicBezTo>
                  <a:pt x="5204185" y="172268"/>
                  <a:pt x="5222544" y="168323"/>
                  <a:pt x="5240741" y="163774"/>
                </a:cubicBezTo>
                <a:lnTo>
                  <a:pt x="6073254" y="177421"/>
                </a:lnTo>
                <a:cubicBezTo>
                  <a:pt x="6524093" y="189944"/>
                  <a:pt x="5782106" y="212082"/>
                  <a:pt x="6509982" y="177421"/>
                </a:cubicBezTo>
                <a:cubicBezTo>
                  <a:pt x="6523630" y="172872"/>
                  <a:pt x="6538059" y="170208"/>
                  <a:pt x="6550926" y="163774"/>
                </a:cubicBezTo>
                <a:cubicBezTo>
                  <a:pt x="6565597" y="156439"/>
                  <a:pt x="6575747" y="139501"/>
                  <a:pt x="6591869" y="136478"/>
                </a:cubicBezTo>
                <a:cubicBezTo>
                  <a:pt x="6650168" y="125547"/>
                  <a:pt x="6709991" y="124209"/>
                  <a:pt x="6769290" y="122830"/>
                </a:cubicBezTo>
                <a:lnTo>
                  <a:pt x="7765576" y="109183"/>
                </a:lnTo>
                <a:cubicBezTo>
                  <a:pt x="7824716" y="104634"/>
                  <a:pt x="7884088" y="102466"/>
                  <a:pt x="7942997" y="95535"/>
                </a:cubicBezTo>
                <a:cubicBezTo>
                  <a:pt x="7991217" y="89862"/>
                  <a:pt x="7995384" y="79026"/>
                  <a:pt x="8038532" y="68239"/>
                </a:cubicBezTo>
                <a:cubicBezTo>
                  <a:pt x="8061036" y="62613"/>
                  <a:pt x="8083715" y="57154"/>
                  <a:pt x="8106770" y="54592"/>
                </a:cubicBezTo>
                <a:cubicBezTo>
                  <a:pt x="8206652" y="43494"/>
                  <a:pt x="8306914" y="36129"/>
                  <a:pt x="8407021" y="27296"/>
                </a:cubicBezTo>
                <a:cubicBezTo>
                  <a:pt x="8461589" y="22481"/>
                  <a:pt x="8516036" y="15213"/>
                  <a:pt x="8570794" y="13648"/>
                </a:cubicBezTo>
                <a:lnTo>
                  <a:pt x="9048466" y="0"/>
                </a:lnTo>
                <a:cubicBezTo>
                  <a:pt x="9190690" y="5268"/>
                  <a:pt x="9384424" y="3394"/>
                  <a:pt x="9539785" y="27296"/>
                </a:cubicBezTo>
                <a:cubicBezTo>
                  <a:pt x="9558324" y="30148"/>
                  <a:pt x="9576341" y="35791"/>
                  <a:pt x="9594376" y="40944"/>
                </a:cubicBezTo>
                <a:cubicBezTo>
                  <a:pt x="9608209" y="44896"/>
                  <a:pt x="9621101" y="52405"/>
                  <a:pt x="9635320" y="54592"/>
                </a:cubicBezTo>
                <a:cubicBezTo>
                  <a:pt x="9731143" y="69334"/>
                  <a:pt x="9906775" y="75216"/>
                  <a:pt x="9990161" y="81887"/>
                </a:cubicBezTo>
                <a:cubicBezTo>
                  <a:pt x="10031225" y="85172"/>
                  <a:pt x="10072048" y="90986"/>
                  <a:pt x="10112991" y="95535"/>
                </a:cubicBezTo>
                <a:lnTo>
                  <a:pt x="10590663" y="68239"/>
                </a:lnTo>
                <a:cubicBezTo>
                  <a:pt x="10604970" y="66733"/>
                  <a:pt x="10617387" y="56779"/>
                  <a:pt x="10631606" y="54592"/>
                </a:cubicBezTo>
                <a:cubicBezTo>
                  <a:pt x="10676794" y="47640"/>
                  <a:pt x="10722591" y="45493"/>
                  <a:pt x="10768084" y="40944"/>
                </a:cubicBezTo>
                <a:lnTo>
                  <a:pt x="11682484" y="54592"/>
                </a:lnTo>
                <a:cubicBezTo>
                  <a:pt x="11755393" y="56349"/>
                  <a:pt x="11828481" y="59193"/>
                  <a:pt x="11900848" y="68239"/>
                </a:cubicBezTo>
                <a:cubicBezTo>
                  <a:pt x="11938072" y="72892"/>
                  <a:pt x="11972516" y="95535"/>
                  <a:pt x="12010030" y="95535"/>
                </a:cubicBezTo>
                <a:lnTo>
                  <a:pt x="12296633" y="95535"/>
                </a:lnTo>
              </a:path>
            </a:pathLst>
          </a:custGeom>
          <a:ln w="2222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TextBox 64"/>
          <p:cNvSpPr txBox="1"/>
          <p:nvPr/>
        </p:nvSpPr>
        <p:spPr>
          <a:xfrm rot="-900000">
            <a:off x="4702149" y="3171222"/>
            <a:ext cx="3698449" cy="1107996"/>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6600" b="1" spc="100" dirty="0" smtClean="0">
                <a:latin typeface="雅痞-简" pitchFamily="2" charset="-122"/>
                <a:ea typeface="雅痞-简" pitchFamily="2" charset="-122"/>
              </a:rPr>
              <a:t>展望未来</a:t>
            </a:r>
            <a:endParaRPr lang="en-US" altLang="zh-CN" sz="6600" b="1" spc="100" dirty="0">
              <a:latin typeface="雅痞-简" pitchFamily="2" charset="-122"/>
              <a:ea typeface="雅痞-简" pitchFamily="2" charset="-122"/>
            </a:endParaRPr>
          </a:p>
        </p:txBody>
      </p:sp>
      <p:sp>
        <p:nvSpPr>
          <p:cNvPr id="15" name="文本框 14"/>
          <p:cNvSpPr txBox="1"/>
          <p:nvPr/>
        </p:nvSpPr>
        <p:spPr>
          <a:xfrm rot="-840000">
            <a:off x="5287130" y="2524006"/>
            <a:ext cx="1864613" cy="584775"/>
          </a:xfrm>
          <a:prstGeom prst="rect">
            <a:avLst/>
          </a:prstGeom>
          <a:noFill/>
        </p:spPr>
        <p:txBody>
          <a:bodyPr wrap="none" rtlCol="0">
            <a:spAutoFit/>
          </a:bodyPr>
          <a:lstStyle/>
          <a:p>
            <a:pPr algn="ctr"/>
            <a:r>
              <a:rPr lang="zh-CN" altLang="en-US" sz="3200" dirty="0" smtClean="0">
                <a:solidFill>
                  <a:schemeClr val="tx1">
                    <a:lumMod val="75000"/>
                    <a:lumOff val="25000"/>
                  </a:schemeClr>
                </a:solidFill>
                <a:latin typeface="雅痞-简" pitchFamily="2" charset="-122"/>
                <a:ea typeface="雅痞-简" pitchFamily="2" charset="-122"/>
              </a:rPr>
              <a:t>第四部分</a:t>
            </a:r>
            <a:endParaRPr lang="zh-CN" altLang="en-US" sz="3200" dirty="0">
              <a:solidFill>
                <a:schemeClr val="tx1">
                  <a:lumMod val="75000"/>
                  <a:lumOff val="25000"/>
                </a:schemeClr>
              </a:solidFill>
              <a:latin typeface="雅痞-简" pitchFamily="2" charset="-122"/>
              <a:ea typeface="雅痞-简" pitchFamily="2" charset="-122"/>
            </a:endParaRPr>
          </a:p>
        </p:txBody>
      </p:sp>
    </p:spTree>
    <p:extLst>
      <p:ext uri="{BB962C8B-B14F-4D97-AF65-F5344CB8AC3E}">
        <p14:creationId xmlns:p14="http://schemas.microsoft.com/office/powerpoint/2010/main" val="9097670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55" presetClass="entr" presetSubtype="0" fill="hold" grpId="0" nodeType="after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750" fill="hold"/>
                                        <p:tgtEl>
                                          <p:spTgt spid="15"/>
                                        </p:tgtEl>
                                        <p:attrNameLst>
                                          <p:attrName>ppt_w</p:attrName>
                                        </p:attrNameLst>
                                      </p:cBhvr>
                                      <p:tavLst>
                                        <p:tav tm="0">
                                          <p:val>
                                            <p:strVal val="#ppt_w*0.70"/>
                                          </p:val>
                                        </p:tav>
                                        <p:tav tm="100000">
                                          <p:val>
                                            <p:strVal val="#ppt_w"/>
                                          </p:val>
                                        </p:tav>
                                      </p:tavLst>
                                    </p:anim>
                                    <p:anim calcmode="lin" valueType="num">
                                      <p:cBhvr>
                                        <p:cTn id="21" dur="750" fill="hold"/>
                                        <p:tgtEl>
                                          <p:spTgt spid="15"/>
                                        </p:tgtEl>
                                        <p:attrNameLst>
                                          <p:attrName>ppt_h</p:attrName>
                                        </p:attrNameLst>
                                      </p:cBhvr>
                                      <p:tavLst>
                                        <p:tav tm="0">
                                          <p:val>
                                            <p:strVal val="#ppt_h"/>
                                          </p:val>
                                        </p:tav>
                                        <p:tav tm="100000">
                                          <p:val>
                                            <p:strVal val="#ppt_h"/>
                                          </p:val>
                                        </p:tav>
                                      </p:tavLst>
                                    </p:anim>
                                    <p:animEffect transition="in" filter="fade">
                                      <p:cBhvr>
                                        <p:cTn id="22" dur="750"/>
                                        <p:tgtEl>
                                          <p:spTgt spid="15"/>
                                        </p:tgtEl>
                                      </p:cBhvr>
                                    </p:animEffect>
                                  </p:childTnLst>
                                </p:cTn>
                              </p:par>
                            </p:childTnLst>
                          </p:cTn>
                        </p:par>
                        <p:par>
                          <p:cTn id="23" fill="hold">
                            <p:stCondLst>
                              <p:cond delay="2475"/>
                            </p:stCondLst>
                            <p:childTnLst>
                              <p:par>
                                <p:cTn id="24" presetID="38" presetClass="entr" presetSubtype="0" accel="50000" fill="hold" grpId="0" nodeType="afterEffect">
                                  <p:stCondLst>
                                    <p:cond delay="0"/>
                                  </p:stCondLst>
                                  <p:iterate type="lt">
                                    <p:tmPct val="50000"/>
                                  </p:iterate>
                                  <p:childTnLst>
                                    <p:set>
                                      <p:cBhvr>
                                        <p:cTn id="25" dur="1" fill="hold">
                                          <p:stCondLst>
                                            <p:cond delay="0"/>
                                          </p:stCondLst>
                                        </p:cTn>
                                        <p:tgtEl>
                                          <p:spTgt spid="14"/>
                                        </p:tgtEl>
                                        <p:attrNameLst>
                                          <p:attrName>style.visibility</p:attrName>
                                        </p:attrNameLst>
                                      </p:cBhvr>
                                      <p:to>
                                        <p:strVal val="visible"/>
                                      </p:to>
                                    </p:set>
                                    <p:set>
                                      <p:cBhvr>
                                        <p:cTn id="26" dur="227" fill="hold">
                                          <p:stCondLst>
                                            <p:cond delay="0"/>
                                          </p:stCondLst>
                                        </p:cTn>
                                        <p:tgtEl>
                                          <p:spTgt spid="14"/>
                                        </p:tgtEl>
                                        <p:attrNameLst>
                                          <p:attrName>style.rotation</p:attrName>
                                        </p:attrNameLst>
                                      </p:cBhvr>
                                      <p:to>
                                        <p:strVal val="-45.0"/>
                                      </p:to>
                                    </p:set>
                                    <p:anim calcmode="lin" valueType="num">
                                      <p:cBhvr>
                                        <p:cTn id="27" dur="227" fill="hold">
                                          <p:stCondLst>
                                            <p:cond delay="227"/>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28" dur="227"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29" dur="78" decel="50000" autoRev="1" fill="hold">
                                          <p:stCondLst>
                                            <p:cond delay="227"/>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30" dur="68" fill="hold">
                                          <p:stCondLst>
                                            <p:cond delay="432"/>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rot="21447726">
            <a:off x="1806609" y="4644295"/>
            <a:ext cx="2903238" cy="2267289"/>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19883" y="4716524"/>
            <a:ext cx="3212517" cy="220486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80176" y="1775262"/>
            <a:ext cx="2605739" cy="3013270"/>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rot="202080">
            <a:off x="4246863" y="4562128"/>
            <a:ext cx="4413941" cy="5375236"/>
          </a:xfrm>
          <a:prstGeom prst="rect">
            <a:avLst/>
          </a:prstGeom>
        </p:spPr>
      </p:pic>
      <p:sp>
        <p:nvSpPr>
          <p:cNvPr id="6" name="文本框 5"/>
          <p:cNvSpPr txBox="1"/>
          <p:nvPr/>
        </p:nvSpPr>
        <p:spPr>
          <a:xfrm>
            <a:off x="4709847" y="800708"/>
            <a:ext cx="2772307" cy="646331"/>
          </a:xfrm>
          <a:prstGeom prst="rect">
            <a:avLst/>
          </a:prstGeom>
          <a:noFill/>
        </p:spPr>
        <p:txBody>
          <a:bodyPr wrap="square" rtlCol="0">
            <a:spAutoFit/>
          </a:bodyPr>
          <a:lstStyle/>
          <a:p>
            <a:pPr algn="ctr"/>
            <a:r>
              <a:rPr lang="zh-CN" altLang="en-US" sz="3600" b="1" dirty="0" smtClean="0">
                <a:solidFill>
                  <a:schemeClr val="tx1">
                    <a:lumMod val="75000"/>
                    <a:lumOff val="25000"/>
                  </a:schemeClr>
                </a:solidFill>
                <a:latin typeface="雅痞-简" pitchFamily="2" charset="-122"/>
                <a:ea typeface="雅痞-简" pitchFamily="2" charset="-122"/>
              </a:rPr>
              <a:t>政策扶持</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8" name="TextBox 107"/>
          <p:cNvSpPr txBox="1"/>
          <p:nvPr/>
        </p:nvSpPr>
        <p:spPr>
          <a:xfrm>
            <a:off x="1671238" y="1768990"/>
            <a:ext cx="561033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r">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录入上述图表的综合描述说明。在此录入上述图表的描述说明</a:t>
            </a:r>
            <a:r>
              <a:rPr lang="zh-CN" altLang="en-US" dirty="0" smtClean="0">
                <a:sym typeface="微软雅黑" pitchFamily="34" charset="-122"/>
              </a:rPr>
              <a:t>，</a:t>
            </a:r>
            <a:r>
              <a:rPr lang="zh-CN" altLang="en-US" dirty="0">
                <a:sym typeface="微软雅黑" pitchFamily="34" charset="-122"/>
              </a:rPr>
              <a:t>在此录入上述图表的综合描述</a:t>
            </a:r>
            <a:r>
              <a:rPr lang="zh-CN" altLang="en-US" dirty="0" smtClean="0">
                <a:sym typeface="微软雅黑" pitchFamily="34" charset="-122"/>
              </a:rPr>
              <a:t>说明。</a:t>
            </a:r>
            <a:endParaRPr lang="zh-CN" altLang="en-US" dirty="0">
              <a:sym typeface="微软雅黑" pitchFamily="34" charset="-122"/>
            </a:endParaRPr>
          </a:p>
        </p:txBody>
      </p:sp>
      <p:grpSp>
        <p:nvGrpSpPr>
          <p:cNvPr id="5" name="组合 4"/>
          <p:cNvGrpSpPr/>
          <p:nvPr/>
        </p:nvGrpSpPr>
        <p:grpSpPr>
          <a:xfrm>
            <a:off x="1775520" y="2888940"/>
            <a:ext cx="1464498" cy="1152128"/>
            <a:chOff x="1775520" y="2888940"/>
            <a:chExt cx="1464498" cy="1152128"/>
          </a:xfrm>
        </p:grpSpPr>
        <p:sp>
          <p:nvSpPr>
            <p:cNvPr id="24" name="任意多边形 23"/>
            <p:cNvSpPr>
              <a:spLocks/>
            </p:cNvSpPr>
            <p:nvPr/>
          </p:nvSpPr>
          <p:spPr bwMode="auto">
            <a:xfrm>
              <a:off x="1775520" y="2888940"/>
              <a:ext cx="1464498" cy="1152128"/>
            </a:xfrm>
            <a:custGeom>
              <a:avLst/>
              <a:gdLst>
                <a:gd name="connsiteX0" fmla="*/ 382260 w 956683"/>
                <a:gd name="connsiteY0" fmla="*/ 1106577 h 1127126"/>
                <a:gd name="connsiteX1" fmla="*/ 404936 w 956683"/>
                <a:gd name="connsiteY1" fmla="*/ 1106969 h 1127126"/>
                <a:gd name="connsiteX2" fmla="*/ 398186 w 956683"/>
                <a:gd name="connsiteY2" fmla="*/ 1107436 h 1127126"/>
                <a:gd name="connsiteX3" fmla="*/ 371954 w 956683"/>
                <a:gd name="connsiteY3" fmla="*/ 1108343 h 1127126"/>
                <a:gd name="connsiteX4" fmla="*/ 158302 w 956683"/>
                <a:gd name="connsiteY4" fmla="*/ 1119613 h 1127126"/>
                <a:gd name="connsiteX5" fmla="*/ 15868 w 956683"/>
                <a:gd name="connsiteY5" fmla="*/ 1123369 h 1127126"/>
                <a:gd name="connsiteX6" fmla="*/ 105827 w 956683"/>
                <a:gd name="connsiteY6" fmla="*/ 1119613 h 1127126"/>
                <a:gd name="connsiteX7" fmla="*/ 203282 w 956683"/>
                <a:gd name="connsiteY7" fmla="*/ 1115856 h 1127126"/>
                <a:gd name="connsiteX8" fmla="*/ 545734 w 956683"/>
                <a:gd name="connsiteY8" fmla="*/ 1105269 h 1127126"/>
                <a:gd name="connsiteX9" fmla="*/ 446919 w 956683"/>
                <a:gd name="connsiteY9" fmla="*/ 1112099 h 1127126"/>
                <a:gd name="connsiteX10" fmla="*/ 15868 w 956683"/>
                <a:gd name="connsiteY10" fmla="*/ 1127126 h 1127126"/>
                <a:gd name="connsiteX11" fmla="*/ 117072 w 956683"/>
                <a:gd name="connsiteY11" fmla="*/ 1123369 h 1127126"/>
                <a:gd name="connsiteX12" fmla="*/ 222023 w 956683"/>
                <a:gd name="connsiteY12" fmla="*/ 1119613 h 1127126"/>
                <a:gd name="connsiteX13" fmla="*/ 398186 w 956683"/>
                <a:gd name="connsiteY13" fmla="*/ 1107436 h 1127126"/>
                <a:gd name="connsiteX14" fmla="*/ 409436 w 956683"/>
                <a:gd name="connsiteY14" fmla="*/ 1107047 h 1127126"/>
                <a:gd name="connsiteX15" fmla="*/ 484402 w 956683"/>
                <a:gd name="connsiteY15" fmla="*/ 1108343 h 1127126"/>
                <a:gd name="connsiteX16" fmla="*/ 555619 w 956683"/>
                <a:gd name="connsiteY16" fmla="*/ 1104586 h 1127126"/>
                <a:gd name="connsiteX17" fmla="*/ 559367 w 956683"/>
                <a:gd name="connsiteY17" fmla="*/ 1104586 h 1127126"/>
                <a:gd name="connsiteX18" fmla="*/ 545734 w 956683"/>
                <a:gd name="connsiteY18" fmla="*/ 1105269 h 1127126"/>
                <a:gd name="connsiteX19" fmla="*/ 532640 w 956683"/>
                <a:gd name="connsiteY19" fmla="*/ 1102789 h 1127126"/>
                <a:gd name="connsiteX20" fmla="*/ 480653 w 956683"/>
                <a:gd name="connsiteY20" fmla="*/ 1104586 h 1127126"/>
                <a:gd name="connsiteX21" fmla="*/ 409436 w 956683"/>
                <a:gd name="connsiteY21" fmla="*/ 1107047 h 1127126"/>
                <a:gd name="connsiteX22" fmla="*/ 404936 w 956683"/>
                <a:gd name="connsiteY22" fmla="*/ 1106969 h 1127126"/>
                <a:gd name="connsiteX23" fmla="*/ 439422 w 956683"/>
                <a:gd name="connsiteY23" fmla="*/ 1104586 h 1127126"/>
                <a:gd name="connsiteX24" fmla="*/ 653073 w 956683"/>
                <a:gd name="connsiteY24" fmla="*/ 1101366 h 1127126"/>
                <a:gd name="connsiteX25" fmla="*/ 653073 w 956683"/>
                <a:gd name="connsiteY25" fmla="*/ 1115856 h 1127126"/>
                <a:gd name="connsiteX26" fmla="*/ 649325 w 956683"/>
                <a:gd name="connsiteY26" fmla="*/ 1115856 h 1127126"/>
                <a:gd name="connsiteX27" fmla="*/ 649503 w 956683"/>
                <a:gd name="connsiteY27" fmla="*/ 1101621 h 1127126"/>
                <a:gd name="connsiteX28" fmla="*/ 649556 w 956683"/>
                <a:gd name="connsiteY28" fmla="*/ 1097322 h 1127126"/>
                <a:gd name="connsiteX29" fmla="*/ 649503 w 956683"/>
                <a:gd name="connsiteY29" fmla="*/ 1101621 h 1127126"/>
                <a:gd name="connsiteX30" fmla="*/ 608094 w 956683"/>
                <a:gd name="connsiteY30" fmla="*/ 1104586 h 1127126"/>
                <a:gd name="connsiteX31" fmla="*/ 559367 w 956683"/>
                <a:gd name="connsiteY31" fmla="*/ 1104586 h 1127126"/>
                <a:gd name="connsiteX32" fmla="*/ 634332 w 956683"/>
                <a:gd name="connsiteY32" fmla="*/ 1100829 h 1127126"/>
                <a:gd name="connsiteX33" fmla="*/ 532640 w 956683"/>
                <a:gd name="connsiteY33" fmla="*/ 1102789 h 1127126"/>
                <a:gd name="connsiteX34" fmla="*/ 589353 w 956683"/>
                <a:gd name="connsiteY34" fmla="*/ 1100829 h 1127126"/>
                <a:gd name="connsiteX35" fmla="*/ 634332 w 956683"/>
                <a:gd name="connsiteY35" fmla="*/ 1099565 h 1127126"/>
                <a:gd name="connsiteX36" fmla="*/ 639486 w 956683"/>
                <a:gd name="connsiteY36" fmla="*/ 1099420 h 1127126"/>
                <a:gd name="connsiteX37" fmla="*/ 672833 w 956683"/>
                <a:gd name="connsiteY37" fmla="*/ 1097142 h 1127126"/>
                <a:gd name="connsiteX38" fmla="*/ 660570 w 956683"/>
                <a:gd name="connsiteY38" fmla="*/ 1104586 h 1127126"/>
                <a:gd name="connsiteX39" fmla="*/ 660570 w 956683"/>
                <a:gd name="connsiteY39" fmla="*/ 1100829 h 1127126"/>
                <a:gd name="connsiteX40" fmla="*/ 663453 w 956683"/>
                <a:gd name="connsiteY40" fmla="*/ 1099962 h 1127126"/>
                <a:gd name="connsiteX41" fmla="*/ 664318 w 956683"/>
                <a:gd name="connsiteY41" fmla="*/ 1100829 h 1127126"/>
                <a:gd name="connsiteX42" fmla="*/ 668038 w 956683"/>
                <a:gd name="connsiteY42" fmla="*/ 1098584 h 1127126"/>
                <a:gd name="connsiteX43" fmla="*/ 634332 w 956683"/>
                <a:gd name="connsiteY43" fmla="*/ 1097072 h 1127126"/>
                <a:gd name="connsiteX44" fmla="*/ 529381 w 956683"/>
                <a:gd name="connsiteY44" fmla="*/ 1100829 h 1127126"/>
                <a:gd name="connsiteX45" fmla="*/ 420681 w 956683"/>
                <a:gd name="connsiteY45" fmla="*/ 1104586 h 1127126"/>
                <a:gd name="connsiteX46" fmla="*/ 634332 w 956683"/>
                <a:gd name="connsiteY46" fmla="*/ 1097072 h 1127126"/>
                <a:gd name="connsiteX47" fmla="*/ 49603 w 956683"/>
                <a:gd name="connsiteY47" fmla="*/ 1097072 h 1127126"/>
                <a:gd name="connsiteX48" fmla="*/ 203282 w 956683"/>
                <a:gd name="connsiteY48" fmla="*/ 1100829 h 1127126"/>
                <a:gd name="connsiteX49" fmla="*/ 420681 w 956683"/>
                <a:gd name="connsiteY49" fmla="*/ 1104586 h 1127126"/>
                <a:gd name="connsiteX50" fmla="*/ 382260 w 956683"/>
                <a:gd name="connsiteY50" fmla="*/ 1106577 h 1127126"/>
                <a:gd name="connsiteX51" fmla="*/ 267002 w 956683"/>
                <a:gd name="connsiteY51" fmla="*/ 1104586 h 1127126"/>
                <a:gd name="connsiteX52" fmla="*/ 49603 w 956683"/>
                <a:gd name="connsiteY52" fmla="*/ 1100829 h 1127126"/>
                <a:gd name="connsiteX53" fmla="*/ 49603 w 956683"/>
                <a:gd name="connsiteY53" fmla="*/ 1097072 h 1127126"/>
                <a:gd name="connsiteX54" fmla="*/ 666507 w 956683"/>
                <a:gd name="connsiteY54" fmla="*/ 1093789 h 1127126"/>
                <a:gd name="connsiteX55" fmla="*/ 660570 w 956683"/>
                <a:gd name="connsiteY55" fmla="*/ 1097072 h 1127126"/>
                <a:gd name="connsiteX56" fmla="*/ 662868 w 956683"/>
                <a:gd name="connsiteY56" fmla="*/ 1099375 h 1127126"/>
                <a:gd name="connsiteX57" fmla="*/ 660570 w 956683"/>
                <a:gd name="connsiteY57" fmla="*/ 1100829 h 1127126"/>
                <a:gd name="connsiteX58" fmla="*/ 653073 w 956683"/>
                <a:gd name="connsiteY58" fmla="*/ 1101366 h 1127126"/>
                <a:gd name="connsiteX59" fmla="*/ 653073 w 956683"/>
                <a:gd name="connsiteY59" fmla="*/ 1096589 h 1127126"/>
                <a:gd name="connsiteX60" fmla="*/ 680976 w 956683"/>
                <a:gd name="connsiteY60" fmla="*/ 1090774 h 1127126"/>
                <a:gd name="connsiteX61" fmla="*/ 668038 w 956683"/>
                <a:gd name="connsiteY61" fmla="*/ 1098584 h 1127126"/>
                <a:gd name="connsiteX62" fmla="*/ 663453 w 956683"/>
                <a:gd name="connsiteY62" fmla="*/ 1099962 h 1127126"/>
                <a:gd name="connsiteX63" fmla="*/ 662868 w 956683"/>
                <a:gd name="connsiteY63" fmla="*/ 1099375 h 1127126"/>
                <a:gd name="connsiteX64" fmla="*/ 674246 w 956683"/>
                <a:gd name="connsiteY64" fmla="*/ 1092177 h 1127126"/>
                <a:gd name="connsiteX65" fmla="*/ 707704 w 956683"/>
                <a:gd name="connsiteY65" fmla="*/ 1071009 h 1127126"/>
                <a:gd name="connsiteX66" fmla="*/ 674246 w 956683"/>
                <a:gd name="connsiteY66" fmla="*/ 1092177 h 1127126"/>
                <a:gd name="connsiteX67" fmla="*/ 666507 w 956683"/>
                <a:gd name="connsiteY67" fmla="*/ 1093789 h 1127126"/>
                <a:gd name="connsiteX68" fmla="*/ 635468 w 956683"/>
                <a:gd name="connsiteY68" fmla="*/ 1061445 h 1127126"/>
                <a:gd name="connsiteX69" fmla="*/ 638080 w 956683"/>
                <a:gd name="connsiteY69" fmla="*/ 1089559 h 1127126"/>
                <a:gd name="connsiteX70" fmla="*/ 635147 w 956683"/>
                <a:gd name="connsiteY70" fmla="*/ 1070449 h 1127126"/>
                <a:gd name="connsiteX71" fmla="*/ 735461 w 956683"/>
                <a:gd name="connsiteY71" fmla="*/ 1057885 h 1127126"/>
                <a:gd name="connsiteX72" fmla="*/ 727102 w 956683"/>
                <a:gd name="connsiteY72" fmla="*/ 1064201 h 1127126"/>
                <a:gd name="connsiteX73" fmla="*/ 684551 w 956683"/>
                <a:gd name="connsiteY73" fmla="*/ 1090029 h 1127126"/>
                <a:gd name="connsiteX74" fmla="*/ 680976 w 956683"/>
                <a:gd name="connsiteY74" fmla="*/ 1090774 h 1127126"/>
                <a:gd name="connsiteX75" fmla="*/ 630423 w 956683"/>
                <a:gd name="connsiteY75" fmla="*/ 1052341 h 1127126"/>
                <a:gd name="connsiteX76" fmla="*/ 631389 w 956683"/>
                <a:gd name="connsiteY76" fmla="*/ 1061533 h 1127126"/>
                <a:gd name="connsiteX77" fmla="*/ 631109 w 956683"/>
                <a:gd name="connsiteY77" fmla="*/ 1072566 h 1127126"/>
                <a:gd name="connsiteX78" fmla="*/ 629885 w 956683"/>
                <a:gd name="connsiteY78" fmla="*/ 1066108 h 1127126"/>
                <a:gd name="connsiteX79" fmla="*/ 737770 w 956683"/>
                <a:gd name="connsiteY79" fmla="*/ 1051903 h 1127126"/>
                <a:gd name="connsiteX80" fmla="*/ 728507 w 956683"/>
                <a:gd name="connsiteY80" fmla="*/ 1059505 h 1127126"/>
                <a:gd name="connsiteX81" fmla="*/ 707704 w 956683"/>
                <a:gd name="connsiteY81" fmla="*/ 1071009 h 1127126"/>
                <a:gd name="connsiteX82" fmla="*/ 735535 w 956683"/>
                <a:gd name="connsiteY82" fmla="*/ 1053401 h 1127126"/>
                <a:gd name="connsiteX83" fmla="*/ 631727 w 956683"/>
                <a:gd name="connsiteY83" fmla="*/ 1048170 h 1127126"/>
                <a:gd name="connsiteX84" fmla="*/ 635147 w 956683"/>
                <a:gd name="connsiteY84" fmla="*/ 1070449 h 1127126"/>
                <a:gd name="connsiteX85" fmla="*/ 634466 w 956683"/>
                <a:gd name="connsiteY85" fmla="*/ 1089559 h 1127126"/>
                <a:gd name="connsiteX86" fmla="*/ 634332 w 956683"/>
                <a:gd name="connsiteY86" fmla="*/ 1093316 h 1127126"/>
                <a:gd name="connsiteX87" fmla="*/ 630968 w 956683"/>
                <a:gd name="connsiteY87" fmla="*/ 1078143 h 1127126"/>
                <a:gd name="connsiteX88" fmla="*/ 631109 w 956683"/>
                <a:gd name="connsiteY88" fmla="*/ 1072566 h 1127126"/>
                <a:gd name="connsiteX89" fmla="*/ 634332 w 956683"/>
                <a:gd name="connsiteY89" fmla="*/ 1089559 h 1127126"/>
                <a:gd name="connsiteX90" fmla="*/ 631389 w 956683"/>
                <a:gd name="connsiteY90" fmla="*/ 1061533 h 1127126"/>
                <a:gd name="connsiteX91" fmla="*/ 621998 w 956683"/>
                <a:gd name="connsiteY91" fmla="*/ 1021077 h 1127126"/>
                <a:gd name="connsiteX92" fmla="*/ 623556 w 956683"/>
                <a:gd name="connsiteY92" fmla="*/ 1032738 h 1127126"/>
                <a:gd name="connsiteX93" fmla="*/ 629885 w 956683"/>
                <a:gd name="connsiteY93" fmla="*/ 1066108 h 1127126"/>
                <a:gd name="connsiteX94" fmla="*/ 629647 w 956683"/>
                <a:gd name="connsiteY94" fmla="*/ 1072184 h 1127126"/>
                <a:gd name="connsiteX95" fmla="*/ 630968 w 956683"/>
                <a:gd name="connsiteY95" fmla="*/ 1078143 h 1127126"/>
                <a:gd name="connsiteX96" fmla="*/ 630584 w 956683"/>
                <a:gd name="connsiteY96" fmla="*/ 1093316 h 1127126"/>
                <a:gd name="connsiteX97" fmla="*/ 634332 w 956683"/>
                <a:gd name="connsiteY97" fmla="*/ 1093316 h 1127126"/>
                <a:gd name="connsiteX98" fmla="*/ 630584 w 956683"/>
                <a:gd name="connsiteY98" fmla="*/ 1097072 h 1127126"/>
                <a:gd name="connsiteX99" fmla="*/ 626836 w 956683"/>
                <a:gd name="connsiteY99" fmla="*/ 1070775 h 1127126"/>
                <a:gd name="connsiteX100" fmla="*/ 623087 w 956683"/>
                <a:gd name="connsiteY100" fmla="*/ 1040722 h 1127126"/>
                <a:gd name="connsiteX101" fmla="*/ 23902 w 956683"/>
                <a:gd name="connsiteY101" fmla="*/ 1013907 h 1127126"/>
                <a:gd name="connsiteX102" fmla="*/ 23308 w 956683"/>
                <a:gd name="connsiteY102" fmla="*/ 1023181 h 1127126"/>
                <a:gd name="connsiteX103" fmla="*/ 23237 w 956683"/>
                <a:gd name="connsiteY103" fmla="*/ 1023555 h 1127126"/>
                <a:gd name="connsiteX104" fmla="*/ 626211 w 956683"/>
                <a:gd name="connsiteY104" fmla="*/ 1012233 h 1127126"/>
                <a:gd name="connsiteX105" fmla="*/ 629431 w 956683"/>
                <a:gd name="connsiteY105" fmla="*/ 1033209 h 1127126"/>
                <a:gd name="connsiteX106" fmla="*/ 630584 w 956683"/>
                <a:gd name="connsiteY106" fmla="*/ 1048235 h 1127126"/>
                <a:gd name="connsiteX107" fmla="*/ 630423 w 956683"/>
                <a:gd name="connsiteY107" fmla="*/ 1052341 h 1127126"/>
                <a:gd name="connsiteX108" fmla="*/ 805214 w 956683"/>
                <a:gd name="connsiteY108" fmla="*/ 1006698 h 1127126"/>
                <a:gd name="connsiteX109" fmla="*/ 786681 w 956683"/>
                <a:gd name="connsiteY109" fmla="*/ 1024240 h 1127126"/>
                <a:gd name="connsiteX110" fmla="*/ 746780 w 956683"/>
                <a:gd name="connsiteY110" fmla="*/ 1051053 h 1127126"/>
                <a:gd name="connsiteX111" fmla="*/ 735461 w 956683"/>
                <a:gd name="connsiteY111" fmla="*/ 1057885 h 1127126"/>
                <a:gd name="connsiteX112" fmla="*/ 787461 w 956683"/>
                <a:gd name="connsiteY112" fmla="*/ 1018597 h 1127126"/>
                <a:gd name="connsiteX113" fmla="*/ 816742 w 956683"/>
                <a:gd name="connsiteY113" fmla="*/ 1004040 h 1127126"/>
                <a:gd name="connsiteX114" fmla="*/ 810501 w 956683"/>
                <a:gd name="connsiteY114" fmla="*/ 1010668 h 1127126"/>
                <a:gd name="connsiteX115" fmla="*/ 739284 w 956683"/>
                <a:gd name="connsiteY115" fmla="*/ 1067019 h 1127126"/>
                <a:gd name="connsiteX116" fmla="*/ 702738 w 956683"/>
                <a:gd name="connsiteY116" fmla="*/ 1088150 h 1127126"/>
                <a:gd name="connsiteX117" fmla="*/ 672833 w 956683"/>
                <a:gd name="connsiteY117" fmla="*/ 1097142 h 1127126"/>
                <a:gd name="connsiteX118" fmla="*/ 684551 w 956683"/>
                <a:gd name="connsiteY118" fmla="*/ 1090029 h 1127126"/>
                <a:gd name="connsiteX119" fmla="*/ 686808 w 956683"/>
                <a:gd name="connsiteY119" fmla="*/ 1089559 h 1127126"/>
                <a:gd name="connsiteX120" fmla="*/ 769270 w 956683"/>
                <a:gd name="connsiteY120" fmla="*/ 1040722 h 1127126"/>
                <a:gd name="connsiteX121" fmla="*/ 786681 w 956683"/>
                <a:gd name="connsiteY121" fmla="*/ 1024240 h 1127126"/>
                <a:gd name="connsiteX122" fmla="*/ 33803 w 956683"/>
                <a:gd name="connsiteY122" fmla="*/ 999902 h 1127126"/>
                <a:gd name="connsiteX123" fmla="*/ 33803 w 956683"/>
                <a:gd name="connsiteY123" fmla="*/ 1013059 h 1127126"/>
                <a:gd name="connsiteX124" fmla="*/ 30047 w 956683"/>
                <a:gd name="connsiteY124" fmla="*/ 1037492 h 1127126"/>
                <a:gd name="connsiteX125" fmla="*/ 18780 w 956683"/>
                <a:gd name="connsiteY125" fmla="*/ 1120191 h 1127126"/>
                <a:gd name="connsiteX126" fmla="*/ 18780 w 956683"/>
                <a:gd name="connsiteY126" fmla="*/ 1100143 h 1127126"/>
                <a:gd name="connsiteX127" fmla="*/ 23475 w 956683"/>
                <a:gd name="connsiteY127" fmla="*/ 1075083 h 1127126"/>
                <a:gd name="connsiteX128" fmla="*/ 26216 w 956683"/>
                <a:gd name="connsiteY128" fmla="*/ 1031189 h 1127126"/>
                <a:gd name="connsiteX129" fmla="*/ 637676 w 956683"/>
                <a:gd name="connsiteY129" fmla="*/ 999465 h 1127126"/>
                <a:gd name="connsiteX130" fmla="*/ 641829 w 956683"/>
                <a:gd name="connsiteY130" fmla="*/ 1021938 h 1127126"/>
                <a:gd name="connsiteX131" fmla="*/ 653073 w 956683"/>
                <a:gd name="connsiteY131" fmla="*/ 1067488 h 1127126"/>
                <a:gd name="connsiteX132" fmla="*/ 653073 w 956683"/>
                <a:gd name="connsiteY132" fmla="*/ 1096589 h 1127126"/>
                <a:gd name="connsiteX133" fmla="*/ 649556 w 956683"/>
                <a:gd name="connsiteY133" fmla="*/ 1097322 h 1127126"/>
                <a:gd name="connsiteX134" fmla="*/ 649794 w 956683"/>
                <a:gd name="connsiteY134" fmla="*/ 1078289 h 1127126"/>
                <a:gd name="connsiteX135" fmla="*/ 641829 w 956683"/>
                <a:gd name="connsiteY135" fmla="*/ 1040722 h 1127126"/>
                <a:gd name="connsiteX136" fmla="*/ 637022 w 956683"/>
                <a:gd name="connsiteY136" fmla="*/ 1017837 h 1127126"/>
                <a:gd name="connsiteX137" fmla="*/ 632700 w 956683"/>
                <a:gd name="connsiteY137" fmla="*/ 997263 h 1127126"/>
                <a:gd name="connsiteX138" fmla="*/ 637022 w 956683"/>
                <a:gd name="connsiteY138" fmla="*/ 1017837 h 1127126"/>
                <a:gd name="connsiteX139" fmla="*/ 635468 w 956683"/>
                <a:gd name="connsiteY139" fmla="*/ 1061445 h 1127126"/>
                <a:gd name="connsiteX140" fmla="*/ 632264 w 956683"/>
                <a:gd name="connsiteY140" fmla="*/ 1026968 h 1127126"/>
                <a:gd name="connsiteX141" fmla="*/ 632927 w 956683"/>
                <a:gd name="connsiteY141" fmla="*/ 1000806 h 1127126"/>
                <a:gd name="connsiteX142" fmla="*/ 37559 w 956683"/>
                <a:gd name="connsiteY142" fmla="*/ 988625 h 1127126"/>
                <a:gd name="connsiteX143" fmla="*/ 37559 w 956683"/>
                <a:gd name="connsiteY143" fmla="*/ 1014938 h 1127126"/>
                <a:gd name="connsiteX144" fmla="*/ 33803 w 956683"/>
                <a:gd name="connsiteY144" fmla="*/ 1097637 h 1127126"/>
                <a:gd name="connsiteX145" fmla="*/ 30047 w 956683"/>
                <a:gd name="connsiteY145" fmla="*/ 1097637 h 1127126"/>
                <a:gd name="connsiteX146" fmla="*/ 33803 w 956683"/>
                <a:gd name="connsiteY146" fmla="*/ 1037492 h 1127126"/>
                <a:gd name="connsiteX147" fmla="*/ 33803 w 956683"/>
                <a:gd name="connsiteY147" fmla="*/ 1013059 h 1127126"/>
                <a:gd name="connsiteX148" fmla="*/ 26358 w 956683"/>
                <a:gd name="connsiteY148" fmla="*/ 943365 h 1127126"/>
                <a:gd name="connsiteX149" fmla="*/ 26291 w 956683"/>
                <a:gd name="connsiteY149" fmla="*/ 947276 h 1127126"/>
                <a:gd name="connsiteX150" fmla="*/ 18510 w 956683"/>
                <a:gd name="connsiteY150" fmla="*/ 1048526 h 1127126"/>
                <a:gd name="connsiteX151" fmla="*/ 17841 w 956683"/>
                <a:gd name="connsiteY151" fmla="*/ 1052059 h 1127126"/>
                <a:gd name="connsiteX152" fmla="*/ 15024 w 956683"/>
                <a:gd name="connsiteY152" fmla="*/ 1093878 h 1127126"/>
                <a:gd name="connsiteX153" fmla="*/ 18510 w 956683"/>
                <a:gd name="connsiteY153" fmla="*/ 1048526 h 1127126"/>
                <a:gd name="connsiteX154" fmla="*/ 23237 w 956683"/>
                <a:gd name="connsiteY154" fmla="*/ 1023555 h 1127126"/>
                <a:gd name="connsiteX155" fmla="*/ 22536 w 956683"/>
                <a:gd name="connsiteY155" fmla="*/ 1033733 h 1127126"/>
                <a:gd name="connsiteX156" fmla="*/ 18780 w 956683"/>
                <a:gd name="connsiteY156" fmla="*/ 1078842 h 1127126"/>
                <a:gd name="connsiteX157" fmla="*/ 18780 w 956683"/>
                <a:gd name="connsiteY157" fmla="*/ 1093878 h 1127126"/>
                <a:gd name="connsiteX158" fmla="*/ 18780 w 956683"/>
                <a:gd name="connsiteY158" fmla="*/ 1100143 h 1127126"/>
                <a:gd name="connsiteX159" fmla="*/ 15024 w 956683"/>
                <a:gd name="connsiteY159" fmla="*/ 1120191 h 1127126"/>
                <a:gd name="connsiteX160" fmla="*/ 15024 w 956683"/>
                <a:gd name="connsiteY160" fmla="*/ 1067565 h 1127126"/>
                <a:gd name="connsiteX161" fmla="*/ 18780 w 956683"/>
                <a:gd name="connsiteY161" fmla="*/ 1003661 h 1127126"/>
                <a:gd name="connsiteX162" fmla="*/ 35832 w 956683"/>
                <a:gd name="connsiteY162" fmla="*/ 930238 h 1127126"/>
                <a:gd name="connsiteX163" fmla="*/ 34043 w 956683"/>
                <a:gd name="connsiteY163" fmla="*/ 965141 h 1127126"/>
                <a:gd name="connsiteX164" fmla="*/ 33334 w 956683"/>
                <a:gd name="connsiteY164" fmla="*/ 974059 h 1127126"/>
                <a:gd name="connsiteX165" fmla="*/ 26291 w 956683"/>
                <a:gd name="connsiteY165" fmla="*/ 1029974 h 1127126"/>
                <a:gd name="connsiteX166" fmla="*/ 26216 w 956683"/>
                <a:gd name="connsiteY166" fmla="*/ 1031189 h 1127126"/>
                <a:gd name="connsiteX167" fmla="*/ 22066 w 956683"/>
                <a:gd name="connsiteY167" fmla="*/ 1048300 h 1127126"/>
                <a:gd name="connsiteX168" fmla="*/ 18780 w 956683"/>
                <a:gd name="connsiteY168" fmla="*/ 1093878 h 1127126"/>
                <a:gd name="connsiteX169" fmla="*/ 23308 w 956683"/>
                <a:gd name="connsiteY169" fmla="*/ 1023181 h 1127126"/>
                <a:gd name="connsiteX170" fmla="*/ 26291 w 956683"/>
                <a:gd name="connsiteY170" fmla="*/ 1007420 h 1127126"/>
                <a:gd name="connsiteX171" fmla="*/ 33333 w 956683"/>
                <a:gd name="connsiteY171" fmla="*/ 959962 h 1127126"/>
                <a:gd name="connsiteX172" fmla="*/ 42124 w 956683"/>
                <a:gd name="connsiteY172" fmla="*/ 922176 h 1127126"/>
                <a:gd name="connsiteX173" fmla="*/ 41315 w 956683"/>
                <a:gd name="connsiteY173" fmla="*/ 935999 h 1127126"/>
                <a:gd name="connsiteX174" fmla="*/ 37559 w 956683"/>
                <a:gd name="connsiteY174" fmla="*/ 988625 h 1127126"/>
                <a:gd name="connsiteX175" fmla="*/ 37559 w 956683"/>
                <a:gd name="connsiteY175" fmla="*/ 964817 h 1127126"/>
                <a:gd name="connsiteX176" fmla="*/ 37559 w 956683"/>
                <a:gd name="connsiteY176" fmla="*/ 920963 h 1127126"/>
                <a:gd name="connsiteX177" fmla="*/ 37559 w 956683"/>
                <a:gd name="connsiteY177" fmla="*/ 964817 h 1127126"/>
                <a:gd name="connsiteX178" fmla="*/ 33803 w 956683"/>
                <a:gd name="connsiteY178" fmla="*/ 999902 h 1127126"/>
                <a:gd name="connsiteX179" fmla="*/ 33803 w 956683"/>
                <a:gd name="connsiteY179" fmla="*/ 969830 h 1127126"/>
                <a:gd name="connsiteX180" fmla="*/ 34043 w 956683"/>
                <a:gd name="connsiteY180" fmla="*/ 965141 h 1127126"/>
                <a:gd name="connsiteX181" fmla="*/ 605222 w 956683"/>
                <a:gd name="connsiteY181" fmla="*/ 909432 h 1127126"/>
                <a:gd name="connsiteX182" fmla="*/ 619339 w 956683"/>
                <a:gd name="connsiteY182" fmla="*/ 973101 h 1127126"/>
                <a:gd name="connsiteX183" fmla="*/ 621998 w 956683"/>
                <a:gd name="connsiteY183" fmla="*/ 1021077 h 1127126"/>
                <a:gd name="connsiteX184" fmla="*/ 615591 w 956683"/>
                <a:gd name="connsiteY184" fmla="*/ 973101 h 1127126"/>
                <a:gd name="connsiteX185" fmla="*/ 608563 w 956683"/>
                <a:gd name="connsiteY185" fmla="*/ 938820 h 1127126"/>
                <a:gd name="connsiteX186" fmla="*/ 896711 w 956683"/>
                <a:gd name="connsiteY186" fmla="*/ 901723 h 1127126"/>
                <a:gd name="connsiteX187" fmla="*/ 857823 w 956683"/>
                <a:gd name="connsiteY187" fmla="*/ 960421 h 1127126"/>
                <a:gd name="connsiteX188" fmla="*/ 833551 w 956683"/>
                <a:gd name="connsiteY188" fmla="*/ 986193 h 1127126"/>
                <a:gd name="connsiteX189" fmla="*/ 810501 w 956683"/>
                <a:gd name="connsiteY189" fmla="*/ 1003154 h 1127126"/>
                <a:gd name="connsiteX190" fmla="*/ 805214 w 956683"/>
                <a:gd name="connsiteY190" fmla="*/ 1006698 h 1127126"/>
                <a:gd name="connsiteX191" fmla="*/ 836739 w 956683"/>
                <a:gd name="connsiteY191" fmla="*/ 976857 h 1127126"/>
                <a:gd name="connsiteX192" fmla="*/ 854730 w 956683"/>
                <a:gd name="connsiteY192" fmla="*/ 952815 h 1127126"/>
                <a:gd name="connsiteX193" fmla="*/ 892963 w 956683"/>
                <a:gd name="connsiteY193" fmla="*/ 901723 h 1127126"/>
                <a:gd name="connsiteX194" fmla="*/ 854730 w 956683"/>
                <a:gd name="connsiteY194" fmla="*/ 952815 h 1127126"/>
                <a:gd name="connsiteX195" fmla="*/ 844235 w 956683"/>
                <a:gd name="connsiteY195" fmla="*/ 965587 h 1127126"/>
                <a:gd name="connsiteX196" fmla="*/ 788011 w 956683"/>
                <a:gd name="connsiteY196" fmla="*/ 1018181 h 1127126"/>
                <a:gd name="connsiteX197" fmla="*/ 787461 w 956683"/>
                <a:gd name="connsiteY197" fmla="*/ 1018597 h 1127126"/>
                <a:gd name="connsiteX198" fmla="*/ 737770 w 956683"/>
                <a:gd name="connsiteY198" fmla="*/ 1051903 h 1127126"/>
                <a:gd name="connsiteX199" fmla="*/ 788011 w 956683"/>
                <a:gd name="connsiteY199" fmla="*/ 1010668 h 1127126"/>
                <a:gd name="connsiteX200" fmla="*/ 844235 w 956683"/>
                <a:gd name="connsiteY200" fmla="*/ 958074 h 1127126"/>
                <a:gd name="connsiteX201" fmla="*/ 892963 w 956683"/>
                <a:gd name="connsiteY201" fmla="*/ 901723 h 1127126"/>
                <a:gd name="connsiteX202" fmla="*/ 38765 w 956683"/>
                <a:gd name="connsiteY202" fmla="*/ 900346 h 1127126"/>
                <a:gd name="connsiteX203" fmla="*/ 37559 w 956683"/>
                <a:gd name="connsiteY203" fmla="*/ 920963 h 1127126"/>
                <a:gd name="connsiteX204" fmla="*/ 37559 w 956683"/>
                <a:gd name="connsiteY204" fmla="*/ 909685 h 1127126"/>
                <a:gd name="connsiteX205" fmla="*/ 896242 w 956683"/>
                <a:gd name="connsiteY205" fmla="*/ 900314 h 1127126"/>
                <a:gd name="connsiteX206" fmla="*/ 896711 w 956683"/>
                <a:gd name="connsiteY206" fmla="*/ 901723 h 1127126"/>
                <a:gd name="connsiteX207" fmla="*/ 892963 w 956683"/>
                <a:gd name="connsiteY207" fmla="*/ 901723 h 1127126"/>
                <a:gd name="connsiteX208" fmla="*/ 896242 w 956683"/>
                <a:gd name="connsiteY208" fmla="*/ 900314 h 1127126"/>
                <a:gd name="connsiteX209" fmla="*/ 608244 w 956683"/>
                <a:gd name="connsiteY209" fmla="*/ 898618 h 1127126"/>
                <a:gd name="connsiteX210" fmla="*/ 611053 w 956683"/>
                <a:gd name="connsiteY210" fmla="*/ 910818 h 1127126"/>
                <a:gd name="connsiteX211" fmla="*/ 622030 w 956683"/>
                <a:gd name="connsiteY211" fmla="*/ 972426 h 1127126"/>
                <a:gd name="connsiteX212" fmla="*/ 626211 w 956683"/>
                <a:gd name="connsiteY212" fmla="*/ 1012233 h 1127126"/>
                <a:gd name="connsiteX213" fmla="*/ 623087 w 956683"/>
                <a:gd name="connsiteY213" fmla="*/ 991884 h 1127126"/>
                <a:gd name="connsiteX214" fmla="*/ 611843 w 956683"/>
                <a:gd name="connsiteY214" fmla="*/ 924263 h 1127126"/>
                <a:gd name="connsiteX215" fmla="*/ 607874 w 956683"/>
                <a:gd name="connsiteY215" fmla="*/ 895976 h 1127126"/>
                <a:gd name="connsiteX216" fmla="*/ 608244 w 956683"/>
                <a:gd name="connsiteY216" fmla="*/ 898618 h 1127126"/>
                <a:gd name="connsiteX217" fmla="*/ 608094 w 956683"/>
                <a:gd name="connsiteY217" fmla="*/ 897966 h 1127126"/>
                <a:gd name="connsiteX218" fmla="*/ 607655 w 956683"/>
                <a:gd name="connsiteY218" fmla="*/ 894002 h 1127126"/>
                <a:gd name="connsiteX219" fmla="*/ 607874 w 956683"/>
                <a:gd name="connsiteY219" fmla="*/ 895976 h 1127126"/>
                <a:gd name="connsiteX220" fmla="*/ 607626 w 956683"/>
                <a:gd name="connsiteY220" fmla="*/ 894209 h 1127126"/>
                <a:gd name="connsiteX221" fmla="*/ 607345 w 956683"/>
                <a:gd name="connsiteY221" fmla="*/ 891204 h 1127126"/>
                <a:gd name="connsiteX222" fmla="*/ 607794 w 956683"/>
                <a:gd name="connsiteY222" fmla="*/ 893007 h 1127126"/>
                <a:gd name="connsiteX223" fmla="*/ 607655 w 956683"/>
                <a:gd name="connsiteY223" fmla="*/ 894002 h 1127126"/>
                <a:gd name="connsiteX224" fmla="*/ 907502 w 956683"/>
                <a:gd name="connsiteY224" fmla="*/ 886325 h 1127126"/>
                <a:gd name="connsiteX225" fmla="*/ 907724 w 956683"/>
                <a:gd name="connsiteY225" fmla="*/ 890181 h 1127126"/>
                <a:gd name="connsiteX226" fmla="*/ 904207 w 956683"/>
                <a:gd name="connsiteY226" fmla="*/ 894209 h 1127126"/>
                <a:gd name="connsiteX227" fmla="*/ 903993 w 956683"/>
                <a:gd name="connsiteY227" fmla="*/ 890480 h 1127126"/>
                <a:gd name="connsiteX228" fmla="*/ 904207 w 956683"/>
                <a:gd name="connsiteY228" fmla="*/ 890453 h 1127126"/>
                <a:gd name="connsiteX229" fmla="*/ 903552 w 956683"/>
                <a:gd name="connsiteY229" fmla="*/ 882820 h 1127126"/>
                <a:gd name="connsiteX230" fmla="*/ 904207 w 956683"/>
                <a:gd name="connsiteY230" fmla="*/ 882939 h 1127126"/>
                <a:gd name="connsiteX231" fmla="*/ 903556 w 956683"/>
                <a:gd name="connsiteY231" fmla="*/ 882887 h 1127126"/>
                <a:gd name="connsiteX232" fmla="*/ 609592 w 956683"/>
                <a:gd name="connsiteY232" fmla="*/ 880199 h 1127126"/>
                <a:gd name="connsiteX233" fmla="*/ 611843 w 956683"/>
                <a:gd name="connsiteY233" fmla="*/ 897966 h 1127126"/>
                <a:gd name="connsiteX234" fmla="*/ 629178 w 956683"/>
                <a:gd name="connsiteY234" fmla="*/ 993763 h 1127126"/>
                <a:gd name="connsiteX235" fmla="*/ 632264 w 956683"/>
                <a:gd name="connsiteY235" fmla="*/ 1026968 h 1127126"/>
                <a:gd name="connsiteX236" fmla="*/ 631727 w 956683"/>
                <a:gd name="connsiteY236" fmla="*/ 1048170 h 1127126"/>
                <a:gd name="connsiteX237" fmla="*/ 629431 w 956683"/>
                <a:gd name="connsiteY237" fmla="*/ 1033209 h 1127126"/>
                <a:gd name="connsiteX238" fmla="*/ 626836 w 956683"/>
                <a:gd name="connsiteY238" fmla="*/ 999398 h 1127126"/>
                <a:gd name="connsiteX239" fmla="*/ 622030 w 956683"/>
                <a:gd name="connsiteY239" fmla="*/ 972426 h 1127126"/>
                <a:gd name="connsiteX240" fmla="*/ 619339 w 956683"/>
                <a:gd name="connsiteY240" fmla="*/ 946803 h 1127126"/>
                <a:gd name="connsiteX241" fmla="*/ 611053 w 956683"/>
                <a:gd name="connsiteY241" fmla="*/ 910818 h 1127126"/>
                <a:gd name="connsiteX242" fmla="*/ 608094 w 956683"/>
                <a:gd name="connsiteY242" fmla="*/ 894209 h 1127126"/>
                <a:gd name="connsiteX243" fmla="*/ 607794 w 956683"/>
                <a:gd name="connsiteY243" fmla="*/ 893007 h 1127126"/>
                <a:gd name="connsiteX244" fmla="*/ 912479 w 956683"/>
                <a:gd name="connsiteY244" fmla="*/ 880089 h 1127126"/>
                <a:gd name="connsiteX245" fmla="*/ 914897 w 956683"/>
                <a:gd name="connsiteY245" fmla="*/ 880574 h 1127126"/>
                <a:gd name="connsiteX246" fmla="*/ 907956 w 956683"/>
                <a:gd name="connsiteY246" fmla="*/ 897966 h 1127126"/>
                <a:gd name="connsiteX247" fmla="*/ 904207 w 956683"/>
                <a:gd name="connsiteY247" fmla="*/ 894209 h 1127126"/>
                <a:gd name="connsiteX248" fmla="*/ 907956 w 956683"/>
                <a:gd name="connsiteY248" fmla="*/ 894209 h 1127126"/>
                <a:gd name="connsiteX249" fmla="*/ 907724 w 956683"/>
                <a:gd name="connsiteY249" fmla="*/ 890181 h 1127126"/>
                <a:gd name="connsiteX250" fmla="*/ 910767 w 956683"/>
                <a:gd name="connsiteY250" fmla="*/ 886696 h 1127126"/>
                <a:gd name="connsiteX251" fmla="*/ 911426 w 956683"/>
                <a:gd name="connsiteY251" fmla="*/ 881409 h 1127126"/>
                <a:gd name="connsiteX252" fmla="*/ 915181 w 956683"/>
                <a:gd name="connsiteY252" fmla="*/ 879861 h 1127126"/>
                <a:gd name="connsiteX253" fmla="*/ 926697 w 956683"/>
                <a:gd name="connsiteY253" fmla="*/ 882939 h 1127126"/>
                <a:gd name="connsiteX254" fmla="*/ 914897 w 956683"/>
                <a:gd name="connsiteY254" fmla="*/ 880574 h 1127126"/>
                <a:gd name="connsiteX255" fmla="*/ 903374 w 956683"/>
                <a:gd name="connsiteY255" fmla="*/ 879739 h 1127126"/>
                <a:gd name="connsiteX256" fmla="*/ 903552 w 956683"/>
                <a:gd name="connsiteY256" fmla="*/ 882820 h 1127126"/>
                <a:gd name="connsiteX257" fmla="*/ 899783 w 956683"/>
                <a:gd name="connsiteY257" fmla="*/ 882139 h 1127126"/>
                <a:gd name="connsiteX258" fmla="*/ 926697 w 956683"/>
                <a:gd name="connsiteY258" fmla="*/ 879182 h 1127126"/>
                <a:gd name="connsiteX259" fmla="*/ 926697 w 956683"/>
                <a:gd name="connsiteY259" fmla="*/ 882939 h 1127126"/>
                <a:gd name="connsiteX260" fmla="*/ 926697 w 956683"/>
                <a:gd name="connsiteY260" fmla="*/ 879182 h 1127126"/>
                <a:gd name="connsiteX261" fmla="*/ 605994 w 956683"/>
                <a:gd name="connsiteY261" fmla="*/ 879017 h 1127126"/>
                <a:gd name="connsiteX262" fmla="*/ 607345 w 956683"/>
                <a:gd name="connsiteY262" fmla="*/ 891204 h 1127126"/>
                <a:gd name="connsiteX263" fmla="*/ 605613 w 956683"/>
                <a:gd name="connsiteY263" fmla="*/ 884262 h 1127126"/>
                <a:gd name="connsiteX264" fmla="*/ 907081 w 956683"/>
                <a:gd name="connsiteY264" fmla="*/ 879007 h 1127126"/>
                <a:gd name="connsiteX265" fmla="*/ 911612 w 956683"/>
                <a:gd name="connsiteY265" fmla="*/ 879915 h 1127126"/>
                <a:gd name="connsiteX266" fmla="*/ 911426 w 956683"/>
                <a:gd name="connsiteY266" fmla="*/ 881409 h 1127126"/>
                <a:gd name="connsiteX267" fmla="*/ 907502 w 956683"/>
                <a:gd name="connsiteY267" fmla="*/ 886325 h 1127126"/>
                <a:gd name="connsiteX268" fmla="*/ 911780 w 956683"/>
                <a:gd name="connsiteY268" fmla="*/ 878952 h 1127126"/>
                <a:gd name="connsiteX269" fmla="*/ 913104 w 956683"/>
                <a:gd name="connsiteY269" fmla="*/ 879306 h 1127126"/>
                <a:gd name="connsiteX270" fmla="*/ 912479 w 956683"/>
                <a:gd name="connsiteY270" fmla="*/ 880089 h 1127126"/>
                <a:gd name="connsiteX271" fmla="*/ 911612 w 956683"/>
                <a:gd name="connsiteY271" fmla="*/ 879915 h 1127126"/>
                <a:gd name="connsiteX272" fmla="*/ 911704 w 956683"/>
                <a:gd name="connsiteY272" fmla="*/ 879182 h 1127126"/>
                <a:gd name="connsiteX273" fmla="*/ 903288 w 956683"/>
                <a:gd name="connsiteY273" fmla="*/ 878247 h 1127126"/>
                <a:gd name="connsiteX274" fmla="*/ 905072 w 956683"/>
                <a:gd name="connsiteY274" fmla="*/ 878605 h 1127126"/>
                <a:gd name="connsiteX275" fmla="*/ 904207 w 956683"/>
                <a:gd name="connsiteY275" fmla="*/ 879183 h 1127126"/>
                <a:gd name="connsiteX276" fmla="*/ 903374 w 956683"/>
                <a:gd name="connsiteY276" fmla="*/ 879739 h 1127126"/>
                <a:gd name="connsiteX277" fmla="*/ 903338 w 956683"/>
                <a:gd name="connsiteY277" fmla="*/ 879101 h 1127126"/>
                <a:gd name="connsiteX278" fmla="*/ 904207 w 956683"/>
                <a:gd name="connsiteY278" fmla="*/ 879182 h 1127126"/>
                <a:gd name="connsiteX279" fmla="*/ 903334 w 956683"/>
                <a:gd name="connsiteY279" fmla="*/ 879042 h 1127126"/>
                <a:gd name="connsiteX280" fmla="*/ 906617 w 956683"/>
                <a:gd name="connsiteY280" fmla="*/ 877572 h 1127126"/>
                <a:gd name="connsiteX281" fmla="*/ 907004 w 956683"/>
                <a:gd name="connsiteY281" fmla="*/ 877676 h 1127126"/>
                <a:gd name="connsiteX282" fmla="*/ 907081 w 956683"/>
                <a:gd name="connsiteY282" fmla="*/ 879007 h 1127126"/>
                <a:gd name="connsiteX283" fmla="*/ 905072 w 956683"/>
                <a:gd name="connsiteY283" fmla="*/ 878605 h 1127126"/>
                <a:gd name="connsiteX284" fmla="*/ 914682 w 956683"/>
                <a:gd name="connsiteY284" fmla="*/ 877330 h 1127126"/>
                <a:gd name="connsiteX285" fmla="*/ 915926 w 956683"/>
                <a:gd name="connsiteY285" fmla="*/ 877522 h 1127126"/>
                <a:gd name="connsiteX286" fmla="*/ 915452 w 956683"/>
                <a:gd name="connsiteY286" fmla="*/ 879182 h 1127126"/>
                <a:gd name="connsiteX287" fmla="*/ 915181 w 956683"/>
                <a:gd name="connsiteY287" fmla="*/ 879861 h 1127126"/>
                <a:gd name="connsiteX288" fmla="*/ 913104 w 956683"/>
                <a:gd name="connsiteY288" fmla="*/ 879306 h 1127126"/>
                <a:gd name="connsiteX289" fmla="*/ 916101 w 956683"/>
                <a:gd name="connsiteY289" fmla="*/ 876907 h 1127126"/>
                <a:gd name="connsiteX290" fmla="*/ 926697 w 956683"/>
                <a:gd name="connsiteY290" fmla="*/ 879182 h 1127126"/>
                <a:gd name="connsiteX291" fmla="*/ 915926 w 956683"/>
                <a:gd name="connsiteY291" fmla="*/ 877522 h 1127126"/>
                <a:gd name="connsiteX292" fmla="*/ 908424 w 956683"/>
                <a:gd name="connsiteY292" fmla="*/ 876365 h 1127126"/>
                <a:gd name="connsiteX293" fmla="*/ 912435 w 956683"/>
                <a:gd name="connsiteY293" fmla="*/ 876983 h 1127126"/>
                <a:gd name="connsiteX294" fmla="*/ 911780 w 956683"/>
                <a:gd name="connsiteY294" fmla="*/ 878952 h 1127126"/>
                <a:gd name="connsiteX295" fmla="*/ 907004 w 956683"/>
                <a:gd name="connsiteY295" fmla="*/ 877676 h 1127126"/>
                <a:gd name="connsiteX296" fmla="*/ 906984 w 956683"/>
                <a:gd name="connsiteY296" fmla="*/ 877327 h 1127126"/>
                <a:gd name="connsiteX297" fmla="*/ 912703 w 956683"/>
                <a:gd name="connsiteY297" fmla="*/ 876177 h 1127126"/>
                <a:gd name="connsiteX298" fmla="*/ 915178 w 956683"/>
                <a:gd name="connsiteY298" fmla="*/ 876708 h 1127126"/>
                <a:gd name="connsiteX299" fmla="*/ 914682 w 956683"/>
                <a:gd name="connsiteY299" fmla="*/ 877330 h 1127126"/>
                <a:gd name="connsiteX300" fmla="*/ 912435 w 956683"/>
                <a:gd name="connsiteY300" fmla="*/ 876983 h 1127126"/>
                <a:gd name="connsiteX301" fmla="*/ 903133 w 956683"/>
                <a:gd name="connsiteY301" fmla="*/ 875549 h 1127126"/>
                <a:gd name="connsiteX302" fmla="*/ 906915 w 956683"/>
                <a:gd name="connsiteY302" fmla="*/ 876132 h 1127126"/>
                <a:gd name="connsiteX303" fmla="*/ 906984 w 956683"/>
                <a:gd name="connsiteY303" fmla="*/ 877327 h 1127126"/>
                <a:gd name="connsiteX304" fmla="*/ 906617 w 956683"/>
                <a:gd name="connsiteY304" fmla="*/ 877572 h 1127126"/>
                <a:gd name="connsiteX305" fmla="*/ 903197 w 956683"/>
                <a:gd name="connsiteY305" fmla="*/ 876658 h 1127126"/>
                <a:gd name="connsiteX306" fmla="*/ 906845 w 956683"/>
                <a:gd name="connsiteY306" fmla="*/ 874919 h 1127126"/>
                <a:gd name="connsiteX307" fmla="*/ 909678 w 956683"/>
                <a:gd name="connsiteY307" fmla="*/ 875527 h 1127126"/>
                <a:gd name="connsiteX308" fmla="*/ 908424 w 956683"/>
                <a:gd name="connsiteY308" fmla="*/ 876365 h 1127126"/>
                <a:gd name="connsiteX309" fmla="*/ 906915 w 956683"/>
                <a:gd name="connsiteY309" fmla="*/ 876132 h 1127126"/>
                <a:gd name="connsiteX310" fmla="*/ 916701 w 956683"/>
                <a:gd name="connsiteY310" fmla="*/ 874800 h 1127126"/>
                <a:gd name="connsiteX311" fmla="*/ 916101 w 956683"/>
                <a:gd name="connsiteY311" fmla="*/ 876907 h 1127126"/>
                <a:gd name="connsiteX312" fmla="*/ 915178 w 956683"/>
                <a:gd name="connsiteY312" fmla="*/ 876708 h 1127126"/>
                <a:gd name="connsiteX313" fmla="*/ 913846 w 956683"/>
                <a:gd name="connsiteY313" fmla="*/ 872743 h 1127126"/>
                <a:gd name="connsiteX314" fmla="*/ 912703 w 956683"/>
                <a:gd name="connsiteY314" fmla="*/ 876177 h 1127126"/>
                <a:gd name="connsiteX315" fmla="*/ 909678 w 956683"/>
                <a:gd name="connsiteY315" fmla="*/ 875527 h 1127126"/>
                <a:gd name="connsiteX316" fmla="*/ 611493 w 956683"/>
                <a:gd name="connsiteY316" fmla="*/ 866647 h 1127126"/>
                <a:gd name="connsiteX317" fmla="*/ 609592 w 956683"/>
                <a:gd name="connsiteY317" fmla="*/ 880199 h 1127126"/>
                <a:gd name="connsiteX318" fmla="*/ 608532 w 956683"/>
                <a:gd name="connsiteY318" fmla="*/ 871840 h 1127126"/>
                <a:gd name="connsiteX319" fmla="*/ 728184 w 956683"/>
                <a:gd name="connsiteY319" fmla="*/ 864194 h 1127126"/>
                <a:gd name="connsiteX320" fmla="*/ 757537 w 956683"/>
                <a:gd name="connsiteY320" fmla="*/ 868729 h 1127126"/>
                <a:gd name="connsiteX321" fmla="*/ 829242 w 956683"/>
                <a:gd name="connsiteY321" fmla="*/ 886696 h 1127126"/>
                <a:gd name="connsiteX322" fmla="*/ 892963 w 956683"/>
                <a:gd name="connsiteY322" fmla="*/ 886696 h 1127126"/>
                <a:gd name="connsiteX323" fmla="*/ 899182 w 956683"/>
                <a:gd name="connsiteY323" fmla="*/ 882540 h 1127126"/>
                <a:gd name="connsiteX324" fmla="*/ 903556 w 956683"/>
                <a:gd name="connsiteY324" fmla="*/ 882887 h 1127126"/>
                <a:gd name="connsiteX325" fmla="*/ 903993 w 956683"/>
                <a:gd name="connsiteY325" fmla="*/ 890480 h 1127126"/>
                <a:gd name="connsiteX326" fmla="*/ 874221 w 956683"/>
                <a:gd name="connsiteY326" fmla="*/ 894209 h 1127126"/>
                <a:gd name="connsiteX327" fmla="*/ 814249 w 956683"/>
                <a:gd name="connsiteY327" fmla="*/ 886696 h 1127126"/>
                <a:gd name="connsiteX328" fmla="*/ 613787 w 956683"/>
                <a:gd name="connsiteY328" fmla="*/ 862624 h 1127126"/>
                <a:gd name="connsiteX329" fmla="*/ 611493 w 956683"/>
                <a:gd name="connsiteY329" fmla="*/ 866647 h 1127126"/>
                <a:gd name="connsiteX330" fmla="*/ 611843 w 956683"/>
                <a:gd name="connsiteY330" fmla="*/ 864156 h 1127126"/>
                <a:gd name="connsiteX331" fmla="*/ 728796 w 956683"/>
                <a:gd name="connsiteY331" fmla="*/ 859134 h 1127126"/>
                <a:gd name="connsiteX332" fmla="*/ 794102 w 956683"/>
                <a:gd name="connsiteY332" fmla="*/ 868851 h 1127126"/>
                <a:gd name="connsiteX333" fmla="*/ 865684 w 956683"/>
                <a:gd name="connsiteY333" fmla="*/ 875568 h 1127126"/>
                <a:gd name="connsiteX334" fmla="*/ 870473 w 956683"/>
                <a:gd name="connsiteY334" fmla="*/ 876834 h 1127126"/>
                <a:gd name="connsiteX335" fmla="*/ 899783 w 956683"/>
                <a:gd name="connsiteY335" fmla="*/ 882139 h 1127126"/>
                <a:gd name="connsiteX336" fmla="*/ 899182 w 956683"/>
                <a:gd name="connsiteY336" fmla="*/ 882540 h 1127126"/>
                <a:gd name="connsiteX337" fmla="*/ 791759 w 956683"/>
                <a:gd name="connsiteY337" fmla="*/ 874017 h 1127126"/>
                <a:gd name="connsiteX338" fmla="*/ 757537 w 956683"/>
                <a:gd name="connsiteY338" fmla="*/ 868729 h 1127126"/>
                <a:gd name="connsiteX339" fmla="*/ 754277 w 956683"/>
                <a:gd name="connsiteY339" fmla="*/ 867912 h 1127126"/>
                <a:gd name="connsiteX340" fmla="*/ 622858 w 956683"/>
                <a:gd name="connsiteY340" fmla="*/ 859021 h 1127126"/>
                <a:gd name="connsiteX341" fmla="*/ 623087 w 956683"/>
                <a:gd name="connsiteY341" fmla="*/ 860399 h 1127126"/>
                <a:gd name="connsiteX342" fmla="*/ 630584 w 956683"/>
                <a:gd name="connsiteY342" fmla="*/ 886696 h 1127126"/>
                <a:gd name="connsiteX343" fmla="*/ 638080 w 956683"/>
                <a:gd name="connsiteY343" fmla="*/ 988127 h 1127126"/>
                <a:gd name="connsiteX344" fmla="*/ 637676 w 956683"/>
                <a:gd name="connsiteY344" fmla="*/ 999465 h 1127126"/>
                <a:gd name="connsiteX345" fmla="*/ 630285 w 956683"/>
                <a:gd name="connsiteY345" fmla="*/ 959460 h 1127126"/>
                <a:gd name="connsiteX346" fmla="*/ 626836 w 956683"/>
                <a:gd name="connsiteY346" fmla="*/ 905480 h 1127126"/>
                <a:gd name="connsiteX347" fmla="*/ 619768 w 956683"/>
                <a:gd name="connsiteY347" fmla="*/ 862977 h 1127126"/>
                <a:gd name="connsiteX348" fmla="*/ 618850 w 956683"/>
                <a:gd name="connsiteY348" fmla="*/ 858635 h 1127126"/>
                <a:gd name="connsiteX349" fmla="*/ 619339 w 956683"/>
                <a:gd name="connsiteY349" fmla="*/ 860399 h 1127126"/>
                <a:gd name="connsiteX350" fmla="*/ 619768 w 956683"/>
                <a:gd name="connsiteY350" fmla="*/ 862977 h 1127126"/>
                <a:gd name="connsiteX351" fmla="*/ 619398 w 956683"/>
                <a:gd name="connsiteY351" fmla="*/ 863451 h 1127126"/>
                <a:gd name="connsiteX352" fmla="*/ 623087 w 956683"/>
                <a:gd name="connsiteY352" fmla="*/ 920506 h 1127126"/>
                <a:gd name="connsiteX353" fmla="*/ 630285 w 956683"/>
                <a:gd name="connsiteY353" fmla="*/ 959460 h 1127126"/>
                <a:gd name="connsiteX354" fmla="*/ 632700 w 956683"/>
                <a:gd name="connsiteY354" fmla="*/ 997263 h 1127126"/>
                <a:gd name="connsiteX355" fmla="*/ 626836 w 956683"/>
                <a:gd name="connsiteY355" fmla="*/ 969344 h 1127126"/>
                <a:gd name="connsiteX356" fmla="*/ 615591 w 956683"/>
                <a:gd name="connsiteY356" fmla="*/ 901723 h 1127126"/>
                <a:gd name="connsiteX357" fmla="*/ 611843 w 956683"/>
                <a:gd name="connsiteY357" fmla="*/ 877304 h 1127126"/>
                <a:gd name="connsiteX358" fmla="*/ 617167 w 956683"/>
                <a:gd name="connsiteY358" fmla="*/ 859961 h 1127126"/>
                <a:gd name="connsiteX359" fmla="*/ 617938 w 956683"/>
                <a:gd name="connsiteY359" fmla="*/ 855343 h 1127126"/>
                <a:gd name="connsiteX360" fmla="*/ 618245 w 956683"/>
                <a:gd name="connsiteY360" fmla="*/ 856450 h 1127126"/>
                <a:gd name="connsiteX361" fmla="*/ 617167 w 956683"/>
                <a:gd name="connsiteY361" fmla="*/ 859961 h 1127126"/>
                <a:gd name="connsiteX362" fmla="*/ 613787 w 956683"/>
                <a:gd name="connsiteY362" fmla="*/ 862624 h 1127126"/>
                <a:gd name="connsiteX363" fmla="*/ 627781 w 956683"/>
                <a:gd name="connsiteY363" fmla="*/ 852717 h 1127126"/>
                <a:gd name="connsiteX364" fmla="*/ 622858 w 956683"/>
                <a:gd name="connsiteY364" fmla="*/ 859021 h 1127126"/>
                <a:gd name="connsiteX365" fmla="*/ 622337 w 956683"/>
                <a:gd name="connsiteY365" fmla="*/ 855888 h 1127126"/>
                <a:gd name="connsiteX366" fmla="*/ 626074 w 956683"/>
                <a:gd name="connsiteY366" fmla="*/ 852944 h 1127126"/>
                <a:gd name="connsiteX367" fmla="*/ 621702 w 956683"/>
                <a:gd name="connsiteY367" fmla="*/ 852069 h 1127126"/>
                <a:gd name="connsiteX368" fmla="*/ 622337 w 956683"/>
                <a:gd name="connsiteY368" fmla="*/ 855888 h 1127126"/>
                <a:gd name="connsiteX369" fmla="*/ 618850 w 956683"/>
                <a:gd name="connsiteY369" fmla="*/ 858635 h 1127126"/>
                <a:gd name="connsiteX370" fmla="*/ 618245 w 956683"/>
                <a:gd name="connsiteY370" fmla="*/ 856450 h 1127126"/>
                <a:gd name="connsiteX371" fmla="*/ 619339 w 956683"/>
                <a:gd name="connsiteY371" fmla="*/ 852885 h 1127126"/>
                <a:gd name="connsiteX372" fmla="*/ 746390 w 956683"/>
                <a:gd name="connsiteY372" fmla="*/ 848351 h 1127126"/>
                <a:gd name="connsiteX373" fmla="*/ 802394 w 956683"/>
                <a:gd name="connsiteY373" fmla="*/ 855594 h 1127126"/>
                <a:gd name="connsiteX374" fmla="*/ 829242 w 956683"/>
                <a:gd name="connsiteY374" fmla="*/ 860399 h 1127126"/>
                <a:gd name="connsiteX375" fmla="*/ 877969 w 956683"/>
                <a:gd name="connsiteY375" fmla="*/ 871669 h 1127126"/>
                <a:gd name="connsiteX376" fmla="*/ 893475 w 956683"/>
                <a:gd name="connsiteY376" fmla="*/ 874060 h 1127126"/>
                <a:gd name="connsiteX377" fmla="*/ 903197 w 956683"/>
                <a:gd name="connsiteY377" fmla="*/ 876658 h 1127126"/>
                <a:gd name="connsiteX378" fmla="*/ 903288 w 956683"/>
                <a:gd name="connsiteY378" fmla="*/ 878247 h 1127126"/>
                <a:gd name="connsiteX379" fmla="*/ 870473 w 956683"/>
                <a:gd name="connsiteY379" fmla="*/ 871669 h 1127126"/>
                <a:gd name="connsiteX380" fmla="*/ 854650 w 956683"/>
                <a:gd name="connsiteY380" fmla="*/ 868696 h 1127126"/>
                <a:gd name="connsiteX381" fmla="*/ 851732 w 956683"/>
                <a:gd name="connsiteY381" fmla="*/ 867912 h 1127126"/>
                <a:gd name="connsiteX382" fmla="*/ 799256 w 956683"/>
                <a:gd name="connsiteY382" fmla="*/ 856642 h 1127126"/>
                <a:gd name="connsiteX383" fmla="*/ 755523 w 956683"/>
                <a:gd name="connsiteY383" fmla="*/ 850067 h 1127126"/>
                <a:gd name="connsiteX384" fmla="*/ 633597 w 956683"/>
                <a:gd name="connsiteY384" fmla="*/ 848228 h 1127126"/>
                <a:gd name="connsiteX385" fmla="*/ 649325 w 956683"/>
                <a:gd name="connsiteY385" fmla="*/ 849129 h 1127126"/>
                <a:gd name="connsiteX386" fmla="*/ 686808 w 956683"/>
                <a:gd name="connsiteY386" fmla="*/ 852885 h 1127126"/>
                <a:gd name="connsiteX387" fmla="*/ 705422 w 956683"/>
                <a:gd name="connsiteY387" fmla="*/ 855655 h 1127126"/>
                <a:gd name="connsiteX388" fmla="*/ 728039 w 956683"/>
                <a:gd name="connsiteY388" fmla="*/ 864156 h 1127126"/>
                <a:gd name="connsiteX389" fmla="*/ 728184 w 956683"/>
                <a:gd name="connsiteY389" fmla="*/ 864194 h 1127126"/>
                <a:gd name="connsiteX390" fmla="*/ 679311 w 956683"/>
                <a:gd name="connsiteY390" fmla="*/ 856642 h 1127126"/>
                <a:gd name="connsiteX391" fmla="*/ 644171 w 956683"/>
                <a:gd name="connsiteY391" fmla="*/ 850537 h 1127126"/>
                <a:gd name="connsiteX392" fmla="*/ 627781 w 956683"/>
                <a:gd name="connsiteY392" fmla="*/ 852717 h 1127126"/>
                <a:gd name="connsiteX393" fmla="*/ 630584 w 956683"/>
                <a:gd name="connsiteY393" fmla="*/ 849129 h 1127126"/>
                <a:gd name="connsiteX394" fmla="*/ 739284 w 956683"/>
                <a:gd name="connsiteY394" fmla="*/ 844299 h 1127126"/>
                <a:gd name="connsiteX395" fmla="*/ 825494 w 956683"/>
                <a:gd name="connsiteY395" fmla="*/ 856642 h 1127126"/>
                <a:gd name="connsiteX396" fmla="*/ 874221 w 956683"/>
                <a:gd name="connsiteY396" fmla="*/ 867912 h 1127126"/>
                <a:gd name="connsiteX397" fmla="*/ 903050 w 956683"/>
                <a:gd name="connsiteY397" fmla="*/ 874104 h 1127126"/>
                <a:gd name="connsiteX398" fmla="*/ 903133 w 956683"/>
                <a:gd name="connsiteY398" fmla="*/ 875549 h 1127126"/>
                <a:gd name="connsiteX399" fmla="*/ 893475 w 956683"/>
                <a:gd name="connsiteY399" fmla="*/ 874060 h 1127126"/>
                <a:gd name="connsiteX400" fmla="*/ 870473 w 956683"/>
                <a:gd name="connsiteY400" fmla="*/ 867912 h 1127126"/>
                <a:gd name="connsiteX401" fmla="*/ 810501 w 956683"/>
                <a:gd name="connsiteY401" fmla="*/ 856642 h 1127126"/>
                <a:gd name="connsiteX402" fmla="*/ 802394 w 956683"/>
                <a:gd name="connsiteY402" fmla="*/ 855594 h 1127126"/>
                <a:gd name="connsiteX403" fmla="*/ 667238 w 956683"/>
                <a:gd name="connsiteY403" fmla="*/ 841304 h 1127126"/>
                <a:gd name="connsiteX404" fmla="*/ 682607 w 956683"/>
                <a:gd name="connsiteY404" fmla="*/ 841548 h 1127126"/>
                <a:gd name="connsiteX405" fmla="*/ 709297 w 956683"/>
                <a:gd name="connsiteY405" fmla="*/ 852416 h 1127126"/>
                <a:gd name="connsiteX406" fmla="*/ 728796 w 956683"/>
                <a:gd name="connsiteY406" fmla="*/ 859134 h 1127126"/>
                <a:gd name="connsiteX407" fmla="*/ 705422 w 956683"/>
                <a:gd name="connsiteY407" fmla="*/ 855655 h 1127126"/>
                <a:gd name="connsiteX408" fmla="*/ 619638 w 956683"/>
                <a:gd name="connsiteY408" fmla="*/ 839657 h 1127126"/>
                <a:gd name="connsiteX409" fmla="*/ 621626 w 956683"/>
                <a:gd name="connsiteY409" fmla="*/ 851612 h 1127126"/>
                <a:gd name="connsiteX410" fmla="*/ 619339 w 956683"/>
                <a:gd name="connsiteY410" fmla="*/ 852885 h 1127126"/>
                <a:gd name="connsiteX411" fmla="*/ 617938 w 956683"/>
                <a:gd name="connsiteY411" fmla="*/ 855343 h 1127126"/>
                <a:gd name="connsiteX412" fmla="*/ 614858 w 956683"/>
                <a:gd name="connsiteY412" fmla="*/ 844231 h 1127126"/>
                <a:gd name="connsiteX413" fmla="*/ 615591 w 956683"/>
                <a:gd name="connsiteY413" fmla="*/ 841615 h 1127126"/>
                <a:gd name="connsiteX414" fmla="*/ 711001 w 956683"/>
                <a:gd name="connsiteY414" fmla="*/ 839566 h 1127126"/>
                <a:gd name="connsiteX415" fmla="*/ 724291 w 956683"/>
                <a:gd name="connsiteY415" fmla="*/ 841615 h 1127126"/>
                <a:gd name="connsiteX416" fmla="*/ 739284 w 956683"/>
                <a:gd name="connsiteY416" fmla="*/ 844299 h 1127126"/>
                <a:gd name="connsiteX417" fmla="*/ 720542 w 956683"/>
                <a:gd name="connsiteY417" fmla="*/ 841615 h 1127126"/>
                <a:gd name="connsiteX418" fmla="*/ 677646 w 956683"/>
                <a:gd name="connsiteY418" fmla="*/ 839528 h 1127126"/>
                <a:gd name="connsiteX419" fmla="*/ 694336 w 956683"/>
                <a:gd name="connsiteY419" fmla="*/ 841619 h 1127126"/>
                <a:gd name="connsiteX420" fmla="*/ 730057 w 956683"/>
                <a:gd name="connsiteY420" fmla="*/ 846239 h 1127126"/>
                <a:gd name="connsiteX421" fmla="*/ 755523 w 956683"/>
                <a:gd name="connsiteY421" fmla="*/ 850067 h 1127126"/>
                <a:gd name="connsiteX422" fmla="*/ 810501 w 956683"/>
                <a:gd name="connsiteY422" fmla="*/ 860399 h 1127126"/>
                <a:gd name="connsiteX423" fmla="*/ 854650 w 956683"/>
                <a:gd name="connsiteY423" fmla="*/ 868696 h 1127126"/>
                <a:gd name="connsiteX424" fmla="*/ 877969 w 956683"/>
                <a:gd name="connsiteY424" fmla="*/ 874956 h 1127126"/>
                <a:gd name="connsiteX425" fmla="*/ 903334 w 956683"/>
                <a:gd name="connsiteY425" fmla="*/ 879042 h 1127126"/>
                <a:gd name="connsiteX426" fmla="*/ 903338 w 956683"/>
                <a:gd name="connsiteY426" fmla="*/ 879101 h 1127126"/>
                <a:gd name="connsiteX427" fmla="*/ 865684 w 956683"/>
                <a:gd name="connsiteY427" fmla="*/ 875568 h 1127126"/>
                <a:gd name="connsiteX428" fmla="*/ 836739 w 956683"/>
                <a:gd name="connsiteY428" fmla="*/ 867912 h 1127126"/>
                <a:gd name="connsiteX429" fmla="*/ 769270 w 956683"/>
                <a:gd name="connsiteY429" fmla="*/ 856642 h 1127126"/>
                <a:gd name="connsiteX430" fmla="*/ 686808 w 956683"/>
                <a:gd name="connsiteY430" fmla="*/ 841615 h 1127126"/>
                <a:gd name="connsiteX431" fmla="*/ 682607 w 956683"/>
                <a:gd name="connsiteY431" fmla="*/ 841548 h 1127126"/>
                <a:gd name="connsiteX432" fmla="*/ 659745 w 956683"/>
                <a:gd name="connsiteY432" fmla="*/ 838488 h 1127126"/>
                <a:gd name="connsiteX433" fmla="*/ 667238 w 956683"/>
                <a:gd name="connsiteY433" fmla="*/ 841304 h 1127126"/>
                <a:gd name="connsiteX434" fmla="*/ 657290 w 956683"/>
                <a:gd name="connsiteY434" fmla="*/ 841146 h 1127126"/>
                <a:gd name="connsiteX435" fmla="*/ 633597 w 956683"/>
                <a:gd name="connsiteY435" fmla="*/ 848228 h 1127126"/>
                <a:gd name="connsiteX436" fmla="*/ 632927 w 956683"/>
                <a:gd name="connsiteY436" fmla="*/ 848189 h 1127126"/>
                <a:gd name="connsiteX437" fmla="*/ 621702 w 956683"/>
                <a:gd name="connsiteY437" fmla="*/ 852069 h 1127126"/>
                <a:gd name="connsiteX438" fmla="*/ 621626 w 956683"/>
                <a:gd name="connsiteY438" fmla="*/ 851612 h 1127126"/>
                <a:gd name="connsiteX439" fmla="*/ 640423 w 956683"/>
                <a:gd name="connsiteY439" fmla="*/ 841146 h 1127126"/>
                <a:gd name="connsiteX440" fmla="*/ 614959 w 956683"/>
                <a:gd name="connsiteY440" fmla="*/ 837993 h 1127126"/>
                <a:gd name="connsiteX441" fmla="*/ 614654 w 956683"/>
                <a:gd name="connsiteY441" fmla="*/ 843494 h 1127126"/>
                <a:gd name="connsiteX442" fmla="*/ 614858 w 956683"/>
                <a:gd name="connsiteY442" fmla="*/ 844231 h 1127126"/>
                <a:gd name="connsiteX443" fmla="*/ 608094 w 956683"/>
                <a:gd name="connsiteY443" fmla="*/ 868382 h 1127126"/>
                <a:gd name="connsiteX444" fmla="*/ 608532 w 956683"/>
                <a:gd name="connsiteY444" fmla="*/ 871840 h 1127126"/>
                <a:gd name="connsiteX445" fmla="*/ 606220 w 956683"/>
                <a:gd name="connsiteY445" fmla="*/ 875895 h 1127126"/>
                <a:gd name="connsiteX446" fmla="*/ 605994 w 956683"/>
                <a:gd name="connsiteY446" fmla="*/ 879017 h 1127126"/>
                <a:gd name="connsiteX447" fmla="*/ 604346 w 956683"/>
                <a:gd name="connsiteY447" fmla="*/ 864156 h 1127126"/>
                <a:gd name="connsiteX448" fmla="*/ 610437 w 956683"/>
                <a:gd name="connsiteY448" fmla="*/ 840206 h 1127126"/>
                <a:gd name="connsiteX449" fmla="*/ 669155 w 956683"/>
                <a:gd name="connsiteY449" fmla="*/ 836071 h 1127126"/>
                <a:gd name="connsiteX450" fmla="*/ 690556 w 956683"/>
                <a:gd name="connsiteY450" fmla="*/ 837859 h 1127126"/>
                <a:gd name="connsiteX451" fmla="*/ 746390 w 956683"/>
                <a:gd name="connsiteY451" fmla="*/ 848351 h 1127126"/>
                <a:gd name="connsiteX452" fmla="*/ 730057 w 956683"/>
                <a:gd name="connsiteY452" fmla="*/ 846239 h 1127126"/>
                <a:gd name="connsiteX453" fmla="*/ 724291 w 956683"/>
                <a:gd name="connsiteY453" fmla="*/ 845372 h 1127126"/>
                <a:gd name="connsiteX454" fmla="*/ 694336 w 956683"/>
                <a:gd name="connsiteY454" fmla="*/ 841619 h 1127126"/>
                <a:gd name="connsiteX455" fmla="*/ 694304 w 956683"/>
                <a:gd name="connsiteY455" fmla="*/ 841615 h 1127126"/>
                <a:gd name="connsiteX456" fmla="*/ 673428 w 956683"/>
                <a:gd name="connsiteY456" fmla="*/ 837811 h 1127126"/>
                <a:gd name="connsiteX457" fmla="*/ 648789 w 956683"/>
                <a:gd name="connsiteY457" fmla="*/ 834370 h 1127126"/>
                <a:gd name="connsiteX458" fmla="*/ 659417 w 956683"/>
                <a:gd name="connsiteY458" fmla="*/ 835258 h 1127126"/>
                <a:gd name="connsiteX459" fmla="*/ 673428 w 956683"/>
                <a:gd name="connsiteY459" fmla="*/ 837811 h 1127126"/>
                <a:gd name="connsiteX460" fmla="*/ 677646 w 956683"/>
                <a:gd name="connsiteY460" fmla="*/ 839528 h 1127126"/>
                <a:gd name="connsiteX461" fmla="*/ 664318 w 956683"/>
                <a:gd name="connsiteY461" fmla="*/ 837859 h 1127126"/>
                <a:gd name="connsiteX462" fmla="*/ 659745 w 956683"/>
                <a:gd name="connsiteY462" fmla="*/ 838488 h 1127126"/>
                <a:gd name="connsiteX463" fmla="*/ 635319 w 956683"/>
                <a:gd name="connsiteY463" fmla="*/ 830147 h 1127126"/>
                <a:gd name="connsiteX464" fmla="*/ 640805 w 956683"/>
                <a:gd name="connsiteY464" fmla="*/ 831369 h 1127126"/>
                <a:gd name="connsiteX465" fmla="*/ 648789 w 956683"/>
                <a:gd name="connsiteY465" fmla="*/ 834370 h 1127126"/>
                <a:gd name="connsiteX466" fmla="*/ 645577 w 956683"/>
                <a:gd name="connsiteY466" fmla="*/ 834102 h 1127126"/>
                <a:gd name="connsiteX467" fmla="*/ 629178 w 956683"/>
                <a:gd name="connsiteY467" fmla="*/ 835041 h 1127126"/>
                <a:gd name="connsiteX468" fmla="*/ 619638 w 956683"/>
                <a:gd name="connsiteY468" fmla="*/ 839657 h 1127126"/>
                <a:gd name="connsiteX469" fmla="*/ 619339 w 956683"/>
                <a:gd name="connsiteY469" fmla="*/ 837859 h 1127126"/>
                <a:gd name="connsiteX470" fmla="*/ 620137 w 956683"/>
                <a:gd name="connsiteY470" fmla="*/ 835458 h 1127126"/>
                <a:gd name="connsiteX471" fmla="*/ 630584 w 956683"/>
                <a:gd name="connsiteY471" fmla="*/ 830345 h 1127126"/>
                <a:gd name="connsiteX472" fmla="*/ 650575 w 956683"/>
                <a:gd name="connsiteY472" fmla="*/ 829510 h 1127126"/>
                <a:gd name="connsiteX473" fmla="*/ 664318 w 956683"/>
                <a:gd name="connsiteY473" fmla="*/ 834102 h 1127126"/>
                <a:gd name="connsiteX474" fmla="*/ 669155 w 956683"/>
                <a:gd name="connsiteY474" fmla="*/ 836071 h 1127126"/>
                <a:gd name="connsiteX475" fmla="*/ 659417 w 956683"/>
                <a:gd name="connsiteY475" fmla="*/ 835258 h 1127126"/>
                <a:gd name="connsiteX476" fmla="*/ 653073 w 956683"/>
                <a:gd name="connsiteY476" fmla="*/ 834102 h 1127126"/>
                <a:gd name="connsiteX477" fmla="*/ 640805 w 956683"/>
                <a:gd name="connsiteY477" fmla="*/ 831369 h 1127126"/>
                <a:gd name="connsiteX478" fmla="*/ 638080 w 956683"/>
                <a:gd name="connsiteY478" fmla="*/ 830345 h 1127126"/>
                <a:gd name="connsiteX479" fmla="*/ 637009 w 956683"/>
                <a:gd name="connsiteY479" fmla="*/ 830077 h 1127126"/>
                <a:gd name="connsiteX480" fmla="*/ 644078 w 956683"/>
                <a:gd name="connsiteY480" fmla="*/ 827340 h 1127126"/>
                <a:gd name="connsiteX481" fmla="*/ 668067 w 956683"/>
                <a:gd name="connsiteY481" fmla="*/ 830345 h 1127126"/>
                <a:gd name="connsiteX482" fmla="*/ 711001 w 956683"/>
                <a:gd name="connsiteY482" fmla="*/ 839566 h 1127126"/>
                <a:gd name="connsiteX483" fmla="*/ 675563 w 956683"/>
                <a:gd name="connsiteY483" fmla="*/ 834102 h 1127126"/>
                <a:gd name="connsiteX484" fmla="*/ 653074 w 956683"/>
                <a:gd name="connsiteY484" fmla="*/ 829406 h 1127126"/>
                <a:gd name="connsiteX485" fmla="*/ 650575 w 956683"/>
                <a:gd name="connsiteY485" fmla="*/ 829510 h 1127126"/>
                <a:gd name="connsiteX486" fmla="*/ 623087 w 956683"/>
                <a:gd name="connsiteY486" fmla="*/ 826588 h 1127126"/>
                <a:gd name="connsiteX487" fmla="*/ 637009 w 956683"/>
                <a:gd name="connsiteY487" fmla="*/ 830077 h 1127126"/>
                <a:gd name="connsiteX488" fmla="*/ 635319 w 956683"/>
                <a:gd name="connsiteY488" fmla="*/ 830147 h 1127126"/>
                <a:gd name="connsiteX489" fmla="*/ 622829 w 956683"/>
                <a:gd name="connsiteY489" fmla="*/ 827366 h 1127126"/>
                <a:gd name="connsiteX490" fmla="*/ 619339 w 956683"/>
                <a:gd name="connsiteY490" fmla="*/ 826588 h 1127126"/>
                <a:gd name="connsiteX491" fmla="*/ 622829 w 956683"/>
                <a:gd name="connsiteY491" fmla="*/ 827366 h 1127126"/>
                <a:gd name="connsiteX492" fmla="*/ 620137 w 956683"/>
                <a:gd name="connsiteY492" fmla="*/ 835458 h 1127126"/>
                <a:gd name="connsiteX493" fmla="*/ 614959 w 956683"/>
                <a:gd name="connsiteY493" fmla="*/ 837993 h 1127126"/>
                <a:gd name="connsiteX494" fmla="*/ 615538 w 956683"/>
                <a:gd name="connsiteY494" fmla="*/ 827541 h 1127126"/>
                <a:gd name="connsiteX495" fmla="*/ 607157 w 956683"/>
                <a:gd name="connsiteY495" fmla="*/ 824710 h 1127126"/>
                <a:gd name="connsiteX496" fmla="*/ 617383 w 956683"/>
                <a:gd name="connsiteY496" fmla="*/ 825331 h 1127126"/>
                <a:gd name="connsiteX497" fmla="*/ 615591 w 956683"/>
                <a:gd name="connsiteY497" fmla="*/ 826588 h 1127126"/>
                <a:gd name="connsiteX498" fmla="*/ 615538 w 956683"/>
                <a:gd name="connsiteY498" fmla="*/ 827541 h 1127126"/>
                <a:gd name="connsiteX499" fmla="*/ 604346 w 956683"/>
                <a:gd name="connsiteY499" fmla="*/ 830345 h 1127126"/>
                <a:gd name="connsiteX500" fmla="*/ 596850 w 956683"/>
                <a:gd name="connsiteY500" fmla="*/ 849129 h 1127126"/>
                <a:gd name="connsiteX501" fmla="*/ 605613 w 956683"/>
                <a:gd name="connsiteY501" fmla="*/ 884262 h 1127126"/>
                <a:gd name="connsiteX502" fmla="*/ 604346 w 956683"/>
                <a:gd name="connsiteY502" fmla="*/ 901723 h 1127126"/>
                <a:gd name="connsiteX503" fmla="*/ 605222 w 956683"/>
                <a:gd name="connsiteY503" fmla="*/ 909432 h 1127126"/>
                <a:gd name="connsiteX504" fmla="*/ 604346 w 956683"/>
                <a:gd name="connsiteY504" fmla="*/ 905480 h 1127126"/>
                <a:gd name="connsiteX505" fmla="*/ 596850 w 956683"/>
                <a:gd name="connsiteY505" fmla="*/ 871669 h 1127126"/>
                <a:gd name="connsiteX506" fmla="*/ 593101 w 956683"/>
                <a:gd name="connsiteY506" fmla="*/ 845372 h 1127126"/>
                <a:gd name="connsiteX507" fmla="*/ 607157 w 956683"/>
                <a:gd name="connsiteY507" fmla="*/ 824710 h 1127126"/>
                <a:gd name="connsiteX508" fmla="*/ 921990 w 956683"/>
                <a:gd name="connsiteY508" fmla="*/ 824491 h 1127126"/>
                <a:gd name="connsiteX509" fmla="*/ 922949 w 956683"/>
                <a:gd name="connsiteY509" fmla="*/ 834102 h 1127126"/>
                <a:gd name="connsiteX510" fmla="*/ 915452 w 956683"/>
                <a:gd name="connsiteY510" fmla="*/ 871669 h 1127126"/>
                <a:gd name="connsiteX511" fmla="*/ 913846 w 956683"/>
                <a:gd name="connsiteY511" fmla="*/ 872743 h 1127126"/>
                <a:gd name="connsiteX512" fmla="*/ 919200 w 956683"/>
                <a:gd name="connsiteY512" fmla="*/ 856642 h 1127126"/>
                <a:gd name="connsiteX513" fmla="*/ 630584 w 956683"/>
                <a:gd name="connsiteY513" fmla="*/ 822832 h 1127126"/>
                <a:gd name="connsiteX514" fmla="*/ 644078 w 956683"/>
                <a:gd name="connsiteY514" fmla="*/ 827340 h 1127126"/>
                <a:gd name="connsiteX515" fmla="*/ 638080 w 956683"/>
                <a:gd name="connsiteY515" fmla="*/ 826588 h 1127126"/>
                <a:gd name="connsiteX516" fmla="*/ 617383 w 956683"/>
                <a:gd name="connsiteY516" fmla="*/ 825331 h 1127126"/>
                <a:gd name="connsiteX517" fmla="*/ 620276 w 956683"/>
                <a:gd name="connsiteY517" fmla="*/ 823301 h 1127126"/>
                <a:gd name="connsiteX518" fmla="*/ 630584 w 956683"/>
                <a:gd name="connsiteY518" fmla="*/ 822832 h 1127126"/>
                <a:gd name="connsiteX519" fmla="*/ 926878 w 956683"/>
                <a:gd name="connsiteY519" fmla="*/ 814051 h 1127126"/>
                <a:gd name="connsiteX520" fmla="*/ 927165 w 956683"/>
                <a:gd name="connsiteY520" fmla="*/ 835980 h 1127126"/>
                <a:gd name="connsiteX521" fmla="*/ 919200 w 956683"/>
                <a:gd name="connsiteY521" fmla="*/ 871669 h 1127126"/>
                <a:gd name="connsiteX522" fmla="*/ 916701 w 956683"/>
                <a:gd name="connsiteY522" fmla="*/ 874800 h 1127126"/>
                <a:gd name="connsiteX523" fmla="*/ 922949 w 956683"/>
                <a:gd name="connsiteY523" fmla="*/ 852885 h 1127126"/>
                <a:gd name="connsiteX524" fmla="*/ 926697 w 956683"/>
                <a:gd name="connsiteY524" fmla="*/ 815318 h 1127126"/>
                <a:gd name="connsiteX525" fmla="*/ 44138 w 956683"/>
                <a:gd name="connsiteY525" fmla="*/ 807867 h 1127126"/>
                <a:gd name="connsiteX526" fmla="*/ 44131 w 956683"/>
                <a:gd name="connsiteY526" fmla="*/ 808662 h 1127126"/>
                <a:gd name="connsiteX527" fmla="*/ 39543 w 956683"/>
                <a:gd name="connsiteY527" fmla="*/ 887060 h 1127126"/>
                <a:gd name="connsiteX528" fmla="*/ 37559 w 956683"/>
                <a:gd name="connsiteY528" fmla="*/ 905926 h 1127126"/>
                <a:gd name="connsiteX529" fmla="*/ 37559 w 956683"/>
                <a:gd name="connsiteY529" fmla="*/ 909685 h 1127126"/>
                <a:gd name="connsiteX530" fmla="*/ 35832 w 956683"/>
                <a:gd name="connsiteY530" fmla="*/ 930238 h 1127126"/>
                <a:gd name="connsiteX531" fmla="*/ 40597 w 956683"/>
                <a:gd name="connsiteY531" fmla="*/ 837234 h 1127126"/>
                <a:gd name="connsiteX532" fmla="*/ 48036 w 956683"/>
                <a:gd name="connsiteY532" fmla="*/ 806303 h 1127126"/>
                <a:gd name="connsiteX533" fmla="*/ 47992 w 956683"/>
                <a:gd name="connsiteY533" fmla="*/ 811429 h 1127126"/>
                <a:gd name="connsiteX534" fmla="*/ 44601 w 956683"/>
                <a:gd name="connsiteY534" fmla="*/ 855180 h 1127126"/>
                <a:gd name="connsiteX535" fmla="*/ 38765 w 956683"/>
                <a:gd name="connsiteY535" fmla="*/ 900346 h 1127126"/>
                <a:gd name="connsiteX536" fmla="*/ 39543 w 956683"/>
                <a:gd name="connsiteY536" fmla="*/ 887060 h 1127126"/>
                <a:gd name="connsiteX537" fmla="*/ 44314 w 956683"/>
                <a:gd name="connsiteY537" fmla="*/ 787343 h 1127126"/>
                <a:gd name="connsiteX538" fmla="*/ 44227 w 956683"/>
                <a:gd name="connsiteY538" fmla="*/ 797557 h 1127126"/>
                <a:gd name="connsiteX539" fmla="*/ 41315 w 956683"/>
                <a:gd name="connsiteY539" fmla="*/ 823228 h 1127126"/>
                <a:gd name="connsiteX540" fmla="*/ 40597 w 956683"/>
                <a:gd name="connsiteY540" fmla="*/ 837234 h 1127126"/>
                <a:gd name="connsiteX541" fmla="*/ 30047 w 956683"/>
                <a:gd name="connsiteY541" fmla="*/ 924722 h 1127126"/>
                <a:gd name="connsiteX542" fmla="*/ 23902 w 956683"/>
                <a:gd name="connsiteY542" fmla="*/ 1013907 h 1127126"/>
                <a:gd name="connsiteX543" fmla="*/ 30472 w 956683"/>
                <a:gd name="connsiteY543" fmla="*/ 911317 h 1127126"/>
                <a:gd name="connsiteX544" fmla="*/ 37559 w 956683"/>
                <a:gd name="connsiteY544" fmla="*/ 857059 h 1127126"/>
                <a:gd name="connsiteX545" fmla="*/ 49824 w 956683"/>
                <a:gd name="connsiteY545" fmla="*/ 760712 h 1127126"/>
                <a:gd name="connsiteX546" fmla="*/ 48888 w 956683"/>
                <a:gd name="connsiteY546" fmla="*/ 798208 h 1127126"/>
                <a:gd name="connsiteX547" fmla="*/ 48826 w 956683"/>
                <a:gd name="connsiteY547" fmla="*/ 798794 h 1127126"/>
                <a:gd name="connsiteX548" fmla="*/ 48036 w 956683"/>
                <a:gd name="connsiteY548" fmla="*/ 806303 h 1127126"/>
                <a:gd name="connsiteX549" fmla="*/ 48320 w 956683"/>
                <a:gd name="connsiteY549" fmla="*/ 773184 h 1127126"/>
                <a:gd name="connsiteX550" fmla="*/ 48429 w 956683"/>
                <a:gd name="connsiteY550" fmla="*/ 760511 h 1127126"/>
                <a:gd name="connsiteX551" fmla="*/ 48320 w 956683"/>
                <a:gd name="connsiteY551" fmla="*/ 773184 h 1127126"/>
                <a:gd name="connsiteX552" fmla="*/ 44138 w 956683"/>
                <a:gd name="connsiteY552" fmla="*/ 807867 h 1127126"/>
                <a:gd name="connsiteX553" fmla="*/ 44227 w 956683"/>
                <a:gd name="connsiteY553" fmla="*/ 797557 h 1127126"/>
                <a:gd name="connsiteX554" fmla="*/ 53321 w 956683"/>
                <a:gd name="connsiteY554" fmla="*/ 756058 h 1127126"/>
                <a:gd name="connsiteX555" fmla="*/ 52582 w 956683"/>
                <a:gd name="connsiteY555" fmla="*/ 785637 h 1127126"/>
                <a:gd name="connsiteX556" fmla="*/ 45070 w 956683"/>
                <a:gd name="connsiteY556" fmla="*/ 894649 h 1127126"/>
                <a:gd name="connsiteX557" fmla="*/ 42124 w 956683"/>
                <a:gd name="connsiteY557" fmla="*/ 922176 h 1127126"/>
                <a:gd name="connsiteX558" fmla="*/ 47887 w 956683"/>
                <a:gd name="connsiteY558" fmla="*/ 823698 h 1127126"/>
                <a:gd name="connsiteX559" fmla="*/ 47992 w 956683"/>
                <a:gd name="connsiteY559" fmla="*/ 811429 h 1127126"/>
                <a:gd name="connsiteX560" fmla="*/ 48826 w 956683"/>
                <a:gd name="connsiteY560" fmla="*/ 800674 h 1127126"/>
                <a:gd name="connsiteX561" fmla="*/ 48888 w 956683"/>
                <a:gd name="connsiteY561" fmla="*/ 798208 h 1127126"/>
                <a:gd name="connsiteX562" fmla="*/ 49876 w 956683"/>
                <a:gd name="connsiteY562" fmla="*/ 729943 h 1127126"/>
                <a:gd name="connsiteX563" fmla="*/ 50235 w 956683"/>
                <a:gd name="connsiteY563" fmla="*/ 744288 h 1127126"/>
                <a:gd name="connsiteX564" fmla="*/ 50225 w 956683"/>
                <a:gd name="connsiteY564" fmla="*/ 744682 h 1127126"/>
                <a:gd name="connsiteX565" fmla="*/ 48429 w 956683"/>
                <a:gd name="connsiteY565" fmla="*/ 760511 h 1127126"/>
                <a:gd name="connsiteX566" fmla="*/ 48576 w 956683"/>
                <a:gd name="connsiteY566" fmla="*/ 743359 h 1127126"/>
                <a:gd name="connsiteX567" fmla="*/ 53612 w 956683"/>
                <a:gd name="connsiteY567" fmla="*/ 714098 h 1127126"/>
                <a:gd name="connsiteX568" fmla="*/ 53926 w 956683"/>
                <a:gd name="connsiteY568" fmla="*/ 726694 h 1127126"/>
                <a:gd name="connsiteX569" fmla="*/ 49824 w 956683"/>
                <a:gd name="connsiteY569" fmla="*/ 760712 h 1127126"/>
                <a:gd name="connsiteX570" fmla="*/ 50225 w 956683"/>
                <a:gd name="connsiteY570" fmla="*/ 744682 h 1127126"/>
                <a:gd name="connsiteX571" fmla="*/ 53521 w 956683"/>
                <a:gd name="connsiteY571" fmla="*/ 715625 h 1127126"/>
                <a:gd name="connsiteX572" fmla="*/ 918339 w 956683"/>
                <a:gd name="connsiteY572" fmla="*/ 696355 h 1127126"/>
                <a:gd name="connsiteX573" fmla="*/ 919200 w 956683"/>
                <a:gd name="connsiteY573" fmla="*/ 721400 h 1127126"/>
                <a:gd name="connsiteX574" fmla="*/ 919200 w 956683"/>
                <a:gd name="connsiteY574" fmla="*/ 758967 h 1127126"/>
                <a:gd name="connsiteX575" fmla="*/ 924933 w 956683"/>
                <a:gd name="connsiteY575" fmla="*/ 790568 h 1127126"/>
                <a:gd name="connsiteX576" fmla="*/ 921990 w 956683"/>
                <a:gd name="connsiteY576" fmla="*/ 824491 h 1127126"/>
                <a:gd name="connsiteX577" fmla="*/ 915452 w 956683"/>
                <a:gd name="connsiteY577" fmla="*/ 758967 h 1127126"/>
                <a:gd name="connsiteX578" fmla="*/ 915452 w 956683"/>
                <a:gd name="connsiteY578" fmla="*/ 738305 h 1127126"/>
                <a:gd name="connsiteX579" fmla="*/ 915452 w 956683"/>
                <a:gd name="connsiteY579" fmla="*/ 687590 h 1127126"/>
                <a:gd name="connsiteX580" fmla="*/ 915452 w 956683"/>
                <a:gd name="connsiteY580" fmla="*/ 717643 h 1127126"/>
                <a:gd name="connsiteX581" fmla="*/ 915452 w 956683"/>
                <a:gd name="connsiteY581" fmla="*/ 738305 h 1127126"/>
                <a:gd name="connsiteX582" fmla="*/ 911704 w 956683"/>
                <a:gd name="connsiteY582" fmla="*/ 792778 h 1127126"/>
                <a:gd name="connsiteX583" fmla="*/ 907956 w 956683"/>
                <a:gd name="connsiteY583" fmla="*/ 845372 h 1127126"/>
                <a:gd name="connsiteX584" fmla="*/ 906550 w 956683"/>
                <a:gd name="connsiteY584" fmla="*/ 869791 h 1127126"/>
                <a:gd name="connsiteX585" fmla="*/ 906845 w 956683"/>
                <a:gd name="connsiteY585" fmla="*/ 874919 h 1127126"/>
                <a:gd name="connsiteX586" fmla="*/ 903050 w 956683"/>
                <a:gd name="connsiteY586" fmla="*/ 874104 h 1127126"/>
                <a:gd name="connsiteX587" fmla="*/ 902802 w 956683"/>
                <a:gd name="connsiteY587" fmla="*/ 869791 h 1127126"/>
                <a:gd name="connsiteX588" fmla="*/ 904207 w 956683"/>
                <a:gd name="connsiteY588" fmla="*/ 845372 h 1127126"/>
                <a:gd name="connsiteX589" fmla="*/ 907956 w 956683"/>
                <a:gd name="connsiteY589" fmla="*/ 792778 h 1127126"/>
                <a:gd name="connsiteX590" fmla="*/ 915452 w 956683"/>
                <a:gd name="connsiteY590" fmla="*/ 687590 h 1127126"/>
                <a:gd name="connsiteX591" fmla="*/ 57116 w 956683"/>
                <a:gd name="connsiteY591" fmla="*/ 655229 h 1127126"/>
                <a:gd name="connsiteX592" fmla="*/ 53612 w 956683"/>
                <a:gd name="connsiteY592" fmla="*/ 714098 h 1127126"/>
                <a:gd name="connsiteX593" fmla="*/ 53161 w 956683"/>
                <a:gd name="connsiteY593" fmla="*/ 696045 h 1127126"/>
                <a:gd name="connsiteX594" fmla="*/ 58759 w 956683"/>
                <a:gd name="connsiteY594" fmla="*/ 627629 h 1127126"/>
                <a:gd name="connsiteX595" fmla="*/ 58685 w 956683"/>
                <a:gd name="connsiteY595" fmla="*/ 639035 h 1127126"/>
                <a:gd name="connsiteX596" fmla="*/ 57116 w 956683"/>
                <a:gd name="connsiteY596" fmla="*/ 655229 h 1127126"/>
                <a:gd name="connsiteX597" fmla="*/ 48826 w 956683"/>
                <a:gd name="connsiteY597" fmla="*/ 618361 h 1127126"/>
                <a:gd name="connsiteX598" fmla="*/ 52582 w 956683"/>
                <a:gd name="connsiteY598" fmla="*/ 672866 h 1127126"/>
                <a:gd name="connsiteX599" fmla="*/ 53161 w 956683"/>
                <a:gd name="connsiteY599" fmla="*/ 696045 h 1127126"/>
                <a:gd name="connsiteX600" fmla="*/ 49876 w 956683"/>
                <a:gd name="connsiteY600" fmla="*/ 729943 h 1127126"/>
                <a:gd name="connsiteX601" fmla="*/ 48826 w 956683"/>
                <a:gd name="connsiteY601" fmla="*/ 687903 h 1127126"/>
                <a:gd name="connsiteX602" fmla="*/ 939622 w 956683"/>
                <a:gd name="connsiteY602" fmla="*/ 616212 h 1127126"/>
                <a:gd name="connsiteX603" fmla="*/ 941062 w 956683"/>
                <a:gd name="connsiteY603" fmla="*/ 658080 h 1127126"/>
                <a:gd name="connsiteX604" fmla="*/ 934193 w 956683"/>
                <a:gd name="connsiteY604" fmla="*/ 762724 h 1127126"/>
                <a:gd name="connsiteX605" fmla="*/ 926878 w 956683"/>
                <a:gd name="connsiteY605" fmla="*/ 814051 h 1127126"/>
                <a:gd name="connsiteX606" fmla="*/ 926697 w 956683"/>
                <a:gd name="connsiteY606" fmla="*/ 800291 h 1127126"/>
                <a:gd name="connsiteX607" fmla="*/ 924933 w 956683"/>
                <a:gd name="connsiteY607" fmla="*/ 790568 h 1127126"/>
                <a:gd name="connsiteX608" fmla="*/ 926697 w 956683"/>
                <a:gd name="connsiteY608" fmla="*/ 770238 h 1127126"/>
                <a:gd name="connsiteX609" fmla="*/ 937942 w 956683"/>
                <a:gd name="connsiteY609" fmla="*/ 665049 h 1127126"/>
                <a:gd name="connsiteX610" fmla="*/ 43593 w 956683"/>
                <a:gd name="connsiteY610" fmla="*/ 611961 h 1127126"/>
                <a:gd name="connsiteX611" fmla="*/ 48826 w 956683"/>
                <a:gd name="connsiteY611" fmla="*/ 687903 h 1127126"/>
                <a:gd name="connsiteX612" fmla="*/ 48826 w 956683"/>
                <a:gd name="connsiteY612" fmla="*/ 714216 h 1127126"/>
                <a:gd name="connsiteX613" fmla="*/ 48576 w 956683"/>
                <a:gd name="connsiteY613" fmla="*/ 743359 h 1127126"/>
                <a:gd name="connsiteX614" fmla="*/ 44314 w 956683"/>
                <a:gd name="connsiteY614" fmla="*/ 787343 h 1127126"/>
                <a:gd name="connsiteX615" fmla="*/ 45070 w 956683"/>
                <a:gd name="connsiteY615" fmla="*/ 699180 h 1127126"/>
                <a:gd name="connsiteX616" fmla="*/ 61001 w 956683"/>
                <a:gd name="connsiteY616" fmla="*/ 604458 h 1127126"/>
                <a:gd name="connsiteX617" fmla="*/ 60094 w 956683"/>
                <a:gd name="connsiteY617" fmla="*/ 691662 h 1127126"/>
                <a:gd name="connsiteX618" fmla="*/ 53321 w 956683"/>
                <a:gd name="connsiteY618" fmla="*/ 756058 h 1127126"/>
                <a:gd name="connsiteX619" fmla="*/ 53990 w 956683"/>
                <a:gd name="connsiteY619" fmla="*/ 729252 h 1127126"/>
                <a:gd name="connsiteX620" fmla="*/ 53926 w 956683"/>
                <a:gd name="connsiteY620" fmla="*/ 726694 h 1127126"/>
                <a:gd name="connsiteX621" fmla="*/ 56338 w 956683"/>
                <a:gd name="connsiteY621" fmla="*/ 706698 h 1127126"/>
                <a:gd name="connsiteX622" fmla="*/ 943611 w 956683"/>
                <a:gd name="connsiteY622" fmla="*/ 594986 h 1127126"/>
                <a:gd name="connsiteX623" fmla="*/ 945438 w 956683"/>
                <a:gd name="connsiteY623" fmla="*/ 646266 h 1127126"/>
                <a:gd name="connsiteX624" fmla="*/ 941690 w 956683"/>
                <a:gd name="connsiteY624" fmla="*/ 751454 h 1127126"/>
                <a:gd name="connsiteX625" fmla="*/ 934193 w 956683"/>
                <a:gd name="connsiteY625" fmla="*/ 804048 h 1127126"/>
                <a:gd name="connsiteX626" fmla="*/ 934193 w 956683"/>
                <a:gd name="connsiteY626" fmla="*/ 830345 h 1127126"/>
                <a:gd name="connsiteX627" fmla="*/ 934193 w 956683"/>
                <a:gd name="connsiteY627" fmla="*/ 852885 h 1127126"/>
                <a:gd name="connsiteX628" fmla="*/ 930445 w 956683"/>
                <a:gd name="connsiteY628" fmla="*/ 894209 h 1127126"/>
                <a:gd name="connsiteX629" fmla="*/ 904207 w 956683"/>
                <a:gd name="connsiteY629" fmla="*/ 928020 h 1127126"/>
                <a:gd name="connsiteX630" fmla="*/ 829242 w 956683"/>
                <a:gd name="connsiteY630" fmla="*/ 995641 h 1127126"/>
                <a:gd name="connsiteX631" fmla="*/ 816742 w 956683"/>
                <a:gd name="connsiteY631" fmla="*/ 1004040 h 1127126"/>
                <a:gd name="connsiteX632" fmla="*/ 833551 w 956683"/>
                <a:gd name="connsiteY632" fmla="*/ 986193 h 1127126"/>
                <a:gd name="connsiteX633" fmla="*/ 847515 w 956683"/>
                <a:gd name="connsiteY633" fmla="*/ 975918 h 1127126"/>
                <a:gd name="connsiteX634" fmla="*/ 881718 w 956683"/>
                <a:gd name="connsiteY634" fmla="*/ 943047 h 1127126"/>
                <a:gd name="connsiteX635" fmla="*/ 911704 w 956683"/>
                <a:gd name="connsiteY635" fmla="*/ 912993 h 1127126"/>
                <a:gd name="connsiteX636" fmla="*/ 930445 w 956683"/>
                <a:gd name="connsiteY636" fmla="*/ 879182 h 1127126"/>
                <a:gd name="connsiteX637" fmla="*/ 930445 w 956683"/>
                <a:gd name="connsiteY637" fmla="*/ 830345 h 1127126"/>
                <a:gd name="connsiteX638" fmla="*/ 934193 w 956683"/>
                <a:gd name="connsiteY638" fmla="*/ 781508 h 1127126"/>
                <a:gd name="connsiteX639" fmla="*/ 941690 w 956683"/>
                <a:gd name="connsiteY639" fmla="*/ 676319 h 1127126"/>
                <a:gd name="connsiteX640" fmla="*/ 941062 w 956683"/>
                <a:gd name="connsiteY640" fmla="*/ 658080 h 1127126"/>
                <a:gd name="connsiteX641" fmla="*/ 941221 w 956683"/>
                <a:gd name="connsiteY641" fmla="*/ 655657 h 1127126"/>
                <a:gd name="connsiteX642" fmla="*/ 58971 w 956683"/>
                <a:gd name="connsiteY642" fmla="*/ 594721 h 1127126"/>
                <a:gd name="connsiteX643" fmla="*/ 60094 w 956683"/>
                <a:gd name="connsiteY643" fmla="*/ 605204 h 1127126"/>
                <a:gd name="connsiteX644" fmla="*/ 58759 w 956683"/>
                <a:gd name="connsiteY644" fmla="*/ 627629 h 1127126"/>
                <a:gd name="connsiteX645" fmla="*/ 40041 w 956683"/>
                <a:gd name="connsiteY645" fmla="*/ 417889 h 1127126"/>
                <a:gd name="connsiteX646" fmla="*/ 48826 w 956683"/>
                <a:gd name="connsiteY646" fmla="*/ 499951 h 1127126"/>
                <a:gd name="connsiteX647" fmla="*/ 48826 w 956683"/>
                <a:gd name="connsiteY647" fmla="*/ 618361 h 1127126"/>
                <a:gd name="connsiteX648" fmla="*/ 45070 w 956683"/>
                <a:gd name="connsiteY648" fmla="*/ 563855 h 1127126"/>
                <a:gd name="connsiteX649" fmla="*/ 41315 w 956683"/>
                <a:gd name="connsiteY649" fmla="*/ 454843 h 1127126"/>
                <a:gd name="connsiteX650" fmla="*/ 44990 w 956683"/>
                <a:gd name="connsiteY650" fmla="*/ 416917 h 1127126"/>
                <a:gd name="connsiteX651" fmla="*/ 52113 w 956683"/>
                <a:gd name="connsiteY651" fmla="*/ 477397 h 1127126"/>
                <a:gd name="connsiteX652" fmla="*/ 59191 w 956683"/>
                <a:gd name="connsiteY652" fmla="*/ 560763 h 1127126"/>
                <a:gd name="connsiteX653" fmla="*/ 58971 w 956683"/>
                <a:gd name="connsiteY653" fmla="*/ 594721 h 1127126"/>
                <a:gd name="connsiteX654" fmla="*/ 48826 w 956683"/>
                <a:gd name="connsiteY654" fmla="*/ 499951 h 1127126"/>
                <a:gd name="connsiteX655" fmla="*/ 48826 w 956683"/>
                <a:gd name="connsiteY655" fmla="*/ 492433 h 1127126"/>
                <a:gd name="connsiteX656" fmla="*/ 919380 w 956683"/>
                <a:gd name="connsiteY656" fmla="*/ 387052 h 1127126"/>
                <a:gd name="connsiteX657" fmla="*/ 915452 w 956683"/>
                <a:gd name="connsiteY657" fmla="*/ 477213 h 1127126"/>
                <a:gd name="connsiteX658" fmla="*/ 915452 w 956683"/>
                <a:gd name="connsiteY658" fmla="*/ 503510 h 1127126"/>
                <a:gd name="connsiteX659" fmla="*/ 915452 w 956683"/>
                <a:gd name="connsiteY659" fmla="*/ 612455 h 1127126"/>
                <a:gd name="connsiteX660" fmla="*/ 915452 w 956683"/>
                <a:gd name="connsiteY660" fmla="*/ 661292 h 1127126"/>
                <a:gd name="connsiteX661" fmla="*/ 911704 w 956683"/>
                <a:gd name="connsiteY661" fmla="*/ 556104 h 1127126"/>
                <a:gd name="connsiteX662" fmla="*/ 915452 w 956683"/>
                <a:gd name="connsiteY662" fmla="*/ 447159 h 1127126"/>
                <a:gd name="connsiteX663" fmla="*/ 924335 w 956683"/>
                <a:gd name="connsiteY663" fmla="*/ 362195 h 1127126"/>
                <a:gd name="connsiteX664" fmla="*/ 922949 w 956683"/>
                <a:gd name="connsiteY664" fmla="*/ 465943 h 1127126"/>
                <a:gd name="connsiteX665" fmla="*/ 919200 w 956683"/>
                <a:gd name="connsiteY665" fmla="*/ 683833 h 1127126"/>
                <a:gd name="connsiteX666" fmla="*/ 918339 w 956683"/>
                <a:gd name="connsiteY666" fmla="*/ 696355 h 1127126"/>
                <a:gd name="connsiteX667" fmla="*/ 915452 w 956683"/>
                <a:gd name="connsiteY667" fmla="*/ 612455 h 1127126"/>
                <a:gd name="connsiteX668" fmla="*/ 915452 w 956683"/>
                <a:gd name="connsiteY668" fmla="*/ 503510 h 1127126"/>
                <a:gd name="connsiteX669" fmla="*/ 922949 w 956683"/>
                <a:gd name="connsiteY669" fmla="*/ 398322 h 1127126"/>
                <a:gd name="connsiteX670" fmla="*/ 33432 w 956683"/>
                <a:gd name="connsiteY670" fmla="*/ 350085 h 1127126"/>
                <a:gd name="connsiteX671" fmla="*/ 37559 w 956683"/>
                <a:gd name="connsiteY671" fmla="*/ 394698 h 1127126"/>
                <a:gd name="connsiteX672" fmla="*/ 39013 w 956683"/>
                <a:gd name="connsiteY672" fmla="*/ 408279 h 1127126"/>
                <a:gd name="connsiteX673" fmla="*/ 41315 w 956683"/>
                <a:gd name="connsiteY673" fmla="*/ 477397 h 1127126"/>
                <a:gd name="connsiteX674" fmla="*/ 43593 w 956683"/>
                <a:gd name="connsiteY674" fmla="*/ 611961 h 1127126"/>
                <a:gd name="connsiteX675" fmla="*/ 41315 w 956683"/>
                <a:gd name="connsiteY675" fmla="*/ 578891 h 1127126"/>
                <a:gd name="connsiteX676" fmla="*/ 37559 w 956683"/>
                <a:gd name="connsiteY676" fmla="*/ 469879 h 1127126"/>
                <a:gd name="connsiteX677" fmla="*/ 36636 w 956683"/>
                <a:gd name="connsiteY677" fmla="*/ 337843 h 1127126"/>
                <a:gd name="connsiteX678" fmla="*/ 37699 w 956683"/>
                <a:gd name="connsiteY678" fmla="*/ 349892 h 1127126"/>
                <a:gd name="connsiteX679" fmla="*/ 40041 w 956683"/>
                <a:gd name="connsiteY679" fmla="*/ 417889 h 1127126"/>
                <a:gd name="connsiteX680" fmla="*/ 39013 w 956683"/>
                <a:gd name="connsiteY680" fmla="*/ 408279 h 1127126"/>
                <a:gd name="connsiteX681" fmla="*/ 37559 w 956683"/>
                <a:gd name="connsiteY681" fmla="*/ 364626 h 1127126"/>
                <a:gd name="connsiteX682" fmla="*/ 925015 w 956683"/>
                <a:gd name="connsiteY682" fmla="*/ 273288 h 1127126"/>
                <a:gd name="connsiteX683" fmla="*/ 926791 w 956683"/>
                <a:gd name="connsiteY683" fmla="*/ 298205 h 1127126"/>
                <a:gd name="connsiteX684" fmla="*/ 924335 w 956683"/>
                <a:gd name="connsiteY684" fmla="*/ 362195 h 1127126"/>
                <a:gd name="connsiteX685" fmla="*/ 924354 w 956683"/>
                <a:gd name="connsiteY685" fmla="*/ 360755 h 1127126"/>
                <a:gd name="connsiteX686" fmla="*/ 923659 w 956683"/>
                <a:gd name="connsiteY686" fmla="*/ 308759 h 1127126"/>
                <a:gd name="connsiteX687" fmla="*/ 928331 w 956683"/>
                <a:gd name="connsiteY687" fmla="*/ 258071 h 1127126"/>
                <a:gd name="connsiteX688" fmla="*/ 934193 w 956683"/>
                <a:gd name="connsiteY688" fmla="*/ 334458 h 1127126"/>
                <a:gd name="connsiteX689" fmla="*/ 937942 w 956683"/>
                <a:gd name="connsiteY689" fmla="*/ 432132 h 1127126"/>
                <a:gd name="connsiteX690" fmla="*/ 941690 w 956683"/>
                <a:gd name="connsiteY690" fmla="*/ 541077 h 1127126"/>
                <a:gd name="connsiteX691" fmla="*/ 941953 w 956683"/>
                <a:gd name="connsiteY691" fmla="*/ 548459 h 1127126"/>
                <a:gd name="connsiteX692" fmla="*/ 939622 w 956683"/>
                <a:gd name="connsiteY692" fmla="*/ 616212 h 1127126"/>
                <a:gd name="connsiteX693" fmla="*/ 937942 w 956683"/>
                <a:gd name="connsiteY693" fmla="*/ 567374 h 1127126"/>
                <a:gd name="connsiteX694" fmla="*/ 934193 w 956683"/>
                <a:gd name="connsiteY694" fmla="*/ 458429 h 1127126"/>
                <a:gd name="connsiteX695" fmla="*/ 930445 w 956683"/>
                <a:gd name="connsiteY695" fmla="*/ 349484 h 1127126"/>
                <a:gd name="connsiteX696" fmla="*/ 926791 w 956683"/>
                <a:gd name="connsiteY696" fmla="*/ 298205 h 1127126"/>
                <a:gd name="connsiteX697" fmla="*/ 919200 w 956683"/>
                <a:gd name="connsiteY697" fmla="*/ 207981 h 1127126"/>
                <a:gd name="connsiteX698" fmla="*/ 922949 w 956683"/>
                <a:gd name="connsiteY698" fmla="*/ 244296 h 1127126"/>
                <a:gd name="connsiteX699" fmla="*/ 922949 w 956683"/>
                <a:gd name="connsiteY699" fmla="*/ 255566 h 1127126"/>
                <a:gd name="connsiteX700" fmla="*/ 923659 w 956683"/>
                <a:gd name="connsiteY700" fmla="*/ 308759 h 1127126"/>
                <a:gd name="connsiteX701" fmla="*/ 922480 w 956683"/>
                <a:gd name="connsiteY701" fmla="*/ 339623 h 1127126"/>
                <a:gd name="connsiteX702" fmla="*/ 919380 w 956683"/>
                <a:gd name="connsiteY702" fmla="*/ 387052 h 1127126"/>
                <a:gd name="connsiteX703" fmla="*/ 920137 w 956683"/>
                <a:gd name="connsiteY703" fmla="*/ 369677 h 1127126"/>
                <a:gd name="connsiteX704" fmla="*/ 919200 w 956683"/>
                <a:gd name="connsiteY704" fmla="*/ 259323 h 1127126"/>
                <a:gd name="connsiteX705" fmla="*/ 922949 w 956683"/>
                <a:gd name="connsiteY705" fmla="*/ 204225 h 1127126"/>
                <a:gd name="connsiteX706" fmla="*/ 926481 w 956683"/>
                <a:gd name="connsiteY706" fmla="*/ 234910 h 1127126"/>
                <a:gd name="connsiteX707" fmla="*/ 925015 w 956683"/>
                <a:gd name="connsiteY707" fmla="*/ 273288 h 1127126"/>
                <a:gd name="connsiteX708" fmla="*/ 922949 w 956683"/>
                <a:gd name="connsiteY708" fmla="*/ 244296 h 1127126"/>
                <a:gd name="connsiteX709" fmla="*/ 922949 w 956683"/>
                <a:gd name="connsiteY709" fmla="*/ 244296 h 1127126"/>
                <a:gd name="connsiteX710" fmla="*/ 30047 w 956683"/>
                <a:gd name="connsiteY710" fmla="*/ 150361 h 1127126"/>
                <a:gd name="connsiteX711" fmla="*/ 33803 w 956683"/>
                <a:gd name="connsiteY711" fmla="*/ 255614 h 1127126"/>
                <a:gd name="connsiteX712" fmla="*/ 36636 w 956683"/>
                <a:gd name="connsiteY712" fmla="*/ 337843 h 1127126"/>
                <a:gd name="connsiteX713" fmla="*/ 30685 w 956683"/>
                <a:gd name="connsiteY713" fmla="*/ 270362 h 1127126"/>
                <a:gd name="connsiteX714" fmla="*/ 30047 w 956683"/>
                <a:gd name="connsiteY714" fmla="*/ 251855 h 1127126"/>
                <a:gd name="connsiteX715" fmla="*/ 30258 w 956683"/>
                <a:gd name="connsiteY715" fmla="*/ 141016 h 1127126"/>
                <a:gd name="connsiteX716" fmla="*/ 33926 w 956683"/>
                <a:gd name="connsiteY716" fmla="*/ 161577 h 1127126"/>
                <a:gd name="connsiteX717" fmla="*/ 37559 w 956683"/>
                <a:gd name="connsiteY717" fmla="*/ 270650 h 1127126"/>
                <a:gd name="connsiteX718" fmla="*/ 44990 w 956683"/>
                <a:gd name="connsiteY718" fmla="*/ 416917 h 1127126"/>
                <a:gd name="connsiteX719" fmla="*/ 39495 w 956683"/>
                <a:gd name="connsiteY719" fmla="*/ 370265 h 1127126"/>
                <a:gd name="connsiteX720" fmla="*/ 37699 w 956683"/>
                <a:gd name="connsiteY720" fmla="*/ 349892 h 1127126"/>
                <a:gd name="connsiteX721" fmla="*/ 33803 w 956683"/>
                <a:gd name="connsiteY721" fmla="*/ 236819 h 1127126"/>
                <a:gd name="connsiteX722" fmla="*/ 29357 w 956683"/>
                <a:gd name="connsiteY722" fmla="*/ 113212 h 1127126"/>
                <a:gd name="connsiteX723" fmla="*/ 31456 w 956683"/>
                <a:gd name="connsiteY723" fmla="*/ 120759 h 1127126"/>
                <a:gd name="connsiteX724" fmla="*/ 41315 w 956683"/>
                <a:gd name="connsiteY724" fmla="*/ 169156 h 1127126"/>
                <a:gd name="connsiteX725" fmla="*/ 56338 w 956683"/>
                <a:gd name="connsiteY725" fmla="*/ 274409 h 1127126"/>
                <a:gd name="connsiteX726" fmla="*/ 66197 w 956683"/>
                <a:gd name="connsiteY726" fmla="*/ 490554 h 1127126"/>
                <a:gd name="connsiteX727" fmla="*/ 61001 w 956683"/>
                <a:gd name="connsiteY727" fmla="*/ 604458 h 1127126"/>
                <a:gd name="connsiteX728" fmla="*/ 61209 w 956683"/>
                <a:gd name="connsiteY728" fmla="*/ 584529 h 1127126"/>
                <a:gd name="connsiteX729" fmla="*/ 59191 w 956683"/>
                <a:gd name="connsiteY729" fmla="*/ 560763 h 1127126"/>
                <a:gd name="connsiteX730" fmla="*/ 60094 w 956683"/>
                <a:gd name="connsiteY730" fmla="*/ 421011 h 1127126"/>
                <a:gd name="connsiteX731" fmla="*/ 41315 w 956683"/>
                <a:gd name="connsiteY731" fmla="*/ 202988 h 1127126"/>
                <a:gd name="connsiteX732" fmla="*/ 33926 w 956683"/>
                <a:gd name="connsiteY732" fmla="*/ 161577 h 1127126"/>
                <a:gd name="connsiteX733" fmla="*/ 33803 w 956683"/>
                <a:gd name="connsiteY733" fmla="*/ 157879 h 1127126"/>
                <a:gd name="connsiteX734" fmla="*/ 29817 w 956683"/>
                <a:gd name="connsiteY734" fmla="*/ 127960 h 1127126"/>
                <a:gd name="connsiteX735" fmla="*/ 25163 w 956683"/>
                <a:gd name="connsiteY735" fmla="*/ 112461 h 1127126"/>
                <a:gd name="connsiteX736" fmla="*/ 29364 w 956683"/>
                <a:gd name="connsiteY736" fmla="*/ 136009 h 1127126"/>
                <a:gd name="connsiteX737" fmla="*/ 30047 w 956683"/>
                <a:gd name="connsiteY737" fmla="*/ 142843 h 1127126"/>
                <a:gd name="connsiteX738" fmla="*/ 30047 w 956683"/>
                <a:gd name="connsiteY738" fmla="*/ 150361 h 1127126"/>
                <a:gd name="connsiteX739" fmla="*/ 24897 w 956683"/>
                <a:gd name="connsiteY739" fmla="*/ 114282 h 1127126"/>
                <a:gd name="connsiteX740" fmla="*/ 922949 w 956683"/>
                <a:gd name="connsiteY740" fmla="*/ 105298 h 1127126"/>
                <a:gd name="connsiteX741" fmla="*/ 926697 w 956683"/>
                <a:gd name="connsiteY741" fmla="*/ 131595 h 1127126"/>
                <a:gd name="connsiteX742" fmla="*/ 927946 w 956683"/>
                <a:gd name="connsiteY742" fmla="*/ 140360 h 1127126"/>
                <a:gd name="connsiteX743" fmla="*/ 930445 w 956683"/>
                <a:gd name="connsiteY743" fmla="*/ 202972 h 1127126"/>
                <a:gd name="connsiteX744" fmla="*/ 928331 w 956683"/>
                <a:gd name="connsiteY744" fmla="*/ 258071 h 1127126"/>
                <a:gd name="connsiteX745" fmla="*/ 926697 w 956683"/>
                <a:gd name="connsiteY745" fmla="*/ 236783 h 1127126"/>
                <a:gd name="connsiteX746" fmla="*/ 926481 w 956683"/>
                <a:gd name="connsiteY746" fmla="*/ 234910 h 1127126"/>
                <a:gd name="connsiteX747" fmla="*/ 926697 w 956683"/>
                <a:gd name="connsiteY747" fmla="*/ 229269 h 1127126"/>
                <a:gd name="connsiteX748" fmla="*/ 922949 w 956683"/>
                <a:gd name="connsiteY748" fmla="*/ 124081 h 1127126"/>
                <a:gd name="connsiteX749" fmla="*/ 26516 w 956683"/>
                <a:gd name="connsiteY749" fmla="*/ 103177 h 1127126"/>
                <a:gd name="connsiteX750" fmla="*/ 29817 w 956683"/>
                <a:gd name="connsiteY750" fmla="*/ 127960 h 1127126"/>
                <a:gd name="connsiteX751" fmla="*/ 30047 w 956683"/>
                <a:gd name="connsiteY751" fmla="*/ 135325 h 1127126"/>
                <a:gd name="connsiteX752" fmla="*/ 30258 w 956683"/>
                <a:gd name="connsiteY752" fmla="*/ 141016 h 1127126"/>
                <a:gd name="connsiteX753" fmla="*/ 29364 w 956683"/>
                <a:gd name="connsiteY753" fmla="*/ 136009 h 1127126"/>
                <a:gd name="connsiteX754" fmla="*/ 26260 w 956683"/>
                <a:gd name="connsiteY754" fmla="*/ 104934 h 1127126"/>
                <a:gd name="connsiteX755" fmla="*/ 26470 w 956683"/>
                <a:gd name="connsiteY755" fmla="*/ 102830 h 1127126"/>
                <a:gd name="connsiteX756" fmla="*/ 26533 w 956683"/>
                <a:gd name="connsiteY756" fmla="*/ 103058 h 1127126"/>
                <a:gd name="connsiteX757" fmla="*/ 26516 w 956683"/>
                <a:gd name="connsiteY757" fmla="*/ 103177 h 1127126"/>
                <a:gd name="connsiteX758" fmla="*/ 22536 w 956683"/>
                <a:gd name="connsiteY758" fmla="*/ 97735 h 1127126"/>
                <a:gd name="connsiteX759" fmla="*/ 24897 w 956683"/>
                <a:gd name="connsiteY759" fmla="*/ 114282 h 1127126"/>
                <a:gd name="connsiteX760" fmla="*/ 23475 w 956683"/>
                <a:gd name="connsiteY760" fmla="*/ 124048 h 1127126"/>
                <a:gd name="connsiteX761" fmla="*/ 22536 w 956683"/>
                <a:gd name="connsiteY761" fmla="*/ 169156 h 1127126"/>
                <a:gd name="connsiteX762" fmla="*/ 30047 w 956683"/>
                <a:gd name="connsiteY762" fmla="*/ 263132 h 1127126"/>
                <a:gd name="connsiteX763" fmla="*/ 30685 w 956683"/>
                <a:gd name="connsiteY763" fmla="*/ 270362 h 1127126"/>
                <a:gd name="connsiteX764" fmla="*/ 33432 w 956683"/>
                <a:gd name="connsiteY764" fmla="*/ 350085 h 1127126"/>
                <a:gd name="connsiteX765" fmla="*/ 18780 w 956683"/>
                <a:gd name="connsiteY765" fmla="*/ 191711 h 1127126"/>
                <a:gd name="connsiteX766" fmla="*/ 22536 w 956683"/>
                <a:gd name="connsiteY766" fmla="*/ 97735 h 1127126"/>
                <a:gd name="connsiteX767" fmla="*/ 23431 w 956683"/>
                <a:gd name="connsiteY767" fmla="*/ 91907 h 1127126"/>
                <a:gd name="connsiteX768" fmla="*/ 25814 w 956683"/>
                <a:gd name="connsiteY768" fmla="*/ 100473 h 1127126"/>
                <a:gd name="connsiteX769" fmla="*/ 26260 w 956683"/>
                <a:gd name="connsiteY769" fmla="*/ 104934 h 1127126"/>
                <a:gd name="connsiteX770" fmla="*/ 25163 w 956683"/>
                <a:gd name="connsiteY770" fmla="*/ 112461 h 1127126"/>
                <a:gd name="connsiteX771" fmla="*/ 22536 w 956683"/>
                <a:gd name="connsiteY771" fmla="*/ 97735 h 1127126"/>
                <a:gd name="connsiteX772" fmla="*/ 28498 w 956683"/>
                <a:gd name="connsiteY772" fmla="*/ 89572 h 1127126"/>
                <a:gd name="connsiteX773" fmla="*/ 28639 w 956683"/>
                <a:gd name="connsiteY773" fmla="*/ 90217 h 1127126"/>
                <a:gd name="connsiteX774" fmla="*/ 29357 w 956683"/>
                <a:gd name="connsiteY774" fmla="*/ 113212 h 1127126"/>
                <a:gd name="connsiteX775" fmla="*/ 26533 w 956683"/>
                <a:gd name="connsiteY775" fmla="*/ 103058 h 1127126"/>
                <a:gd name="connsiteX776" fmla="*/ 24279 w 956683"/>
                <a:gd name="connsiteY776" fmla="*/ 86390 h 1127126"/>
                <a:gd name="connsiteX777" fmla="*/ 26291 w 956683"/>
                <a:gd name="connsiteY777" fmla="*/ 101494 h 1127126"/>
                <a:gd name="connsiteX778" fmla="*/ 26470 w 956683"/>
                <a:gd name="connsiteY778" fmla="*/ 102830 h 1127126"/>
                <a:gd name="connsiteX779" fmla="*/ 25814 w 956683"/>
                <a:gd name="connsiteY779" fmla="*/ 100473 h 1127126"/>
                <a:gd name="connsiteX780" fmla="*/ 25353 w 956683"/>
                <a:gd name="connsiteY780" fmla="*/ 95855 h 1127126"/>
                <a:gd name="connsiteX781" fmla="*/ 23865 w 956683"/>
                <a:gd name="connsiteY781" fmla="*/ 89087 h 1127126"/>
                <a:gd name="connsiteX782" fmla="*/ 925852 w 956683"/>
                <a:gd name="connsiteY782" fmla="*/ 73921 h 1127126"/>
                <a:gd name="connsiteX783" fmla="*/ 926697 w 956683"/>
                <a:gd name="connsiteY783" fmla="*/ 79000 h 1127126"/>
                <a:gd name="connsiteX784" fmla="*/ 930445 w 956683"/>
                <a:gd name="connsiteY784" fmla="*/ 127838 h 1127126"/>
                <a:gd name="connsiteX785" fmla="*/ 956683 w 956683"/>
                <a:gd name="connsiteY785" fmla="*/ 334458 h 1127126"/>
                <a:gd name="connsiteX786" fmla="*/ 952935 w 956683"/>
                <a:gd name="connsiteY786" fmla="*/ 439646 h 1127126"/>
                <a:gd name="connsiteX787" fmla="*/ 945438 w 956683"/>
                <a:gd name="connsiteY787" fmla="*/ 548591 h 1127126"/>
                <a:gd name="connsiteX788" fmla="*/ 943611 w 956683"/>
                <a:gd name="connsiteY788" fmla="*/ 594986 h 1127126"/>
                <a:gd name="connsiteX789" fmla="*/ 941953 w 956683"/>
                <a:gd name="connsiteY789" fmla="*/ 548459 h 1127126"/>
                <a:gd name="connsiteX790" fmla="*/ 945438 w 956683"/>
                <a:gd name="connsiteY790" fmla="*/ 447159 h 1127126"/>
                <a:gd name="connsiteX791" fmla="*/ 952935 w 956683"/>
                <a:gd name="connsiteY791" fmla="*/ 341971 h 1127126"/>
                <a:gd name="connsiteX792" fmla="*/ 941690 w 956683"/>
                <a:gd name="connsiteY792" fmla="*/ 236783 h 1127126"/>
                <a:gd name="connsiteX793" fmla="*/ 927946 w 956683"/>
                <a:gd name="connsiteY793" fmla="*/ 140360 h 1127126"/>
                <a:gd name="connsiteX794" fmla="*/ 926697 w 956683"/>
                <a:gd name="connsiteY794" fmla="*/ 109054 h 1127126"/>
                <a:gd name="connsiteX795" fmla="*/ 7512 w 956683"/>
                <a:gd name="connsiteY795" fmla="*/ 67663 h 1127126"/>
                <a:gd name="connsiteX796" fmla="*/ 11268 w 956683"/>
                <a:gd name="connsiteY796" fmla="*/ 71422 h 1127126"/>
                <a:gd name="connsiteX797" fmla="*/ 3757 w 956683"/>
                <a:gd name="connsiteY797" fmla="*/ 214265 h 1127126"/>
                <a:gd name="connsiteX798" fmla="*/ 7512 w 956683"/>
                <a:gd name="connsiteY798" fmla="*/ 323277 h 1127126"/>
                <a:gd name="connsiteX799" fmla="*/ 15024 w 956683"/>
                <a:gd name="connsiteY799" fmla="*/ 432289 h 1127126"/>
                <a:gd name="connsiteX800" fmla="*/ 30047 w 956683"/>
                <a:gd name="connsiteY800" fmla="*/ 654071 h 1127126"/>
                <a:gd name="connsiteX801" fmla="*/ 32864 w 956683"/>
                <a:gd name="connsiteY801" fmla="*/ 873975 h 1127126"/>
                <a:gd name="connsiteX802" fmla="*/ 30472 w 956683"/>
                <a:gd name="connsiteY802" fmla="*/ 911317 h 1127126"/>
                <a:gd name="connsiteX803" fmla="*/ 28169 w 956683"/>
                <a:gd name="connsiteY803" fmla="*/ 928950 h 1127126"/>
                <a:gd name="connsiteX804" fmla="*/ 26358 w 956683"/>
                <a:gd name="connsiteY804" fmla="*/ 943365 h 1127126"/>
                <a:gd name="connsiteX805" fmla="*/ 30047 w 956683"/>
                <a:gd name="connsiteY805" fmla="*/ 725493 h 1127126"/>
                <a:gd name="connsiteX806" fmla="*/ 26291 w 956683"/>
                <a:gd name="connsiteY806" fmla="*/ 616481 h 1127126"/>
                <a:gd name="connsiteX807" fmla="*/ 15024 w 956683"/>
                <a:gd name="connsiteY807" fmla="*/ 507469 h 1127126"/>
                <a:gd name="connsiteX808" fmla="*/ 3757 w 956683"/>
                <a:gd name="connsiteY808" fmla="*/ 285686 h 1127126"/>
                <a:gd name="connsiteX809" fmla="*/ 7512 w 956683"/>
                <a:gd name="connsiteY809" fmla="*/ 67663 h 1127126"/>
                <a:gd name="connsiteX810" fmla="*/ 17543 w 956683"/>
                <a:gd name="connsiteY810" fmla="*/ 60328 h 1127126"/>
                <a:gd name="connsiteX811" fmla="*/ 23865 w 956683"/>
                <a:gd name="connsiteY811" fmla="*/ 89087 h 1127126"/>
                <a:gd name="connsiteX812" fmla="*/ 23431 w 956683"/>
                <a:gd name="connsiteY812" fmla="*/ 91907 h 1127126"/>
                <a:gd name="connsiteX813" fmla="*/ 19882 w 956683"/>
                <a:gd name="connsiteY813" fmla="*/ 79144 h 1127126"/>
                <a:gd name="connsiteX814" fmla="*/ 18029 w 956683"/>
                <a:gd name="connsiteY814" fmla="*/ 66159 h 1127126"/>
                <a:gd name="connsiteX815" fmla="*/ 911704 w 956683"/>
                <a:gd name="connsiteY815" fmla="*/ 52703 h 1127126"/>
                <a:gd name="connsiteX816" fmla="*/ 922949 w 956683"/>
                <a:gd name="connsiteY816" fmla="*/ 152726 h 1127126"/>
                <a:gd name="connsiteX817" fmla="*/ 922949 w 956683"/>
                <a:gd name="connsiteY817" fmla="*/ 204225 h 1127126"/>
                <a:gd name="connsiteX818" fmla="*/ 919200 w 956683"/>
                <a:gd name="connsiteY818" fmla="*/ 171666 h 1127126"/>
                <a:gd name="connsiteX819" fmla="*/ 919200 w 956683"/>
                <a:gd name="connsiteY819" fmla="*/ 156013 h 1127126"/>
                <a:gd name="connsiteX820" fmla="*/ 909279 w 956683"/>
                <a:gd name="connsiteY820" fmla="*/ 64858 h 1127126"/>
                <a:gd name="connsiteX821" fmla="*/ 907956 w 956683"/>
                <a:gd name="connsiteY821" fmla="*/ 52703 h 1127126"/>
                <a:gd name="connsiteX822" fmla="*/ 909279 w 956683"/>
                <a:gd name="connsiteY822" fmla="*/ 64858 h 1127126"/>
                <a:gd name="connsiteX823" fmla="*/ 907956 w 956683"/>
                <a:gd name="connsiteY823" fmla="*/ 71487 h 1127126"/>
                <a:gd name="connsiteX824" fmla="*/ 911704 w 956683"/>
                <a:gd name="connsiteY824" fmla="*/ 90271 h 1127126"/>
                <a:gd name="connsiteX825" fmla="*/ 915452 w 956683"/>
                <a:gd name="connsiteY825" fmla="*/ 139108 h 1127126"/>
                <a:gd name="connsiteX826" fmla="*/ 919200 w 956683"/>
                <a:gd name="connsiteY826" fmla="*/ 171666 h 1127126"/>
                <a:gd name="connsiteX827" fmla="*/ 919200 w 956683"/>
                <a:gd name="connsiteY827" fmla="*/ 207981 h 1127126"/>
                <a:gd name="connsiteX828" fmla="*/ 911704 w 956683"/>
                <a:gd name="connsiteY828" fmla="*/ 135351 h 1127126"/>
                <a:gd name="connsiteX829" fmla="*/ 907956 w 956683"/>
                <a:gd name="connsiteY829" fmla="*/ 82757 h 1127126"/>
                <a:gd name="connsiteX830" fmla="*/ 907956 w 956683"/>
                <a:gd name="connsiteY830" fmla="*/ 52703 h 1127126"/>
                <a:gd name="connsiteX831" fmla="*/ 15024 w 956683"/>
                <a:gd name="connsiteY831" fmla="*/ 48867 h 1127126"/>
                <a:gd name="connsiteX832" fmla="*/ 16554 w 956683"/>
                <a:gd name="connsiteY832" fmla="*/ 55828 h 1127126"/>
                <a:gd name="connsiteX833" fmla="*/ 18029 w 956683"/>
                <a:gd name="connsiteY833" fmla="*/ 66159 h 1127126"/>
                <a:gd name="connsiteX834" fmla="*/ 18780 w 956683"/>
                <a:gd name="connsiteY834" fmla="*/ 75181 h 1127126"/>
                <a:gd name="connsiteX835" fmla="*/ 19882 w 956683"/>
                <a:gd name="connsiteY835" fmla="*/ 79144 h 1127126"/>
                <a:gd name="connsiteX836" fmla="*/ 22536 w 956683"/>
                <a:gd name="connsiteY836" fmla="*/ 97735 h 1127126"/>
                <a:gd name="connsiteX837" fmla="*/ 15024 w 956683"/>
                <a:gd name="connsiteY837" fmla="*/ 63904 h 1127126"/>
                <a:gd name="connsiteX838" fmla="*/ 18438 w 956683"/>
                <a:gd name="connsiteY838" fmla="*/ 45450 h 1127126"/>
                <a:gd name="connsiteX839" fmla="*/ 17371 w 956683"/>
                <a:gd name="connsiteY839" fmla="*/ 58265 h 1127126"/>
                <a:gd name="connsiteX840" fmla="*/ 17543 w 956683"/>
                <a:gd name="connsiteY840" fmla="*/ 60328 h 1127126"/>
                <a:gd name="connsiteX841" fmla="*/ 16554 w 956683"/>
                <a:gd name="connsiteY841" fmla="*/ 55828 h 1127126"/>
                <a:gd name="connsiteX842" fmla="*/ 15494 w 956683"/>
                <a:gd name="connsiteY842" fmla="*/ 48398 h 1127126"/>
                <a:gd name="connsiteX843" fmla="*/ 18780 w 956683"/>
                <a:gd name="connsiteY843" fmla="*/ 45108 h 1127126"/>
                <a:gd name="connsiteX844" fmla="*/ 26012 w 956683"/>
                <a:gd name="connsiteY844" fmla="*/ 78199 h 1127126"/>
                <a:gd name="connsiteX845" fmla="*/ 25352 w 956683"/>
                <a:gd name="connsiteY845" fmla="*/ 79410 h 1127126"/>
                <a:gd name="connsiteX846" fmla="*/ 24279 w 956683"/>
                <a:gd name="connsiteY846" fmla="*/ 86390 h 1127126"/>
                <a:gd name="connsiteX847" fmla="*/ 18467 w 956683"/>
                <a:gd name="connsiteY847" fmla="*/ 45108 h 1127126"/>
                <a:gd name="connsiteX848" fmla="*/ 18780 w 956683"/>
                <a:gd name="connsiteY848" fmla="*/ 45108 h 1127126"/>
                <a:gd name="connsiteX849" fmla="*/ 18438 w 956683"/>
                <a:gd name="connsiteY849" fmla="*/ 45450 h 1127126"/>
                <a:gd name="connsiteX850" fmla="*/ 15024 w 956683"/>
                <a:gd name="connsiteY850" fmla="*/ 45108 h 1127126"/>
                <a:gd name="connsiteX851" fmla="*/ 15494 w 956683"/>
                <a:gd name="connsiteY851" fmla="*/ 48398 h 1127126"/>
                <a:gd name="connsiteX852" fmla="*/ 15024 w 956683"/>
                <a:gd name="connsiteY852" fmla="*/ 48867 h 1127126"/>
                <a:gd name="connsiteX853" fmla="*/ 919200 w 956683"/>
                <a:gd name="connsiteY853" fmla="*/ 33920 h 1127126"/>
                <a:gd name="connsiteX854" fmla="*/ 925760 w 956683"/>
                <a:gd name="connsiteY854" fmla="*/ 70078 h 1127126"/>
                <a:gd name="connsiteX855" fmla="*/ 925852 w 956683"/>
                <a:gd name="connsiteY855" fmla="*/ 73921 h 1127126"/>
                <a:gd name="connsiteX856" fmla="*/ 915452 w 956683"/>
                <a:gd name="connsiteY856" fmla="*/ 33920 h 1127126"/>
                <a:gd name="connsiteX857" fmla="*/ 922949 w 956683"/>
                <a:gd name="connsiteY857" fmla="*/ 79000 h 1127126"/>
                <a:gd name="connsiteX858" fmla="*/ 922949 w 956683"/>
                <a:gd name="connsiteY858" fmla="*/ 105298 h 1127126"/>
                <a:gd name="connsiteX859" fmla="*/ 919200 w 956683"/>
                <a:gd name="connsiteY859" fmla="*/ 79000 h 1127126"/>
                <a:gd name="connsiteX860" fmla="*/ 915452 w 956683"/>
                <a:gd name="connsiteY860" fmla="*/ 33920 h 1127126"/>
                <a:gd name="connsiteX861" fmla="*/ 126446 w 956683"/>
                <a:gd name="connsiteY861" fmla="*/ 33831 h 1127126"/>
                <a:gd name="connsiteX862" fmla="*/ 161500 w 956683"/>
                <a:gd name="connsiteY862" fmla="*/ 33831 h 1127126"/>
                <a:gd name="connsiteX863" fmla="*/ 146477 w 956683"/>
                <a:gd name="connsiteY863" fmla="*/ 35979 h 1127126"/>
                <a:gd name="connsiteX864" fmla="*/ 123942 w 956683"/>
                <a:gd name="connsiteY864" fmla="*/ 37590 h 1127126"/>
                <a:gd name="connsiteX865" fmla="*/ 135209 w 956683"/>
                <a:gd name="connsiteY865" fmla="*/ 37590 h 1127126"/>
                <a:gd name="connsiteX866" fmla="*/ 86384 w 956683"/>
                <a:gd name="connsiteY866" fmla="*/ 45108 h 1127126"/>
                <a:gd name="connsiteX867" fmla="*/ 30047 w 956683"/>
                <a:gd name="connsiteY867" fmla="*/ 78940 h 1127126"/>
                <a:gd name="connsiteX868" fmla="*/ 28498 w 956683"/>
                <a:gd name="connsiteY868" fmla="*/ 89572 h 1127126"/>
                <a:gd name="connsiteX869" fmla="*/ 26012 w 956683"/>
                <a:gd name="connsiteY869" fmla="*/ 78199 h 1127126"/>
                <a:gd name="connsiteX870" fmla="*/ 33803 w 956683"/>
                <a:gd name="connsiteY870" fmla="*/ 63904 h 1127126"/>
                <a:gd name="connsiteX871" fmla="*/ 60094 w 956683"/>
                <a:gd name="connsiteY871" fmla="*/ 48867 h 1127126"/>
                <a:gd name="connsiteX872" fmla="*/ 93896 w 956683"/>
                <a:gd name="connsiteY872" fmla="*/ 41349 h 1127126"/>
                <a:gd name="connsiteX873" fmla="*/ 110171 w 956683"/>
                <a:gd name="connsiteY873" fmla="*/ 37590 h 1127126"/>
                <a:gd name="connsiteX874" fmla="*/ 84762 w 956683"/>
                <a:gd name="connsiteY874" fmla="*/ 33831 h 1127126"/>
                <a:gd name="connsiteX875" fmla="*/ 85982 w 956683"/>
                <a:gd name="connsiteY875" fmla="*/ 33831 h 1127126"/>
                <a:gd name="connsiteX876" fmla="*/ 75117 w 956683"/>
                <a:gd name="connsiteY876" fmla="*/ 37590 h 1127126"/>
                <a:gd name="connsiteX877" fmla="*/ 52582 w 956683"/>
                <a:gd name="connsiteY877" fmla="*/ 37590 h 1127126"/>
                <a:gd name="connsiteX878" fmla="*/ 75117 w 956683"/>
                <a:gd name="connsiteY878" fmla="*/ 34958 h 1127126"/>
                <a:gd name="connsiteX879" fmla="*/ 86603 w 956683"/>
                <a:gd name="connsiteY879" fmla="*/ 33616 h 1127126"/>
                <a:gd name="connsiteX880" fmla="*/ 85982 w 956683"/>
                <a:gd name="connsiteY880" fmla="*/ 33831 h 1127126"/>
                <a:gd name="connsiteX881" fmla="*/ 84762 w 956683"/>
                <a:gd name="connsiteY881" fmla="*/ 33831 h 1127126"/>
                <a:gd name="connsiteX882" fmla="*/ 129576 w 956683"/>
                <a:gd name="connsiteY882" fmla="*/ 33108 h 1127126"/>
                <a:gd name="connsiteX883" fmla="*/ 126446 w 956683"/>
                <a:gd name="connsiteY883" fmla="*/ 33831 h 1127126"/>
                <a:gd name="connsiteX884" fmla="*/ 85982 w 956683"/>
                <a:gd name="connsiteY884" fmla="*/ 33831 h 1127126"/>
                <a:gd name="connsiteX885" fmla="*/ 85982 w 956683"/>
                <a:gd name="connsiteY885" fmla="*/ 33831 h 1127126"/>
                <a:gd name="connsiteX886" fmla="*/ 97651 w 956683"/>
                <a:gd name="connsiteY886" fmla="*/ 33831 h 1127126"/>
                <a:gd name="connsiteX887" fmla="*/ 120186 w 956683"/>
                <a:gd name="connsiteY887" fmla="*/ 33831 h 1127126"/>
                <a:gd name="connsiteX888" fmla="*/ 83128 w 956683"/>
                <a:gd name="connsiteY888" fmla="*/ 29822 h 1127126"/>
                <a:gd name="connsiteX889" fmla="*/ 75117 w 956683"/>
                <a:gd name="connsiteY889" fmla="*/ 33831 h 1127126"/>
                <a:gd name="connsiteX890" fmla="*/ 84762 w 956683"/>
                <a:gd name="connsiteY890" fmla="*/ 33831 h 1127126"/>
                <a:gd name="connsiteX891" fmla="*/ 84762 w 956683"/>
                <a:gd name="connsiteY891" fmla="*/ 33831 h 1127126"/>
                <a:gd name="connsiteX892" fmla="*/ 75117 w 956683"/>
                <a:gd name="connsiteY892" fmla="*/ 33831 h 1127126"/>
                <a:gd name="connsiteX893" fmla="*/ 52582 w 956683"/>
                <a:gd name="connsiteY893" fmla="*/ 33831 h 1127126"/>
                <a:gd name="connsiteX894" fmla="*/ 52582 w 956683"/>
                <a:gd name="connsiteY894" fmla="*/ 37590 h 1127126"/>
                <a:gd name="connsiteX895" fmla="*/ 48826 w 956683"/>
                <a:gd name="connsiteY895" fmla="*/ 33831 h 1127126"/>
                <a:gd name="connsiteX896" fmla="*/ 595318 w 956683"/>
                <a:gd name="connsiteY896" fmla="*/ 22192 h 1127126"/>
                <a:gd name="connsiteX897" fmla="*/ 609008 w 956683"/>
                <a:gd name="connsiteY897" fmla="*/ 22432 h 1127126"/>
                <a:gd name="connsiteX898" fmla="*/ 604683 w 956683"/>
                <a:gd name="connsiteY898" fmla="*/ 22554 h 1127126"/>
                <a:gd name="connsiteX899" fmla="*/ 589297 w 956683"/>
                <a:gd name="connsiteY899" fmla="*/ 22424 h 1127126"/>
                <a:gd name="connsiteX900" fmla="*/ 478489 w 956683"/>
                <a:gd name="connsiteY900" fmla="*/ 21484 h 1127126"/>
                <a:gd name="connsiteX901" fmla="*/ 589297 w 956683"/>
                <a:gd name="connsiteY901" fmla="*/ 22424 h 1127126"/>
                <a:gd name="connsiteX902" fmla="*/ 488254 w 956683"/>
                <a:gd name="connsiteY902" fmla="*/ 26313 h 1127126"/>
                <a:gd name="connsiteX903" fmla="*/ 270418 w 956683"/>
                <a:gd name="connsiteY903" fmla="*/ 37590 h 1127126"/>
                <a:gd name="connsiteX904" fmla="*/ 135209 w 956683"/>
                <a:gd name="connsiteY904" fmla="*/ 37590 h 1127126"/>
                <a:gd name="connsiteX905" fmla="*/ 146477 w 956683"/>
                <a:gd name="connsiteY905" fmla="*/ 35979 h 1127126"/>
                <a:gd name="connsiteX906" fmla="*/ 176523 w 956683"/>
                <a:gd name="connsiteY906" fmla="*/ 33831 h 1127126"/>
                <a:gd name="connsiteX907" fmla="*/ 249761 w 956683"/>
                <a:gd name="connsiteY907" fmla="*/ 33831 h 1127126"/>
                <a:gd name="connsiteX908" fmla="*/ 446940 w 956683"/>
                <a:gd name="connsiteY908" fmla="*/ 22554 h 1127126"/>
                <a:gd name="connsiteX909" fmla="*/ 368535 w 956683"/>
                <a:gd name="connsiteY909" fmla="*/ 20551 h 1127126"/>
                <a:gd name="connsiteX910" fmla="*/ 438867 w 956683"/>
                <a:gd name="connsiteY910" fmla="*/ 21148 h 1127126"/>
                <a:gd name="connsiteX911" fmla="*/ 289197 w 956683"/>
                <a:gd name="connsiteY911" fmla="*/ 26313 h 1127126"/>
                <a:gd name="connsiteX912" fmla="*/ 176523 w 956683"/>
                <a:gd name="connsiteY912" fmla="*/ 33831 h 1127126"/>
                <a:gd name="connsiteX913" fmla="*/ 176523 w 956683"/>
                <a:gd name="connsiteY913" fmla="*/ 33831 h 1127126"/>
                <a:gd name="connsiteX914" fmla="*/ 161500 w 956683"/>
                <a:gd name="connsiteY914" fmla="*/ 33831 h 1127126"/>
                <a:gd name="connsiteX915" fmla="*/ 187790 w 956683"/>
                <a:gd name="connsiteY915" fmla="*/ 30072 h 1127126"/>
                <a:gd name="connsiteX916" fmla="*/ 678810 w 956683"/>
                <a:gd name="connsiteY916" fmla="*/ 20464 h 1127126"/>
                <a:gd name="connsiteX917" fmla="*/ 893879 w 956683"/>
                <a:gd name="connsiteY917" fmla="*/ 22554 h 1127126"/>
                <a:gd name="connsiteX918" fmla="*/ 615951 w 956683"/>
                <a:gd name="connsiteY918" fmla="*/ 22554 h 1127126"/>
                <a:gd name="connsiteX919" fmla="*/ 609008 w 956683"/>
                <a:gd name="connsiteY919" fmla="*/ 22432 h 1127126"/>
                <a:gd name="connsiteX920" fmla="*/ 471572 w 956683"/>
                <a:gd name="connsiteY920" fmla="*/ 20019 h 1127126"/>
                <a:gd name="connsiteX921" fmla="*/ 504580 w 956683"/>
                <a:gd name="connsiteY921" fmla="*/ 20599 h 1127126"/>
                <a:gd name="connsiteX922" fmla="*/ 478489 w 956683"/>
                <a:gd name="connsiteY922" fmla="*/ 21484 h 1127126"/>
                <a:gd name="connsiteX923" fmla="*/ 438867 w 956683"/>
                <a:gd name="connsiteY923" fmla="*/ 21148 h 1127126"/>
                <a:gd name="connsiteX924" fmla="*/ 260325 w 956683"/>
                <a:gd name="connsiteY924" fmla="*/ 19633 h 1127126"/>
                <a:gd name="connsiteX925" fmla="*/ 323640 w 956683"/>
                <a:gd name="connsiteY925" fmla="*/ 20170 h 1127126"/>
                <a:gd name="connsiteX926" fmla="*/ 262906 w 956683"/>
                <a:gd name="connsiteY926" fmla="*/ 22554 h 1127126"/>
                <a:gd name="connsiteX927" fmla="*/ 169012 w 956683"/>
                <a:gd name="connsiteY927" fmla="*/ 30072 h 1127126"/>
                <a:gd name="connsiteX928" fmla="*/ 129576 w 956683"/>
                <a:gd name="connsiteY928" fmla="*/ 33108 h 1127126"/>
                <a:gd name="connsiteX929" fmla="*/ 142721 w 956683"/>
                <a:gd name="connsiteY929" fmla="*/ 30072 h 1127126"/>
                <a:gd name="connsiteX930" fmla="*/ 219428 w 956683"/>
                <a:gd name="connsiteY930" fmla="*/ 21847 h 1127126"/>
                <a:gd name="connsiteX931" fmla="*/ 664729 w 956683"/>
                <a:gd name="connsiteY931" fmla="*/ 19520 h 1127126"/>
                <a:gd name="connsiteX932" fmla="*/ 674635 w 956683"/>
                <a:gd name="connsiteY932" fmla="*/ 19735 h 1127126"/>
                <a:gd name="connsiteX933" fmla="*/ 710068 w 956683"/>
                <a:gd name="connsiteY933" fmla="*/ 19583 h 1127126"/>
                <a:gd name="connsiteX934" fmla="*/ 678810 w 956683"/>
                <a:gd name="connsiteY934" fmla="*/ 20464 h 1127126"/>
                <a:gd name="connsiteX935" fmla="*/ 647977 w 956683"/>
                <a:gd name="connsiteY935" fmla="*/ 20165 h 1127126"/>
                <a:gd name="connsiteX936" fmla="*/ 546447 w 956683"/>
                <a:gd name="connsiteY936" fmla="*/ 19178 h 1127126"/>
                <a:gd name="connsiteX937" fmla="*/ 647977 w 956683"/>
                <a:gd name="connsiteY937" fmla="*/ 20165 h 1127126"/>
                <a:gd name="connsiteX938" fmla="*/ 595318 w 956683"/>
                <a:gd name="connsiteY938" fmla="*/ 22192 h 1127126"/>
                <a:gd name="connsiteX939" fmla="*/ 504580 w 956683"/>
                <a:gd name="connsiteY939" fmla="*/ 20599 h 1127126"/>
                <a:gd name="connsiteX940" fmla="*/ 196841 w 956683"/>
                <a:gd name="connsiteY940" fmla="*/ 19095 h 1127126"/>
                <a:gd name="connsiteX941" fmla="*/ 241552 w 956683"/>
                <a:gd name="connsiteY941" fmla="*/ 19474 h 1127126"/>
                <a:gd name="connsiteX942" fmla="*/ 219428 w 956683"/>
                <a:gd name="connsiteY942" fmla="*/ 21847 h 1127126"/>
                <a:gd name="connsiteX943" fmla="*/ 159681 w 956683"/>
                <a:gd name="connsiteY943" fmla="*/ 25080 h 1127126"/>
                <a:gd name="connsiteX944" fmla="*/ 86603 w 956683"/>
                <a:gd name="connsiteY944" fmla="*/ 33616 h 1127126"/>
                <a:gd name="connsiteX945" fmla="*/ 104937 w 956683"/>
                <a:gd name="connsiteY945" fmla="*/ 27273 h 1127126"/>
                <a:gd name="connsiteX946" fmla="*/ 139680 w 956683"/>
                <a:gd name="connsiteY946" fmla="*/ 23213 h 1127126"/>
                <a:gd name="connsiteX947" fmla="*/ 153988 w 956683"/>
                <a:gd name="connsiteY947" fmla="*/ 22554 h 1127126"/>
                <a:gd name="connsiteX948" fmla="*/ 184846 w 956683"/>
                <a:gd name="connsiteY948" fmla="*/ 19747 h 1127126"/>
                <a:gd name="connsiteX949" fmla="*/ 138965 w 956683"/>
                <a:gd name="connsiteY949" fmla="*/ 18795 h 1127126"/>
                <a:gd name="connsiteX950" fmla="*/ 161500 w 956683"/>
                <a:gd name="connsiteY950" fmla="*/ 18795 h 1127126"/>
                <a:gd name="connsiteX951" fmla="*/ 192420 w 956683"/>
                <a:gd name="connsiteY951" fmla="*/ 19057 h 1127126"/>
                <a:gd name="connsiteX952" fmla="*/ 184846 w 956683"/>
                <a:gd name="connsiteY952" fmla="*/ 19747 h 1127126"/>
                <a:gd name="connsiteX953" fmla="*/ 155866 w 956683"/>
                <a:gd name="connsiteY953" fmla="*/ 21321 h 1127126"/>
                <a:gd name="connsiteX954" fmla="*/ 139680 w 956683"/>
                <a:gd name="connsiteY954" fmla="*/ 23213 h 1127126"/>
                <a:gd name="connsiteX955" fmla="*/ 113144 w 956683"/>
                <a:gd name="connsiteY955" fmla="*/ 24434 h 1127126"/>
                <a:gd name="connsiteX956" fmla="*/ 104937 w 956683"/>
                <a:gd name="connsiteY956" fmla="*/ 27273 h 1127126"/>
                <a:gd name="connsiteX957" fmla="*/ 83128 w 956683"/>
                <a:gd name="connsiteY957" fmla="*/ 29822 h 1127126"/>
                <a:gd name="connsiteX958" fmla="*/ 97651 w 956683"/>
                <a:gd name="connsiteY958" fmla="*/ 22554 h 1127126"/>
                <a:gd name="connsiteX959" fmla="*/ 774298 w 956683"/>
                <a:gd name="connsiteY959" fmla="*/ 17772 h 1127126"/>
                <a:gd name="connsiteX960" fmla="*/ 893879 w 956683"/>
                <a:gd name="connsiteY960" fmla="*/ 18795 h 1127126"/>
                <a:gd name="connsiteX961" fmla="*/ 710068 w 956683"/>
                <a:gd name="connsiteY961" fmla="*/ 19583 h 1127126"/>
                <a:gd name="connsiteX962" fmla="*/ 668543 w 956683"/>
                <a:gd name="connsiteY962" fmla="*/ 16868 h 1127126"/>
                <a:gd name="connsiteX963" fmla="*/ 721796 w 956683"/>
                <a:gd name="connsiteY963" fmla="*/ 17323 h 1127126"/>
                <a:gd name="connsiteX964" fmla="*/ 683555 w 956683"/>
                <a:gd name="connsiteY964" fmla="*/ 18795 h 1127126"/>
                <a:gd name="connsiteX965" fmla="*/ 664729 w 956683"/>
                <a:gd name="connsiteY965" fmla="*/ 19520 h 1127126"/>
                <a:gd name="connsiteX966" fmla="*/ 586461 w 956683"/>
                <a:gd name="connsiteY966" fmla="*/ 17821 h 1127126"/>
                <a:gd name="connsiteX967" fmla="*/ 611301 w 956683"/>
                <a:gd name="connsiteY967" fmla="*/ 16978 h 1127126"/>
                <a:gd name="connsiteX968" fmla="*/ 649753 w 956683"/>
                <a:gd name="connsiteY968" fmla="*/ 17386 h 1127126"/>
                <a:gd name="connsiteX969" fmla="*/ 464626 w 956683"/>
                <a:gd name="connsiteY969" fmla="*/ 15423 h 1127126"/>
                <a:gd name="connsiteX970" fmla="*/ 486885 w 956683"/>
                <a:gd name="connsiteY970" fmla="*/ 15659 h 1127126"/>
                <a:gd name="connsiteX971" fmla="*/ 586461 w 956683"/>
                <a:gd name="connsiteY971" fmla="*/ 17821 h 1127126"/>
                <a:gd name="connsiteX972" fmla="*/ 546447 w 956683"/>
                <a:gd name="connsiteY972" fmla="*/ 19178 h 1127126"/>
                <a:gd name="connsiteX973" fmla="*/ 507033 w 956683"/>
                <a:gd name="connsiteY973" fmla="*/ 18795 h 1127126"/>
                <a:gd name="connsiteX974" fmla="*/ 471572 w 956683"/>
                <a:gd name="connsiteY974" fmla="*/ 20019 h 1127126"/>
                <a:gd name="connsiteX975" fmla="*/ 401871 w 956683"/>
                <a:gd name="connsiteY975" fmla="*/ 18795 h 1127126"/>
                <a:gd name="connsiteX976" fmla="*/ 368535 w 956683"/>
                <a:gd name="connsiteY976" fmla="*/ 20551 h 1127126"/>
                <a:gd name="connsiteX977" fmla="*/ 323640 w 956683"/>
                <a:gd name="connsiteY977" fmla="*/ 20170 h 1127126"/>
                <a:gd name="connsiteX978" fmla="*/ 424920 w 956683"/>
                <a:gd name="connsiteY978" fmla="*/ 16195 h 1127126"/>
                <a:gd name="connsiteX979" fmla="*/ 447020 w 956683"/>
                <a:gd name="connsiteY979" fmla="*/ 15236 h 1127126"/>
                <a:gd name="connsiteX980" fmla="*/ 448860 w 956683"/>
                <a:gd name="connsiteY980" fmla="*/ 15256 h 1127126"/>
                <a:gd name="connsiteX981" fmla="*/ 424920 w 956683"/>
                <a:gd name="connsiteY981" fmla="*/ 16195 h 1127126"/>
                <a:gd name="connsiteX982" fmla="*/ 267132 w 956683"/>
                <a:gd name="connsiteY982" fmla="*/ 19265 h 1127126"/>
                <a:gd name="connsiteX983" fmla="*/ 260325 w 956683"/>
                <a:gd name="connsiteY983" fmla="*/ 19633 h 1127126"/>
                <a:gd name="connsiteX984" fmla="*/ 241552 w 956683"/>
                <a:gd name="connsiteY984" fmla="*/ 19474 h 1127126"/>
                <a:gd name="connsiteX985" fmla="*/ 247883 w 956683"/>
                <a:gd name="connsiteY985" fmla="*/ 18795 h 1127126"/>
                <a:gd name="connsiteX986" fmla="*/ 475322 w 956683"/>
                <a:gd name="connsiteY986" fmla="*/ 15215 h 1127126"/>
                <a:gd name="connsiteX987" fmla="*/ 625424 w 956683"/>
                <a:gd name="connsiteY987" fmla="*/ 16499 h 1127126"/>
                <a:gd name="connsiteX988" fmla="*/ 611301 w 956683"/>
                <a:gd name="connsiteY988" fmla="*/ 16978 h 1127126"/>
                <a:gd name="connsiteX989" fmla="*/ 486885 w 956683"/>
                <a:gd name="connsiteY989" fmla="*/ 15659 h 1127126"/>
                <a:gd name="connsiteX990" fmla="*/ 470633 w 956683"/>
                <a:gd name="connsiteY990" fmla="*/ 15306 h 1127126"/>
                <a:gd name="connsiteX991" fmla="*/ 456992 w 956683"/>
                <a:gd name="connsiteY991" fmla="*/ 15058 h 1127126"/>
                <a:gd name="connsiteX992" fmla="*/ 460650 w 956683"/>
                <a:gd name="connsiteY992" fmla="*/ 15089 h 1127126"/>
                <a:gd name="connsiteX993" fmla="*/ 470633 w 956683"/>
                <a:gd name="connsiteY993" fmla="*/ 15306 h 1127126"/>
                <a:gd name="connsiteX994" fmla="*/ 464626 w 956683"/>
                <a:gd name="connsiteY994" fmla="*/ 15423 h 1127126"/>
                <a:gd name="connsiteX995" fmla="*/ 448860 w 956683"/>
                <a:gd name="connsiteY995" fmla="*/ 15256 h 1127126"/>
                <a:gd name="connsiteX996" fmla="*/ 451312 w 956683"/>
                <a:gd name="connsiteY996" fmla="*/ 15159 h 1127126"/>
                <a:gd name="connsiteX997" fmla="*/ 240372 w 956683"/>
                <a:gd name="connsiteY997" fmla="*/ 15036 h 1127126"/>
                <a:gd name="connsiteX998" fmla="*/ 286694 w 956683"/>
                <a:gd name="connsiteY998" fmla="*/ 15036 h 1127126"/>
                <a:gd name="connsiteX999" fmla="*/ 262906 w 956683"/>
                <a:gd name="connsiteY999" fmla="*/ 15506 h 1127126"/>
                <a:gd name="connsiteX1000" fmla="*/ 196841 w 956683"/>
                <a:gd name="connsiteY1000" fmla="*/ 19095 h 1127126"/>
                <a:gd name="connsiteX1001" fmla="*/ 192420 w 956683"/>
                <a:gd name="connsiteY1001" fmla="*/ 19057 h 1127126"/>
                <a:gd name="connsiteX1002" fmla="*/ 195302 w 956683"/>
                <a:gd name="connsiteY1002" fmla="*/ 18795 h 1127126"/>
                <a:gd name="connsiteX1003" fmla="*/ 240372 w 956683"/>
                <a:gd name="connsiteY1003" fmla="*/ 15036 h 1127126"/>
                <a:gd name="connsiteX1004" fmla="*/ 97651 w 956683"/>
                <a:gd name="connsiteY1004" fmla="*/ 15036 h 1127126"/>
                <a:gd name="connsiteX1005" fmla="*/ 180279 w 956683"/>
                <a:gd name="connsiteY1005" fmla="*/ 15036 h 1127126"/>
                <a:gd name="connsiteX1006" fmla="*/ 138965 w 956683"/>
                <a:gd name="connsiteY1006" fmla="*/ 18795 h 1127126"/>
                <a:gd name="connsiteX1007" fmla="*/ 105163 w 956683"/>
                <a:gd name="connsiteY1007" fmla="*/ 18795 h 1127126"/>
                <a:gd name="connsiteX1008" fmla="*/ 56338 w 956683"/>
                <a:gd name="connsiteY1008" fmla="*/ 22554 h 1127126"/>
                <a:gd name="connsiteX1009" fmla="*/ 18780 w 956683"/>
                <a:gd name="connsiteY1009" fmla="*/ 41349 h 1127126"/>
                <a:gd name="connsiteX1010" fmla="*/ 18467 w 956683"/>
                <a:gd name="connsiteY1010" fmla="*/ 45108 h 1127126"/>
                <a:gd name="connsiteX1011" fmla="*/ 15024 w 956683"/>
                <a:gd name="connsiteY1011" fmla="*/ 45108 h 1127126"/>
                <a:gd name="connsiteX1012" fmla="*/ 15024 w 956683"/>
                <a:gd name="connsiteY1012" fmla="*/ 33831 h 1127126"/>
                <a:gd name="connsiteX1013" fmla="*/ 45070 w 956683"/>
                <a:gd name="connsiteY1013" fmla="*/ 18795 h 1127126"/>
                <a:gd name="connsiteX1014" fmla="*/ 97651 w 956683"/>
                <a:gd name="connsiteY1014" fmla="*/ 15036 h 1127126"/>
                <a:gd name="connsiteX1015" fmla="*/ 788458 w 956683"/>
                <a:gd name="connsiteY1015" fmla="*/ 14356 h 1127126"/>
                <a:gd name="connsiteX1016" fmla="*/ 807496 w 956683"/>
                <a:gd name="connsiteY1016" fmla="*/ 15036 h 1127126"/>
                <a:gd name="connsiteX1017" fmla="*/ 841323 w 956683"/>
                <a:gd name="connsiteY1017" fmla="*/ 15883 h 1127126"/>
                <a:gd name="connsiteX1018" fmla="*/ 774298 w 956683"/>
                <a:gd name="connsiteY1018" fmla="*/ 17772 h 1127126"/>
                <a:gd name="connsiteX1019" fmla="*/ 721796 w 956683"/>
                <a:gd name="connsiteY1019" fmla="*/ 17323 h 1127126"/>
                <a:gd name="connsiteX1020" fmla="*/ 781206 w 956683"/>
                <a:gd name="connsiteY1020" fmla="*/ 15036 h 1127126"/>
                <a:gd name="connsiteX1021" fmla="*/ 800435 w 956683"/>
                <a:gd name="connsiteY1021" fmla="*/ 13232 h 1127126"/>
                <a:gd name="connsiteX1022" fmla="*/ 788458 w 956683"/>
                <a:gd name="connsiteY1022" fmla="*/ 14356 h 1127126"/>
                <a:gd name="connsiteX1023" fmla="*/ 775922 w 956683"/>
                <a:gd name="connsiteY1023" fmla="*/ 13908 h 1127126"/>
                <a:gd name="connsiteX1024" fmla="*/ 738014 w 956683"/>
                <a:gd name="connsiteY1024" fmla="*/ 12553 h 1127126"/>
                <a:gd name="connsiteX1025" fmla="*/ 775922 w 956683"/>
                <a:gd name="connsiteY1025" fmla="*/ 13908 h 1127126"/>
                <a:gd name="connsiteX1026" fmla="*/ 668543 w 956683"/>
                <a:gd name="connsiteY1026" fmla="*/ 16868 h 1127126"/>
                <a:gd name="connsiteX1027" fmla="*/ 625424 w 956683"/>
                <a:gd name="connsiteY1027" fmla="*/ 16499 h 1127126"/>
                <a:gd name="connsiteX1028" fmla="*/ 668532 w 956683"/>
                <a:gd name="connsiteY1028" fmla="*/ 15036 h 1127126"/>
                <a:gd name="connsiteX1029" fmla="*/ 840965 w 956683"/>
                <a:gd name="connsiteY1029" fmla="*/ 12115 h 1127126"/>
                <a:gd name="connsiteX1030" fmla="*/ 863833 w 956683"/>
                <a:gd name="connsiteY1030" fmla="*/ 12687 h 1127126"/>
                <a:gd name="connsiteX1031" fmla="*/ 871345 w 956683"/>
                <a:gd name="connsiteY1031" fmla="*/ 12499 h 1127126"/>
                <a:gd name="connsiteX1032" fmla="*/ 871345 w 956683"/>
                <a:gd name="connsiteY1032" fmla="*/ 15036 h 1127126"/>
                <a:gd name="connsiteX1033" fmla="*/ 840380 w 956683"/>
                <a:gd name="connsiteY1033" fmla="*/ 12131 h 1127126"/>
                <a:gd name="connsiteX1034" fmla="*/ 818368 w 956683"/>
                <a:gd name="connsiteY1034" fmla="*/ 11549 h 1127126"/>
                <a:gd name="connsiteX1035" fmla="*/ 839933 w 956683"/>
                <a:gd name="connsiteY1035" fmla="*/ 12089 h 1127126"/>
                <a:gd name="connsiteX1036" fmla="*/ 840380 w 956683"/>
                <a:gd name="connsiteY1036" fmla="*/ 12131 h 1127126"/>
                <a:gd name="connsiteX1037" fmla="*/ 800435 w 956683"/>
                <a:gd name="connsiteY1037" fmla="*/ 13232 h 1127126"/>
                <a:gd name="connsiteX1038" fmla="*/ 920170 w 956683"/>
                <a:gd name="connsiteY1038" fmla="*/ 11277 h 1127126"/>
                <a:gd name="connsiteX1039" fmla="*/ 920170 w 956683"/>
                <a:gd name="connsiteY1039" fmla="*/ 15036 h 1127126"/>
                <a:gd name="connsiteX1040" fmla="*/ 863833 w 956683"/>
                <a:gd name="connsiteY1040" fmla="*/ 16446 h 1127126"/>
                <a:gd name="connsiteX1041" fmla="*/ 841323 w 956683"/>
                <a:gd name="connsiteY1041" fmla="*/ 15883 h 1127126"/>
                <a:gd name="connsiteX1042" fmla="*/ 871345 w 956683"/>
                <a:gd name="connsiteY1042" fmla="*/ 15036 h 1127126"/>
                <a:gd name="connsiteX1043" fmla="*/ 872753 w 956683"/>
                <a:gd name="connsiteY1043" fmla="*/ 13157 h 1127126"/>
                <a:gd name="connsiteX1044" fmla="*/ 872243 w 956683"/>
                <a:gd name="connsiteY1044" fmla="*/ 12476 h 1127126"/>
                <a:gd name="connsiteX1045" fmla="*/ 900139 w 956683"/>
                <a:gd name="connsiteY1045" fmla="*/ 11778 h 1127126"/>
                <a:gd name="connsiteX1046" fmla="*/ 916414 w 956683"/>
                <a:gd name="connsiteY1046" fmla="*/ 15036 h 1127126"/>
                <a:gd name="connsiteX1047" fmla="*/ 920170 w 956683"/>
                <a:gd name="connsiteY1047" fmla="*/ 11277 h 1127126"/>
                <a:gd name="connsiteX1048" fmla="*/ 871345 w 956683"/>
                <a:gd name="connsiteY1048" fmla="*/ 11277 h 1127126"/>
                <a:gd name="connsiteX1049" fmla="*/ 872243 w 956683"/>
                <a:gd name="connsiteY1049" fmla="*/ 12476 h 1127126"/>
                <a:gd name="connsiteX1050" fmla="*/ 871345 w 956683"/>
                <a:gd name="connsiteY1050" fmla="*/ 12499 h 1127126"/>
                <a:gd name="connsiteX1051" fmla="*/ 817095 w 956683"/>
                <a:gd name="connsiteY1051" fmla="*/ 7518 h 1127126"/>
                <a:gd name="connsiteX1052" fmla="*/ 827944 w 956683"/>
                <a:gd name="connsiteY1052" fmla="*/ 7518 h 1127126"/>
                <a:gd name="connsiteX1053" fmla="*/ 871345 w 956683"/>
                <a:gd name="connsiteY1053" fmla="*/ 11277 h 1127126"/>
                <a:gd name="connsiteX1054" fmla="*/ 840965 w 956683"/>
                <a:gd name="connsiteY1054" fmla="*/ 12115 h 1127126"/>
                <a:gd name="connsiteX1055" fmla="*/ 839933 w 956683"/>
                <a:gd name="connsiteY1055" fmla="*/ 12089 h 1127126"/>
                <a:gd name="connsiteX1056" fmla="*/ 826275 w 956683"/>
                <a:gd name="connsiteY1056" fmla="*/ 10807 h 1127126"/>
                <a:gd name="connsiteX1057" fmla="*/ 818368 w 956683"/>
                <a:gd name="connsiteY1057" fmla="*/ 11549 h 1127126"/>
                <a:gd name="connsiteX1058" fmla="*/ 807496 w 956683"/>
                <a:gd name="connsiteY1058" fmla="*/ 11277 h 1127126"/>
                <a:gd name="connsiteX1059" fmla="*/ 783325 w 956683"/>
                <a:gd name="connsiteY1059" fmla="*/ 10443 h 1127126"/>
                <a:gd name="connsiteX1060" fmla="*/ 698578 w 956683"/>
                <a:gd name="connsiteY1060" fmla="*/ 7518 h 1127126"/>
                <a:gd name="connsiteX1061" fmla="*/ 783325 w 956683"/>
                <a:gd name="connsiteY1061" fmla="*/ 10443 h 1127126"/>
                <a:gd name="connsiteX1062" fmla="*/ 773694 w 956683"/>
                <a:gd name="connsiteY1062" fmla="*/ 11277 h 1127126"/>
                <a:gd name="connsiteX1063" fmla="*/ 738014 w 956683"/>
                <a:gd name="connsiteY1063" fmla="*/ 12553 h 1127126"/>
                <a:gd name="connsiteX1064" fmla="*/ 702334 w 956683"/>
                <a:gd name="connsiteY1064" fmla="*/ 11277 h 1127126"/>
                <a:gd name="connsiteX1065" fmla="*/ 484498 w 956683"/>
                <a:gd name="connsiteY1065" fmla="*/ 15036 h 1127126"/>
                <a:gd name="connsiteX1066" fmla="*/ 475322 w 956683"/>
                <a:gd name="connsiteY1066" fmla="*/ 15215 h 1127126"/>
                <a:gd name="connsiteX1067" fmla="*/ 460650 w 956683"/>
                <a:gd name="connsiteY1067" fmla="*/ 15089 h 1127126"/>
                <a:gd name="connsiteX1068" fmla="*/ 458208 w 956683"/>
                <a:gd name="connsiteY1068" fmla="*/ 15036 h 1127126"/>
                <a:gd name="connsiteX1069" fmla="*/ 456992 w 956683"/>
                <a:gd name="connsiteY1069" fmla="*/ 15058 h 1127126"/>
                <a:gd name="connsiteX1070" fmla="*/ 454452 w 956683"/>
                <a:gd name="connsiteY1070" fmla="*/ 15036 h 1127126"/>
                <a:gd name="connsiteX1071" fmla="*/ 451312 w 956683"/>
                <a:gd name="connsiteY1071" fmla="*/ 15159 h 1127126"/>
                <a:gd name="connsiteX1072" fmla="*/ 447020 w 956683"/>
                <a:gd name="connsiteY1072" fmla="*/ 15236 h 1127126"/>
                <a:gd name="connsiteX1073" fmla="*/ 428161 w 956683"/>
                <a:gd name="connsiteY1073" fmla="*/ 15036 h 1127126"/>
                <a:gd name="connsiteX1074" fmla="*/ 286694 w 956683"/>
                <a:gd name="connsiteY1074" fmla="*/ 15036 h 1127126"/>
                <a:gd name="connsiteX1075" fmla="*/ 476987 w 956683"/>
                <a:gd name="connsiteY1075" fmla="*/ 11277 h 1127126"/>
                <a:gd name="connsiteX1076" fmla="*/ 698578 w 956683"/>
                <a:gd name="connsiteY1076" fmla="*/ 7518 h 1127126"/>
                <a:gd name="connsiteX1077" fmla="*/ 709846 w 956683"/>
                <a:gd name="connsiteY1077" fmla="*/ 0 h 1127126"/>
                <a:gd name="connsiteX1078" fmla="*/ 822519 w 956683"/>
                <a:gd name="connsiteY1078" fmla="*/ 3759 h 1127126"/>
                <a:gd name="connsiteX1079" fmla="*/ 878856 w 956683"/>
                <a:gd name="connsiteY1079" fmla="*/ 7518 h 1127126"/>
                <a:gd name="connsiteX1080" fmla="*/ 901391 w 956683"/>
                <a:gd name="connsiteY1080" fmla="*/ 7518 h 1127126"/>
                <a:gd name="connsiteX1081" fmla="*/ 920170 w 956683"/>
                <a:gd name="connsiteY1081" fmla="*/ 11277 h 1127126"/>
                <a:gd name="connsiteX1082" fmla="*/ 900139 w 956683"/>
                <a:gd name="connsiteY1082" fmla="*/ 11778 h 1127126"/>
                <a:gd name="connsiteX1083" fmla="*/ 897635 w 956683"/>
                <a:gd name="connsiteY1083" fmla="*/ 11277 h 1127126"/>
                <a:gd name="connsiteX1084" fmla="*/ 845054 w 956683"/>
                <a:gd name="connsiteY1084" fmla="*/ 7518 h 1127126"/>
                <a:gd name="connsiteX1085" fmla="*/ 827944 w 956683"/>
                <a:gd name="connsiteY1085" fmla="*/ 7518 h 1127126"/>
                <a:gd name="connsiteX1086" fmla="*/ 822519 w 956683"/>
                <a:gd name="connsiteY1086" fmla="*/ 7048 h 1127126"/>
                <a:gd name="connsiteX1087" fmla="*/ 817095 w 956683"/>
                <a:gd name="connsiteY1087" fmla="*/ 7518 h 1127126"/>
                <a:gd name="connsiteX1088" fmla="*/ 788717 w 956683"/>
                <a:gd name="connsiteY1088" fmla="*/ 7518 h 1127126"/>
                <a:gd name="connsiteX1089" fmla="*/ 679799 w 956683"/>
                <a:gd name="connsiteY1089" fmla="*/ 3759 h 1127126"/>
                <a:gd name="connsiteX1090" fmla="*/ 458208 w 956683"/>
                <a:gd name="connsiteY1090" fmla="*/ 7518 h 1127126"/>
                <a:gd name="connsiteX1091" fmla="*/ 240372 w 956683"/>
                <a:gd name="connsiteY1091" fmla="*/ 15036 h 1127126"/>
                <a:gd name="connsiteX1092" fmla="*/ 206569 w 956683"/>
                <a:gd name="connsiteY1092" fmla="*/ 15036 h 1127126"/>
                <a:gd name="connsiteX1093" fmla="*/ 180279 w 956683"/>
                <a:gd name="connsiteY1093" fmla="*/ 15036 h 1127126"/>
                <a:gd name="connsiteX1094" fmla="*/ 270418 w 956683"/>
                <a:gd name="connsiteY1094" fmla="*/ 7518 h 1127126"/>
                <a:gd name="connsiteX1095" fmla="*/ 492010 w 956683"/>
                <a:gd name="connsiteY1095" fmla="*/ 3759 h 1127126"/>
                <a:gd name="connsiteX1096" fmla="*/ 709846 w 956683"/>
                <a:gd name="connsiteY1096" fmla="*/ 0 h 112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Lst>
              <a:rect l="l" t="t" r="r" b="b"/>
              <a:pathLst>
                <a:path w="956683" h="1127126">
                  <a:moveTo>
                    <a:pt x="382260" y="1106577"/>
                  </a:moveTo>
                  <a:lnTo>
                    <a:pt x="404936" y="1106969"/>
                  </a:lnTo>
                  <a:lnTo>
                    <a:pt x="398186" y="1107436"/>
                  </a:lnTo>
                  <a:lnTo>
                    <a:pt x="371954" y="1108343"/>
                  </a:lnTo>
                  <a:cubicBezTo>
                    <a:pt x="300737" y="1112099"/>
                    <a:pt x="229519" y="1115856"/>
                    <a:pt x="158302" y="1119613"/>
                  </a:cubicBezTo>
                  <a:cubicBezTo>
                    <a:pt x="109575" y="1123369"/>
                    <a:pt x="60848" y="1123369"/>
                    <a:pt x="15868" y="1123369"/>
                  </a:cubicBezTo>
                  <a:cubicBezTo>
                    <a:pt x="45854" y="1119613"/>
                    <a:pt x="75841" y="1119613"/>
                    <a:pt x="105827" y="1119613"/>
                  </a:cubicBezTo>
                  <a:cubicBezTo>
                    <a:pt x="139561" y="1119613"/>
                    <a:pt x="169547" y="1115856"/>
                    <a:pt x="203282" y="1115856"/>
                  </a:cubicBezTo>
                  <a:close/>
                  <a:moveTo>
                    <a:pt x="545734" y="1105269"/>
                  </a:moveTo>
                  <a:lnTo>
                    <a:pt x="446919" y="1112099"/>
                  </a:lnTo>
                  <a:cubicBezTo>
                    <a:pt x="304485" y="1115856"/>
                    <a:pt x="158302" y="1127126"/>
                    <a:pt x="15868" y="1127126"/>
                  </a:cubicBezTo>
                  <a:cubicBezTo>
                    <a:pt x="49603" y="1119613"/>
                    <a:pt x="83337" y="1123369"/>
                    <a:pt x="117072" y="1123369"/>
                  </a:cubicBezTo>
                  <a:cubicBezTo>
                    <a:pt x="150806" y="1123369"/>
                    <a:pt x="188289" y="1119613"/>
                    <a:pt x="222023" y="1119613"/>
                  </a:cubicBezTo>
                  <a:lnTo>
                    <a:pt x="398186" y="1107436"/>
                  </a:lnTo>
                  <a:lnTo>
                    <a:pt x="409436" y="1107047"/>
                  </a:lnTo>
                  <a:lnTo>
                    <a:pt x="484402" y="1108343"/>
                  </a:lnTo>
                  <a:close/>
                  <a:moveTo>
                    <a:pt x="555619" y="1104586"/>
                  </a:moveTo>
                  <a:lnTo>
                    <a:pt x="559367" y="1104586"/>
                  </a:lnTo>
                  <a:lnTo>
                    <a:pt x="545734" y="1105269"/>
                  </a:lnTo>
                  <a:close/>
                  <a:moveTo>
                    <a:pt x="532640" y="1102789"/>
                  </a:moveTo>
                  <a:lnTo>
                    <a:pt x="480653" y="1104586"/>
                  </a:lnTo>
                  <a:lnTo>
                    <a:pt x="409436" y="1107047"/>
                  </a:lnTo>
                  <a:lnTo>
                    <a:pt x="404936" y="1106969"/>
                  </a:lnTo>
                  <a:lnTo>
                    <a:pt x="439422" y="1104586"/>
                  </a:lnTo>
                  <a:close/>
                  <a:moveTo>
                    <a:pt x="653073" y="1101366"/>
                  </a:moveTo>
                  <a:lnTo>
                    <a:pt x="653073" y="1115856"/>
                  </a:lnTo>
                  <a:cubicBezTo>
                    <a:pt x="653073" y="1119613"/>
                    <a:pt x="649325" y="1115856"/>
                    <a:pt x="649325" y="1115856"/>
                  </a:cubicBezTo>
                  <a:lnTo>
                    <a:pt x="649503" y="1101621"/>
                  </a:lnTo>
                  <a:close/>
                  <a:moveTo>
                    <a:pt x="649556" y="1097322"/>
                  </a:moveTo>
                  <a:lnTo>
                    <a:pt x="649503" y="1101621"/>
                  </a:lnTo>
                  <a:lnTo>
                    <a:pt x="608094" y="1104586"/>
                  </a:lnTo>
                  <a:lnTo>
                    <a:pt x="559367" y="1104586"/>
                  </a:lnTo>
                  <a:cubicBezTo>
                    <a:pt x="585605" y="1104586"/>
                    <a:pt x="608094" y="1100829"/>
                    <a:pt x="634332" y="1100829"/>
                  </a:cubicBezTo>
                  <a:lnTo>
                    <a:pt x="532640" y="1102789"/>
                  </a:lnTo>
                  <a:lnTo>
                    <a:pt x="589353" y="1100829"/>
                  </a:lnTo>
                  <a:lnTo>
                    <a:pt x="634332" y="1099565"/>
                  </a:lnTo>
                  <a:lnTo>
                    <a:pt x="639486" y="1099420"/>
                  </a:lnTo>
                  <a:close/>
                  <a:moveTo>
                    <a:pt x="672833" y="1097142"/>
                  </a:moveTo>
                  <a:lnTo>
                    <a:pt x="660570" y="1104586"/>
                  </a:lnTo>
                  <a:cubicBezTo>
                    <a:pt x="660570" y="1104586"/>
                    <a:pt x="660570" y="1100829"/>
                    <a:pt x="660570" y="1100829"/>
                  </a:cubicBezTo>
                  <a:lnTo>
                    <a:pt x="663453" y="1099962"/>
                  </a:lnTo>
                  <a:lnTo>
                    <a:pt x="664318" y="1100829"/>
                  </a:lnTo>
                  <a:lnTo>
                    <a:pt x="668038" y="1098584"/>
                  </a:lnTo>
                  <a:close/>
                  <a:moveTo>
                    <a:pt x="634332" y="1097072"/>
                  </a:moveTo>
                  <a:cubicBezTo>
                    <a:pt x="600598" y="1097072"/>
                    <a:pt x="563115" y="1100829"/>
                    <a:pt x="529381" y="1100829"/>
                  </a:cubicBezTo>
                  <a:cubicBezTo>
                    <a:pt x="491898" y="1104586"/>
                    <a:pt x="458164" y="1104586"/>
                    <a:pt x="420681" y="1104586"/>
                  </a:cubicBezTo>
                  <a:cubicBezTo>
                    <a:pt x="491898" y="1100829"/>
                    <a:pt x="563115" y="1097072"/>
                    <a:pt x="634332" y="1097072"/>
                  </a:cubicBezTo>
                  <a:close/>
                  <a:moveTo>
                    <a:pt x="49603" y="1097072"/>
                  </a:moveTo>
                  <a:cubicBezTo>
                    <a:pt x="102078" y="1097072"/>
                    <a:pt x="154554" y="1100829"/>
                    <a:pt x="203282" y="1100829"/>
                  </a:cubicBezTo>
                  <a:cubicBezTo>
                    <a:pt x="278247" y="1100829"/>
                    <a:pt x="349464" y="1100829"/>
                    <a:pt x="420681" y="1104586"/>
                  </a:cubicBezTo>
                  <a:lnTo>
                    <a:pt x="382260" y="1106577"/>
                  </a:lnTo>
                  <a:lnTo>
                    <a:pt x="267002" y="1104586"/>
                  </a:lnTo>
                  <a:cubicBezTo>
                    <a:pt x="195785" y="1104586"/>
                    <a:pt x="124568" y="1100829"/>
                    <a:pt x="49603" y="1100829"/>
                  </a:cubicBezTo>
                  <a:cubicBezTo>
                    <a:pt x="49603" y="1100829"/>
                    <a:pt x="49603" y="1097072"/>
                    <a:pt x="49603" y="1097072"/>
                  </a:cubicBezTo>
                  <a:close/>
                  <a:moveTo>
                    <a:pt x="666507" y="1093789"/>
                  </a:moveTo>
                  <a:lnTo>
                    <a:pt x="660570" y="1097072"/>
                  </a:lnTo>
                  <a:lnTo>
                    <a:pt x="662868" y="1099375"/>
                  </a:lnTo>
                  <a:lnTo>
                    <a:pt x="660570" y="1100829"/>
                  </a:lnTo>
                  <a:lnTo>
                    <a:pt x="653073" y="1101366"/>
                  </a:lnTo>
                  <a:lnTo>
                    <a:pt x="653073" y="1096589"/>
                  </a:lnTo>
                  <a:close/>
                  <a:moveTo>
                    <a:pt x="680976" y="1090774"/>
                  </a:moveTo>
                  <a:lnTo>
                    <a:pt x="668038" y="1098584"/>
                  </a:lnTo>
                  <a:lnTo>
                    <a:pt x="663453" y="1099962"/>
                  </a:lnTo>
                  <a:lnTo>
                    <a:pt x="662868" y="1099375"/>
                  </a:lnTo>
                  <a:lnTo>
                    <a:pt x="674246" y="1092177"/>
                  </a:lnTo>
                  <a:close/>
                  <a:moveTo>
                    <a:pt x="707704" y="1071009"/>
                  </a:moveTo>
                  <a:lnTo>
                    <a:pt x="674246" y="1092177"/>
                  </a:lnTo>
                  <a:lnTo>
                    <a:pt x="666507" y="1093789"/>
                  </a:lnTo>
                  <a:close/>
                  <a:moveTo>
                    <a:pt x="635468" y="1061445"/>
                  </a:moveTo>
                  <a:lnTo>
                    <a:pt x="638080" y="1089559"/>
                  </a:lnTo>
                  <a:lnTo>
                    <a:pt x="635147" y="1070449"/>
                  </a:lnTo>
                  <a:close/>
                  <a:moveTo>
                    <a:pt x="735461" y="1057885"/>
                  </a:moveTo>
                  <a:lnTo>
                    <a:pt x="727102" y="1064201"/>
                  </a:lnTo>
                  <a:lnTo>
                    <a:pt x="684551" y="1090029"/>
                  </a:lnTo>
                  <a:lnTo>
                    <a:pt x="680976" y="1090774"/>
                  </a:lnTo>
                  <a:close/>
                  <a:moveTo>
                    <a:pt x="630423" y="1052341"/>
                  </a:moveTo>
                  <a:lnTo>
                    <a:pt x="631389" y="1061533"/>
                  </a:lnTo>
                  <a:lnTo>
                    <a:pt x="631109" y="1072566"/>
                  </a:lnTo>
                  <a:lnTo>
                    <a:pt x="629885" y="1066108"/>
                  </a:lnTo>
                  <a:close/>
                  <a:moveTo>
                    <a:pt x="737770" y="1051903"/>
                  </a:moveTo>
                  <a:lnTo>
                    <a:pt x="728507" y="1059505"/>
                  </a:lnTo>
                  <a:lnTo>
                    <a:pt x="707704" y="1071009"/>
                  </a:lnTo>
                  <a:lnTo>
                    <a:pt x="735535" y="1053401"/>
                  </a:lnTo>
                  <a:close/>
                  <a:moveTo>
                    <a:pt x="631727" y="1048170"/>
                  </a:moveTo>
                  <a:lnTo>
                    <a:pt x="635147" y="1070449"/>
                  </a:lnTo>
                  <a:lnTo>
                    <a:pt x="634466" y="1089559"/>
                  </a:lnTo>
                  <a:lnTo>
                    <a:pt x="634332" y="1093316"/>
                  </a:lnTo>
                  <a:lnTo>
                    <a:pt x="630968" y="1078143"/>
                  </a:lnTo>
                  <a:lnTo>
                    <a:pt x="631109" y="1072566"/>
                  </a:lnTo>
                  <a:lnTo>
                    <a:pt x="634332" y="1089559"/>
                  </a:lnTo>
                  <a:lnTo>
                    <a:pt x="631389" y="1061533"/>
                  </a:lnTo>
                  <a:close/>
                  <a:moveTo>
                    <a:pt x="621998" y="1021077"/>
                  </a:moveTo>
                  <a:lnTo>
                    <a:pt x="623556" y="1032738"/>
                  </a:lnTo>
                  <a:lnTo>
                    <a:pt x="629885" y="1066108"/>
                  </a:lnTo>
                  <a:lnTo>
                    <a:pt x="629647" y="1072184"/>
                  </a:lnTo>
                  <a:lnTo>
                    <a:pt x="630968" y="1078143"/>
                  </a:lnTo>
                  <a:lnTo>
                    <a:pt x="630584" y="1093316"/>
                  </a:lnTo>
                  <a:cubicBezTo>
                    <a:pt x="630584" y="1093316"/>
                    <a:pt x="630584" y="1093316"/>
                    <a:pt x="634332" y="1093316"/>
                  </a:cubicBezTo>
                  <a:cubicBezTo>
                    <a:pt x="634332" y="1097072"/>
                    <a:pt x="630584" y="1097072"/>
                    <a:pt x="630584" y="1097072"/>
                  </a:cubicBezTo>
                  <a:cubicBezTo>
                    <a:pt x="626836" y="1089559"/>
                    <a:pt x="626836" y="1078289"/>
                    <a:pt x="626836" y="1070775"/>
                  </a:cubicBezTo>
                  <a:cubicBezTo>
                    <a:pt x="626836" y="1059505"/>
                    <a:pt x="626836" y="1051992"/>
                    <a:pt x="623087" y="1040722"/>
                  </a:cubicBezTo>
                  <a:close/>
                  <a:moveTo>
                    <a:pt x="23902" y="1013907"/>
                  </a:moveTo>
                  <a:lnTo>
                    <a:pt x="23308" y="1023181"/>
                  </a:lnTo>
                  <a:lnTo>
                    <a:pt x="23237" y="1023555"/>
                  </a:lnTo>
                  <a:close/>
                  <a:moveTo>
                    <a:pt x="626211" y="1012233"/>
                  </a:moveTo>
                  <a:lnTo>
                    <a:pt x="629431" y="1033209"/>
                  </a:lnTo>
                  <a:lnTo>
                    <a:pt x="630584" y="1048235"/>
                  </a:lnTo>
                  <a:lnTo>
                    <a:pt x="630423" y="1052341"/>
                  </a:lnTo>
                  <a:close/>
                  <a:moveTo>
                    <a:pt x="805214" y="1006698"/>
                  </a:moveTo>
                  <a:lnTo>
                    <a:pt x="786681" y="1024240"/>
                  </a:lnTo>
                  <a:lnTo>
                    <a:pt x="746780" y="1051053"/>
                  </a:lnTo>
                  <a:lnTo>
                    <a:pt x="735461" y="1057885"/>
                  </a:lnTo>
                  <a:lnTo>
                    <a:pt x="787461" y="1018597"/>
                  </a:lnTo>
                  <a:close/>
                  <a:moveTo>
                    <a:pt x="816742" y="1004040"/>
                  </a:moveTo>
                  <a:lnTo>
                    <a:pt x="810501" y="1010668"/>
                  </a:lnTo>
                  <a:cubicBezTo>
                    <a:pt x="788011" y="1033208"/>
                    <a:pt x="765521" y="1048235"/>
                    <a:pt x="739284" y="1067019"/>
                  </a:cubicBezTo>
                  <a:cubicBezTo>
                    <a:pt x="728039" y="1074532"/>
                    <a:pt x="715857" y="1082046"/>
                    <a:pt x="702738" y="1088150"/>
                  </a:cubicBezTo>
                  <a:lnTo>
                    <a:pt x="672833" y="1097142"/>
                  </a:lnTo>
                  <a:lnTo>
                    <a:pt x="684551" y="1090029"/>
                  </a:lnTo>
                  <a:lnTo>
                    <a:pt x="686808" y="1089559"/>
                  </a:lnTo>
                  <a:cubicBezTo>
                    <a:pt x="716794" y="1078289"/>
                    <a:pt x="743032" y="1059505"/>
                    <a:pt x="769270" y="1040722"/>
                  </a:cubicBezTo>
                  <a:lnTo>
                    <a:pt x="786681" y="1024240"/>
                  </a:lnTo>
                  <a:close/>
                  <a:moveTo>
                    <a:pt x="33803" y="999902"/>
                  </a:moveTo>
                  <a:lnTo>
                    <a:pt x="33803" y="1013059"/>
                  </a:lnTo>
                  <a:lnTo>
                    <a:pt x="30047" y="1037492"/>
                  </a:lnTo>
                  <a:cubicBezTo>
                    <a:pt x="30047" y="1063806"/>
                    <a:pt x="30047" y="1093878"/>
                    <a:pt x="18780" y="1120191"/>
                  </a:cubicBezTo>
                  <a:lnTo>
                    <a:pt x="18780" y="1100143"/>
                  </a:lnTo>
                  <a:lnTo>
                    <a:pt x="23475" y="1075083"/>
                  </a:lnTo>
                  <a:lnTo>
                    <a:pt x="26216" y="1031189"/>
                  </a:lnTo>
                  <a:close/>
                  <a:moveTo>
                    <a:pt x="637676" y="999465"/>
                  </a:moveTo>
                  <a:lnTo>
                    <a:pt x="641829" y="1021938"/>
                  </a:lnTo>
                  <a:cubicBezTo>
                    <a:pt x="645577" y="1036965"/>
                    <a:pt x="650262" y="1051992"/>
                    <a:pt x="653073" y="1067488"/>
                  </a:cubicBezTo>
                  <a:lnTo>
                    <a:pt x="653073" y="1096589"/>
                  </a:lnTo>
                  <a:lnTo>
                    <a:pt x="649556" y="1097322"/>
                  </a:lnTo>
                  <a:lnTo>
                    <a:pt x="649794" y="1078289"/>
                  </a:lnTo>
                  <a:cubicBezTo>
                    <a:pt x="648388" y="1066079"/>
                    <a:pt x="645577" y="1053870"/>
                    <a:pt x="641829" y="1040722"/>
                  </a:cubicBezTo>
                  <a:lnTo>
                    <a:pt x="637022" y="1017837"/>
                  </a:lnTo>
                  <a:close/>
                  <a:moveTo>
                    <a:pt x="632700" y="997263"/>
                  </a:moveTo>
                  <a:lnTo>
                    <a:pt x="637022" y="1017837"/>
                  </a:lnTo>
                  <a:lnTo>
                    <a:pt x="635468" y="1061445"/>
                  </a:lnTo>
                  <a:lnTo>
                    <a:pt x="632264" y="1026968"/>
                  </a:lnTo>
                  <a:lnTo>
                    <a:pt x="632927" y="1000806"/>
                  </a:lnTo>
                  <a:close/>
                  <a:moveTo>
                    <a:pt x="37559" y="988625"/>
                  </a:moveTo>
                  <a:lnTo>
                    <a:pt x="37559" y="1014938"/>
                  </a:lnTo>
                  <a:cubicBezTo>
                    <a:pt x="37559" y="1041251"/>
                    <a:pt x="45070" y="1071324"/>
                    <a:pt x="33803" y="1097637"/>
                  </a:cubicBezTo>
                  <a:cubicBezTo>
                    <a:pt x="33803" y="1101396"/>
                    <a:pt x="30047" y="1097637"/>
                    <a:pt x="30047" y="1097637"/>
                  </a:cubicBezTo>
                  <a:cubicBezTo>
                    <a:pt x="37559" y="1078842"/>
                    <a:pt x="37559" y="1056288"/>
                    <a:pt x="33803" y="1037492"/>
                  </a:cubicBezTo>
                  <a:lnTo>
                    <a:pt x="33803" y="1013059"/>
                  </a:lnTo>
                  <a:close/>
                  <a:moveTo>
                    <a:pt x="26358" y="943365"/>
                  </a:moveTo>
                  <a:lnTo>
                    <a:pt x="26291" y="947276"/>
                  </a:lnTo>
                  <a:lnTo>
                    <a:pt x="18510" y="1048526"/>
                  </a:lnTo>
                  <a:lnTo>
                    <a:pt x="17841" y="1052059"/>
                  </a:lnTo>
                  <a:cubicBezTo>
                    <a:pt x="15024" y="1066625"/>
                    <a:pt x="13146" y="1080721"/>
                    <a:pt x="15024" y="1093878"/>
                  </a:cubicBezTo>
                  <a:lnTo>
                    <a:pt x="18510" y="1048526"/>
                  </a:lnTo>
                  <a:lnTo>
                    <a:pt x="23237" y="1023555"/>
                  </a:lnTo>
                  <a:lnTo>
                    <a:pt x="22536" y="1033733"/>
                  </a:lnTo>
                  <a:cubicBezTo>
                    <a:pt x="18780" y="1048770"/>
                    <a:pt x="18780" y="1063806"/>
                    <a:pt x="18780" y="1078842"/>
                  </a:cubicBezTo>
                  <a:lnTo>
                    <a:pt x="18780" y="1093878"/>
                  </a:lnTo>
                  <a:lnTo>
                    <a:pt x="18780" y="1100143"/>
                  </a:lnTo>
                  <a:lnTo>
                    <a:pt x="15024" y="1120191"/>
                  </a:lnTo>
                  <a:cubicBezTo>
                    <a:pt x="7512" y="1105155"/>
                    <a:pt x="11268" y="1086360"/>
                    <a:pt x="15024" y="1067565"/>
                  </a:cubicBezTo>
                  <a:cubicBezTo>
                    <a:pt x="18780" y="1045011"/>
                    <a:pt x="18780" y="1022456"/>
                    <a:pt x="18780" y="1003661"/>
                  </a:cubicBezTo>
                  <a:close/>
                  <a:moveTo>
                    <a:pt x="35832" y="930238"/>
                  </a:moveTo>
                  <a:lnTo>
                    <a:pt x="34043" y="965141"/>
                  </a:lnTo>
                  <a:lnTo>
                    <a:pt x="33334" y="974059"/>
                  </a:lnTo>
                  <a:cubicBezTo>
                    <a:pt x="30986" y="992384"/>
                    <a:pt x="28169" y="1011179"/>
                    <a:pt x="26291" y="1029974"/>
                  </a:cubicBezTo>
                  <a:lnTo>
                    <a:pt x="26216" y="1031189"/>
                  </a:lnTo>
                  <a:lnTo>
                    <a:pt x="22066" y="1048300"/>
                  </a:lnTo>
                  <a:cubicBezTo>
                    <a:pt x="18780" y="1063806"/>
                    <a:pt x="16902" y="1078842"/>
                    <a:pt x="18780" y="1093878"/>
                  </a:cubicBezTo>
                  <a:lnTo>
                    <a:pt x="23308" y="1023181"/>
                  </a:lnTo>
                  <a:lnTo>
                    <a:pt x="26291" y="1007420"/>
                  </a:lnTo>
                  <a:cubicBezTo>
                    <a:pt x="30047" y="992384"/>
                    <a:pt x="31925" y="976408"/>
                    <a:pt x="33333" y="959962"/>
                  </a:cubicBezTo>
                  <a:close/>
                  <a:moveTo>
                    <a:pt x="42124" y="922176"/>
                  </a:moveTo>
                  <a:lnTo>
                    <a:pt x="41315" y="935999"/>
                  </a:lnTo>
                  <a:cubicBezTo>
                    <a:pt x="41315" y="951035"/>
                    <a:pt x="37559" y="969830"/>
                    <a:pt x="37559" y="988625"/>
                  </a:cubicBezTo>
                  <a:lnTo>
                    <a:pt x="37559" y="964817"/>
                  </a:lnTo>
                  <a:close/>
                  <a:moveTo>
                    <a:pt x="37559" y="920963"/>
                  </a:moveTo>
                  <a:lnTo>
                    <a:pt x="37559" y="964817"/>
                  </a:lnTo>
                  <a:lnTo>
                    <a:pt x="33803" y="999902"/>
                  </a:lnTo>
                  <a:lnTo>
                    <a:pt x="33803" y="969830"/>
                  </a:lnTo>
                  <a:lnTo>
                    <a:pt x="34043" y="965141"/>
                  </a:lnTo>
                  <a:close/>
                  <a:moveTo>
                    <a:pt x="605222" y="909432"/>
                  </a:moveTo>
                  <a:lnTo>
                    <a:pt x="619339" y="973101"/>
                  </a:lnTo>
                  <a:lnTo>
                    <a:pt x="621998" y="1021077"/>
                  </a:lnTo>
                  <a:lnTo>
                    <a:pt x="615591" y="973101"/>
                  </a:lnTo>
                  <a:cubicBezTo>
                    <a:pt x="613717" y="961830"/>
                    <a:pt x="610906" y="950560"/>
                    <a:pt x="608563" y="938820"/>
                  </a:cubicBezTo>
                  <a:close/>
                  <a:moveTo>
                    <a:pt x="896711" y="901723"/>
                  </a:moveTo>
                  <a:cubicBezTo>
                    <a:pt x="885466" y="922385"/>
                    <a:pt x="872347" y="942107"/>
                    <a:pt x="857823" y="960421"/>
                  </a:cubicBezTo>
                  <a:lnTo>
                    <a:pt x="833551" y="986193"/>
                  </a:lnTo>
                  <a:lnTo>
                    <a:pt x="810501" y="1003154"/>
                  </a:lnTo>
                  <a:lnTo>
                    <a:pt x="805214" y="1006698"/>
                  </a:lnTo>
                  <a:lnTo>
                    <a:pt x="836739" y="976857"/>
                  </a:lnTo>
                  <a:lnTo>
                    <a:pt x="854730" y="952815"/>
                  </a:lnTo>
                  <a:close/>
                  <a:moveTo>
                    <a:pt x="892963" y="901723"/>
                  </a:moveTo>
                  <a:lnTo>
                    <a:pt x="854730" y="952815"/>
                  </a:lnTo>
                  <a:lnTo>
                    <a:pt x="844235" y="965587"/>
                  </a:lnTo>
                  <a:cubicBezTo>
                    <a:pt x="825494" y="984371"/>
                    <a:pt x="806752" y="999398"/>
                    <a:pt x="788011" y="1018181"/>
                  </a:cubicBezTo>
                  <a:lnTo>
                    <a:pt x="787461" y="1018597"/>
                  </a:lnTo>
                  <a:lnTo>
                    <a:pt x="737770" y="1051903"/>
                  </a:lnTo>
                  <a:lnTo>
                    <a:pt x="788011" y="1010668"/>
                  </a:lnTo>
                  <a:cubicBezTo>
                    <a:pt x="806752" y="995641"/>
                    <a:pt x="825494" y="976857"/>
                    <a:pt x="844235" y="958074"/>
                  </a:cubicBezTo>
                  <a:cubicBezTo>
                    <a:pt x="862976" y="939290"/>
                    <a:pt x="877969" y="920506"/>
                    <a:pt x="892963" y="901723"/>
                  </a:cubicBezTo>
                  <a:close/>
                  <a:moveTo>
                    <a:pt x="38765" y="900346"/>
                  </a:moveTo>
                  <a:lnTo>
                    <a:pt x="37559" y="920963"/>
                  </a:lnTo>
                  <a:lnTo>
                    <a:pt x="37559" y="909685"/>
                  </a:lnTo>
                  <a:close/>
                  <a:moveTo>
                    <a:pt x="896242" y="900314"/>
                  </a:moveTo>
                  <a:cubicBezTo>
                    <a:pt x="896711" y="900783"/>
                    <a:pt x="896711" y="901723"/>
                    <a:pt x="896711" y="901723"/>
                  </a:cubicBezTo>
                  <a:cubicBezTo>
                    <a:pt x="896711" y="901723"/>
                    <a:pt x="896711" y="901723"/>
                    <a:pt x="892963" y="901723"/>
                  </a:cubicBezTo>
                  <a:cubicBezTo>
                    <a:pt x="894837" y="899844"/>
                    <a:pt x="895774" y="899844"/>
                    <a:pt x="896242" y="900314"/>
                  </a:cubicBezTo>
                  <a:close/>
                  <a:moveTo>
                    <a:pt x="608244" y="898618"/>
                  </a:moveTo>
                  <a:lnTo>
                    <a:pt x="611053" y="910818"/>
                  </a:lnTo>
                  <a:lnTo>
                    <a:pt x="622030" y="972426"/>
                  </a:lnTo>
                  <a:lnTo>
                    <a:pt x="626211" y="1012233"/>
                  </a:lnTo>
                  <a:lnTo>
                    <a:pt x="623087" y="991884"/>
                  </a:lnTo>
                  <a:cubicBezTo>
                    <a:pt x="619339" y="969344"/>
                    <a:pt x="615591" y="946803"/>
                    <a:pt x="611843" y="924263"/>
                  </a:cubicBezTo>
                  <a:close/>
                  <a:moveTo>
                    <a:pt x="607874" y="895976"/>
                  </a:moveTo>
                  <a:lnTo>
                    <a:pt x="608244" y="898618"/>
                  </a:lnTo>
                  <a:lnTo>
                    <a:pt x="608094" y="897966"/>
                  </a:lnTo>
                  <a:close/>
                  <a:moveTo>
                    <a:pt x="607655" y="894002"/>
                  </a:moveTo>
                  <a:lnTo>
                    <a:pt x="607874" y="895976"/>
                  </a:lnTo>
                  <a:lnTo>
                    <a:pt x="607626" y="894209"/>
                  </a:lnTo>
                  <a:close/>
                  <a:moveTo>
                    <a:pt x="607345" y="891204"/>
                  </a:moveTo>
                  <a:lnTo>
                    <a:pt x="607794" y="893007"/>
                  </a:lnTo>
                  <a:lnTo>
                    <a:pt x="607655" y="894002"/>
                  </a:lnTo>
                  <a:close/>
                  <a:moveTo>
                    <a:pt x="907502" y="886325"/>
                  </a:moveTo>
                  <a:lnTo>
                    <a:pt x="907724" y="890181"/>
                  </a:lnTo>
                  <a:lnTo>
                    <a:pt x="904207" y="894209"/>
                  </a:lnTo>
                  <a:lnTo>
                    <a:pt x="903993" y="890480"/>
                  </a:lnTo>
                  <a:lnTo>
                    <a:pt x="904207" y="890453"/>
                  </a:lnTo>
                  <a:close/>
                  <a:moveTo>
                    <a:pt x="903552" y="882820"/>
                  </a:moveTo>
                  <a:lnTo>
                    <a:pt x="904207" y="882939"/>
                  </a:lnTo>
                  <a:lnTo>
                    <a:pt x="903556" y="882887"/>
                  </a:lnTo>
                  <a:close/>
                  <a:moveTo>
                    <a:pt x="609592" y="880199"/>
                  </a:moveTo>
                  <a:lnTo>
                    <a:pt x="611843" y="897966"/>
                  </a:lnTo>
                  <a:cubicBezTo>
                    <a:pt x="619339" y="929898"/>
                    <a:pt x="624962" y="961830"/>
                    <a:pt x="629178" y="993763"/>
                  </a:cubicBezTo>
                  <a:lnTo>
                    <a:pt x="632264" y="1026968"/>
                  </a:lnTo>
                  <a:lnTo>
                    <a:pt x="631727" y="1048170"/>
                  </a:lnTo>
                  <a:lnTo>
                    <a:pt x="629431" y="1033209"/>
                  </a:lnTo>
                  <a:lnTo>
                    <a:pt x="626836" y="999398"/>
                  </a:lnTo>
                  <a:lnTo>
                    <a:pt x="622030" y="972426"/>
                  </a:lnTo>
                  <a:lnTo>
                    <a:pt x="619339" y="946803"/>
                  </a:lnTo>
                  <a:lnTo>
                    <a:pt x="611053" y="910818"/>
                  </a:lnTo>
                  <a:lnTo>
                    <a:pt x="608094" y="894209"/>
                  </a:lnTo>
                  <a:lnTo>
                    <a:pt x="607794" y="893007"/>
                  </a:lnTo>
                  <a:close/>
                  <a:moveTo>
                    <a:pt x="912479" y="880089"/>
                  </a:moveTo>
                  <a:lnTo>
                    <a:pt x="914897" y="880574"/>
                  </a:lnTo>
                  <a:lnTo>
                    <a:pt x="907956" y="897966"/>
                  </a:lnTo>
                  <a:cubicBezTo>
                    <a:pt x="904207" y="897966"/>
                    <a:pt x="904207" y="897966"/>
                    <a:pt x="904207" y="894209"/>
                  </a:cubicBezTo>
                  <a:cubicBezTo>
                    <a:pt x="907956" y="894209"/>
                    <a:pt x="907956" y="894209"/>
                    <a:pt x="907956" y="894209"/>
                  </a:cubicBezTo>
                  <a:lnTo>
                    <a:pt x="907724" y="890181"/>
                  </a:lnTo>
                  <a:lnTo>
                    <a:pt x="910767" y="886696"/>
                  </a:lnTo>
                  <a:lnTo>
                    <a:pt x="911426" y="881409"/>
                  </a:lnTo>
                  <a:close/>
                  <a:moveTo>
                    <a:pt x="915181" y="879861"/>
                  </a:moveTo>
                  <a:lnTo>
                    <a:pt x="926697" y="882939"/>
                  </a:lnTo>
                  <a:lnTo>
                    <a:pt x="914897" y="880574"/>
                  </a:lnTo>
                  <a:close/>
                  <a:moveTo>
                    <a:pt x="903374" y="879739"/>
                  </a:moveTo>
                  <a:lnTo>
                    <a:pt x="903552" y="882820"/>
                  </a:lnTo>
                  <a:lnTo>
                    <a:pt x="899783" y="882139"/>
                  </a:lnTo>
                  <a:close/>
                  <a:moveTo>
                    <a:pt x="926697" y="879182"/>
                  </a:moveTo>
                  <a:cubicBezTo>
                    <a:pt x="930445" y="882939"/>
                    <a:pt x="926697" y="886696"/>
                    <a:pt x="926697" y="882939"/>
                  </a:cubicBezTo>
                  <a:cubicBezTo>
                    <a:pt x="926697" y="882939"/>
                    <a:pt x="926697" y="882939"/>
                    <a:pt x="926697" y="879182"/>
                  </a:cubicBezTo>
                  <a:close/>
                  <a:moveTo>
                    <a:pt x="605994" y="879017"/>
                  </a:moveTo>
                  <a:lnTo>
                    <a:pt x="607345" y="891204"/>
                  </a:lnTo>
                  <a:lnTo>
                    <a:pt x="605613" y="884262"/>
                  </a:lnTo>
                  <a:close/>
                  <a:moveTo>
                    <a:pt x="907081" y="879007"/>
                  </a:moveTo>
                  <a:lnTo>
                    <a:pt x="911612" y="879915"/>
                  </a:lnTo>
                  <a:lnTo>
                    <a:pt x="911426" y="881409"/>
                  </a:lnTo>
                  <a:lnTo>
                    <a:pt x="907502" y="886325"/>
                  </a:lnTo>
                  <a:close/>
                  <a:moveTo>
                    <a:pt x="911780" y="878952"/>
                  </a:moveTo>
                  <a:lnTo>
                    <a:pt x="913104" y="879306"/>
                  </a:lnTo>
                  <a:lnTo>
                    <a:pt x="912479" y="880089"/>
                  </a:lnTo>
                  <a:lnTo>
                    <a:pt x="911612" y="879915"/>
                  </a:lnTo>
                  <a:lnTo>
                    <a:pt x="911704" y="879182"/>
                  </a:lnTo>
                  <a:close/>
                  <a:moveTo>
                    <a:pt x="903288" y="878247"/>
                  </a:moveTo>
                  <a:lnTo>
                    <a:pt x="905072" y="878605"/>
                  </a:lnTo>
                  <a:lnTo>
                    <a:pt x="904207" y="879183"/>
                  </a:lnTo>
                  <a:lnTo>
                    <a:pt x="903374" y="879739"/>
                  </a:lnTo>
                  <a:lnTo>
                    <a:pt x="903338" y="879101"/>
                  </a:lnTo>
                  <a:lnTo>
                    <a:pt x="904207" y="879182"/>
                  </a:lnTo>
                  <a:lnTo>
                    <a:pt x="903334" y="879042"/>
                  </a:lnTo>
                  <a:close/>
                  <a:moveTo>
                    <a:pt x="906617" y="877572"/>
                  </a:moveTo>
                  <a:lnTo>
                    <a:pt x="907004" y="877676"/>
                  </a:lnTo>
                  <a:lnTo>
                    <a:pt x="907081" y="879007"/>
                  </a:lnTo>
                  <a:lnTo>
                    <a:pt x="905072" y="878605"/>
                  </a:lnTo>
                  <a:close/>
                  <a:moveTo>
                    <a:pt x="914682" y="877330"/>
                  </a:moveTo>
                  <a:lnTo>
                    <a:pt x="915926" y="877522"/>
                  </a:lnTo>
                  <a:lnTo>
                    <a:pt x="915452" y="879182"/>
                  </a:lnTo>
                  <a:lnTo>
                    <a:pt x="915181" y="879861"/>
                  </a:lnTo>
                  <a:lnTo>
                    <a:pt x="913104" y="879306"/>
                  </a:lnTo>
                  <a:close/>
                  <a:moveTo>
                    <a:pt x="916101" y="876907"/>
                  </a:moveTo>
                  <a:lnTo>
                    <a:pt x="926697" y="879182"/>
                  </a:lnTo>
                  <a:lnTo>
                    <a:pt x="915926" y="877522"/>
                  </a:lnTo>
                  <a:close/>
                  <a:moveTo>
                    <a:pt x="908424" y="876365"/>
                  </a:moveTo>
                  <a:lnTo>
                    <a:pt x="912435" y="876983"/>
                  </a:lnTo>
                  <a:lnTo>
                    <a:pt x="911780" y="878952"/>
                  </a:lnTo>
                  <a:lnTo>
                    <a:pt x="907004" y="877676"/>
                  </a:lnTo>
                  <a:lnTo>
                    <a:pt x="906984" y="877327"/>
                  </a:lnTo>
                  <a:close/>
                  <a:moveTo>
                    <a:pt x="912703" y="876177"/>
                  </a:moveTo>
                  <a:lnTo>
                    <a:pt x="915178" y="876708"/>
                  </a:lnTo>
                  <a:lnTo>
                    <a:pt x="914682" y="877330"/>
                  </a:lnTo>
                  <a:lnTo>
                    <a:pt x="912435" y="876983"/>
                  </a:lnTo>
                  <a:close/>
                  <a:moveTo>
                    <a:pt x="903133" y="875549"/>
                  </a:moveTo>
                  <a:lnTo>
                    <a:pt x="906915" y="876132"/>
                  </a:lnTo>
                  <a:lnTo>
                    <a:pt x="906984" y="877327"/>
                  </a:lnTo>
                  <a:lnTo>
                    <a:pt x="906617" y="877572"/>
                  </a:lnTo>
                  <a:lnTo>
                    <a:pt x="903197" y="876658"/>
                  </a:lnTo>
                  <a:close/>
                  <a:moveTo>
                    <a:pt x="906845" y="874919"/>
                  </a:moveTo>
                  <a:lnTo>
                    <a:pt x="909678" y="875527"/>
                  </a:lnTo>
                  <a:lnTo>
                    <a:pt x="908424" y="876365"/>
                  </a:lnTo>
                  <a:lnTo>
                    <a:pt x="906915" y="876132"/>
                  </a:lnTo>
                  <a:close/>
                  <a:moveTo>
                    <a:pt x="916701" y="874800"/>
                  </a:moveTo>
                  <a:lnTo>
                    <a:pt x="916101" y="876907"/>
                  </a:lnTo>
                  <a:lnTo>
                    <a:pt x="915178" y="876708"/>
                  </a:lnTo>
                  <a:close/>
                  <a:moveTo>
                    <a:pt x="913846" y="872743"/>
                  </a:moveTo>
                  <a:lnTo>
                    <a:pt x="912703" y="876177"/>
                  </a:lnTo>
                  <a:lnTo>
                    <a:pt x="909678" y="875527"/>
                  </a:lnTo>
                  <a:close/>
                  <a:moveTo>
                    <a:pt x="611493" y="866647"/>
                  </a:moveTo>
                  <a:lnTo>
                    <a:pt x="609592" y="880199"/>
                  </a:lnTo>
                  <a:lnTo>
                    <a:pt x="608532" y="871840"/>
                  </a:lnTo>
                  <a:close/>
                  <a:moveTo>
                    <a:pt x="728184" y="864194"/>
                  </a:moveTo>
                  <a:lnTo>
                    <a:pt x="757537" y="868729"/>
                  </a:lnTo>
                  <a:lnTo>
                    <a:pt x="829242" y="886696"/>
                  </a:lnTo>
                  <a:cubicBezTo>
                    <a:pt x="851732" y="890453"/>
                    <a:pt x="874221" y="894209"/>
                    <a:pt x="892963" y="886696"/>
                  </a:cubicBezTo>
                  <a:lnTo>
                    <a:pt x="899182" y="882540"/>
                  </a:lnTo>
                  <a:lnTo>
                    <a:pt x="903556" y="882887"/>
                  </a:lnTo>
                  <a:lnTo>
                    <a:pt x="903993" y="890480"/>
                  </a:lnTo>
                  <a:lnTo>
                    <a:pt x="874221" y="894209"/>
                  </a:lnTo>
                  <a:cubicBezTo>
                    <a:pt x="855480" y="894209"/>
                    <a:pt x="832990" y="890453"/>
                    <a:pt x="814249" y="886696"/>
                  </a:cubicBezTo>
                  <a:close/>
                  <a:moveTo>
                    <a:pt x="613787" y="862624"/>
                  </a:moveTo>
                  <a:lnTo>
                    <a:pt x="611493" y="866647"/>
                  </a:lnTo>
                  <a:lnTo>
                    <a:pt x="611843" y="864156"/>
                  </a:lnTo>
                  <a:close/>
                  <a:moveTo>
                    <a:pt x="728796" y="859134"/>
                  </a:moveTo>
                  <a:lnTo>
                    <a:pt x="794102" y="868851"/>
                  </a:lnTo>
                  <a:lnTo>
                    <a:pt x="865684" y="875568"/>
                  </a:lnTo>
                  <a:lnTo>
                    <a:pt x="870473" y="876834"/>
                  </a:lnTo>
                  <a:lnTo>
                    <a:pt x="899783" y="882139"/>
                  </a:lnTo>
                  <a:lnTo>
                    <a:pt x="899182" y="882540"/>
                  </a:lnTo>
                  <a:lnTo>
                    <a:pt x="791759" y="874017"/>
                  </a:lnTo>
                  <a:lnTo>
                    <a:pt x="757537" y="868729"/>
                  </a:lnTo>
                  <a:lnTo>
                    <a:pt x="754277" y="867912"/>
                  </a:lnTo>
                  <a:close/>
                  <a:moveTo>
                    <a:pt x="622858" y="859021"/>
                  </a:moveTo>
                  <a:lnTo>
                    <a:pt x="623087" y="860399"/>
                  </a:lnTo>
                  <a:cubicBezTo>
                    <a:pt x="626836" y="867912"/>
                    <a:pt x="626836" y="875426"/>
                    <a:pt x="630584" y="886696"/>
                  </a:cubicBezTo>
                  <a:cubicBezTo>
                    <a:pt x="634332" y="920506"/>
                    <a:pt x="634332" y="954317"/>
                    <a:pt x="638080" y="988127"/>
                  </a:cubicBezTo>
                  <a:lnTo>
                    <a:pt x="637676" y="999465"/>
                  </a:lnTo>
                  <a:lnTo>
                    <a:pt x="630285" y="959460"/>
                  </a:lnTo>
                  <a:lnTo>
                    <a:pt x="626836" y="905480"/>
                  </a:lnTo>
                  <a:lnTo>
                    <a:pt x="619768" y="862977"/>
                  </a:lnTo>
                  <a:close/>
                  <a:moveTo>
                    <a:pt x="618850" y="858635"/>
                  </a:moveTo>
                  <a:lnTo>
                    <a:pt x="619339" y="860399"/>
                  </a:lnTo>
                  <a:lnTo>
                    <a:pt x="619768" y="862977"/>
                  </a:lnTo>
                  <a:lnTo>
                    <a:pt x="619398" y="863451"/>
                  </a:lnTo>
                  <a:cubicBezTo>
                    <a:pt x="613248" y="880356"/>
                    <a:pt x="620276" y="903601"/>
                    <a:pt x="623087" y="920506"/>
                  </a:cubicBezTo>
                  <a:lnTo>
                    <a:pt x="630285" y="959460"/>
                  </a:lnTo>
                  <a:lnTo>
                    <a:pt x="632700" y="997263"/>
                  </a:lnTo>
                  <a:lnTo>
                    <a:pt x="626836" y="969344"/>
                  </a:lnTo>
                  <a:cubicBezTo>
                    <a:pt x="623087" y="946803"/>
                    <a:pt x="623087" y="924263"/>
                    <a:pt x="615591" y="901723"/>
                  </a:cubicBezTo>
                  <a:cubicBezTo>
                    <a:pt x="613717" y="894209"/>
                    <a:pt x="611843" y="885757"/>
                    <a:pt x="611843" y="877304"/>
                  </a:cubicBezTo>
                  <a:lnTo>
                    <a:pt x="617167" y="859961"/>
                  </a:lnTo>
                  <a:close/>
                  <a:moveTo>
                    <a:pt x="617938" y="855343"/>
                  </a:moveTo>
                  <a:lnTo>
                    <a:pt x="618245" y="856450"/>
                  </a:lnTo>
                  <a:lnTo>
                    <a:pt x="617167" y="859961"/>
                  </a:lnTo>
                  <a:lnTo>
                    <a:pt x="613787" y="862624"/>
                  </a:lnTo>
                  <a:close/>
                  <a:moveTo>
                    <a:pt x="627781" y="852717"/>
                  </a:moveTo>
                  <a:lnTo>
                    <a:pt x="622858" y="859021"/>
                  </a:lnTo>
                  <a:lnTo>
                    <a:pt x="622337" y="855888"/>
                  </a:lnTo>
                  <a:lnTo>
                    <a:pt x="626074" y="852944"/>
                  </a:lnTo>
                  <a:close/>
                  <a:moveTo>
                    <a:pt x="621702" y="852069"/>
                  </a:moveTo>
                  <a:lnTo>
                    <a:pt x="622337" y="855888"/>
                  </a:lnTo>
                  <a:lnTo>
                    <a:pt x="618850" y="858635"/>
                  </a:lnTo>
                  <a:lnTo>
                    <a:pt x="618245" y="856450"/>
                  </a:lnTo>
                  <a:lnTo>
                    <a:pt x="619339" y="852885"/>
                  </a:lnTo>
                  <a:close/>
                  <a:moveTo>
                    <a:pt x="746390" y="848351"/>
                  </a:moveTo>
                  <a:lnTo>
                    <a:pt x="802394" y="855594"/>
                  </a:lnTo>
                  <a:lnTo>
                    <a:pt x="829242" y="860399"/>
                  </a:lnTo>
                  <a:cubicBezTo>
                    <a:pt x="844235" y="864156"/>
                    <a:pt x="862976" y="867912"/>
                    <a:pt x="877969" y="871669"/>
                  </a:cubicBezTo>
                  <a:lnTo>
                    <a:pt x="893475" y="874060"/>
                  </a:lnTo>
                  <a:lnTo>
                    <a:pt x="903197" y="876658"/>
                  </a:lnTo>
                  <a:lnTo>
                    <a:pt x="903288" y="878247"/>
                  </a:lnTo>
                  <a:lnTo>
                    <a:pt x="870473" y="871669"/>
                  </a:lnTo>
                  <a:lnTo>
                    <a:pt x="854650" y="868696"/>
                  </a:lnTo>
                  <a:lnTo>
                    <a:pt x="851732" y="867912"/>
                  </a:lnTo>
                  <a:cubicBezTo>
                    <a:pt x="836739" y="864156"/>
                    <a:pt x="817997" y="860399"/>
                    <a:pt x="799256" y="856642"/>
                  </a:cubicBezTo>
                  <a:lnTo>
                    <a:pt x="755523" y="850067"/>
                  </a:lnTo>
                  <a:close/>
                  <a:moveTo>
                    <a:pt x="633597" y="848228"/>
                  </a:moveTo>
                  <a:lnTo>
                    <a:pt x="649325" y="849129"/>
                  </a:lnTo>
                  <a:cubicBezTo>
                    <a:pt x="660570" y="849129"/>
                    <a:pt x="675563" y="852885"/>
                    <a:pt x="686808" y="852885"/>
                  </a:cubicBezTo>
                  <a:lnTo>
                    <a:pt x="705422" y="855655"/>
                  </a:lnTo>
                  <a:lnTo>
                    <a:pt x="728039" y="864156"/>
                  </a:lnTo>
                  <a:lnTo>
                    <a:pt x="728184" y="864194"/>
                  </a:lnTo>
                  <a:lnTo>
                    <a:pt x="679311" y="856642"/>
                  </a:lnTo>
                  <a:cubicBezTo>
                    <a:pt x="669941" y="854764"/>
                    <a:pt x="656822" y="851007"/>
                    <a:pt x="644171" y="850537"/>
                  </a:cubicBezTo>
                  <a:lnTo>
                    <a:pt x="627781" y="852717"/>
                  </a:lnTo>
                  <a:lnTo>
                    <a:pt x="630584" y="849129"/>
                  </a:lnTo>
                  <a:close/>
                  <a:moveTo>
                    <a:pt x="739284" y="844299"/>
                  </a:moveTo>
                  <a:lnTo>
                    <a:pt x="825494" y="856642"/>
                  </a:lnTo>
                  <a:cubicBezTo>
                    <a:pt x="840487" y="860399"/>
                    <a:pt x="859228" y="860399"/>
                    <a:pt x="874221" y="867912"/>
                  </a:cubicBezTo>
                  <a:lnTo>
                    <a:pt x="903050" y="874104"/>
                  </a:lnTo>
                  <a:lnTo>
                    <a:pt x="903133" y="875549"/>
                  </a:lnTo>
                  <a:lnTo>
                    <a:pt x="893475" y="874060"/>
                  </a:lnTo>
                  <a:lnTo>
                    <a:pt x="870473" y="867912"/>
                  </a:lnTo>
                  <a:cubicBezTo>
                    <a:pt x="851732" y="864156"/>
                    <a:pt x="829242" y="860399"/>
                    <a:pt x="810501" y="856642"/>
                  </a:cubicBezTo>
                  <a:lnTo>
                    <a:pt x="802394" y="855594"/>
                  </a:lnTo>
                  <a:close/>
                  <a:moveTo>
                    <a:pt x="667238" y="841304"/>
                  </a:moveTo>
                  <a:lnTo>
                    <a:pt x="682607" y="841548"/>
                  </a:lnTo>
                  <a:lnTo>
                    <a:pt x="709297" y="852416"/>
                  </a:lnTo>
                  <a:lnTo>
                    <a:pt x="728796" y="859134"/>
                  </a:lnTo>
                  <a:lnTo>
                    <a:pt x="705422" y="855655"/>
                  </a:lnTo>
                  <a:close/>
                  <a:moveTo>
                    <a:pt x="619638" y="839657"/>
                  </a:moveTo>
                  <a:lnTo>
                    <a:pt x="621626" y="851612"/>
                  </a:lnTo>
                  <a:lnTo>
                    <a:pt x="619339" y="852885"/>
                  </a:lnTo>
                  <a:lnTo>
                    <a:pt x="617938" y="855343"/>
                  </a:lnTo>
                  <a:lnTo>
                    <a:pt x="614858" y="844231"/>
                  </a:lnTo>
                  <a:lnTo>
                    <a:pt x="615591" y="841615"/>
                  </a:lnTo>
                  <a:close/>
                  <a:moveTo>
                    <a:pt x="711001" y="839566"/>
                  </a:moveTo>
                  <a:lnTo>
                    <a:pt x="724291" y="841615"/>
                  </a:lnTo>
                  <a:lnTo>
                    <a:pt x="739284" y="844299"/>
                  </a:lnTo>
                  <a:lnTo>
                    <a:pt x="720542" y="841615"/>
                  </a:lnTo>
                  <a:close/>
                  <a:moveTo>
                    <a:pt x="677646" y="839528"/>
                  </a:moveTo>
                  <a:lnTo>
                    <a:pt x="694336" y="841619"/>
                  </a:lnTo>
                  <a:lnTo>
                    <a:pt x="730057" y="846239"/>
                  </a:lnTo>
                  <a:lnTo>
                    <a:pt x="755523" y="850067"/>
                  </a:lnTo>
                  <a:lnTo>
                    <a:pt x="810501" y="860399"/>
                  </a:lnTo>
                  <a:lnTo>
                    <a:pt x="854650" y="868696"/>
                  </a:lnTo>
                  <a:lnTo>
                    <a:pt x="877969" y="874956"/>
                  </a:lnTo>
                  <a:lnTo>
                    <a:pt x="903334" y="879042"/>
                  </a:lnTo>
                  <a:lnTo>
                    <a:pt x="903338" y="879101"/>
                  </a:lnTo>
                  <a:lnTo>
                    <a:pt x="865684" y="875568"/>
                  </a:lnTo>
                  <a:lnTo>
                    <a:pt x="836739" y="867912"/>
                  </a:lnTo>
                  <a:cubicBezTo>
                    <a:pt x="814249" y="864156"/>
                    <a:pt x="791759" y="860399"/>
                    <a:pt x="769270" y="856642"/>
                  </a:cubicBezTo>
                  <a:cubicBezTo>
                    <a:pt x="739284" y="852885"/>
                    <a:pt x="713046" y="845372"/>
                    <a:pt x="686808" y="841615"/>
                  </a:cubicBezTo>
                  <a:lnTo>
                    <a:pt x="682607" y="841548"/>
                  </a:lnTo>
                  <a:close/>
                  <a:moveTo>
                    <a:pt x="659745" y="838488"/>
                  </a:moveTo>
                  <a:lnTo>
                    <a:pt x="667238" y="841304"/>
                  </a:lnTo>
                  <a:lnTo>
                    <a:pt x="657290" y="841146"/>
                  </a:lnTo>
                  <a:lnTo>
                    <a:pt x="633597" y="848228"/>
                  </a:lnTo>
                  <a:lnTo>
                    <a:pt x="632927" y="848189"/>
                  </a:lnTo>
                  <a:lnTo>
                    <a:pt x="621702" y="852069"/>
                  </a:lnTo>
                  <a:lnTo>
                    <a:pt x="621626" y="851612"/>
                  </a:lnTo>
                  <a:lnTo>
                    <a:pt x="640423" y="841146"/>
                  </a:lnTo>
                  <a:close/>
                  <a:moveTo>
                    <a:pt x="614959" y="837993"/>
                  </a:moveTo>
                  <a:lnTo>
                    <a:pt x="614654" y="843494"/>
                  </a:lnTo>
                  <a:lnTo>
                    <a:pt x="614858" y="844231"/>
                  </a:lnTo>
                  <a:lnTo>
                    <a:pt x="608094" y="868382"/>
                  </a:lnTo>
                  <a:lnTo>
                    <a:pt x="608532" y="871840"/>
                  </a:lnTo>
                  <a:lnTo>
                    <a:pt x="606220" y="875895"/>
                  </a:lnTo>
                  <a:lnTo>
                    <a:pt x="605994" y="879017"/>
                  </a:lnTo>
                  <a:lnTo>
                    <a:pt x="604346" y="864156"/>
                  </a:lnTo>
                  <a:cubicBezTo>
                    <a:pt x="604346" y="854764"/>
                    <a:pt x="606220" y="846311"/>
                    <a:pt x="610437" y="840206"/>
                  </a:cubicBezTo>
                  <a:close/>
                  <a:moveTo>
                    <a:pt x="669155" y="836071"/>
                  </a:moveTo>
                  <a:lnTo>
                    <a:pt x="690556" y="837859"/>
                  </a:lnTo>
                  <a:lnTo>
                    <a:pt x="746390" y="848351"/>
                  </a:lnTo>
                  <a:lnTo>
                    <a:pt x="730057" y="846239"/>
                  </a:lnTo>
                  <a:lnTo>
                    <a:pt x="724291" y="845372"/>
                  </a:lnTo>
                  <a:lnTo>
                    <a:pt x="694336" y="841619"/>
                  </a:lnTo>
                  <a:lnTo>
                    <a:pt x="694304" y="841615"/>
                  </a:lnTo>
                  <a:lnTo>
                    <a:pt x="673428" y="837811"/>
                  </a:lnTo>
                  <a:close/>
                  <a:moveTo>
                    <a:pt x="648789" y="834370"/>
                  </a:moveTo>
                  <a:lnTo>
                    <a:pt x="659417" y="835258"/>
                  </a:lnTo>
                  <a:lnTo>
                    <a:pt x="673428" y="837811"/>
                  </a:lnTo>
                  <a:lnTo>
                    <a:pt x="677646" y="839528"/>
                  </a:lnTo>
                  <a:lnTo>
                    <a:pt x="664318" y="837859"/>
                  </a:lnTo>
                  <a:lnTo>
                    <a:pt x="659745" y="838488"/>
                  </a:lnTo>
                  <a:close/>
                  <a:moveTo>
                    <a:pt x="635319" y="830147"/>
                  </a:moveTo>
                  <a:lnTo>
                    <a:pt x="640805" y="831369"/>
                  </a:lnTo>
                  <a:lnTo>
                    <a:pt x="648789" y="834370"/>
                  </a:lnTo>
                  <a:lnTo>
                    <a:pt x="645577" y="834102"/>
                  </a:lnTo>
                  <a:cubicBezTo>
                    <a:pt x="639955" y="834102"/>
                    <a:pt x="634332" y="834102"/>
                    <a:pt x="629178" y="835041"/>
                  </a:cubicBezTo>
                  <a:lnTo>
                    <a:pt x="619638" y="839657"/>
                  </a:lnTo>
                  <a:lnTo>
                    <a:pt x="619339" y="837859"/>
                  </a:lnTo>
                  <a:lnTo>
                    <a:pt x="620137" y="835458"/>
                  </a:lnTo>
                  <a:lnTo>
                    <a:pt x="630584" y="830345"/>
                  </a:lnTo>
                  <a:close/>
                  <a:moveTo>
                    <a:pt x="650575" y="829510"/>
                  </a:moveTo>
                  <a:lnTo>
                    <a:pt x="664318" y="834102"/>
                  </a:lnTo>
                  <a:lnTo>
                    <a:pt x="669155" y="836071"/>
                  </a:lnTo>
                  <a:lnTo>
                    <a:pt x="659417" y="835258"/>
                  </a:lnTo>
                  <a:lnTo>
                    <a:pt x="653073" y="834102"/>
                  </a:lnTo>
                  <a:lnTo>
                    <a:pt x="640805" y="831369"/>
                  </a:lnTo>
                  <a:lnTo>
                    <a:pt x="638080" y="830345"/>
                  </a:lnTo>
                  <a:lnTo>
                    <a:pt x="637009" y="830077"/>
                  </a:lnTo>
                  <a:close/>
                  <a:moveTo>
                    <a:pt x="644078" y="827340"/>
                  </a:moveTo>
                  <a:lnTo>
                    <a:pt x="668067" y="830345"/>
                  </a:lnTo>
                  <a:lnTo>
                    <a:pt x="711001" y="839566"/>
                  </a:lnTo>
                  <a:lnTo>
                    <a:pt x="675563" y="834102"/>
                  </a:lnTo>
                  <a:cubicBezTo>
                    <a:pt x="668067" y="832223"/>
                    <a:pt x="660570" y="830345"/>
                    <a:pt x="653074" y="829406"/>
                  </a:cubicBezTo>
                  <a:lnTo>
                    <a:pt x="650575" y="829510"/>
                  </a:lnTo>
                  <a:close/>
                  <a:moveTo>
                    <a:pt x="623087" y="826588"/>
                  </a:moveTo>
                  <a:lnTo>
                    <a:pt x="637009" y="830077"/>
                  </a:lnTo>
                  <a:lnTo>
                    <a:pt x="635319" y="830147"/>
                  </a:lnTo>
                  <a:lnTo>
                    <a:pt x="622829" y="827366"/>
                  </a:lnTo>
                  <a:close/>
                  <a:moveTo>
                    <a:pt x="619339" y="826588"/>
                  </a:moveTo>
                  <a:lnTo>
                    <a:pt x="622829" y="827366"/>
                  </a:lnTo>
                  <a:lnTo>
                    <a:pt x="620137" y="835458"/>
                  </a:lnTo>
                  <a:lnTo>
                    <a:pt x="614959" y="837993"/>
                  </a:lnTo>
                  <a:lnTo>
                    <a:pt x="615538" y="827541"/>
                  </a:lnTo>
                  <a:close/>
                  <a:moveTo>
                    <a:pt x="607157" y="824710"/>
                  </a:moveTo>
                  <a:lnTo>
                    <a:pt x="617383" y="825331"/>
                  </a:lnTo>
                  <a:lnTo>
                    <a:pt x="615591" y="826588"/>
                  </a:lnTo>
                  <a:lnTo>
                    <a:pt x="615538" y="827541"/>
                  </a:lnTo>
                  <a:lnTo>
                    <a:pt x="604346" y="830345"/>
                  </a:lnTo>
                  <a:cubicBezTo>
                    <a:pt x="596850" y="834102"/>
                    <a:pt x="596850" y="841615"/>
                    <a:pt x="596850" y="849129"/>
                  </a:cubicBezTo>
                  <a:lnTo>
                    <a:pt x="605613" y="884262"/>
                  </a:lnTo>
                  <a:lnTo>
                    <a:pt x="604346" y="901723"/>
                  </a:lnTo>
                  <a:lnTo>
                    <a:pt x="605222" y="909432"/>
                  </a:lnTo>
                  <a:lnTo>
                    <a:pt x="604346" y="905480"/>
                  </a:lnTo>
                  <a:cubicBezTo>
                    <a:pt x="600598" y="894209"/>
                    <a:pt x="600598" y="882939"/>
                    <a:pt x="596850" y="871669"/>
                  </a:cubicBezTo>
                  <a:cubicBezTo>
                    <a:pt x="596850" y="864156"/>
                    <a:pt x="593101" y="852885"/>
                    <a:pt x="593101" y="845372"/>
                  </a:cubicBezTo>
                  <a:cubicBezTo>
                    <a:pt x="591227" y="832223"/>
                    <a:pt x="597787" y="826588"/>
                    <a:pt x="607157" y="824710"/>
                  </a:cubicBezTo>
                  <a:close/>
                  <a:moveTo>
                    <a:pt x="921990" y="824491"/>
                  </a:moveTo>
                  <a:lnTo>
                    <a:pt x="922949" y="834102"/>
                  </a:lnTo>
                  <a:cubicBezTo>
                    <a:pt x="922949" y="845372"/>
                    <a:pt x="922949" y="860399"/>
                    <a:pt x="915452" y="871669"/>
                  </a:cubicBezTo>
                  <a:lnTo>
                    <a:pt x="913846" y="872743"/>
                  </a:lnTo>
                  <a:lnTo>
                    <a:pt x="919200" y="856642"/>
                  </a:lnTo>
                  <a:close/>
                  <a:moveTo>
                    <a:pt x="630584" y="822832"/>
                  </a:moveTo>
                  <a:lnTo>
                    <a:pt x="644078" y="827340"/>
                  </a:lnTo>
                  <a:lnTo>
                    <a:pt x="638080" y="826588"/>
                  </a:lnTo>
                  <a:lnTo>
                    <a:pt x="617383" y="825331"/>
                  </a:lnTo>
                  <a:lnTo>
                    <a:pt x="620276" y="823301"/>
                  </a:lnTo>
                  <a:cubicBezTo>
                    <a:pt x="623087" y="822832"/>
                    <a:pt x="626836" y="822832"/>
                    <a:pt x="630584" y="822832"/>
                  </a:cubicBezTo>
                  <a:close/>
                  <a:moveTo>
                    <a:pt x="926878" y="814051"/>
                  </a:moveTo>
                  <a:lnTo>
                    <a:pt x="927165" y="835980"/>
                  </a:lnTo>
                  <a:cubicBezTo>
                    <a:pt x="926697" y="848190"/>
                    <a:pt x="924823" y="860399"/>
                    <a:pt x="919200" y="871669"/>
                  </a:cubicBezTo>
                  <a:lnTo>
                    <a:pt x="916701" y="874800"/>
                  </a:lnTo>
                  <a:lnTo>
                    <a:pt x="922949" y="852885"/>
                  </a:lnTo>
                  <a:cubicBezTo>
                    <a:pt x="922949" y="841615"/>
                    <a:pt x="926697" y="830345"/>
                    <a:pt x="926697" y="815318"/>
                  </a:cubicBezTo>
                  <a:close/>
                  <a:moveTo>
                    <a:pt x="44138" y="807867"/>
                  </a:moveTo>
                  <a:lnTo>
                    <a:pt x="44131" y="808662"/>
                  </a:lnTo>
                  <a:lnTo>
                    <a:pt x="39543" y="887060"/>
                  </a:lnTo>
                  <a:lnTo>
                    <a:pt x="37559" y="905926"/>
                  </a:lnTo>
                  <a:lnTo>
                    <a:pt x="37559" y="909685"/>
                  </a:lnTo>
                  <a:lnTo>
                    <a:pt x="35832" y="930238"/>
                  </a:lnTo>
                  <a:lnTo>
                    <a:pt x="40597" y="837234"/>
                  </a:lnTo>
                  <a:close/>
                  <a:moveTo>
                    <a:pt x="48036" y="806303"/>
                  </a:moveTo>
                  <a:lnTo>
                    <a:pt x="47992" y="811429"/>
                  </a:lnTo>
                  <a:lnTo>
                    <a:pt x="44601" y="855180"/>
                  </a:lnTo>
                  <a:lnTo>
                    <a:pt x="38765" y="900346"/>
                  </a:lnTo>
                  <a:lnTo>
                    <a:pt x="39543" y="887060"/>
                  </a:lnTo>
                  <a:close/>
                  <a:moveTo>
                    <a:pt x="44314" y="787343"/>
                  </a:moveTo>
                  <a:lnTo>
                    <a:pt x="44227" y="797557"/>
                  </a:lnTo>
                  <a:lnTo>
                    <a:pt x="41315" y="823228"/>
                  </a:lnTo>
                  <a:lnTo>
                    <a:pt x="40597" y="837234"/>
                  </a:lnTo>
                  <a:lnTo>
                    <a:pt x="30047" y="924722"/>
                  </a:lnTo>
                  <a:lnTo>
                    <a:pt x="23902" y="1013907"/>
                  </a:lnTo>
                  <a:lnTo>
                    <a:pt x="30472" y="911317"/>
                  </a:lnTo>
                  <a:lnTo>
                    <a:pt x="37559" y="857059"/>
                  </a:lnTo>
                  <a:close/>
                  <a:moveTo>
                    <a:pt x="49824" y="760712"/>
                  </a:moveTo>
                  <a:lnTo>
                    <a:pt x="48888" y="798208"/>
                  </a:lnTo>
                  <a:lnTo>
                    <a:pt x="48826" y="798794"/>
                  </a:lnTo>
                  <a:lnTo>
                    <a:pt x="48036" y="806303"/>
                  </a:lnTo>
                  <a:lnTo>
                    <a:pt x="48320" y="773184"/>
                  </a:lnTo>
                  <a:close/>
                  <a:moveTo>
                    <a:pt x="48429" y="760511"/>
                  </a:moveTo>
                  <a:lnTo>
                    <a:pt x="48320" y="773184"/>
                  </a:lnTo>
                  <a:lnTo>
                    <a:pt x="44138" y="807867"/>
                  </a:lnTo>
                  <a:lnTo>
                    <a:pt x="44227" y="797557"/>
                  </a:lnTo>
                  <a:close/>
                  <a:moveTo>
                    <a:pt x="53321" y="756058"/>
                  </a:moveTo>
                  <a:lnTo>
                    <a:pt x="52582" y="785637"/>
                  </a:lnTo>
                  <a:cubicBezTo>
                    <a:pt x="52582" y="819469"/>
                    <a:pt x="48826" y="857059"/>
                    <a:pt x="45070" y="894649"/>
                  </a:cubicBezTo>
                  <a:lnTo>
                    <a:pt x="42124" y="922176"/>
                  </a:lnTo>
                  <a:lnTo>
                    <a:pt x="47887" y="823698"/>
                  </a:lnTo>
                  <a:lnTo>
                    <a:pt x="47992" y="811429"/>
                  </a:lnTo>
                  <a:lnTo>
                    <a:pt x="48826" y="800674"/>
                  </a:lnTo>
                  <a:lnTo>
                    <a:pt x="48888" y="798208"/>
                  </a:lnTo>
                  <a:close/>
                  <a:moveTo>
                    <a:pt x="49876" y="729943"/>
                  </a:moveTo>
                  <a:lnTo>
                    <a:pt x="50235" y="744288"/>
                  </a:lnTo>
                  <a:lnTo>
                    <a:pt x="50225" y="744682"/>
                  </a:lnTo>
                  <a:lnTo>
                    <a:pt x="48429" y="760511"/>
                  </a:lnTo>
                  <a:lnTo>
                    <a:pt x="48576" y="743359"/>
                  </a:lnTo>
                  <a:close/>
                  <a:moveTo>
                    <a:pt x="53612" y="714098"/>
                  </a:moveTo>
                  <a:lnTo>
                    <a:pt x="53926" y="726694"/>
                  </a:lnTo>
                  <a:lnTo>
                    <a:pt x="49824" y="760712"/>
                  </a:lnTo>
                  <a:lnTo>
                    <a:pt x="50225" y="744682"/>
                  </a:lnTo>
                  <a:lnTo>
                    <a:pt x="53521" y="715625"/>
                  </a:lnTo>
                  <a:close/>
                  <a:moveTo>
                    <a:pt x="918339" y="696355"/>
                  </a:moveTo>
                  <a:lnTo>
                    <a:pt x="919200" y="721400"/>
                  </a:lnTo>
                  <a:cubicBezTo>
                    <a:pt x="919200" y="736427"/>
                    <a:pt x="919200" y="747697"/>
                    <a:pt x="919200" y="758967"/>
                  </a:cubicBezTo>
                  <a:lnTo>
                    <a:pt x="924933" y="790568"/>
                  </a:lnTo>
                  <a:lnTo>
                    <a:pt x="921990" y="824491"/>
                  </a:lnTo>
                  <a:lnTo>
                    <a:pt x="915452" y="758967"/>
                  </a:lnTo>
                  <a:lnTo>
                    <a:pt x="915452" y="738305"/>
                  </a:lnTo>
                  <a:close/>
                  <a:moveTo>
                    <a:pt x="915452" y="687590"/>
                  </a:moveTo>
                  <a:lnTo>
                    <a:pt x="915452" y="717643"/>
                  </a:lnTo>
                  <a:lnTo>
                    <a:pt x="915452" y="738305"/>
                  </a:lnTo>
                  <a:lnTo>
                    <a:pt x="911704" y="792778"/>
                  </a:lnTo>
                  <a:cubicBezTo>
                    <a:pt x="911704" y="807805"/>
                    <a:pt x="911704" y="826588"/>
                    <a:pt x="907956" y="845372"/>
                  </a:cubicBezTo>
                  <a:cubicBezTo>
                    <a:pt x="907956" y="852885"/>
                    <a:pt x="907019" y="861338"/>
                    <a:pt x="906550" y="869791"/>
                  </a:cubicBezTo>
                  <a:lnTo>
                    <a:pt x="906845" y="874919"/>
                  </a:lnTo>
                  <a:lnTo>
                    <a:pt x="903050" y="874104"/>
                  </a:lnTo>
                  <a:lnTo>
                    <a:pt x="902802" y="869791"/>
                  </a:lnTo>
                  <a:cubicBezTo>
                    <a:pt x="903270" y="861338"/>
                    <a:pt x="904207" y="852885"/>
                    <a:pt x="904207" y="845372"/>
                  </a:cubicBezTo>
                  <a:cubicBezTo>
                    <a:pt x="904207" y="826588"/>
                    <a:pt x="907956" y="811561"/>
                    <a:pt x="907956" y="792778"/>
                  </a:cubicBezTo>
                  <a:cubicBezTo>
                    <a:pt x="911704" y="758967"/>
                    <a:pt x="911704" y="721400"/>
                    <a:pt x="915452" y="687590"/>
                  </a:cubicBezTo>
                  <a:close/>
                  <a:moveTo>
                    <a:pt x="57116" y="655229"/>
                  </a:moveTo>
                  <a:lnTo>
                    <a:pt x="53612" y="714098"/>
                  </a:lnTo>
                  <a:lnTo>
                    <a:pt x="53161" y="696045"/>
                  </a:lnTo>
                  <a:close/>
                  <a:moveTo>
                    <a:pt x="58759" y="627629"/>
                  </a:moveTo>
                  <a:lnTo>
                    <a:pt x="58685" y="639035"/>
                  </a:lnTo>
                  <a:lnTo>
                    <a:pt x="57116" y="655229"/>
                  </a:lnTo>
                  <a:close/>
                  <a:moveTo>
                    <a:pt x="48826" y="618361"/>
                  </a:moveTo>
                  <a:lnTo>
                    <a:pt x="52582" y="672866"/>
                  </a:lnTo>
                  <a:lnTo>
                    <a:pt x="53161" y="696045"/>
                  </a:lnTo>
                  <a:lnTo>
                    <a:pt x="49876" y="729943"/>
                  </a:lnTo>
                  <a:lnTo>
                    <a:pt x="48826" y="687903"/>
                  </a:lnTo>
                  <a:close/>
                  <a:moveTo>
                    <a:pt x="939622" y="616212"/>
                  </a:moveTo>
                  <a:lnTo>
                    <a:pt x="941062" y="658080"/>
                  </a:lnTo>
                  <a:lnTo>
                    <a:pt x="934193" y="762724"/>
                  </a:lnTo>
                  <a:lnTo>
                    <a:pt x="926878" y="814051"/>
                  </a:lnTo>
                  <a:lnTo>
                    <a:pt x="926697" y="800291"/>
                  </a:lnTo>
                  <a:lnTo>
                    <a:pt x="924933" y="790568"/>
                  </a:lnTo>
                  <a:lnTo>
                    <a:pt x="926697" y="770238"/>
                  </a:lnTo>
                  <a:cubicBezTo>
                    <a:pt x="930445" y="736427"/>
                    <a:pt x="934193" y="698860"/>
                    <a:pt x="937942" y="665049"/>
                  </a:cubicBezTo>
                  <a:close/>
                  <a:moveTo>
                    <a:pt x="43593" y="611961"/>
                  </a:moveTo>
                  <a:lnTo>
                    <a:pt x="48826" y="687903"/>
                  </a:lnTo>
                  <a:lnTo>
                    <a:pt x="48826" y="714216"/>
                  </a:lnTo>
                  <a:lnTo>
                    <a:pt x="48576" y="743359"/>
                  </a:lnTo>
                  <a:lnTo>
                    <a:pt x="44314" y="787343"/>
                  </a:lnTo>
                  <a:lnTo>
                    <a:pt x="45070" y="699180"/>
                  </a:lnTo>
                  <a:close/>
                  <a:moveTo>
                    <a:pt x="61001" y="604458"/>
                  </a:moveTo>
                  <a:lnTo>
                    <a:pt x="60094" y="691662"/>
                  </a:lnTo>
                  <a:lnTo>
                    <a:pt x="53321" y="756058"/>
                  </a:lnTo>
                  <a:lnTo>
                    <a:pt x="53990" y="729252"/>
                  </a:lnTo>
                  <a:lnTo>
                    <a:pt x="53926" y="726694"/>
                  </a:lnTo>
                  <a:lnTo>
                    <a:pt x="56338" y="706698"/>
                  </a:lnTo>
                  <a:close/>
                  <a:moveTo>
                    <a:pt x="943611" y="594986"/>
                  </a:moveTo>
                  <a:lnTo>
                    <a:pt x="945438" y="646266"/>
                  </a:lnTo>
                  <a:cubicBezTo>
                    <a:pt x="949186" y="683833"/>
                    <a:pt x="945438" y="717643"/>
                    <a:pt x="941690" y="751454"/>
                  </a:cubicBezTo>
                  <a:cubicBezTo>
                    <a:pt x="937942" y="770238"/>
                    <a:pt x="937942" y="789021"/>
                    <a:pt x="934193" y="804048"/>
                  </a:cubicBezTo>
                  <a:cubicBezTo>
                    <a:pt x="934193" y="815318"/>
                    <a:pt x="934193" y="822832"/>
                    <a:pt x="934193" y="830345"/>
                  </a:cubicBezTo>
                  <a:cubicBezTo>
                    <a:pt x="934193" y="837859"/>
                    <a:pt x="934193" y="845372"/>
                    <a:pt x="934193" y="852885"/>
                  </a:cubicBezTo>
                  <a:cubicBezTo>
                    <a:pt x="934193" y="867912"/>
                    <a:pt x="937942" y="882939"/>
                    <a:pt x="930445" y="894209"/>
                  </a:cubicBezTo>
                  <a:cubicBezTo>
                    <a:pt x="922949" y="909236"/>
                    <a:pt x="911704" y="916750"/>
                    <a:pt x="904207" y="928020"/>
                  </a:cubicBezTo>
                  <a:cubicBezTo>
                    <a:pt x="881718" y="950560"/>
                    <a:pt x="855480" y="976857"/>
                    <a:pt x="829242" y="995641"/>
                  </a:cubicBezTo>
                  <a:lnTo>
                    <a:pt x="816742" y="1004040"/>
                  </a:lnTo>
                  <a:lnTo>
                    <a:pt x="833551" y="986193"/>
                  </a:lnTo>
                  <a:lnTo>
                    <a:pt x="847515" y="975918"/>
                  </a:lnTo>
                  <a:cubicBezTo>
                    <a:pt x="859228" y="965587"/>
                    <a:pt x="870473" y="954317"/>
                    <a:pt x="881718" y="943047"/>
                  </a:cubicBezTo>
                  <a:cubicBezTo>
                    <a:pt x="892963" y="935533"/>
                    <a:pt x="904207" y="924263"/>
                    <a:pt x="911704" y="912993"/>
                  </a:cubicBezTo>
                  <a:cubicBezTo>
                    <a:pt x="922949" y="901723"/>
                    <a:pt x="930445" y="890453"/>
                    <a:pt x="930445" y="879182"/>
                  </a:cubicBezTo>
                  <a:cubicBezTo>
                    <a:pt x="934193" y="864156"/>
                    <a:pt x="930445" y="849129"/>
                    <a:pt x="930445" y="830345"/>
                  </a:cubicBezTo>
                  <a:cubicBezTo>
                    <a:pt x="930445" y="815318"/>
                    <a:pt x="930445" y="796535"/>
                    <a:pt x="934193" y="781508"/>
                  </a:cubicBezTo>
                  <a:cubicBezTo>
                    <a:pt x="937942" y="743940"/>
                    <a:pt x="945438" y="710130"/>
                    <a:pt x="941690" y="676319"/>
                  </a:cubicBezTo>
                  <a:lnTo>
                    <a:pt x="941062" y="658080"/>
                  </a:lnTo>
                  <a:lnTo>
                    <a:pt x="941221" y="655657"/>
                  </a:lnTo>
                  <a:close/>
                  <a:moveTo>
                    <a:pt x="58971" y="594721"/>
                  </a:moveTo>
                  <a:lnTo>
                    <a:pt x="60094" y="605204"/>
                  </a:lnTo>
                  <a:lnTo>
                    <a:pt x="58759" y="627629"/>
                  </a:lnTo>
                  <a:close/>
                  <a:moveTo>
                    <a:pt x="40041" y="417889"/>
                  </a:moveTo>
                  <a:lnTo>
                    <a:pt x="48826" y="499951"/>
                  </a:lnTo>
                  <a:lnTo>
                    <a:pt x="48826" y="618361"/>
                  </a:lnTo>
                  <a:lnTo>
                    <a:pt x="45070" y="563855"/>
                  </a:lnTo>
                  <a:cubicBezTo>
                    <a:pt x="41315" y="526264"/>
                    <a:pt x="41315" y="492433"/>
                    <a:pt x="41315" y="454843"/>
                  </a:cubicBezTo>
                  <a:close/>
                  <a:moveTo>
                    <a:pt x="44990" y="416917"/>
                  </a:moveTo>
                  <a:lnTo>
                    <a:pt x="52113" y="477397"/>
                  </a:lnTo>
                  <a:lnTo>
                    <a:pt x="59191" y="560763"/>
                  </a:lnTo>
                  <a:lnTo>
                    <a:pt x="58971" y="594721"/>
                  </a:lnTo>
                  <a:lnTo>
                    <a:pt x="48826" y="499951"/>
                  </a:lnTo>
                  <a:lnTo>
                    <a:pt x="48826" y="492433"/>
                  </a:lnTo>
                  <a:close/>
                  <a:moveTo>
                    <a:pt x="919380" y="387052"/>
                  </a:moveTo>
                  <a:lnTo>
                    <a:pt x="915452" y="477213"/>
                  </a:lnTo>
                  <a:lnTo>
                    <a:pt x="915452" y="503510"/>
                  </a:lnTo>
                  <a:cubicBezTo>
                    <a:pt x="911704" y="541077"/>
                    <a:pt x="915452" y="578645"/>
                    <a:pt x="915452" y="612455"/>
                  </a:cubicBezTo>
                  <a:lnTo>
                    <a:pt x="915452" y="661292"/>
                  </a:lnTo>
                  <a:cubicBezTo>
                    <a:pt x="911704" y="627482"/>
                    <a:pt x="911704" y="589915"/>
                    <a:pt x="911704" y="556104"/>
                  </a:cubicBezTo>
                  <a:cubicBezTo>
                    <a:pt x="911704" y="518537"/>
                    <a:pt x="911704" y="480970"/>
                    <a:pt x="915452" y="447159"/>
                  </a:cubicBezTo>
                  <a:close/>
                  <a:moveTo>
                    <a:pt x="924335" y="362195"/>
                  </a:moveTo>
                  <a:lnTo>
                    <a:pt x="922949" y="465943"/>
                  </a:lnTo>
                  <a:cubicBezTo>
                    <a:pt x="919200" y="537321"/>
                    <a:pt x="919200" y="612455"/>
                    <a:pt x="919200" y="683833"/>
                  </a:cubicBezTo>
                  <a:lnTo>
                    <a:pt x="918339" y="696355"/>
                  </a:lnTo>
                  <a:lnTo>
                    <a:pt x="915452" y="612455"/>
                  </a:lnTo>
                  <a:lnTo>
                    <a:pt x="915452" y="503510"/>
                  </a:lnTo>
                  <a:cubicBezTo>
                    <a:pt x="915452" y="469700"/>
                    <a:pt x="919200" y="432132"/>
                    <a:pt x="922949" y="398322"/>
                  </a:cubicBezTo>
                  <a:close/>
                  <a:moveTo>
                    <a:pt x="33432" y="350085"/>
                  </a:moveTo>
                  <a:lnTo>
                    <a:pt x="37559" y="394698"/>
                  </a:lnTo>
                  <a:lnTo>
                    <a:pt x="39013" y="408279"/>
                  </a:lnTo>
                  <a:lnTo>
                    <a:pt x="41315" y="477397"/>
                  </a:lnTo>
                  <a:lnTo>
                    <a:pt x="43593" y="611961"/>
                  </a:lnTo>
                  <a:lnTo>
                    <a:pt x="41315" y="578891"/>
                  </a:lnTo>
                  <a:cubicBezTo>
                    <a:pt x="41315" y="541300"/>
                    <a:pt x="37559" y="507469"/>
                    <a:pt x="37559" y="469879"/>
                  </a:cubicBezTo>
                  <a:close/>
                  <a:moveTo>
                    <a:pt x="36636" y="337843"/>
                  </a:moveTo>
                  <a:lnTo>
                    <a:pt x="37699" y="349892"/>
                  </a:lnTo>
                  <a:lnTo>
                    <a:pt x="40041" y="417889"/>
                  </a:lnTo>
                  <a:lnTo>
                    <a:pt x="39013" y="408279"/>
                  </a:lnTo>
                  <a:lnTo>
                    <a:pt x="37559" y="364626"/>
                  </a:lnTo>
                  <a:close/>
                  <a:moveTo>
                    <a:pt x="925015" y="273288"/>
                  </a:moveTo>
                  <a:lnTo>
                    <a:pt x="926791" y="298205"/>
                  </a:lnTo>
                  <a:lnTo>
                    <a:pt x="924335" y="362195"/>
                  </a:lnTo>
                  <a:lnTo>
                    <a:pt x="924354" y="360755"/>
                  </a:lnTo>
                  <a:lnTo>
                    <a:pt x="923659" y="308759"/>
                  </a:lnTo>
                  <a:close/>
                  <a:moveTo>
                    <a:pt x="928331" y="258071"/>
                  </a:moveTo>
                  <a:lnTo>
                    <a:pt x="934193" y="334458"/>
                  </a:lnTo>
                  <a:cubicBezTo>
                    <a:pt x="937942" y="364511"/>
                    <a:pt x="937942" y="398322"/>
                    <a:pt x="937942" y="432132"/>
                  </a:cubicBezTo>
                  <a:cubicBezTo>
                    <a:pt x="937942" y="465943"/>
                    <a:pt x="937942" y="503510"/>
                    <a:pt x="941690" y="541077"/>
                  </a:cubicBezTo>
                  <a:lnTo>
                    <a:pt x="941953" y="548459"/>
                  </a:lnTo>
                  <a:lnTo>
                    <a:pt x="939622" y="616212"/>
                  </a:lnTo>
                  <a:lnTo>
                    <a:pt x="937942" y="567374"/>
                  </a:lnTo>
                  <a:cubicBezTo>
                    <a:pt x="934193" y="529807"/>
                    <a:pt x="934193" y="495997"/>
                    <a:pt x="934193" y="458429"/>
                  </a:cubicBezTo>
                  <a:cubicBezTo>
                    <a:pt x="934193" y="424619"/>
                    <a:pt x="934193" y="387052"/>
                    <a:pt x="930445" y="349484"/>
                  </a:cubicBezTo>
                  <a:lnTo>
                    <a:pt x="926791" y="298205"/>
                  </a:lnTo>
                  <a:close/>
                  <a:moveTo>
                    <a:pt x="919200" y="207981"/>
                  </a:moveTo>
                  <a:lnTo>
                    <a:pt x="922949" y="244296"/>
                  </a:lnTo>
                  <a:lnTo>
                    <a:pt x="922949" y="255566"/>
                  </a:lnTo>
                  <a:lnTo>
                    <a:pt x="923659" y="308759"/>
                  </a:lnTo>
                  <a:lnTo>
                    <a:pt x="922480" y="339623"/>
                  </a:lnTo>
                  <a:lnTo>
                    <a:pt x="919380" y="387052"/>
                  </a:lnTo>
                  <a:lnTo>
                    <a:pt x="920137" y="369677"/>
                  </a:lnTo>
                  <a:cubicBezTo>
                    <a:pt x="921075" y="333518"/>
                    <a:pt x="921075" y="296890"/>
                    <a:pt x="919200" y="259323"/>
                  </a:cubicBezTo>
                  <a:close/>
                  <a:moveTo>
                    <a:pt x="922949" y="204225"/>
                  </a:moveTo>
                  <a:lnTo>
                    <a:pt x="926481" y="234910"/>
                  </a:lnTo>
                  <a:lnTo>
                    <a:pt x="925015" y="273288"/>
                  </a:lnTo>
                  <a:lnTo>
                    <a:pt x="922949" y="244296"/>
                  </a:lnTo>
                  <a:lnTo>
                    <a:pt x="922949" y="244296"/>
                  </a:lnTo>
                  <a:close/>
                  <a:moveTo>
                    <a:pt x="30047" y="150361"/>
                  </a:moveTo>
                  <a:cubicBezTo>
                    <a:pt x="33803" y="184193"/>
                    <a:pt x="33803" y="221783"/>
                    <a:pt x="33803" y="255614"/>
                  </a:cubicBezTo>
                  <a:lnTo>
                    <a:pt x="36636" y="337843"/>
                  </a:lnTo>
                  <a:lnTo>
                    <a:pt x="30685" y="270362"/>
                  </a:lnTo>
                  <a:lnTo>
                    <a:pt x="30047" y="251855"/>
                  </a:lnTo>
                  <a:close/>
                  <a:moveTo>
                    <a:pt x="30258" y="141016"/>
                  </a:moveTo>
                  <a:lnTo>
                    <a:pt x="33926" y="161577"/>
                  </a:lnTo>
                  <a:lnTo>
                    <a:pt x="37559" y="270650"/>
                  </a:lnTo>
                  <a:lnTo>
                    <a:pt x="44990" y="416917"/>
                  </a:lnTo>
                  <a:lnTo>
                    <a:pt x="39495" y="370265"/>
                  </a:lnTo>
                  <a:lnTo>
                    <a:pt x="37699" y="349892"/>
                  </a:lnTo>
                  <a:lnTo>
                    <a:pt x="33803" y="236819"/>
                  </a:lnTo>
                  <a:close/>
                  <a:moveTo>
                    <a:pt x="29357" y="113212"/>
                  </a:moveTo>
                  <a:lnTo>
                    <a:pt x="31456" y="120759"/>
                  </a:lnTo>
                  <a:cubicBezTo>
                    <a:pt x="34742" y="136265"/>
                    <a:pt x="37559" y="152241"/>
                    <a:pt x="41315" y="169156"/>
                  </a:cubicBezTo>
                  <a:cubicBezTo>
                    <a:pt x="45070" y="202988"/>
                    <a:pt x="52582" y="236819"/>
                    <a:pt x="56338" y="274409"/>
                  </a:cubicBezTo>
                  <a:cubicBezTo>
                    <a:pt x="63849" y="345831"/>
                    <a:pt x="66666" y="418192"/>
                    <a:pt x="66197" y="490554"/>
                  </a:cubicBezTo>
                  <a:lnTo>
                    <a:pt x="61001" y="604458"/>
                  </a:lnTo>
                  <a:lnTo>
                    <a:pt x="61209" y="584529"/>
                  </a:lnTo>
                  <a:lnTo>
                    <a:pt x="59191" y="560763"/>
                  </a:lnTo>
                  <a:lnTo>
                    <a:pt x="60094" y="421011"/>
                  </a:lnTo>
                  <a:cubicBezTo>
                    <a:pt x="60094" y="349590"/>
                    <a:pt x="52582" y="274409"/>
                    <a:pt x="41315" y="202988"/>
                  </a:cubicBezTo>
                  <a:lnTo>
                    <a:pt x="33926" y="161577"/>
                  </a:lnTo>
                  <a:lnTo>
                    <a:pt x="33803" y="157879"/>
                  </a:lnTo>
                  <a:lnTo>
                    <a:pt x="29817" y="127960"/>
                  </a:lnTo>
                  <a:close/>
                  <a:moveTo>
                    <a:pt x="25163" y="112461"/>
                  </a:moveTo>
                  <a:lnTo>
                    <a:pt x="29364" y="136009"/>
                  </a:lnTo>
                  <a:lnTo>
                    <a:pt x="30047" y="142843"/>
                  </a:lnTo>
                  <a:lnTo>
                    <a:pt x="30047" y="150361"/>
                  </a:lnTo>
                  <a:lnTo>
                    <a:pt x="24897" y="114282"/>
                  </a:lnTo>
                  <a:close/>
                  <a:moveTo>
                    <a:pt x="922949" y="105298"/>
                  </a:moveTo>
                  <a:lnTo>
                    <a:pt x="926697" y="131595"/>
                  </a:lnTo>
                  <a:lnTo>
                    <a:pt x="927946" y="140360"/>
                  </a:lnTo>
                  <a:lnTo>
                    <a:pt x="930445" y="202972"/>
                  </a:lnTo>
                  <a:lnTo>
                    <a:pt x="928331" y="258071"/>
                  </a:lnTo>
                  <a:lnTo>
                    <a:pt x="926697" y="236783"/>
                  </a:lnTo>
                  <a:lnTo>
                    <a:pt x="926481" y="234910"/>
                  </a:lnTo>
                  <a:lnTo>
                    <a:pt x="926697" y="229269"/>
                  </a:lnTo>
                  <a:cubicBezTo>
                    <a:pt x="926697" y="195459"/>
                    <a:pt x="922949" y="157892"/>
                    <a:pt x="922949" y="124081"/>
                  </a:cubicBezTo>
                  <a:close/>
                  <a:moveTo>
                    <a:pt x="26516" y="103177"/>
                  </a:moveTo>
                  <a:lnTo>
                    <a:pt x="29817" y="127960"/>
                  </a:lnTo>
                  <a:lnTo>
                    <a:pt x="30047" y="135325"/>
                  </a:lnTo>
                  <a:lnTo>
                    <a:pt x="30258" y="141016"/>
                  </a:lnTo>
                  <a:lnTo>
                    <a:pt x="29364" y="136009"/>
                  </a:lnTo>
                  <a:lnTo>
                    <a:pt x="26260" y="104934"/>
                  </a:lnTo>
                  <a:close/>
                  <a:moveTo>
                    <a:pt x="26470" y="102830"/>
                  </a:moveTo>
                  <a:lnTo>
                    <a:pt x="26533" y="103058"/>
                  </a:lnTo>
                  <a:lnTo>
                    <a:pt x="26516" y="103177"/>
                  </a:lnTo>
                  <a:close/>
                  <a:moveTo>
                    <a:pt x="22536" y="97735"/>
                  </a:moveTo>
                  <a:lnTo>
                    <a:pt x="24897" y="114282"/>
                  </a:lnTo>
                  <a:lnTo>
                    <a:pt x="23475" y="124048"/>
                  </a:lnTo>
                  <a:cubicBezTo>
                    <a:pt x="22536" y="139084"/>
                    <a:pt x="22536" y="154120"/>
                    <a:pt x="22536" y="169156"/>
                  </a:cubicBezTo>
                  <a:cubicBezTo>
                    <a:pt x="22536" y="202988"/>
                    <a:pt x="26291" y="233060"/>
                    <a:pt x="30047" y="263132"/>
                  </a:cubicBezTo>
                  <a:lnTo>
                    <a:pt x="30685" y="270362"/>
                  </a:lnTo>
                  <a:lnTo>
                    <a:pt x="33432" y="350085"/>
                  </a:lnTo>
                  <a:lnTo>
                    <a:pt x="18780" y="191711"/>
                  </a:lnTo>
                  <a:cubicBezTo>
                    <a:pt x="18780" y="161638"/>
                    <a:pt x="15024" y="127807"/>
                    <a:pt x="22536" y="97735"/>
                  </a:cubicBezTo>
                  <a:close/>
                  <a:moveTo>
                    <a:pt x="23431" y="91907"/>
                  </a:moveTo>
                  <a:lnTo>
                    <a:pt x="25814" y="100473"/>
                  </a:lnTo>
                  <a:lnTo>
                    <a:pt x="26260" y="104934"/>
                  </a:lnTo>
                  <a:lnTo>
                    <a:pt x="25163" y="112461"/>
                  </a:lnTo>
                  <a:lnTo>
                    <a:pt x="22536" y="97735"/>
                  </a:lnTo>
                  <a:close/>
                  <a:moveTo>
                    <a:pt x="28498" y="89572"/>
                  </a:moveTo>
                  <a:lnTo>
                    <a:pt x="28639" y="90217"/>
                  </a:lnTo>
                  <a:lnTo>
                    <a:pt x="29357" y="113212"/>
                  </a:lnTo>
                  <a:lnTo>
                    <a:pt x="26533" y="103058"/>
                  </a:lnTo>
                  <a:close/>
                  <a:moveTo>
                    <a:pt x="24279" y="86390"/>
                  </a:moveTo>
                  <a:lnTo>
                    <a:pt x="26291" y="101494"/>
                  </a:lnTo>
                  <a:lnTo>
                    <a:pt x="26470" y="102830"/>
                  </a:lnTo>
                  <a:lnTo>
                    <a:pt x="25814" y="100473"/>
                  </a:lnTo>
                  <a:lnTo>
                    <a:pt x="25353" y="95855"/>
                  </a:lnTo>
                  <a:lnTo>
                    <a:pt x="23865" y="89087"/>
                  </a:lnTo>
                  <a:close/>
                  <a:moveTo>
                    <a:pt x="925852" y="73921"/>
                  </a:moveTo>
                  <a:lnTo>
                    <a:pt x="926697" y="79000"/>
                  </a:lnTo>
                  <a:cubicBezTo>
                    <a:pt x="926697" y="94027"/>
                    <a:pt x="930445" y="112811"/>
                    <a:pt x="930445" y="127838"/>
                  </a:cubicBezTo>
                  <a:cubicBezTo>
                    <a:pt x="937942" y="195459"/>
                    <a:pt x="952935" y="263080"/>
                    <a:pt x="956683" y="334458"/>
                  </a:cubicBezTo>
                  <a:cubicBezTo>
                    <a:pt x="956683" y="368268"/>
                    <a:pt x="952935" y="405835"/>
                    <a:pt x="952935" y="439646"/>
                  </a:cubicBezTo>
                  <a:cubicBezTo>
                    <a:pt x="949186" y="477213"/>
                    <a:pt x="949186" y="514780"/>
                    <a:pt x="945438" y="548591"/>
                  </a:cubicBezTo>
                  <a:lnTo>
                    <a:pt x="943611" y="594986"/>
                  </a:lnTo>
                  <a:lnTo>
                    <a:pt x="941953" y="548459"/>
                  </a:lnTo>
                  <a:lnTo>
                    <a:pt x="945438" y="447159"/>
                  </a:lnTo>
                  <a:cubicBezTo>
                    <a:pt x="949186" y="413349"/>
                    <a:pt x="952935" y="375782"/>
                    <a:pt x="952935" y="341971"/>
                  </a:cubicBezTo>
                  <a:cubicBezTo>
                    <a:pt x="952935" y="304404"/>
                    <a:pt x="949186" y="270593"/>
                    <a:pt x="941690" y="236783"/>
                  </a:cubicBezTo>
                  <a:lnTo>
                    <a:pt x="927946" y="140360"/>
                  </a:lnTo>
                  <a:lnTo>
                    <a:pt x="926697" y="109054"/>
                  </a:lnTo>
                  <a:close/>
                  <a:moveTo>
                    <a:pt x="7512" y="67663"/>
                  </a:moveTo>
                  <a:cubicBezTo>
                    <a:pt x="11268" y="67663"/>
                    <a:pt x="15024" y="67663"/>
                    <a:pt x="11268" y="71422"/>
                  </a:cubicBezTo>
                  <a:cubicBezTo>
                    <a:pt x="7512" y="116530"/>
                    <a:pt x="3757" y="165397"/>
                    <a:pt x="3757" y="214265"/>
                  </a:cubicBezTo>
                  <a:cubicBezTo>
                    <a:pt x="3757" y="251855"/>
                    <a:pt x="7512" y="285686"/>
                    <a:pt x="7512" y="323277"/>
                  </a:cubicBezTo>
                  <a:cubicBezTo>
                    <a:pt x="11268" y="360867"/>
                    <a:pt x="11268" y="398457"/>
                    <a:pt x="15024" y="432289"/>
                  </a:cubicBezTo>
                  <a:cubicBezTo>
                    <a:pt x="18780" y="507469"/>
                    <a:pt x="26291" y="578891"/>
                    <a:pt x="30047" y="654071"/>
                  </a:cubicBezTo>
                  <a:cubicBezTo>
                    <a:pt x="33803" y="727373"/>
                    <a:pt x="34742" y="800674"/>
                    <a:pt x="32864" y="873975"/>
                  </a:cubicBezTo>
                  <a:lnTo>
                    <a:pt x="30472" y="911317"/>
                  </a:lnTo>
                  <a:lnTo>
                    <a:pt x="28169" y="928950"/>
                  </a:lnTo>
                  <a:lnTo>
                    <a:pt x="26358" y="943365"/>
                  </a:lnTo>
                  <a:lnTo>
                    <a:pt x="30047" y="725493"/>
                  </a:lnTo>
                  <a:cubicBezTo>
                    <a:pt x="30047" y="691662"/>
                    <a:pt x="26291" y="654071"/>
                    <a:pt x="26291" y="616481"/>
                  </a:cubicBezTo>
                  <a:cubicBezTo>
                    <a:pt x="22536" y="578891"/>
                    <a:pt x="18780" y="545059"/>
                    <a:pt x="15024" y="507469"/>
                  </a:cubicBezTo>
                  <a:cubicBezTo>
                    <a:pt x="11268" y="432289"/>
                    <a:pt x="7512" y="360867"/>
                    <a:pt x="3757" y="285686"/>
                  </a:cubicBezTo>
                  <a:cubicBezTo>
                    <a:pt x="1" y="214265"/>
                    <a:pt x="-3755" y="139084"/>
                    <a:pt x="7512" y="67663"/>
                  </a:cubicBezTo>
                  <a:close/>
                  <a:moveTo>
                    <a:pt x="17543" y="60328"/>
                  </a:moveTo>
                  <a:lnTo>
                    <a:pt x="23865" y="89087"/>
                  </a:lnTo>
                  <a:lnTo>
                    <a:pt x="23431" y="91907"/>
                  </a:lnTo>
                  <a:lnTo>
                    <a:pt x="19882" y="79144"/>
                  </a:lnTo>
                  <a:lnTo>
                    <a:pt x="18029" y="66159"/>
                  </a:lnTo>
                  <a:close/>
                  <a:moveTo>
                    <a:pt x="911704" y="52703"/>
                  </a:moveTo>
                  <a:cubicBezTo>
                    <a:pt x="919200" y="84636"/>
                    <a:pt x="922012" y="118446"/>
                    <a:pt x="922949" y="152726"/>
                  </a:cubicBezTo>
                  <a:lnTo>
                    <a:pt x="922949" y="204225"/>
                  </a:lnTo>
                  <a:lnTo>
                    <a:pt x="919200" y="171666"/>
                  </a:lnTo>
                  <a:lnTo>
                    <a:pt x="919200" y="156013"/>
                  </a:lnTo>
                  <a:lnTo>
                    <a:pt x="909279" y="64858"/>
                  </a:lnTo>
                  <a:close/>
                  <a:moveTo>
                    <a:pt x="907956" y="52703"/>
                  </a:moveTo>
                  <a:lnTo>
                    <a:pt x="909279" y="64858"/>
                  </a:lnTo>
                  <a:lnTo>
                    <a:pt x="907956" y="71487"/>
                  </a:lnTo>
                  <a:cubicBezTo>
                    <a:pt x="911704" y="79000"/>
                    <a:pt x="911704" y="82757"/>
                    <a:pt x="911704" y="90271"/>
                  </a:cubicBezTo>
                  <a:cubicBezTo>
                    <a:pt x="911704" y="105298"/>
                    <a:pt x="915452" y="124081"/>
                    <a:pt x="915452" y="139108"/>
                  </a:cubicBezTo>
                  <a:lnTo>
                    <a:pt x="919200" y="171666"/>
                  </a:lnTo>
                  <a:lnTo>
                    <a:pt x="919200" y="207981"/>
                  </a:lnTo>
                  <a:lnTo>
                    <a:pt x="911704" y="135351"/>
                  </a:lnTo>
                  <a:cubicBezTo>
                    <a:pt x="911704" y="116568"/>
                    <a:pt x="907956" y="97784"/>
                    <a:pt x="907956" y="82757"/>
                  </a:cubicBezTo>
                  <a:cubicBezTo>
                    <a:pt x="904207" y="71487"/>
                    <a:pt x="900459" y="60217"/>
                    <a:pt x="907956" y="52703"/>
                  </a:cubicBezTo>
                  <a:close/>
                  <a:moveTo>
                    <a:pt x="15024" y="48867"/>
                  </a:moveTo>
                  <a:lnTo>
                    <a:pt x="16554" y="55828"/>
                  </a:lnTo>
                  <a:lnTo>
                    <a:pt x="18029" y="66159"/>
                  </a:lnTo>
                  <a:lnTo>
                    <a:pt x="18780" y="75181"/>
                  </a:lnTo>
                  <a:lnTo>
                    <a:pt x="19882" y="79144"/>
                  </a:lnTo>
                  <a:lnTo>
                    <a:pt x="22536" y="97735"/>
                  </a:lnTo>
                  <a:cubicBezTo>
                    <a:pt x="18780" y="86458"/>
                    <a:pt x="15024" y="75181"/>
                    <a:pt x="15024" y="63904"/>
                  </a:cubicBezTo>
                  <a:close/>
                  <a:moveTo>
                    <a:pt x="18438" y="45450"/>
                  </a:moveTo>
                  <a:lnTo>
                    <a:pt x="17371" y="58265"/>
                  </a:lnTo>
                  <a:lnTo>
                    <a:pt x="17543" y="60328"/>
                  </a:lnTo>
                  <a:lnTo>
                    <a:pt x="16554" y="55828"/>
                  </a:lnTo>
                  <a:lnTo>
                    <a:pt x="15494" y="48398"/>
                  </a:lnTo>
                  <a:close/>
                  <a:moveTo>
                    <a:pt x="18780" y="45108"/>
                  </a:moveTo>
                  <a:lnTo>
                    <a:pt x="26012" y="78199"/>
                  </a:lnTo>
                  <a:lnTo>
                    <a:pt x="25352" y="79410"/>
                  </a:lnTo>
                  <a:lnTo>
                    <a:pt x="24279" y="86390"/>
                  </a:lnTo>
                  <a:close/>
                  <a:moveTo>
                    <a:pt x="18467" y="45108"/>
                  </a:moveTo>
                  <a:lnTo>
                    <a:pt x="18780" y="45108"/>
                  </a:lnTo>
                  <a:lnTo>
                    <a:pt x="18438" y="45450"/>
                  </a:lnTo>
                  <a:close/>
                  <a:moveTo>
                    <a:pt x="15024" y="45108"/>
                  </a:moveTo>
                  <a:lnTo>
                    <a:pt x="15494" y="48398"/>
                  </a:lnTo>
                  <a:lnTo>
                    <a:pt x="15024" y="48867"/>
                  </a:lnTo>
                  <a:close/>
                  <a:moveTo>
                    <a:pt x="919200" y="33920"/>
                  </a:moveTo>
                  <a:cubicBezTo>
                    <a:pt x="924823" y="45190"/>
                    <a:pt x="925760" y="57399"/>
                    <a:pt x="925760" y="70078"/>
                  </a:cubicBezTo>
                  <a:lnTo>
                    <a:pt x="925852" y="73921"/>
                  </a:lnTo>
                  <a:close/>
                  <a:moveTo>
                    <a:pt x="915452" y="33920"/>
                  </a:moveTo>
                  <a:cubicBezTo>
                    <a:pt x="922949" y="48947"/>
                    <a:pt x="922949" y="63974"/>
                    <a:pt x="922949" y="79000"/>
                  </a:cubicBezTo>
                  <a:lnTo>
                    <a:pt x="922949" y="105298"/>
                  </a:lnTo>
                  <a:lnTo>
                    <a:pt x="919200" y="79000"/>
                  </a:lnTo>
                  <a:cubicBezTo>
                    <a:pt x="919200" y="63974"/>
                    <a:pt x="915452" y="48947"/>
                    <a:pt x="915452" y="33920"/>
                  </a:cubicBezTo>
                  <a:close/>
                  <a:moveTo>
                    <a:pt x="126446" y="33831"/>
                  </a:moveTo>
                  <a:lnTo>
                    <a:pt x="161500" y="33831"/>
                  </a:lnTo>
                  <a:lnTo>
                    <a:pt x="146477" y="35979"/>
                  </a:lnTo>
                  <a:lnTo>
                    <a:pt x="123942" y="37590"/>
                  </a:lnTo>
                  <a:lnTo>
                    <a:pt x="135209" y="37590"/>
                  </a:lnTo>
                  <a:cubicBezTo>
                    <a:pt x="120186" y="41349"/>
                    <a:pt x="105163" y="45108"/>
                    <a:pt x="86384" y="45108"/>
                  </a:cubicBezTo>
                  <a:cubicBezTo>
                    <a:pt x="63849" y="48867"/>
                    <a:pt x="37559" y="52626"/>
                    <a:pt x="30047" y="78940"/>
                  </a:cubicBezTo>
                  <a:lnTo>
                    <a:pt x="28498" y="89572"/>
                  </a:lnTo>
                  <a:lnTo>
                    <a:pt x="26012" y="78199"/>
                  </a:lnTo>
                  <a:lnTo>
                    <a:pt x="33803" y="63904"/>
                  </a:lnTo>
                  <a:cubicBezTo>
                    <a:pt x="41315" y="56386"/>
                    <a:pt x="48826" y="52626"/>
                    <a:pt x="60094" y="48867"/>
                  </a:cubicBezTo>
                  <a:cubicBezTo>
                    <a:pt x="71361" y="45108"/>
                    <a:pt x="82628" y="45108"/>
                    <a:pt x="93896" y="41349"/>
                  </a:cubicBezTo>
                  <a:lnTo>
                    <a:pt x="110171" y="37590"/>
                  </a:lnTo>
                  <a:close/>
                  <a:moveTo>
                    <a:pt x="84762" y="33831"/>
                  </a:moveTo>
                  <a:lnTo>
                    <a:pt x="85982" y="33831"/>
                  </a:lnTo>
                  <a:lnTo>
                    <a:pt x="75117" y="37590"/>
                  </a:lnTo>
                  <a:lnTo>
                    <a:pt x="52582" y="37590"/>
                  </a:lnTo>
                  <a:lnTo>
                    <a:pt x="75117" y="34958"/>
                  </a:lnTo>
                  <a:close/>
                  <a:moveTo>
                    <a:pt x="86603" y="33616"/>
                  </a:moveTo>
                  <a:lnTo>
                    <a:pt x="85982" y="33831"/>
                  </a:lnTo>
                  <a:lnTo>
                    <a:pt x="84762" y="33831"/>
                  </a:lnTo>
                  <a:close/>
                  <a:moveTo>
                    <a:pt x="129576" y="33108"/>
                  </a:moveTo>
                  <a:lnTo>
                    <a:pt x="126446" y="33831"/>
                  </a:lnTo>
                  <a:lnTo>
                    <a:pt x="85982" y="33831"/>
                  </a:lnTo>
                  <a:lnTo>
                    <a:pt x="85982" y="33831"/>
                  </a:lnTo>
                  <a:lnTo>
                    <a:pt x="97651" y="33831"/>
                  </a:lnTo>
                  <a:cubicBezTo>
                    <a:pt x="105163" y="33831"/>
                    <a:pt x="112675" y="33831"/>
                    <a:pt x="120186" y="33831"/>
                  </a:cubicBezTo>
                  <a:close/>
                  <a:moveTo>
                    <a:pt x="83128" y="29822"/>
                  </a:moveTo>
                  <a:lnTo>
                    <a:pt x="75117" y="33831"/>
                  </a:lnTo>
                  <a:lnTo>
                    <a:pt x="84762" y="33831"/>
                  </a:lnTo>
                  <a:lnTo>
                    <a:pt x="84762" y="33831"/>
                  </a:lnTo>
                  <a:lnTo>
                    <a:pt x="75117" y="33831"/>
                  </a:lnTo>
                  <a:lnTo>
                    <a:pt x="52582" y="33831"/>
                  </a:lnTo>
                  <a:cubicBezTo>
                    <a:pt x="52582" y="33831"/>
                    <a:pt x="52582" y="37590"/>
                    <a:pt x="52582" y="37590"/>
                  </a:cubicBezTo>
                  <a:cubicBezTo>
                    <a:pt x="48826" y="37590"/>
                    <a:pt x="48826" y="33831"/>
                    <a:pt x="48826" y="33831"/>
                  </a:cubicBezTo>
                  <a:close/>
                  <a:moveTo>
                    <a:pt x="595318" y="22192"/>
                  </a:moveTo>
                  <a:lnTo>
                    <a:pt x="609008" y="22432"/>
                  </a:lnTo>
                  <a:lnTo>
                    <a:pt x="604683" y="22554"/>
                  </a:lnTo>
                  <a:lnTo>
                    <a:pt x="589297" y="22424"/>
                  </a:lnTo>
                  <a:close/>
                  <a:moveTo>
                    <a:pt x="478489" y="21484"/>
                  </a:moveTo>
                  <a:lnTo>
                    <a:pt x="589297" y="22424"/>
                  </a:lnTo>
                  <a:lnTo>
                    <a:pt x="488254" y="26313"/>
                  </a:lnTo>
                  <a:cubicBezTo>
                    <a:pt x="413138" y="30072"/>
                    <a:pt x="341778" y="33831"/>
                    <a:pt x="270418" y="37590"/>
                  </a:cubicBezTo>
                  <a:lnTo>
                    <a:pt x="135209" y="37590"/>
                  </a:lnTo>
                  <a:lnTo>
                    <a:pt x="146477" y="35979"/>
                  </a:lnTo>
                  <a:lnTo>
                    <a:pt x="176523" y="33831"/>
                  </a:lnTo>
                  <a:lnTo>
                    <a:pt x="249761" y="33831"/>
                  </a:lnTo>
                  <a:cubicBezTo>
                    <a:pt x="315487" y="31012"/>
                    <a:pt x="381214" y="26313"/>
                    <a:pt x="446940" y="22554"/>
                  </a:cubicBezTo>
                  <a:close/>
                  <a:moveTo>
                    <a:pt x="368535" y="20551"/>
                  </a:moveTo>
                  <a:lnTo>
                    <a:pt x="438867" y="21148"/>
                  </a:lnTo>
                  <a:lnTo>
                    <a:pt x="289197" y="26313"/>
                  </a:lnTo>
                  <a:cubicBezTo>
                    <a:pt x="251639" y="30072"/>
                    <a:pt x="214081" y="30072"/>
                    <a:pt x="176523" y="33831"/>
                  </a:cubicBezTo>
                  <a:lnTo>
                    <a:pt x="176523" y="33831"/>
                  </a:lnTo>
                  <a:lnTo>
                    <a:pt x="161500" y="33831"/>
                  </a:lnTo>
                  <a:lnTo>
                    <a:pt x="187790" y="30072"/>
                  </a:lnTo>
                  <a:close/>
                  <a:moveTo>
                    <a:pt x="678810" y="20464"/>
                  </a:moveTo>
                  <a:lnTo>
                    <a:pt x="893879" y="22554"/>
                  </a:lnTo>
                  <a:cubicBezTo>
                    <a:pt x="799985" y="26313"/>
                    <a:pt x="709846" y="22554"/>
                    <a:pt x="615951" y="22554"/>
                  </a:cubicBezTo>
                  <a:lnTo>
                    <a:pt x="609008" y="22432"/>
                  </a:lnTo>
                  <a:close/>
                  <a:moveTo>
                    <a:pt x="471572" y="20019"/>
                  </a:moveTo>
                  <a:lnTo>
                    <a:pt x="504580" y="20599"/>
                  </a:lnTo>
                  <a:lnTo>
                    <a:pt x="478489" y="21484"/>
                  </a:lnTo>
                  <a:lnTo>
                    <a:pt x="438867" y="21148"/>
                  </a:lnTo>
                  <a:close/>
                  <a:moveTo>
                    <a:pt x="260325" y="19633"/>
                  </a:moveTo>
                  <a:lnTo>
                    <a:pt x="323640" y="20170"/>
                  </a:lnTo>
                  <a:lnTo>
                    <a:pt x="262906" y="22554"/>
                  </a:lnTo>
                  <a:cubicBezTo>
                    <a:pt x="232860" y="26313"/>
                    <a:pt x="199058" y="26313"/>
                    <a:pt x="169012" y="30072"/>
                  </a:cubicBezTo>
                  <a:lnTo>
                    <a:pt x="129576" y="33108"/>
                  </a:lnTo>
                  <a:lnTo>
                    <a:pt x="142721" y="30072"/>
                  </a:lnTo>
                  <a:lnTo>
                    <a:pt x="219428" y="21847"/>
                  </a:lnTo>
                  <a:close/>
                  <a:moveTo>
                    <a:pt x="664729" y="19520"/>
                  </a:moveTo>
                  <a:lnTo>
                    <a:pt x="674635" y="19735"/>
                  </a:lnTo>
                  <a:lnTo>
                    <a:pt x="710068" y="19583"/>
                  </a:lnTo>
                  <a:lnTo>
                    <a:pt x="678810" y="20464"/>
                  </a:lnTo>
                  <a:lnTo>
                    <a:pt x="647977" y="20165"/>
                  </a:lnTo>
                  <a:close/>
                  <a:moveTo>
                    <a:pt x="546447" y="19178"/>
                  </a:moveTo>
                  <a:lnTo>
                    <a:pt x="647977" y="20165"/>
                  </a:lnTo>
                  <a:lnTo>
                    <a:pt x="595318" y="22192"/>
                  </a:lnTo>
                  <a:lnTo>
                    <a:pt x="504580" y="20599"/>
                  </a:lnTo>
                  <a:close/>
                  <a:moveTo>
                    <a:pt x="196841" y="19095"/>
                  </a:moveTo>
                  <a:lnTo>
                    <a:pt x="241552" y="19474"/>
                  </a:lnTo>
                  <a:lnTo>
                    <a:pt x="219428" y="21847"/>
                  </a:lnTo>
                  <a:lnTo>
                    <a:pt x="159681" y="25080"/>
                  </a:lnTo>
                  <a:lnTo>
                    <a:pt x="86603" y="33616"/>
                  </a:lnTo>
                  <a:lnTo>
                    <a:pt x="104937" y="27273"/>
                  </a:lnTo>
                  <a:lnTo>
                    <a:pt x="139680" y="23213"/>
                  </a:lnTo>
                  <a:lnTo>
                    <a:pt x="153988" y="22554"/>
                  </a:lnTo>
                  <a:lnTo>
                    <a:pt x="184846" y="19747"/>
                  </a:lnTo>
                  <a:close/>
                  <a:moveTo>
                    <a:pt x="138965" y="18795"/>
                  </a:moveTo>
                  <a:lnTo>
                    <a:pt x="161500" y="18795"/>
                  </a:lnTo>
                  <a:lnTo>
                    <a:pt x="192420" y="19057"/>
                  </a:lnTo>
                  <a:lnTo>
                    <a:pt x="184846" y="19747"/>
                  </a:lnTo>
                  <a:lnTo>
                    <a:pt x="155866" y="21321"/>
                  </a:lnTo>
                  <a:lnTo>
                    <a:pt x="139680" y="23213"/>
                  </a:lnTo>
                  <a:lnTo>
                    <a:pt x="113144" y="24434"/>
                  </a:lnTo>
                  <a:lnTo>
                    <a:pt x="104937" y="27273"/>
                  </a:lnTo>
                  <a:lnTo>
                    <a:pt x="83128" y="29822"/>
                  </a:lnTo>
                  <a:lnTo>
                    <a:pt x="97651" y="22554"/>
                  </a:lnTo>
                  <a:close/>
                  <a:moveTo>
                    <a:pt x="774298" y="17772"/>
                  </a:moveTo>
                  <a:lnTo>
                    <a:pt x="893879" y="18795"/>
                  </a:lnTo>
                  <a:lnTo>
                    <a:pt x="710068" y="19583"/>
                  </a:lnTo>
                  <a:close/>
                  <a:moveTo>
                    <a:pt x="668543" y="16868"/>
                  </a:moveTo>
                  <a:lnTo>
                    <a:pt x="721796" y="17323"/>
                  </a:lnTo>
                  <a:lnTo>
                    <a:pt x="683555" y="18795"/>
                  </a:lnTo>
                  <a:lnTo>
                    <a:pt x="664729" y="19520"/>
                  </a:lnTo>
                  <a:lnTo>
                    <a:pt x="586461" y="17821"/>
                  </a:lnTo>
                  <a:lnTo>
                    <a:pt x="611301" y="16978"/>
                  </a:lnTo>
                  <a:lnTo>
                    <a:pt x="649753" y="17386"/>
                  </a:lnTo>
                  <a:close/>
                  <a:moveTo>
                    <a:pt x="464626" y="15423"/>
                  </a:moveTo>
                  <a:lnTo>
                    <a:pt x="486885" y="15659"/>
                  </a:lnTo>
                  <a:lnTo>
                    <a:pt x="586461" y="17821"/>
                  </a:lnTo>
                  <a:lnTo>
                    <a:pt x="546447" y="19178"/>
                  </a:lnTo>
                  <a:lnTo>
                    <a:pt x="507033" y="18795"/>
                  </a:lnTo>
                  <a:lnTo>
                    <a:pt x="471572" y="20019"/>
                  </a:lnTo>
                  <a:lnTo>
                    <a:pt x="401871" y="18795"/>
                  </a:lnTo>
                  <a:lnTo>
                    <a:pt x="368535" y="20551"/>
                  </a:lnTo>
                  <a:lnTo>
                    <a:pt x="323640" y="20170"/>
                  </a:lnTo>
                  <a:lnTo>
                    <a:pt x="424920" y="16195"/>
                  </a:lnTo>
                  <a:close/>
                  <a:moveTo>
                    <a:pt x="447020" y="15236"/>
                  </a:moveTo>
                  <a:lnTo>
                    <a:pt x="448860" y="15256"/>
                  </a:lnTo>
                  <a:lnTo>
                    <a:pt x="424920" y="16195"/>
                  </a:lnTo>
                  <a:lnTo>
                    <a:pt x="267132" y="19265"/>
                  </a:lnTo>
                  <a:lnTo>
                    <a:pt x="260325" y="19633"/>
                  </a:lnTo>
                  <a:lnTo>
                    <a:pt x="241552" y="19474"/>
                  </a:lnTo>
                  <a:lnTo>
                    <a:pt x="247883" y="18795"/>
                  </a:lnTo>
                  <a:close/>
                  <a:moveTo>
                    <a:pt x="475322" y="15215"/>
                  </a:moveTo>
                  <a:lnTo>
                    <a:pt x="625424" y="16499"/>
                  </a:lnTo>
                  <a:lnTo>
                    <a:pt x="611301" y="16978"/>
                  </a:lnTo>
                  <a:lnTo>
                    <a:pt x="486885" y="15659"/>
                  </a:lnTo>
                  <a:lnTo>
                    <a:pt x="470633" y="15306"/>
                  </a:lnTo>
                  <a:close/>
                  <a:moveTo>
                    <a:pt x="456992" y="15058"/>
                  </a:moveTo>
                  <a:lnTo>
                    <a:pt x="460650" y="15089"/>
                  </a:lnTo>
                  <a:lnTo>
                    <a:pt x="470633" y="15306"/>
                  </a:lnTo>
                  <a:lnTo>
                    <a:pt x="464626" y="15423"/>
                  </a:lnTo>
                  <a:lnTo>
                    <a:pt x="448860" y="15256"/>
                  </a:lnTo>
                  <a:lnTo>
                    <a:pt x="451312" y="15159"/>
                  </a:lnTo>
                  <a:close/>
                  <a:moveTo>
                    <a:pt x="240372" y="15036"/>
                  </a:moveTo>
                  <a:lnTo>
                    <a:pt x="286694" y="15036"/>
                  </a:lnTo>
                  <a:lnTo>
                    <a:pt x="262906" y="15506"/>
                  </a:lnTo>
                  <a:lnTo>
                    <a:pt x="196841" y="19095"/>
                  </a:lnTo>
                  <a:lnTo>
                    <a:pt x="192420" y="19057"/>
                  </a:lnTo>
                  <a:lnTo>
                    <a:pt x="195302" y="18795"/>
                  </a:lnTo>
                  <a:cubicBezTo>
                    <a:pt x="210325" y="18795"/>
                    <a:pt x="225348" y="15036"/>
                    <a:pt x="240372" y="15036"/>
                  </a:cubicBezTo>
                  <a:close/>
                  <a:moveTo>
                    <a:pt x="97651" y="15036"/>
                  </a:moveTo>
                  <a:lnTo>
                    <a:pt x="180279" y="15036"/>
                  </a:lnTo>
                  <a:lnTo>
                    <a:pt x="138965" y="18795"/>
                  </a:lnTo>
                  <a:lnTo>
                    <a:pt x="105163" y="18795"/>
                  </a:lnTo>
                  <a:cubicBezTo>
                    <a:pt x="90140" y="22554"/>
                    <a:pt x="71361" y="18795"/>
                    <a:pt x="56338" y="22554"/>
                  </a:cubicBezTo>
                  <a:cubicBezTo>
                    <a:pt x="41315" y="22554"/>
                    <a:pt x="22536" y="26313"/>
                    <a:pt x="18780" y="41349"/>
                  </a:cubicBezTo>
                  <a:lnTo>
                    <a:pt x="18467" y="45108"/>
                  </a:lnTo>
                  <a:lnTo>
                    <a:pt x="15024" y="45108"/>
                  </a:lnTo>
                  <a:lnTo>
                    <a:pt x="15024" y="33831"/>
                  </a:lnTo>
                  <a:cubicBezTo>
                    <a:pt x="22536" y="26313"/>
                    <a:pt x="33803" y="22554"/>
                    <a:pt x="45070" y="18795"/>
                  </a:cubicBezTo>
                  <a:cubicBezTo>
                    <a:pt x="63849" y="15036"/>
                    <a:pt x="78873" y="15036"/>
                    <a:pt x="97651" y="15036"/>
                  </a:cubicBezTo>
                  <a:close/>
                  <a:moveTo>
                    <a:pt x="788458" y="14356"/>
                  </a:moveTo>
                  <a:lnTo>
                    <a:pt x="807496" y="15036"/>
                  </a:lnTo>
                  <a:lnTo>
                    <a:pt x="841323" y="15883"/>
                  </a:lnTo>
                  <a:lnTo>
                    <a:pt x="774298" y="17772"/>
                  </a:lnTo>
                  <a:lnTo>
                    <a:pt x="721796" y="17323"/>
                  </a:lnTo>
                  <a:lnTo>
                    <a:pt x="781206" y="15036"/>
                  </a:lnTo>
                  <a:close/>
                  <a:moveTo>
                    <a:pt x="800435" y="13232"/>
                  </a:moveTo>
                  <a:lnTo>
                    <a:pt x="788458" y="14356"/>
                  </a:lnTo>
                  <a:lnTo>
                    <a:pt x="775922" y="13908"/>
                  </a:lnTo>
                  <a:close/>
                  <a:moveTo>
                    <a:pt x="738014" y="12553"/>
                  </a:moveTo>
                  <a:lnTo>
                    <a:pt x="775922" y="13908"/>
                  </a:lnTo>
                  <a:lnTo>
                    <a:pt x="668543" y="16868"/>
                  </a:lnTo>
                  <a:lnTo>
                    <a:pt x="625424" y="16499"/>
                  </a:lnTo>
                  <a:lnTo>
                    <a:pt x="668532" y="15036"/>
                  </a:lnTo>
                  <a:close/>
                  <a:moveTo>
                    <a:pt x="840965" y="12115"/>
                  </a:moveTo>
                  <a:lnTo>
                    <a:pt x="863833" y="12687"/>
                  </a:lnTo>
                  <a:lnTo>
                    <a:pt x="871345" y="12499"/>
                  </a:lnTo>
                  <a:lnTo>
                    <a:pt x="871345" y="15036"/>
                  </a:lnTo>
                  <a:lnTo>
                    <a:pt x="840380" y="12131"/>
                  </a:lnTo>
                  <a:close/>
                  <a:moveTo>
                    <a:pt x="818368" y="11549"/>
                  </a:moveTo>
                  <a:lnTo>
                    <a:pt x="839933" y="12089"/>
                  </a:lnTo>
                  <a:lnTo>
                    <a:pt x="840380" y="12131"/>
                  </a:lnTo>
                  <a:lnTo>
                    <a:pt x="800435" y="13232"/>
                  </a:lnTo>
                  <a:close/>
                  <a:moveTo>
                    <a:pt x="920170" y="11277"/>
                  </a:moveTo>
                  <a:cubicBezTo>
                    <a:pt x="920170" y="11277"/>
                    <a:pt x="920170" y="15036"/>
                    <a:pt x="920170" y="15036"/>
                  </a:cubicBezTo>
                  <a:cubicBezTo>
                    <a:pt x="901391" y="16916"/>
                    <a:pt x="882612" y="16916"/>
                    <a:pt x="863833" y="16446"/>
                  </a:cubicBezTo>
                  <a:lnTo>
                    <a:pt x="841323" y="15883"/>
                  </a:lnTo>
                  <a:lnTo>
                    <a:pt x="871345" y="15036"/>
                  </a:lnTo>
                  <a:cubicBezTo>
                    <a:pt x="871345" y="15036"/>
                    <a:pt x="872284" y="14096"/>
                    <a:pt x="872753" y="13157"/>
                  </a:cubicBezTo>
                  <a:lnTo>
                    <a:pt x="872243" y="12476"/>
                  </a:lnTo>
                  <a:lnTo>
                    <a:pt x="900139" y="11778"/>
                  </a:lnTo>
                  <a:lnTo>
                    <a:pt x="916414" y="15036"/>
                  </a:lnTo>
                  <a:cubicBezTo>
                    <a:pt x="916414" y="15036"/>
                    <a:pt x="916414" y="11277"/>
                    <a:pt x="920170" y="11277"/>
                  </a:cubicBezTo>
                  <a:close/>
                  <a:moveTo>
                    <a:pt x="871345" y="11277"/>
                  </a:moveTo>
                  <a:lnTo>
                    <a:pt x="872243" y="12476"/>
                  </a:lnTo>
                  <a:lnTo>
                    <a:pt x="871345" y="12499"/>
                  </a:lnTo>
                  <a:close/>
                  <a:moveTo>
                    <a:pt x="817095" y="7518"/>
                  </a:moveTo>
                  <a:lnTo>
                    <a:pt x="827944" y="7518"/>
                  </a:lnTo>
                  <a:lnTo>
                    <a:pt x="871345" y="11277"/>
                  </a:lnTo>
                  <a:lnTo>
                    <a:pt x="840965" y="12115"/>
                  </a:lnTo>
                  <a:lnTo>
                    <a:pt x="839933" y="12089"/>
                  </a:lnTo>
                  <a:lnTo>
                    <a:pt x="826275" y="10807"/>
                  </a:lnTo>
                  <a:lnTo>
                    <a:pt x="818368" y="11549"/>
                  </a:lnTo>
                  <a:lnTo>
                    <a:pt x="807496" y="11277"/>
                  </a:lnTo>
                  <a:lnTo>
                    <a:pt x="783325" y="10443"/>
                  </a:lnTo>
                  <a:close/>
                  <a:moveTo>
                    <a:pt x="698578" y="7518"/>
                  </a:moveTo>
                  <a:lnTo>
                    <a:pt x="783325" y="10443"/>
                  </a:lnTo>
                  <a:lnTo>
                    <a:pt x="773694" y="11277"/>
                  </a:lnTo>
                  <a:lnTo>
                    <a:pt x="738014" y="12553"/>
                  </a:lnTo>
                  <a:lnTo>
                    <a:pt x="702334" y="11277"/>
                  </a:lnTo>
                  <a:cubicBezTo>
                    <a:pt x="627218" y="11277"/>
                    <a:pt x="555858" y="15036"/>
                    <a:pt x="484498" y="15036"/>
                  </a:cubicBezTo>
                  <a:lnTo>
                    <a:pt x="475322" y="15215"/>
                  </a:lnTo>
                  <a:lnTo>
                    <a:pt x="460650" y="15089"/>
                  </a:lnTo>
                  <a:lnTo>
                    <a:pt x="458208" y="15036"/>
                  </a:lnTo>
                  <a:lnTo>
                    <a:pt x="456992" y="15058"/>
                  </a:lnTo>
                  <a:lnTo>
                    <a:pt x="454452" y="15036"/>
                  </a:lnTo>
                  <a:lnTo>
                    <a:pt x="451312" y="15159"/>
                  </a:lnTo>
                  <a:lnTo>
                    <a:pt x="447020" y="15236"/>
                  </a:lnTo>
                  <a:lnTo>
                    <a:pt x="428161" y="15036"/>
                  </a:lnTo>
                  <a:lnTo>
                    <a:pt x="286694" y="15036"/>
                  </a:lnTo>
                  <a:lnTo>
                    <a:pt x="476987" y="11277"/>
                  </a:lnTo>
                  <a:cubicBezTo>
                    <a:pt x="552102" y="11277"/>
                    <a:pt x="623462" y="7518"/>
                    <a:pt x="698578" y="7518"/>
                  </a:cubicBezTo>
                  <a:close/>
                  <a:moveTo>
                    <a:pt x="709846" y="0"/>
                  </a:moveTo>
                  <a:cubicBezTo>
                    <a:pt x="747404" y="0"/>
                    <a:pt x="784961" y="3759"/>
                    <a:pt x="822519" y="3759"/>
                  </a:cubicBezTo>
                  <a:cubicBezTo>
                    <a:pt x="841298" y="3759"/>
                    <a:pt x="860077" y="7518"/>
                    <a:pt x="878856" y="7518"/>
                  </a:cubicBezTo>
                  <a:cubicBezTo>
                    <a:pt x="886368" y="7518"/>
                    <a:pt x="893879" y="7518"/>
                    <a:pt x="901391" y="7518"/>
                  </a:cubicBezTo>
                  <a:cubicBezTo>
                    <a:pt x="908903" y="7518"/>
                    <a:pt x="912658" y="7518"/>
                    <a:pt x="920170" y="11277"/>
                  </a:cubicBezTo>
                  <a:lnTo>
                    <a:pt x="900139" y="11778"/>
                  </a:lnTo>
                  <a:lnTo>
                    <a:pt x="897635" y="11277"/>
                  </a:lnTo>
                  <a:cubicBezTo>
                    <a:pt x="878856" y="11277"/>
                    <a:pt x="863833" y="11277"/>
                    <a:pt x="845054" y="7518"/>
                  </a:cubicBezTo>
                  <a:lnTo>
                    <a:pt x="827944" y="7518"/>
                  </a:lnTo>
                  <a:lnTo>
                    <a:pt x="822519" y="7048"/>
                  </a:lnTo>
                  <a:lnTo>
                    <a:pt x="817095" y="7518"/>
                  </a:lnTo>
                  <a:lnTo>
                    <a:pt x="788717" y="7518"/>
                  </a:lnTo>
                  <a:cubicBezTo>
                    <a:pt x="751159" y="3759"/>
                    <a:pt x="713601" y="3759"/>
                    <a:pt x="679799" y="3759"/>
                  </a:cubicBezTo>
                  <a:cubicBezTo>
                    <a:pt x="604683" y="3759"/>
                    <a:pt x="529568" y="7518"/>
                    <a:pt x="458208" y="7518"/>
                  </a:cubicBezTo>
                  <a:cubicBezTo>
                    <a:pt x="383092" y="7518"/>
                    <a:pt x="311732" y="11277"/>
                    <a:pt x="240372" y="15036"/>
                  </a:cubicBezTo>
                  <a:lnTo>
                    <a:pt x="206569" y="15036"/>
                  </a:lnTo>
                  <a:lnTo>
                    <a:pt x="180279" y="15036"/>
                  </a:lnTo>
                  <a:cubicBezTo>
                    <a:pt x="210325" y="15036"/>
                    <a:pt x="240372" y="11277"/>
                    <a:pt x="270418" y="7518"/>
                  </a:cubicBezTo>
                  <a:cubicBezTo>
                    <a:pt x="345534" y="3759"/>
                    <a:pt x="416894" y="3759"/>
                    <a:pt x="492010" y="3759"/>
                  </a:cubicBezTo>
                  <a:cubicBezTo>
                    <a:pt x="563370" y="0"/>
                    <a:pt x="638486" y="0"/>
                    <a:pt x="709846" y="0"/>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6" name="TextBox 59"/>
            <p:cNvSpPr txBox="1">
              <a:spLocks noChangeArrowheads="1"/>
            </p:cNvSpPr>
            <p:nvPr/>
          </p:nvSpPr>
          <p:spPr bwMode="auto">
            <a:xfrm flipH="1">
              <a:off x="1868972" y="2983603"/>
              <a:ext cx="1298326" cy="769433"/>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tx1">
                      <a:lumMod val="75000"/>
                      <a:lumOff val="25000"/>
                    </a:schemeClr>
                  </a:solidFill>
                  <a:latin typeface="微软雅黑" pitchFamily="34" charset="-122"/>
                  <a:ea typeface="微软雅黑" pitchFamily="34" charset="-122"/>
                </a:rPr>
                <a:t>添加</a:t>
              </a:r>
              <a:endParaRPr lang="en-US" altLang="zh-CN" sz="2200" b="1" dirty="0" smtClean="0">
                <a:solidFill>
                  <a:schemeClr val="tx1">
                    <a:lumMod val="75000"/>
                    <a:lumOff val="25000"/>
                  </a:schemeClr>
                </a:solidFill>
                <a:latin typeface="微软雅黑" pitchFamily="34" charset="-122"/>
                <a:ea typeface="微软雅黑" pitchFamily="34" charset="-122"/>
              </a:endParaRPr>
            </a:p>
            <a:p>
              <a:pPr algn="ctr">
                <a:defRPr/>
              </a:pPr>
              <a:r>
                <a:rPr lang="zh-CN" altLang="en-US" sz="2200" b="1" dirty="0" smtClean="0">
                  <a:solidFill>
                    <a:schemeClr val="tx1">
                      <a:lumMod val="75000"/>
                      <a:lumOff val="25000"/>
                    </a:schemeClr>
                  </a:solidFill>
                  <a:latin typeface="微软雅黑" pitchFamily="34" charset="-122"/>
                  <a:ea typeface="微软雅黑" pitchFamily="34" charset="-122"/>
                </a:rPr>
                <a:t>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grpSp>
      <p:grpSp>
        <p:nvGrpSpPr>
          <p:cNvPr id="9" name="组合 8"/>
          <p:cNvGrpSpPr/>
          <p:nvPr/>
        </p:nvGrpSpPr>
        <p:grpSpPr>
          <a:xfrm>
            <a:off x="3767406" y="2888940"/>
            <a:ext cx="1464498" cy="1152128"/>
            <a:chOff x="3767406" y="2888940"/>
            <a:chExt cx="1464498" cy="1152128"/>
          </a:xfrm>
        </p:grpSpPr>
        <p:sp>
          <p:nvSpPr>
            <p:cNvPr id="29" name="任意多边形 28"/>
            <p:cNvSpPr>
              <a:spLocks/>
            </p:cNvSpPr>
            <p:nvPr/>
          </p:nvSpPr>
          <p:spPr bwMode="auto">
            <a:xfrm>
              <a:off x="3767406" y="2888940"/>
              <a:ext cx="1464498" cy="1152128"/>
            </a:xfrm>
            <a:custGeom>
              <a:avLst/>
              <a:gdLst>
                <a:gd name="connsiteX0" fmla="*/ 382260 w 956683"/>
                <a:gd name="connsiteY0" fmla="*/ 1106577 h 1127126"/>
                <a:gd name="connsiteX1" fmla="*/ 404936 w 956683"/>
                <a:gd name="connsiteY1" fmla="*/ 1106969 h 1127126"/>
                <a:gd name="connsiteX2" fmla="*/ 398186 w 956683"/>
                <a:gd name="connsiteY2" fmla="*/ 1107436 h 1127126"/>
                <a:gd name="connsiteX3" fmla="*/ 371954 w 956683"/>
                <a:gd name="connsiteY3" fmla="*/ 1108343 h 1127126"/>
                <a:gd name="connsiteX4" fmla="*/ 158302 w 956683"/>
                <a:gd name="connsiteY4" fmla="*/ 1119613 h 1127126"/>
                <a:gd name="connsiteX5" fmla="*/ 15868 w 956683"/>
                <a:gd name="connsiteY5" fmla="*/ 1123369 h 1127126"/>
                <a:gd name="connsiteX6" fmla="*/ 105827 w 956683"/>
                <a:gd name="connsiteY6" fmla="*/ 1119613 h 1127126"/>
                <a:gd name="connsiteX7" fmla="*/ 203282 w 956683"/>
                <a:gd name="connsiteY7" fmla="*/ 1115856 h 1127126"/>
                <a:gd name="connsiteX8" fmla="*/ 545734 w 956683"/>
                <a:gd name="connsiteY8" fmla="*/ 1105269 h 1127126"/>
                <a:gd name="connsiteX9" fmla="*/ 446919 w 956683"/>
                <a:gd name="connsiteY9" fmla="*/ 1112099 h 1127126"/>
                <a:gd name="connsiteX10" fmla="*/ 15868 w 956683"/>
                <a:gd name="connsiteY10" fmla="*/ 1127126 h 1127126"/>
                <a:gd name="connsiteX11" fmla="*/ 117072 w 956683"/>
                <a:gd name="connsiteY11" fmla="*/ 1123369 h 1127126"/>
                <a:gd name="connsiteX12" fmla="*/ 222023 w 956683"/>
                <a:gd name="connsiteY12" fmla="*/ 1119613 h 1127126"/>
                <a:gd name="connsiteX13" fmla="*/ 398186 w 956683"/>
                <a:gd name="connsiteY13" fmla="*/ 1107436 h 1127126"/>
                <a:gd name="connsiteX14" fmla="*/ 409436 w 956683"/>
                <a:gd name="connsiteY14" fmla="*/ 1107047 h 1127126"/>
                <a:gd name="connsiteX15" fmla="*/ 484402 w 956683"/>
                <a:gd name="connsiteY15" fmla="*/ 1108343 h 1127126"/>
                <a:gd name="connsiteX16" fmla="*/ 555619 w 956683"/>
                <a:gd name="connsiteY16" fmla="*/ 1104586 h 1127126"/>
                <a:gd name="connsiteX17" fmla="*/ 559367 w 956683"/>
                <a:gd name="connsiteY17" fmla="*/ 1104586 h 1127126"/>
                <a:gd name="connsiteX18" fmla="*/ 545734 w 956683"/>
                <a:gd name="connsiteY18" fmla="*/ 1105269 h 1127126"/>
                <a:gd name="connsiteX19" fmla="*/ 532640 w 956683"/>
                <a:gd name="connsiteY19" fmla="*/ 1102789 h 1127126"/>
                <a:gd name="connsiteX20" fmla="*/ 480653 w 956683"/>
                <a:gd name="connsiteY20" fmla="*/ 1104586 h 1127126"/>
                <a:gd name="connsiteX21" fmla="*/ 409436 w 956683"/>
                <a:gd name="connsiteY21" fmla="*/ 1107047 h 1127126"/>
                <a:gd name="connsiteX22" fmla="*/ 404936 w 956683"/>
                <a:gd name="connsiteY22" fmla="*/ 1106969 h 1127126"/>
                <a:gd name="connsiteX23" fmla="*/ 439422 w 956683"/>
                <a:gd name="connsiteY23" fmla="*/ 1104586 h 1127126"/>
                <a:gd name="connsiteX24" fmla="*/ 653073 w 956683"/>
                <a:gd name="connsiteY24" fmla="*/ 1101366 h 1127126"/>
                <a:gd name="connsiteX25" fmla="*/ 653073 w 956683"/>
                <a:gd name="connsiteY25" fmla="*/ 1115856 h 1127126"/>
                <a:gd name="connsiteX26" fmla="*/ 649325 w 956683"/>
                <a:gd name="connsiteY26" fmla="*/ 1115856 h 1127126"/>
                <a:gd name="connsiteX27" fmla="*/ 649503 w 956683"/>
                <a:gd name="connsiteY27" fmla="*/ 1101621 h 1127126"/>
                <a:gd name="connsiteX28" fmla="*/ 649556 w 956683"/>
                <a:gd name="connsiteY28" fmla="*/ 1097322 h 1127126"/>
                <a:gd name="connsiteX29" fmla="*/ 649503 w 956683"/>
                <a:gd name="connsiteY29" fmla="*/ 1101621 h 1127126"/>
                <a:gd name="connsiteX30" fmla="*/ 608094 w 956683"/>
                <a:gd name="connsiteY30" fmla="*/ 1104586 h 1127126"/>
                <a:gd name="connsiteX31" fmla="*/ 559367 w 956683"/>
                <a:gd name="connsiteY31" fmla="*/ 1104586 h 1127126"/>
                <a:gd name="connsiteX32" fmla="*/ 634332 w 956683"/>
                <a:gd name="connsiteY32" fmla="*/ 1100829 h 1127126"/>
                <a:gd name="connsiteX33" fmla="*/ 532640 w 956683"/>
                <a:gd name="connsiteY33" fmla="*/ 1102789 h 1127126"/>
                <a:gd name="connsiteX34" fmla="*/ 589353 w 956683"/>
                <a:gd name="connsiteY34" fmla="*/ 1100829 h 1127126"/>
                <a:gd name="connsiteX35" fmla="*/ 634332 w 956683"/>
                <a:gd name="connsiteY35" fmla="*/ 1099565 h 1127126"/>
                <a:gd name="connsiteX36" fmla="*/ 639486 w 956683"/>
                <a:gd name="connsiteY36" fmla="*/ 1099420 h 1127126"/>
                <a:gd name="connsiteX37" fmla="*/ 672833 w 956683"/>
                <a:gd name="connsiteY37" fmla="*/ 1097142 h 1127126"/>
                <a:gd name="connsiteX38" fmla="*/ 660570 w 956683"/>
                <a:gd name="connsiteY38" fmla="*/ 1104586 h 1127126"/>
                <a:gd name="connsiteX39" fmla="*/ 660570 w 956683"/>
                <a:gd name="connsiteY39" fmla="*/ 1100829 h 1127126"/>
                <a:gd name="connsiteX40" fmla="*/ 663453 w 956683"/>
                <a:gd name="connsiteY40" fmla="*/ 1099962 h 1127126"/>
                <a:gd name="connsiteX41" fmla="*/ 664318 w 956683"/>
                <a:gd name="connsiteY41" fmla="*/ 1100829 h 1127126"/>
                <a:gd name="connsiteX42" fmla="*/ 668038 w 956683"/>
                <a:gd name="connsiteY42" fmla="*/ 1098584 h 1127126"/>
                <a:gd name="connsiteX43" fmla="*/ 634332 w 956683"/>
                <a:gd name="connsiteY43" fmla="*/ 1097072 h 1127126"/>
                <a:gd name="connsiteX44" fmla="*/ 529381 w 956683"/>
                <a:gd name="connsiteY44" fmla="*/ 1100829 h 1127126"/>
                <a:gd name="connsiteX45" fmla="*/ 420681 w 956683"/>
                <a:gd name="connsiteY45" fmla="*/ 1104586 h 1127126"/>
                <a:gd name="connsiteX46" fmla="*/ 634332 w 956683"/>
                <a:gd name="connsiteY46" fmla="*/ 1097072 h 1127126"/>
                <a:gd name="connsiteX47" fmla="*/ 49603 w 956683"/>
                <a:gd name="connsiteY47" fmla="*/ 1097072 h 1127126"/>
                <a:gd name="connsiteX48" fmla="*/ 203282 w 956683"/>
                <a:gd name="connsiteY48" fmla="*/ 1100829 h 1127126"/>
                <a:gd name="connsiteX49" fmla="*/ 420681 w 956683"/>
                <a:gd name="connsiteY49" fmla="*/ 1104586 h 1127126"/>
                <a:gd name="connsiteX50" fmla="*/ 382260 w 956683"/>
                <a:gd name="connsiteY50" fmla="*/ 1106577 h 1127126"/>
                <a:gd name="connsiteX51" fmla="*/ 267002 w 956683"/>
                <a:gd name="connsiteY51" fmla="*/ 1104586 h 1127126"/>
                <a:gd name="connsiteX52" fmla="*/ 49603 w 956683"/>
                <a:gd name="connsiteY52" fmla="*/ 1100829 h 1127126"/>
                <a:gd name="connsiteX53" fmla="*/ 49603 w 956683"/>
                <a:gd name="connsiteY53" fmla="*/ 1097072 h 1127126"/>
                <a:gd name="connsiteX54" fmla="*/ 666507 w 956683"/>
                <a:gd name="connsiteY54" fmla="*/ 1093789 h 1127126"/>
                <a:gd name="connsiteX55" fmla="*/ 660570 w 956683"/>
                <a:gd name="connsiteY55" fmla="*/ 1097072 h 1127126"/>
                <a:gd name="connsiteX56" fmla="*/ 662868 w 956683"/>
                <a:gd name="connsiteY56" fmla="*/ 1099375 h 1127126"/>
                <a:gd name="connsiteX57" fmla="*/ 660570 w 956683"/>
                <a:gd name="connsiteY57" fmla="*/ 1100829 h 1127126"/>
                <a:gd name="connsiteX58" fmla="*/ 653073 w 956683"/>
                <a:gd name="connsiteY58" fmla="*/ 1101366 h 1127126"/>
                <a:gd name="connsiteX59" fmla="*/ 653073 w 956683"/>
                <a:gd name="connsiteY59" fmla="*/ 1096589 h 1127126"/>
                <a:gd name="connsiteX60" fmla="*/ 680976 w 956683"/>
                <a:gd name="connsiteY60" fmla="*/ 1090774 h 1127126"/>
                <a:gd name="connsiteX61" fmla="*/ 668038 w 956683"/>
                <a:gd name="connsiteY61" fmla="*/ 1098584 h 1127126"/>
                <a:gd name="connsiteX62" fmla="*/ 663453 w 956683"/>
                <a:gd name="connsiteY62" fmla="*/ 1099962 h 1127126"/>
                <a:gd name="connsiteX63" fmla="*/ 662868 w 956683"/>
                <a:gd name="connsiteY63" fmla="*/ 1099375 h 1127126"/>
                <a:gd name="connsiteX64" fmla="*/ 674246 w 956683"/>
                <a:gd name="connsiteY64" fmla="*/ 1092177 h 1127126"/>
                <a:gd name="connsiteX65" fmla="*/ 707704 w 956683"/>
                <a:gd name="connsiteY65" fmla="*/ 1071009 h 1127126"/>
                <a:gd name="connsiteX66" fmla="*/ 674246 w 956683"/>
                <a:gd name="connsiteY66" fmla="*/ 1092177 h 1127126"/>
                <a:gd name="connsiteX67" fmla="*/ 666507 w 956683"/>
                <a:gd name="connsiteY67" fmla="*/ 1093789 h 1127126"/>
                <a:gd name="connsiteX68" fmla="*/ 635468 w 956683"/>
                <a:gd name="connsiteY68" fmla="*/ 1061445 h 1127126"/>
                <a:gd name="connsiteX69" fmla="*/ 638080 w 956683"/>
                <a:gd name="connsiteY69" fmla="*/ 1089559 h 1127126"/>
                <a:gd name="connsiteX70" fmla="*/ 635147 w 956683"/>
                <a:gd name="connsiteY70" fmla="*/ 1070449 h 1127126"/>
                <a:gd name="connsiteX71" fmla="*/ 735461 w 956683"/>
                <a:gd name="connsiteY71" fmla="*/ 1057885 h 1127126"/>
                <a:gd name="connsiteX72" fmla="*/ 727102 w 956683"/>
                <a:gd name="connsiteY72" fmla="*/ 1064201 h 1127126"/>
                <a:gd name="connsiteX73" fmla="*/ 684551 w 956683"/>
                <a:gd name="connsiteY73" fmla="*/ 1090029 h 1127126"/>
                <a:gd name="connsiteX74" fmla="*/ 680976 w 956683"/>
                <a:gd name="connsiteY74" fmla="*/ 1090774 h 1127126"/>
                <a:gd name="connsiteX75" fmla="*/ 630423 w 956683"/>
                <a:gd name="connsiteY75" fmla="*/ 1052341 h 1127126"/>
                <a:gd name="connsiteX76" fmla="*/ 631389 w 956683"/>
                <a:gd name="connsiteY76" fmla="*/ 1061533 h 1127126"/>
                <a:gd name="connsiteX77" fmla="*/ 631109 w 956683"/>
                <a:gd name="connsiteY77" fmla="*/ 1072566 h 1127126"/>
                <a:gd name="connsiteX78" fmla="*/ 629885 w 956683"/>
                <a:gd name="connsiteY78" fmla="*/ 1066108 h 1127126"/>
                <a:gd name="connsiteX79" fmla="*/ 737770 w 956683"/>
                <a:gd name="connsiteY79" fmla="*/ 1051903 h 1127126"/>
                <a:gd name="connsiteX80" fmla="*/ 728507 w 956683"/>
                <a:gd name="connsiteY80" fmla="*/ 1059505 h 1127126"/>
                <a:gd name="connsiteX81" fmla="*/ 707704 w 956683"/>
                <a:gd name="connsiteY81" fmla="*/ 1071009 h 1127126"/>
                <a:gd name="connsiteX82" fmla="*/ 735535 w 956683"/>
                <a:gd name="connsiteY82" fmla="*/ 1053401 h 1127126"/>
                <a:gd name="connsiteX83" fmla="*/ 631727 w 956683"/>
                <a:gd name="connsiteY83" fmla="*/ 1048170 h 1127126"/>
                <a:gd name="connsiteX84" fmla="*/ 635147 w 956683"/>
                <a:gd name="connsiteY84" fmla="*/ 1070449 h 1127126"/>
                <a:gd name="connsiteX85" fmla="*/ 634466 w 956683"/>
                <a:gd name="connsiteY85" fmla="*/ 1089559 h 1127126"/>
                <a:gd name="connsiteX86" fmla="*/ 634332 w 956683"/>
                <a:gd name="connsiteY86" fmla="*/ 1093316 h 1127126"/>
                <a:gd name="connsiteX87" fmla="*/ 630968 w 956683"/>
                <a:gd name="connsiteY87" fmla="*/ 1078143 h 1127126"/>
                <a:gd name="connsiteX88" fmla="*/ 631109 w 956683"/>
                <a:gd name="connsiteY88" fmla="*/ 1072566 h 1127126"/>
                <a:gd name="connsiteX89" fmla="*/ 634332 w 956683"/>
                <a:gd name="connsiteY89" fmla="*/ 1089559 h 1127126"/>
                <a:gd name="connsiteX90" fmla="*/ 631389 w 956683"/>
                <a:gd name="connsiteY90" fmla="*/ 1061533 h 1127126"/>
                <a:gd name="connsiteX91" fmla="*/ 621998 w 956683"/>
                <a:gd name="connsiteY91" fmla="*/ 1021077 h 1127126"/>
                <a:gd name="connsiteX92" fmla="*/ 623556 w 956683"/>
                <a:gd name="connsiteY92" fmla="*/ 1032738 h 1127126"/>
                <a:gd name="connsiteX93" fmla="*/ 629885 w 956683"/>
                <a:gd name="connsiteY93" fmla="*/ 1066108 h 1127126"/>
                <a:gd name="connsiteX94" fmla="*/ 629647 w 956683"/>
                <a:gd name="connsiteY94" fmla="*/ 1072184 h 1127126"/>
                <a:gd name="connsiteX95" fmla="*/ 630968 w 956683"/>
                <a:gd name="connsiteY95" fmla="*/ 1078143 h 1127126"/>
                <a:gd name="connsiteX96" fmla="*/ 630584 w 956683"/>
                <a:gd name="connsiteY96" fmla="*/ 1093316 h 1127126"/>
                <a:gd name="connsiteX97" fmla="*/ 634332 w 956683"/>
                <a:gd name="connsiteY97" fmla="*/ 1093316 h 1127126"/>
                <a:gd name="connsiteX98" fmla="*/ 630584 w 956683"/>
                <a:gd name="connsiteY98" fmla="*/ 1097072 h 1127126"/>
                <a:gd name="connsiteX99" fmla="*/ 626836 w 956683"/>
                <a:gd name="connsiteY99" fmla="*/ 1070775 h 1127126"/>
                <a:gd name="connsiteX100" fmla="*/ 623087 w 956683"/>
                <a:gd name="connsiteY100" fmla="*/ 1040722 h 1127126"/>
                <a:gd name="connsiteX101" fmla="*/ 23902 w 956683"/>
                <a:gd name="connsiteY101" fmla="*/ 1013907 h 1127126"/>
                <a:gd name="connsiteX102" fmla="*/ 23308 w 956683"/>
                <a:gd name="connsiteY102" fmla="*/ 1023181 h 1127126"/>
                <a:gd name="connsiteX103" fmla="*/ 23237 w 956683"/>
                <a:gd name="connsiteY103" fmla="*/ 1023555 h 1127126"/>
                <a:gd name="connsiteX104" fmla="*/ 626211 w 956683"/>
                <a:gd name="connsiteY104" fmla="*/ 1012233 h 1127126"/>
                <a:gd name="connsiteX105" fmla="*/ 629431 w 956683"/>
                <a:gd name="connsiteY105" fmla="*/ 1033209 h 1127126"/>
                <a:gd name="connsiteX106" fmla="*/ 630584 w 956683"/>
                <a:gd name="connsiteY106" fmla="*/ 1048235 h 1127126"/>
                <a:gd name="connsiteX107" fmla="*/ 630423 w 956683"/>
                <a:gd name="connsiteY107" fmla="*/ 1052341 h 1127126"/>
                <a:gd name="connsiteX108" fmla="*/ 805214 w 956683"/>
                <a:gd name="connsiteY108" fmla="*/ 1006698 h 1127126"/>
                <a:gd name="connsiteX109" fmla="*/ 786681 w 956683"/>
                <a:gd name="connsiteY109" fmla="*/ 1024240 h 1127126"/>
                <a:gd name="connsiteX110" fmla="*/ 746780 w 956683"/>
                <a:gd name="connsiteY110" fmla="*/ 1051053 h 1127126"/>
                <a:gd name="connsiteX111" fmla="*/ 735461 w 956683"/>
                <a:gd name="connsiteY111" fmla="*/ 1057885 h 1127126"/>
                <a:gd name="connsiteX112" fmla="*/ 787461 w 956683"/>
                <a:gd name="connsiteY112" fmla="*/ 1018597 h 1127126"/>
                <a:gd name="connsiteX113" fmla="*/ 816742 w 956683"/>
                <a:gd name="connsiteY113" fmla="*/ 1004040 h 1127126"/>
                <a:gd name="connsiteX114" fmla="*/ 810501 w 956683"/>
                <a:gd name="connsiteY114" fmla="*/ 1010668 h 1127126"/>
                <a:gd name="connsiteX115" fmla="*/ 739284 w 956683"/>
                <a:gd name="connsiteY115" fmla="*/ 1067019 h 1127126"/>
                <a:gd name="connsiteX116" fmla="*/ 702738 w 956683"/>
                <a:gd name="connsiteY116" fmla="*/ 1088150 h 1127126"/>
                <a:gd name="connsiteX117" fmla="*/ 672833 w 956683"/>
                <a:gd name="connsiteY117" fmla="*/ 1097142 h 1127126"/>
                <a:gd name="connsiteX118" fmla="*/ 684551 w 956683"/>
                <a:gd name="connsiteY118" fmla="*/ 1090029 h 1127126"/>
                <a:gd name="connsiteX119" fmla="*/ 686808 w 956683"/>
                <a:gd name="connsiteY119" fmla="*/ 1089559 h 1127126"/>
                <a:gd name="connsiteX120" fmla="*/ 769270 w 956683"/>
                <a:gd name="connsiteY120" fmla="*/ 1040722 h 1127126"/>
                <a:gd name="connsiteX121" fmla="*/ 786681 w 956683"/>
                <a:gd name="connsiteY121" fmla="*/ 1024240 h 1127126"/>
                <a:gd name="connsiteX122" fmla="*/ 33803 w 956683"/>
                <a:gd name="connsiteY122" fmla="*/ 999902 h 1127126"/>
                <a:gd name="connsiteX123" fmla="*/ 33803 w 956683"/>
                <a:gd name="connsiteY123" fmla="*/ 1013059 h 1127126"/>
                <a:gd name="connsiteX124" fmla="*/ 30047 w 956683"/>
                <a:gd name="connsiteY124" fmla="*/ 1037492 h 1127126"/>
                <a:gd name="connsiteX125" fmla="*/ 18780 w 956683"/>
                <a:gd name="connsiteY125" fmla="*/ 1120191 h 1127126"/>
                <a:gd name="connsiteX126" fmla="*/ 18780 w 956683"/>
                <a:gd name="connsiteY126" fmla="*/ 1100143 h 1127126"/>
                <a:gd name="connsiteX127" fmla="*/ 23475 w 956683"/>
                <a:gd name="connsiteY127" fmla="*/ 1075083 h 1127126"/>
                <a:gd name="connsiteX128" fmla="*/ 26216 w 956683"/>
                <a:gd name="connsiteY128" fmla="*/ 1031189 h 1127126"/>
                <a:gd name="connsiteX129" fmla="*/ 637676 w 956683"/>
                <a:gd name="connsiteY129" fmla="*/ 999465 h 1127126"/>
                <a:gd name="connsiteX130" fmla="*/ 641829 w 956683"/>
                <a:gd name="connsiteY130" fmla="*/ 1021938 h 1127126"/>
                <a:gd name="connsiteX131" fmla="*/ 653073 w 956683"/>
                <a:gd name="connsiteY131" fmla="*/ 1067488 h 1127126"/>
                <a:gd name="connsiteX132" fmla="*/ 653073 w 956683"/>
                <a:gd name="connsiteY132" fmla="*/ 1096589 h 1127126"/>
                <a:gd name="connsiteX133" fmla="*/ 649556 w 956683"/>
                <a:gd name="connsiteY133" fmla="*/ 1097322 h 1127126"/>
                <a:gd name="connsiteX134" fmla="*/ 649794 w 956683"/>
                <a:gd name="connsiteY134" fmla="*/ 1078289 h 1127126"/>
                <a:gd name="connsiteX135" fmla="*/ 641829 w 956683"/>
                <a:gd name="connsiteY135" fmla="*/ 1040722 h 1127126"/>
                <a:gd name="connsiteX136" fmla="*/ 637022 w 956683"/>
                <a:gd name="connsiteY136" fmla="*/ 1017837 h 1127126"/>
                <a:gd name="connsiteX137" fmla="*/ 632700 w 956683"/>
                <a:gd name="connsiteY137" fmla="*/ 997263 h 1127126"/>
                <a:gd name="connsiteX138" fmla="*/ 637022 w 956683"/>
                <a:gd name="connsiteY138" fmla="*/ 1017837 h 1127126"/>
                <a:gd name="connsiteX139" fmla="*/ 635468 w 956683"/>
                <a:gd name="connsiteY139" fmla="*/ 1061445 h 1127126"/>
                <a:gd name="connsiteX140" fmla="*/ 632264 w 956683"/>
                <a:gd name="connsiteY140" fmla="*/ 1026968 h 1127126"/>
                <a:gd name="connsiteX141" fmla="*/ 632927 w 956683"/>
                <a:gd name="connsiteY141" fmla="*/ 1000806 h 1127126"/>
                <a:gd name="connsiteX142" fmla="*/ 37559 w 956683"/>
                <a:gd name="connsiteY142" fmla="*/ 988625 h 1127126"/>
                <a:gd name="connsiteX143" fmla="*/ 37559 w 956683"/>
                <a:gd name="connsiteY143" fmla="*/ 1014938 h 1127126"/>
                <a:gd name="connsiteX144" fmla="*/ 33803 w 956683"/>
                <a:gd name="connsiteY144" fmla="*/ 1097637 h 1127126"/>
                <a:gd name="connsiteX145" fmla="*/ 30047 w 956683"/>
                <a:gd name="connsiteY145" fmla="*/ 1097637 h 1127126"/>
                <a:gd name="connsiteX146" fmla="*/ 33803 w 956683"/>
                <a:gd name="connsiteY146" fmla="*/ 1037492 h 1127126"/>
                <a:gd name="connsiteX147" fmla="*/ 33803 w 956683"/>
                <a:gd name="connsiteY147" fmla="*/ 1013059 h 1127126"/>
                <a:gd name="connsiteX148" fmla="*/ 26358 w 956683"/>
                <a:gd name="connsiteY148" fmla="*/ 943365 h 1127126"/>
                <a:gd name="connsiteX149" fmla="*/ 26291 w 956683"/>
                <a:gd name="connsiteY149" fmla="*/ 947276 h 1127126"/>
                <a:gd name="connsiteX150" fmla="*/ 18510 w 956683"/>
                <a:gd name="connsiteY150" fmla="*/ 1048526 h 1127126"/>
                <a:gd name="connsiteX151" fmla="*/ 17841 w 956683"/>
                <a:gd name="connsiteY151" fmla="*/ 1052059 h 1127126"/>
                <a:gd name="connsiteX152" fmla="*/ 15024 w 956683"/>
                <a:gd name="connsiteY152" fmla="*/ 1093878 h 1127126"/>
                <a:gd name="connsiteX153" fmla="*/ 18510 w 956683"/>
                <a:gd name="connsiteY153" fmla="*/ 1048526 h 1127126"/>
                <a:gd name="connsiteX154" fmla="*/ 23237 w 956683"/>
                <a:gd name="connsiteY154" fmla="*/ 1023555 h 1127126"/>
                <a:gd name="connsiteX155" fmla="*/ 22536 w 956683"/>
                <a:gd name="connsiteY155" fmla="*/ 1033733 h 1127126"/>
                <a:gd name="connsiteX156" fmla="*/ 18780 w 956683"/>
                <a:gd name="connsiteY156" fmla="*/ 1078842 h 1127126"/>
                <a:gd name="connsiteX157" fmla="*/ 18780 w 956683"/>
                <a:gd name="connsiteY157" fmla="*/ 1093878 h 1127126"/>
                <a:gd name="connsiteX158" fmla="*/ 18780 w 956683"/>
                <a:gd name="connsiteY158" fmla="*/ 1100143 h 1127126"/>
                <a:gd name="connsiteX159" fmla="*/ 15024 w 956683"/>
                <a:gd name="connsiteY159" fmla="*/ 1120191 h 1127126"/>
                <a:gd name="connsiteX160" fmla="*/ 15024 w 956683"/>
                <a:gd name="connsiteY160" fmla="*/ 1067565 h 1127126"/>
                <a:gd name="connsiteX161" fmla="*/ 18780 w 956683"/>
                <a:gd name="connsiteY161" fmla="*/ 1003661 h 1127126"/>
                <a:gd name="connsiteX162" fmla="*/ 35832 w 956683"/>
                <a:gd name="connsiteY162" fmla="*/ 930238 h 1127126"/>
                <a:gd name="connsiteX163" fmla="*/ 34043 w 956683"/>
                <a:gd name="connsiteY163" fmla="*/ 965141 h 1127126"/>
                <a:gd name="connsiteX164" fmla="*/ 33334 w 956683"/>
                <a:gd name="connsiteY164" fmla="*/ 974059 h 1127126"/>
                <a:gd name="connsiteX165" fmla="*/ 26291 w 956683"/>
                <a:gd name="connsiteY165" fmla="*/ 1029974 h 1127126"/>
                <a:gd name="connsiteX166" fmla="*/ 26216 w 956683"/>
                <a:gd name="connsiteY166" fmla="*/ 1031189 h 1127126"/>
                <a:gd name="connsiteX167" fmla="*/ 22066 w 956683"/>
                <a:gd name="connsiteY167" fmla="*/ 1048300 h 1127126"/>
                <a:gd name="connsiteX168" fmla="*/ 18780 w 956683"/>
                <a:gd name="connsiteY168" fmla="*/ 1093878 h 1127126"/>
                <a:gd name="connsiteX169" fmla="*/ 23308 w 956683"/>
                <a:gd name="connsiteY169" fmla="*/ 1023181 h 1127126"/>
                <a:gd name="connsiteX170" fmla="*/ 26291 w 956683"/>
                <a:gd name="connsiteY170" fmla="*/ 1007420 h 1127126"/>
                <a:gd name="connsiteX171" fmla="*/ 33333 w 956683"/>
                <a:gd name="connsiteY171" fmla="*/ 959962 h 1127126"/>
                <a:gd name="connsiteX172" fmla="*/ 42124 w 956683"/>
                <a:gd name="connsiteY172" fmla="*/ 922176 h 1127126"/>
                <a:gd name="connsiteX173" fmla="*/ 41315 w 956683"/>
                <a:gd name="connsiteY173" fmla="*/ 935999 h 1127126"/>
                <a:gd name="connsiteX174" fmla="*/ 37559 w 956683"/>
                <a:gd name="connsiteY174" fmla="*/ 988625 h 1127126"/>
                <a:gd name="connsiteX175" fmla="*/ 37559 w 956683"/>
                <a:gd name="connsiteY175" fmla="*/ 964817 h 1127126"/>
                <a:gd name="connsiteX176" fmla="*/ 37559 w 956683"/>
                <a:gd name="connsiteY176" fmla="*/ 920963 h 1127126"/>
                <a:gd name="connsiteX177" fmla="*/ 37559 w 956683"/>
                <a:gd name="connsiteY177" fmla="*/ 964817 h 1127126"/>
                <a:gd name="connsiteX178" fmla="*/ 33803 w 956683"/>
                <a:gd name="connsiteY178" fmla="*/ 999902 h 1127126"/>
                <a:gd name="connsiteX179" fmla="*/ 33803 w 956683"/>
                <a:gd name="connsiteY179" fmla="*/ 969830 h 1127126"/>
                <a:gd name="connsiteX180" fmla="*/ 34043 w 956683"/>
                <a:gd name="connsiteY180" fmla="*/ 965141 h 1127126"/>
                <a:gd name="connsiteX181" fmla="*/ 605222 w 956683"/>
                <a:gd name="connsiteY181" fmla="*/ 909432 h 1127126"/>
                <a:gd name="connsiteX182" fmla="*/ 619339 w 956683"/>
                <a:gd name="connsiteY182" fmla="*/ 973101 h 1127126"/>
                <a:gd name="connsiteX183" fmla="*/ 621998 w 956683"/>
                <a:gd name="connsiteY183" fmla="*/ 1021077 h 1127126"/>
                <a:gd name="connsiteX184" fmla="*/ 615591 w 956683"/>
                <a:gd name="connsiteY184" fmla="*/ 973101 h 1127126"/>
                <a:gd name="connsiteX185" fmla="*/ 608563 w 956683"/>
                <a:gd name="connsiteY185" fmla="*/ 938820 h 1127126"/>
                <a:gd name="connsiteX186" fmla="*/ 896711 w 956683"/>
                <a:gd name="connsiteY186" fmla="*/ 901723 h 1127126"/>
                <a:gd name="connsiteX187" fmla="*/ 857823 w 956683"/>
                <a:gd name="connsiteY187" fmla="*/ 960421 h 1127126"/>
                <a:gd name="connsiteX188" fmla="*/ 833551 w 956683"/>
                <a:gd name="connsiteY188" fmla="*/ 986193 h 1127126"/>
                <a:gd name="connsiteX189" fmla="*/ 810501 w 956683"/>
                <a:gd name="connsiteY189" fmla="*/ 1003154 h 1127126"/>
                <a:gd name="connsiteX190" fmla="*/ 805214 w 956683"/>
                <a:gd name="connsiteY190" fmla="*/ 1006698 h 1127126"/>
                <a:gd name="connsiteX191" fmla="*/ 836739 w 956683"/>
                <a:gd name="connsiteY191" fmla="*/ 976857 h 1127126"/>
                <a:gd name="connsiteX192" fmla="*/ 854730 w 956683"/>
                <a:gd name="connsiteY192" fmla="*/ 952815 h 1127126"/>
                <a:gd name="connsiteX193" fmla="*/ 892963 w 956683"/>
                <a:gd name="connsiteY193" fmla="*/ 901723 h 1127126"/>
                <a:gd name="connsiteX194" fmla="*/ 854730 w 956683"/>
                <a:gd name="connsiteY194" fmla="*/ 952815 h 1127126"/>
                <a:gd name="connsiteX195" fmla="*/ 844235 w 956683"/>
                <a:gd name="connsiteY195" fmla="*/ 965587 h 1127126"/>
                <a:gd name="connsiteX196" fmla="*/ 788011 w 956683"/>
                <a:gd name="connsiteY196" fmla="*/ 1018181 h 1127126"/>
                <a:gd name="connsiteX197" fmla="*/ 787461 w 956683"/>
                <a:gd name="connsiteY197" fmla="*/ 1018597 h 1127126"/>
                <a:gd name="connsiteX198" fmla="*/ 737770 w 956683"/>
                <a:gd name="connsiteY198" fmla="*/ 1051903 h 1127126"/>
                <a:gd name="connsiteX199" fmla="*/ 788011 w 956683"/>
                <a:gd name="connsiteY199" fmla="*/ 1010668 h 1127126"/>
                <a:gd name="connsiteX200" fmla="*/ 844235 w 956683"/>
                <a:gd name="connsiteY200" fmla="*/ 958074 h 1127126"/>
                <a:gd name="connsiteX201" fmla="*/ 892963 w 956683"/>
                <a:gd name="connsiteY201" fmla="*/ 901723 h 1127126"/>
                <a:gd name="connsiteX202" fmla="*/ 38765 w 956683"/>
                <a:gd name="connsiteY202" fmla="*/ 900346 h 1127126"/>
                <a:gd name="connsiteX203" fmla="*/ 37559 w 956683"/>
                <a:gd name="connsiteY203" fmla="*/ 920963 h 1127126"/>
                <a:gd name="connsiteX204" fmla="*/ 37559 w 956683"/>
                <a:gd name="connsiteY204" fmla="*/ 909685 h 1127126"/>
                <a:gd name="connsiteX205" fmla="*/ 896242 w 956683"/>
                <a:gd name="connsiteY205" fmla="*/ 900314 h 1127126"/>
                <a:gd name="connsiteX206" fmla="*/ 896711 w 956683"/>
                <a:gd name="connsiteY206" fmla="*/ 901723 h 1127126"/>
                <a:gd name="connsiteX207" fmla="*/ 892963 w 956683"/>
                <a:gd name="connsiteY207" fmla="*/ 901723 h 1127126"/>
                <a:gd name="connsiteX208" fmla="*/ 896242 w 956683"/>
                <a:gd name="connsiteY208" fmla="*/ 900314 h 1127126"/>
                <a:gd name="connsiteX209" fmla="*/ 608244 w 956683"/>
                <a:gd name="connsiteY209" fmla="*/ 898618 h 1127126"/>
                <a:gd name="connsiteX210" fmla="*/ 611053 w 956683"/>
                <a:gd name="connsiteY210" fmla="*/ 910818 h 1127126"/>
                <a:gd name="connsiteX211" fmla="*/ 622030 w 956683"/>
                <a:gd name="connsiteY211" fmla="*/ 972426 h 1127126"/>
                <a:gd name="connsiteX212" fmla="*/ 626211 w 956683"/>
                <a:gd name="connsiteY212" fmla="*/ 1012233 h 1127126"/>
                <a:gd name="connsiteX213" fmla="*/ 623087 w 956683"/>
                <a:gd name="connsiteY213" fmla="*/ 991884 h 1127126"/>
                <a:gd name="connsiteX214" fmla="*/ 611843 w 956683"/>
                <a:gd name="connsiteY214" fmla="*/ 924263 h 1127126"/>
                <a:gd name="connsiteX215" fmla="*/ 607874 w 956683"/>
                <a:gd name="connsiteY215" fmla="*/ 895976 h 1127126"/>
                <a:gd name="connsiteX216" fmla="*/ 608244 w 956683"/>
                <a:gd name="connsiteY216" fmla="*/ 898618 h 1127126"/>
                <a:gd name="connsiteX217" fmla="*/ 608094 w 956683"/>
                <a:gd name="connsiteY217" fmla="*/ 897966 h 1127126"/>
                <a:gd name="connsiteX218" fmla="*/ 607655 w 956683"/>
                <a:gd name="connsiteY218" fmla="*/ 894002 h 1127126"/>
                <a:gd name="connsiteX219" fmla="*/ 607874 w 956683"/>
                <a:gd name="connsiteY219" fmla="*/ 895976 h 1127126"/>
                <a:gd name="connsiteX220" fmla="*/ 607626 w 956683"/>
                <a:gd name="connsiteY220" fmla="*/ 894209 h 1127126"/>
                <a:gd name="connsiteX221" fmla="*/ 607345 w 956683"/>
                <a:gd name="connsiteY221" fmla="*/ 891204 h 1127126"/>
                <a:gd name="connsiteX222" fmla="*/ 607794 w 956683"/>
                <a:gd name="connsiteY222" fmla="*/ 893007 h 1127126"/>
                <a:gd name="connsiteX223" fmla="*/ 607655 w 956683"/>
                <a:gd name="connsiteY223" fmla="*/ 894002 h 1127126"/>
                <a:gd name="connsiteX224" fmla="*/ 907502 w 956683"/>
                <a:gd name="connsiteY224" fmla="*/ 886325 h 1127126"/>
                <a:gd name="connsiteX225" fmla="*/ 907724 w 956683"/>
                <a:gd name="connsiteY225" fmla="*/ 890181 h 1127126"/>
                <a:gd name="connsiteX226" fmla="*/ 904207 w 956683"/>
                <a:gd name="connsiteY226" fmla="*/ 894209 h 1127126"/>
                <a:gd name="connsiteX227" fmla="*/ 903993 w 956683"/>
                <a:gd name="connsiteY227" fmla="*/ 890480 h 1127126"/>
                <a:gd name="connsiteX228" fmla="*/ 904207 w 956683"/>
                <a:gd name="connsiteY228" fmla="*/ 890453 h 1127126"/>
                <a:gd name="connsiteX229" fmla="*/ 903552 w 956683"/>
                <a:gd name="connsiteY229" fmla="*/ 882820 h 1127126"/>
                <a:gd name="connsiteX230" fmla="*/ 904207 w 956683"/>
                <a:gd name="connsiteY230" fmla="*/ 882939 h 1127126"/>
                <a:gd name="connsiteX231" fmla="*/ 903556 w 956683"/>
                <a:gd name="connsiteY231" fmla="*/ 882887 h 1127126"/>
                <a:gd name="connsiteX232" fmla="*/ 609592 w 956683"/>
                <a:gd name="connsiteY232" fmla="*/ 880199 h 1127126"/>
                <a:gd name="connsiteX233" fmla="*/ 611843 w 956683"/>
                <a:gd name="connsiteY233" fmla="*/ 897966 h 1127126"/>
                <a:gd name="connsiteX234" fmla="*/ 629178 w 956683"/>
                <a:gd name="connsiteY234" fmla="*/ 993763 h 1127126"/>
                <a:gd name="connsiteX235" fmla="*/ 632264 w 956683"/>
                <a:gd name="connsiteY235" fmla="*/ 1026968 h 1127126"/>
                <a:gd name="connsiteX236" fmla="*/ 631727 w 956683"/>
                <a:gd name="connsiteY236" fmla="*/ 1048170 h 1127126"/>
                <a:gd name="connsiteX237" fmla="*/ 629431 w 956683"/>
                <a:gd name="connsiteY237" fmla="*/ 1033209 h 1127126"/>
                <a:gd name="connsiteX238" fmla="*/ 626836 w 956683"/>
                <a:gd name="connsiteY238" fmla="*/ 999398 h 1127126"/>
                <a:gd name="connsiteX239" fmla="*/ 622030 w 956683"/>
                <a:gd name="connsiteY239" fmla="*/ 972426 h 1127126"/>
                <a:gd name="connsiteX240" fmla="*/ 619339 w 956683"/>
                <a:gd name="connsiteY240" fmla="*/ 946803 h 1127126"/>
                <a:gd name="connsiteX241" fmla="*/ 611053 w 956683"/>
                <a:gd name="connsiteY241" fmla="*/ 910818 h 1127126"/>
                <a:gd name="connsiteX242" fmla="*/ 608094 w 956683"/>
                <a:gd name="connsiteY242" fmla="*/ 894209 h 1127126"/>
                <a:gd name="connsiteX243" fmla="*/ 607794 w 956683"/>
                <a:gd name="connsiteY243" fmla="*/ 893007 h 1127126"/>
                <a:gd name="connsiteX244" fmla="*/ 912479 w 956683"/>
                <a:gd name="connsiteY244" fmla="*/ 880089 h 1127126"/>
                <a:gd name="connsiteX245" fmla="*/ 914897 w 956683"/>
                <a:gd name="connsiteY245" fmla="*/ 880574 h 1127126"/>
                <a:gd name="connsiteX246" fmla="*/ 907956 w 956683"/>
                <a:gd name="connsiteY246" fmla="*/ 897966 h 1127126"/>
                <a:gd name="connsiteX247" fmla="*/ 904207 w 956683"/>
                <a:gd name="connsiteY247" fmla="*/ 894209 h 1127126"/>
                <a:gd name="connsiteX248" fmla="*/ 907956 w 956683"/>
                <a:gd name="connsiteY248" fmla="*/ 894209 h 1127126"/>
                <a:gd name="connsiteX249" fmla="*/ 907724 w 956683"/>
                <a:gd name="connsiteY249" fmla="*/ 890181 h 1127126"/>
                <a:gd name="connsiteX250" fmla="*/ 910767 w 956683"/>
                <a:gd name="connsiteY250" fmla="*/ 886696 h 1127126"/>
                <a:gd name="connsiteX251" fmla="*/ 911426 w 956683"/>
                <a:gd name="connsiteY251" fmla="*/ 881409 h 1127126"/>
                <a:gd name="connsiteX252" fmla="*/ 915181 w 956683"/>
                <a:gd name="connsiteY252" fmla="*/ 879861 h 1127126"/>
                <a:gd name="connsiteX253" fmla="*/ 926697 w 956683"/>
                <a:gd name="connsiteY253" fmla="*/ 882939 h 1127126"/>
                <a:gd name="connsiteX254" fmla="*/ 914897 w 956683"/>
                <a:gd name="connsiteY254" fmla="*/ 880574 h 1127126"/>
                <a:gd name="connsiteX255" fmla="*/ 903374 w 956683"/>
                <a:gd name="connsiteY255" fmla="*/ 879739 h 1127126"/>
                <a:gd name="connsiteX256" fmla="*/ 903552 w 956683"/>
                <a:gd name="connsiteY256" fmla="*/ 882820 h 1127126"/>
                <a:gd name="connsiteX257" fmla="*/ 899783 w 956683"/>
                <a:gd name="connsiteY257" fmla="*/ 882139 h 1127126"/>
                <a:gd name="connsiteX258" fmla="*/ 926697 w 956683"/>
                <a:gd name="connsiteY258" fmla="*/ 879182 h 1127126"/>
                <a:gd name="connsiteX259" fmla="*/ 926697 w 956683"/>
                <a:gd name="connsiteY259" fmla="*/ 882939 h 1127126"/>
                <a:gd name="connsiteX260" fmla="*/ 926697 w 956683"/>
                <a:gd name="connsiteY260" fmla="*/ 879182 h 1127126"/>
                <a:gd name="connsiteX261" fmla="*/ 605994 w 956683"/>
                <a:gd name="connsiteY261" fmla="*/ 879017 h 1127126"/>
                <a:gd name="connsiteX262" fmla="*/ 607345 w 956683"/>
                <a:gd name="connsiteY262" fmla="*/ 891204 h 1127126"/>
                <a:gd name="connsiteX263" fmla="*/ 605613 w 956683"/>
                <a:gd name="connsiteY263" fmla="*/ 884262 h 1127126"/>
                <a:gd name="connsiteX264" fmla="*/ 907081 w 956683"/>
                <a:gd name="connsiteY264" fmla="*/ 879007 h 1127126"/>
                <a:gd name="connsiteX265" fmla="*/ 911612 w 956683"/>
                <a:gd name="connsiteY265" fmla="*/ 879915 h 1127126"/>
                <a:gd name="connsiteX266" fmla="*/ 911426 w 956683"/>
                <a:gd name="connsiteY266" fmla="*/ 881409 h 1127126"/>
                <a:gd name="connsiteX267" fmla="*/ 907502 w 956683"/>
                <a:gd name="connsiteY267" fmla="*/ 886325 h 1127126"/>
                <a:gd name="connsiteX268" fmla="*/ 911780 w 956683"/>
                <a:gd name="connsiteY268" fmla="*/ 878952 h 1127126"/>
                <a:gd name="connsiteX269" fmla="*/ 913104 w 956683"/>
                <a:gd name="connsiteY269" fmla="*/ 879306 h 1127126"/>
                <a:gd name="connsiteX270" fmla="*/ 912479 w 956683"/>
                <a:gd name="connsiteY270" fmla="*/ 880089 h 1127126"/>
                <a:gd name="connsiteX271" fmla="*/ 911612 w 956683"/>
                <a:gd name="connsiteY271" fmla="*/ 879915 h 1127126"/>
                <a:gd name="connsiteX272" fmla="*/ 911704 w 956683"/>
                <a:gd name="connsiteY272" fmla="*/ 879182 h 1127126"/>
                <a:gd name="connsiteX273" fmla="*/ 903288 w 956683"/>
                <a:gd name="connsiteY273" fmla="*/ 878247 h 1127126"/>
                <a:gd name="connsiteX274" fmla="*/ 905072 w 956683"/>
                <a:gd name="connsiteY274" fmla="*/ 878605 h 1127126"/>
                <a:gd name="connsiteX275" fmla="*/ 904207 w 956683"/>
                <a:gd name="connsiteY275" fmla="*/ 879183 h 1127126"/>
                <a:gd name="connsiteX276" fmla="*/ 903374 w 956683"/>
                <a:gd name="connsiteY276" fmla="*/ 879739 h 1127126"/>
                <a:gd name="connsiteX277" fmla="*/ 903338 w 956683"/>
                <a:gd name="connsiteY277" fmla="*/ 879101 h 1127126"/>
                <a:gd name="connsiteX278" fmla="*/ 904207 w 956683"/>
                <a:gd name="connsiteY278" fmla="*/ 879182 h 1127126"/>
                <a:gd name="connsiteX279" fmla="*/ 903334 w 956683"/>
                <a:gd name="connsiteY279" fmla="*/ 879042 h 1127126"/>
                <a:gd name="connsiteX280" fmla="*/ 906617 w 956683"/>
                <a:gd name="connsiteY280" fmla="*/ 877572 h 1127126"/>
                <a:gd name="connsiteX281" fmla="*/ 907004 w 956683"/>
                <a:gd name="connsiteY281" fmla="*/ 877676 h 1127126"/>
                <a:gd name="connsiteX282" fmla="*/ 907081 w 956683"/>
                <a:gd name="connsiteY282" fmla="*/ 879007 h 1127126"/>
                <a:gd name="connsiteX283" fmla="*/ 905072 w 956683"/>
                <a:gd name="connsiteY283" fmla="*/ 878605 h 1127126"/>
                <a:gd name="connsiteX284" fmla="*/ 914682 w 956683"/>
                <a:gd name="connsiteY284" fmla="*/ 877330 h 1127126"/>
                <a:gd name="connsiteX285" fmla="*/ 915926 w 956683"/>
                <a:gd name="connsiteY285" fmla="*/ 877522 h 1127126"/>
                <a:gd name="connsiteX286" fmla="*/ 915452 w 956683"/>
                <a:gd name="connsiteY286" fmla="*/ 879182 h 1127126"/>
                <a:gd name="connsiteX287" fmla="*/ 915181 w 956683"/>
                <a:gd name="connsiteY287" fmla="*/ 879861 h 1127126"/>
                <a:gd name="connsiteX288" fmla="*/ 913104 w 956683"/>
                <a:gd name="connsiteY288" fmla="*/ 879306 h 1127126"/>
                <a:gd name="connsiteX289" fmla="*/ 916101 w 956683"/>
                <a:gd name="connsiteY289" fmla="*/ 876907 h 1127126"/>
                <a:gd name="connsiteX290" fmla="*/ 926697 w 956683"/>
                <a:gd name="connsiteY290" fmla="*/ 879182 h 1127126"/>
                <a:gd name="connsiteX291" fmla="*/ 915926 w 956683"/>
                <a:gd name="connsiteY291" fmla="*/ 877522 h 1127126"/>
                <a:gd name="connsiteX292" fmla="*/ 908424 w 956683"/>
                <a:gd name="connsiteY292" fmla="*/ 876365 h 1127126"/>
                <a:gd name="connsiteX293" fmla="*/ 912435 w 956683"/>
                <a:gd name="connsiteY293" fmla="*/ 876983 h 1127126"/>
                <a:gd name="connsiteX294" fmla="*/ 911780 w 956683"/>
                <a:gd name="connsiteY294" fmla="*/ 878952 h 1127126"/>
                <a:gd name="connsiteX295" fmla="*/ 907004 w 956683"/>
                <a:gd name="connsiteY295" fmla="*/ 877676 h 1127126"/>
                <a:gd name="connsiteX296" fmla="*/ 906984 w 956683"/>
                <a:gd name="connsiteY296" fmla="*/ 877327 h 1127126"/>
                <a:gd name="connsiteX297" fmla="*/ 912703 w 956683"/>
                <a:gd name="connsiteY297" fmla="*/ 876177 h 1127126"/>
                <a:gd name="connsiteX298" fmla="*/ 915178 w 956683"/>
                <a:gd name="connsiteY298" fmla="*/ 876708 h 1127126"/>
                <a:gd name="connsiteX299" fmla="*/ 914682 w 956683"/>
                <a:gd name="connsiteY299" fmla="*/ 877330 h 1127126"/>
                <a:gd name="connsiteX300" fmla="*/ 912435 w 956683"/>
                <a:gd name="connsiteY300" fmla="*/ 876983 h 1127126"/>
                <a:gd name="connsiteX301" fmla="*/ 903133 w 956683"/>
                <a:gd name="connsiteY301" fmla="*/ 875549 h 1127126"/>
                <a:gd name="connsiteX302" fmla="*/ 906915 w 956683"/>
                <a:gd name="connsiteY302" fmla="*/ 876132 h 1127126"/>
                <a:gd name="connsiteX303" fmla="*/ 906984 w 956683"/>
                <a:gd name="connsiteY303" fmla="*/ 877327 h 1127126"/>
                <a:gd name="connsiteX304" fmla="*/ 906617 w 956683"/>
                <a:gd name="connsiteY304" fmla="*/ 877572 h 1127126"/>
                <a:gd name="connsiteX305" fmla="*/ 903197 w 956683"/>
                <a:gd name="connsiteY305" fmla="*/ 876658 h 1127126"/>
                <a:gd name="connsiteX306" fmla="*/ 906845 w 956683"/>
                <a:gd name="connsiteY306" fmla="*/ 874919 h 1127126"/>
                <a:gd name="connsiteX307" fmla="*/ 909678 w 956683"/>
                <a:gd name="connsiteY307" fmla="*/ 875527 h 1127126"/>
                <a:gd name="connsiteX308" fmla="*/ 908424 w 956683"/>
                <a:gd name="connsiteY308" fmla="*/ 876365 h 1127126"/>
                <a:gd name="connsiteX309" fmla="*/ 906915 w 956683"/>
                <a:gd name="connsiteY309" fmla="*/ 876132 h 1127126"/>
                <a:gd name="connsiteX310" fmla="*/ 916701 w 956683"/>
                <a:gd name="connsiteY310" fmla="*/ 874800 h 1127126"/>
                <a:gd name="connsiteX311" fmla="*/ 916101 w 956683"/>
                <a:gd name="connsiteY311" fmla="*/ 876907 h 1127126"/>
                <a:gd name="connsiteX312" fmla="*/ 915178 w 956683"/>
                <a:gd name="connsiteY312" fmla="*/ 876708 h 1127126"/>
                <a:gd name="connsiteX313" fmla="*/ 913846 w 956683"/>
                <a:gd name="connsiteY313" fmla="*/ 872743 h 1127126"/>
                <a:gd name="connsiteX314" fmla="*/ 912703 w 956683"/>
                <a:gd name="connsiteY314" fmla="*/ 876177 h 1127126"/>
                <a:gd name="connsiteX315" fmla="*/ 909678 w 956683"/>
                <a:gd name="connsiteY315" fmla="*/ 875527 h 1127126"/>
                <a:gd name="connsiteX316" fmla="*/ 611493 w 956683"/>
                <a:gd name="connsiteY316" fmla="*/ 866647 h 1127126"/>
                <a:gd name="connsiteX317" fmla="*/ 609592 w 956683"/>
                <a:gd name="connsiteY317" fmla="*/ 880199 h 1127126"/>
                <a:gd name="connsiteX318" fmla="*/ 608532 w 956683"/>
                <a:gd name="connsiteY318" fmla="*/ 871840 h 1127126"/>
                <a:gd name="connsiteX319" fmla="*/ 728184 w 956683"/>
                <a:gd name="connsiteY319" fmla="*/ 864194 h 1127126"/>
                <a:gd name="connsiteX320" fmla="*/ 757537 w 956683"/>
                <a:gd name="connsiteY320" fmla="*/ 868729 h 1127126"/>
                <a:gd name="connsiteX321" fmla="*/ 829242 w 956683"/>
                <a:gd name="connsiteY321" fmla="*/ 886696 h 1127126"/>
                <a:gd name="connsiteX322" fmla="*/ 892963 w 956683"/>
                <a:gd name="connsiteY322" fmla="*/ 886696 h 1127126"/>
                <a:gd name="connsiteX323" fmla="*/ 899182 w 956683"/>
                <a:gd name="connsiteY323" fmla="*/ 882540 h 1127126"/>
                <a:gd name="connsiteX324" fmla="*/ 903556 w 956683"/>
                <a:gd name="connsiteY324" fmla="*/ 882887 h 1127126"/>
                <a:gd name="connsiteX325" fmla="*/ 903993 w 956683"/>
                <a:gd name="connsiteY325" fmla="*/ 890480 h 1127126"/>
                <a:gd name="connsiteX326" fmla="*/ 874221 w 956683"/>
                <a:gd name="connsiteY326" fmla="*/ 894209 h 1127126"/>
                <a:gd name="connsiteX327" fmla="*/ 814249 w 956683"/>
                <a:gd name="connsiteY327" fmla="*/ 886696 h 1127126"/>
                <a:gd name="connsiteX328" fmla="*/ 613787 w 956683"/>
                <a:gd name="connsiteY328" fmla="*/ 862624 h 1127126"/>
                <a:gd name="connsiteX329" fmla="*/ 611493 w 956683"/>
                <a:gd name="connsiteY329" fmla="*/ 866647 h 1127126"/>
                <a:gd name="connsiteX330" fmla="*/ 611843 w 956683"/>
                <a:gd name="connsiteY330" fmla="*/ 864156 h 1127126"/>
                <a:gd name="connsiteX331" fmla="*/ 728796 w 956683"/>
                <a:gd name="connsiteY331" fmla="*/ 859134 h 1127126"/>
                <a:gd name="connsiteX332" fmla="*/ 794102 w 956683"/>
                <a:gd name="connsiteY332" fmla="*/ 868851 h 1127126"/>
                <a:gd name="connsiteX333" fmla="*/ 865684 w 956683"/>
                <a:gd name="connsiteY333" fmla="*/ 875568 h 1127126"/>
                <a:gd name="connsiteX334" fmla="*/ 870473 w 956683"/>
                <a:gd name="connsiteY334" fmla="*/ 876834 h 1127126"/>
                <a:gd name="connsiteX335" fmla="*/ 899783 w 956683"/>
                <a:gd name="connsiteY335" fmla="*/ 882139 h 1127126"/>
                <a:gd name="connsiteX336" fmla="*/ 899182 w 956683"/>
                <a:gd name="connsiteY336" fmla="*/ 882540 h 1127126"/>
                <a:gd name="connsiteX337" fmla="*/ 791759 w 956683"/>
                <a:gd name="connsiteY337" fmla="*/ 874017 h 1127126"/>
                <a:gd name="connsiteX338" fmla="*/ 757537 w 956683"/>
                <a:gd name="connsiteY338" fmla="*/ 868729 h 1127126"/>
                <a:gd name="connsiteX339" fmla="*/ 754277 w 956683"/>
                <a:gd name="connsiteY339" fmla="*/ 867912 h 1127126"/>
                <a:gd name="connsiteX340" fmla="*/ 622858 w 956683"/>
                <a:gd name="connsiteY340" fmla="*/ 859021 h 1127126"/>
                <a:gd name="connsiteX341" fmla="*/ 623087 w 956683"/>
                <a:gd name="connsiteY341" fmla="*/ 860399 h 1127126"/>
                <a:gd name="connsiteX342" fmla="*/ 630584 w 956683"/>
                <a:gd name="connsiteY342" fmla="*/ 886696 h 1127126"/>
                <a:gd name="connsiteX343" fmla="*/ 638080 w 956683"/>
                <a:gd name="connsiteY343" fmla="*/ 988127 h 1127126"/>
                <a:gd name="connsiteX344" fmla="*/ 637676 w 956683"/>
                <a:gd name="connsiteY344" fmla="*/ 999465 h 1127126"/>
                <a:gd name="connsiteX345" fmla="*/ 630285 w 956683"/>
                <a:gd name="connsiteY345" fmla="*/ 959460 h 1127126"/>
                <a:gd name="connsiteX346" fmla="*/ 626836 w 956683"/>
                <a:gd name="connsiteY346" fmla="*/ 905480 h 1127126"/>
                <a:gd name="connsiteX347" fmla="*/ 619768 w 956683"/>
                <a:gd name="connsiteY347" fmla="*/ 862977 h 1127126"/>
                <a:gd name="connsiteX348" fmla="*/ 618850 w 956683"/>
                <a:gd name="connsiteY348" fmla="*/ 858635 h 1127126"/>
                <a:gd name="connsiteX349" fmla="*/ 619339 w 956683"/>
                <a:gd name="connsiteY349" fmla="*/ 860399 h 1127126"/>
                <a:gd name="connsiteX350" fmla="*/ 619768 w 956683"/>
                <a:gd name="connsiteY350" fmla="*/ 862977 h 1127126"/>
                <a:gd name="connsiteX351" fmla="*/ 619398 w 956683"/>
                <a:gd name="connsiteY351" fmla="*/ 863451 h 1127126"/>
                <a:gd name="connsiteX352" fmla="*/ 623087 w 956683"/>
                <a:gd name="connsiteY352" fmla="*/ 920506 h 1127126"/>
                <a:gd name="connsiteX353" fmla="*/ 630285 w 956683"/>
                <a:gd name="connsiteY353" fmla="*/ 959460 h 1127126"/>
                <a:gd name="connsiteX354" fmla="*/ 632700 w 956683"/>
                <a:gd name="connsiteY354" fmla="*/ 997263 h 1127126"/>
                <a:gd name="connsiteX355" fmla="*/ 626836 w 956683"/>
                <a:gd name="connsiteY355" fmla="*/ 969344 h 1127126"/>
                <a:gd name="connsiteX356" fmla="*/ 615591 w 956683"/>
                <a:gd name="connsiteY356" fmla="*/ 901723 h 1127126"/>
                <a:gd name="connsiteX357" fmla="*/ 611843 w 956683"/>
                <a:gd name="connsiteY357" fmla="*/ 877304 h 1127126"/>
                <a:gd name="connsiteX358" fmla="*/ 617167 w 956683"/>
                <a:gd name="connsiteY358" fmla="*/ 859961 h 1127126"/>
                <a:gd name="connsiteX359" fmla="*/ 617938 w 956683"/>
                <a:gd name="connsiteY359" fmla="*/ 855343 h 1127126"/>
                <a:gd name="connsiteX360" fmla="*/ 618245 w 956683"/>
                <a:gd name="connsiteY360" fmla="*/ 856450 h 1127126"/>
                <a:gd name="connsiteX361" fmla="*/ 617167 w 956683"/>
                <a:gd name="connsiteY361" fmla="*/ 859961 h 1127126"/>
                <a:gd name="connsiteX362" fmla="*/ 613787 w 956683"/>
                <a:gd name="connsiteY362" fmla="*/ 862624 h 1127126"/>
                <a:gd name="connsiteX363" fmla="*/ 627781 w 956683"/>
                <a:gd name="connsiteY363" fmla="*/ 852717 h 1127126"/>
                <a:gd name="connsiteX364" fmla="*/ 622858 w 956683"/>
                <a:gd name="connsiteY364" fmla="*/ 859021 h 1127126"/>
                <a:gd name="connsiteX365" fmla="*/ 622337 w 956683"/>
                <a:gd name="connsiteY365" fmla="*/ 855888 h 1127126"/>
                <a:gd name="connsiteX366" fmla="*/ 626074 w 956683"/>
                <a:gd name="connsiteY366" fmla="*/ 852944 h 1127126"/>
                <a:gd name="connsiteX367" fmla="*/ 621702 w 956683"/>
                <a:gd name="connsiteY367" fmla="*/ 852069 h 1127126"/>
                <a:gd name="connsiteX368" fmla="*/ 622337 w 956683"/>
                <a:gd name="connsiteY368" fmla="*/ 855888 h 1127126"/>
                <a:gd name="connsiteX369" fmla="*/ 618850 w 956683"/>
                <a:gd name="connsiteY369" fmla="*/ 858635 h 1127126"/>
                <a:gd name="connsiteX370" fmla="*/ 618245 w 956683"/>
                <a:gd name="connsiteY370" fmla="*/ 856450 h 1127126"/>
                <a:gd name="connsiteX371" fmla="*/ 619339 w 956683"/>
                <a:gd name="connsiteY371" fmla="*/ 852885 h 1127126"/>
                <a:gd name="connsiteX372" fmla="*/ 746390 w 956683"/>
                <a:gd name="connsiteY372" fmla="*/ 848351 h 1127126"/>
                <a:gd name="connsiteX373" fmla="*/ 802394 w 956683"/>
                <a:gd name="connsiteY373" fmla="*/ 855594 h 1127126"/>
                <a:gd name="connsiteX374" fmla="*/ 829242 w 956683"/>
                <a:gd name="connsiteY374" fmla="*/ 860399 h 1127126"/>
                <a:gd name="connsiteX375" fmla="*/ 877969 w 956683"/>
                <a:gd name="connsiteY375" fmla="*/ 871669 h 1127126"/>
                <a:gd name="connsiteX376" fmla="*/ 893475 w 956683"/>
                <a:gd name="connsiteY376" fmla="*/ 874060 h 1127126"/>
                <a:gd name="connsiteX377" fmla="*/ 903197 w 956683"/>
                <a:gd name="connsiteY377" fmla="*/ 876658 h 1127126"/>
                <a:gd name="connsiteX378" fmla="*/ 903288 w 956683"/>
                <a:gd name="connsiteY378" fmla="*/ 878247 h 1127126"/>
                <a:gd name="connsiteX379" fmla="*/ 870473 w 956683"/>
                <a:gd name="connsiteY379" fmla="*/ 871669 h 1127126"/>
                <a:gd name="connsiteX380" fmla="*/ 854650 w 956683"/>
                <a:gd name="connsiteY380" fmla="*/ 868696 h 1127126"/>
                <a:gd name="connsiteX381" fmla="*/ 851732 w 956683"/>
                <a:gd name="connsiteY381" fmla="*/ 867912 h 1127126"/>
                <a:gd name="connsiteX382" fmla="*/ 799256 w 956683"/>
                <a:gd name="connsiteY382" fmla="*/ 856642 h 1127126"/>
                <a:gd name="connsiteX383" fmla="*/ 755523 w 956683"/>
                <a:gd name="connsiteY383" fmla="*/ 850067 h 1127126"/>
                <a:gd name="connsiteX384" fmla="*/ 633597 w 956683"/>
                <a:gd name="connsiteY384" fmla="*/ 848228 h 1127126"/>
                <a:gd name="connsiteX385" fmla="*/ 649325 w 956683"/>
                <a:gd name="connsiteY385" fmla="*/ 849129 h 1127126"/>
                <a:gd name="connsiteX386" fmla="*/ 686808 w 956683"/>
                <a:gd name="connsiteY386" fmla="*/ 852885 h 1127126"/>
                <a:gd name="connsiteX387" fmla="*/ 705422 w 956683"/>
                <a:gd name="connsiteY387" fmla="*/ 855655 h 1127126"/>
                <a:gd name="connsiteX388" fmla="*/ 728039 w 956683"/>
                <a:gd name="connsiteY388" fmla="*/ 864156 h 1127126"/>
                <a:gd name="connsiteX389" fmla="*/ 728184 w 956683"/>
                <a:gd name="connsiteY389" fmla="*/ 864194 h 1127126"/>
                <a:gd name="connsiteX390" fmla="*/ 679311 w 956683"/>
                <a:gd name="connsiteY390" fmla="*/ 856642 h 1127126"/>
                <a:gd name="connsiteX391" fmla="*/ 644171 w 956683"/>
                <a:gd name="connsiteY391" fmla="*/ 850537 h 1127126"/>
                <a:gd name="connsiteX392" fmla="*/ 627781 w 956683"/>
                <a:gd name="connsiteY392" fmla="*/ 852717 h 1127126"/>
                <a:gd name="connsiteX393" fmla="*/ 630584 w 956683"/>
                <a:gd name="connsiteY393" fmla="*/ 849129 h 1127126"/>
                <a:gd name="connsiteX394" fmla="*/ 739284 w 956683"/>
                <a:gd name="connsiteY394" fmla="*/ 844299 h 1127126"/>
                <a:gd name="connsiteX395" fmla="*/ 825494 w 956683"/>
                <a:gd name="connsiteY395" fmla="*/ 856642 h 1127126"/>
                <a:gd name="connsiteX396" fmla="*/ 874221 w 956683"/>
                <a:gd name="connsiteY396" fmla="*/ 867912 h 1127126"/>
                <a:gd name="connsiteX397" fmla="*/ 903050 w 956683"/>
                <a:gd name="connsiteY397" fmla="*/ 874104 h 1127126"/>
                <a:gd name="connsiteX398" fmla="*/ 903133 w 956683"/>
                <a:gd name="connsiteY398" fmla="*/ 875549 h 1127126"/>
                <a:gd name="connsiteX399" fmla="*/ 893475 w 956683"/>
                <a:gd name="connsiteY399" fmla="*/ 874060 h 1127126"/>
                <a:gd name="connsiteX400" fmla="*/ 870473 w 956683"/>
                <a:gd name="connsiteY400" fmla="*/ 867912 h 1127126"/>
                <a:gd name="connsiteX401" fmla="*/ 810501 w 956683"/>
                <a:gd name="connsiteY401" fmla="*/ 856642 h 1127126"/>
                <a:gd name="connsiteX402" fmla="*/ 802394 w 956683"/>
                <a:gd name="connsiteY402" fmla="*/ 855594 h 1127126"/>
                <a:gd name="connsiteX403" fmla="*/ 667238 w 956683"/>
                <a:gd name="connsiteY403" fmla="*/ 841304 h 1127126"/>
                <a:gd name="connsiteX404" fmla="*/ 682607 w 956683"/>
                <a:gd name="connsiteY404" fmla="*/ 841548 h 1127126"/>
                <a:gd name="connsiteX405" fmla="*/ 709297 w 956683"/>
                <a:gd name="connsiteY405" fmla="*/ 852416 h 1127126"/>
                <a:gd name="connsiteX406" fmla="*/ 728796 w 956683"/>
                <a:gd name="connsiteY406" fmla="*/ 859134 h 1127126"/>
                <a:gd name="connsiteX407" fmla="*/ 705422 w 956683"/>
                <a:gd name="connsiteY407" fmla="*/ 855655 h 1127126"/>
                <a:gd name="connsiteX408" fmla="*/ 619638 w 956683"/>
                <a:gd name="connsiteY408" fmla="*/ 839657 h 1127126"/>
                <a:gd name="connsiteX409" fmla="*/ 621626 w 956683"/>
                <a:gd name="connsiteY409" fmla="*/ 851612 h 1127126"/>
                <a:gd name="connsiteX410" fmla="*/ 619339 w 956683"/>
                <a:gd name="connsiteY410" fmla="*/ 852885 h 1127126"/>
                <a:gd name="connsiteX411" fmla="*/ 617938 w 956683"/>
                <a:gd name="connsiteY411" fmla="*/ 855343 h 1127126"/>
                <a:gd name="connsiteX412" fmla="*/ 614858 w 956683"/>
                <a:gd name="connsiteY412" fmla="*/ 844231 h 1127126"/>
                <a:gd name="connsiteX413" fmla="*/ 615591 w 956683"/>
                <a:gd name="connsiteY413" fmla="*/ 841615 h 1127126"/>
                <a:gd name="connsiteX414" fmla="*/ 711001 w 956683"/>
                <a:gd name="connsiteY414" fmla="*/ 839566 h 1127126"/>
                <a:gd name="connsiteX415" fmla="*/ 724291 w 956683"/>
                <a:gd name="connsiteY415" fmla="*/ 841615 h 1127126"/>
                <a:gd name="connsiteX416" fmla="*/ 739284 w 956683"/>
                <a:gd name="connsiteY416" fmla="*/ 844299 h 1127126"/>
                <a:gd name="connsiteX417" fmla="*/ 720542 w 956683"/>
                <a:gd name="connsiteY417" fmla="*/ 841615 h 1127126"/>
                <a:gd name="connsiteX418" fmla="*/ 677646 w 956683"/>
                <a:gd name="connsiteY418" fmla="*/ 839528 h 1127126"/>
                <a:gd name="connsiteX419" fmla="*/ 694336 w 956683"/>
                <a:gd name="connsiteY419" fmla="*/ 841619 h 1127126"/>
                <a:gd name="connsiteX420" fmla="*/ 730057 w 956683"/>
                <a:gd name="connsiteY420" fmla="*/ 846239 h 1127126"/>
                <a:gd name="connsiteX421" fmla="*/ 755523 w 956683"/>
                <a:gd name="connsiteY421" fmla="*/ 850067 h 1127126"/>
                <a:gd name="connsiteX422" fmla="*/ 810501 w 956683"/>
                <a:gd name="connsiteY422" fmla="*/ 860399 h 1127126"/>
                <a:gd name="connsiteX423" fmla="*/ 854650 w 956683"/>
                <a:gd name="connsiteY423" fmla="*/ 868696 h 1127126"/>
                <a:gd name="connsiteX424" fmla="*/ 877969 w 956683"/>
                <a:gd name="connsiteY424" fmla="*/ 874956 h 1127126"/>
                <a:gd name="connsiteX425" fmla="*/ 903334 w 956683"/>
                <a:gd name="connsiteY425" fmla="*/ 879042 h 1127126"/>
                <a:gd name="connsiteX426" fmla="*/ 903338 w 956683"/>
                <a:gd name="connsiteY426" fmla="*/ 879101 h 1127126"/>
                <a:gd name="connsiteX427" fmla="*/ 865684 w 956683"/>
                <a:gd name="connsiteY427" fmla="*/ 875568 h 1127126"/>
                <a:gd name="connsiteX428" fmla="*/ 836739 w 956683"/>
                <a:gd name="connsiteY428" fmla="*/ 867912 h 1127126"/>
                <a:gd name="connsiteX429" fmla="*/ 769270 w 956683"/>
                <a:gd name="connsiteY429" fmla="*/ 856642 h 1127126"/>
                <a:gd name="connsiteX430" fmla="*/ 686808 w 956683"/>
                <a:gd name="connsiteY430" fmla="*/ 841615 h 1127126"/>
                <a:gd name="connsiteX431" fmla="*/ 682607 w 956683"/>
                <a:gd name="connsiteY431" fmla="*/ 841548 h 1127126"/>
                <a:gd name="connsiteX432" fmla="*/ 659745 w 956683"/>
                <a:gd name="connsiteY432" fmla="*/ 838488 h 1127126"/>
                <a:gd name="connsiteX433" fmla="*/ 667238 w 956683"/>
                <a:gd name="connsiteY433" fmla="*/ 841304 h 1127126"/>
                <a:gd name="connsiteX434" fmla="*/ 657290 w 956683"/>
                <a:gd name="connsiteY434" fmla="*/ 841146 h 1127126"/>
                <a:gd name="connsiteX435" fmla="*/ 633597 w 956683"/>
                <a:gd name="connsiteY435" fmla="*/ 848228 h 1127126"/>
                <a:gd name="connsiteX436" fmla="*/ 632927 w 956683"/>
                <a:gd name="connsiteY436" fmla="*/ 848189 h 1127126"/>
                <a:gd name="connsiteX437" fmla="*/ 621702 w 956683"/>
                <a:gd name="connsiteY437" fmla="*/ 852069 h 1127126"/>
                <a:gd name="connsiteX438" fmla="*/ 621626 w 956683"/>
                <a:gd name="connsiteY438" fmla="*/ 851612 h 1127126"/>
                <a:gd name="connsiteX439" fmla="*/ 640423 w 956683"/>
                <a:gd name="connsiteY439" fmla="*/ 841146 h 1127126"/>
                <a:gd name="connsiteX440" fmla="*/ 614959 w 956683"/>
                <a:gd name="connsiteY440" fmla="*/ 837993 h 1127126"/>
                <a:gd name="connsiteX441" fmla="*/ 614654 w 956683"/>
                <a:gd name="connsiteY441" fmla="*/ 843494 h 1127126"/>
                <a:gd name="connsiteX442" fmla="*/ 614858 w 956683"/>
                <a:gd name="connsiteY442" fmla="*/ 844231 h 1127126"/>
                <a:gd name="connsiteX443" fmla="*/ 608094 w 956683"/>
                <a:gd name="connsiteY443" fmla="*/ 868382 h 1127126"/>
                <a:gd name="connsiteX444" fmla="*/ 608532 w 956683"/>
                <a:gd name="connsiteY444" fmla="*/ 871840 h 1127126"/>
                <a:gd name="connsiteX445" fmla="*/ 606220 w 956683"/>
                <a:gd name="connsiteY445" fmla="*/ 875895 h 1127126"/>
                <a:gd name="connsiteX446" fmla="*/ 605994 w 956683"/>
                <a:gd name="connsiteY446" fmla="*/ 879017 h 1127126"/>
                <a:gd name="connsiteX447" fmla="*/ 604346 w 956683"/>
                <a:gd name="connsiteY447" fmla="*/ 864156 h 1127126"/>
                <a:gd name="connsiteX448" fmla="*/ 610437 w 956683"/>
                <a:gd name="connsiteY448" fmla="*/ 840206 h 1127126"/>
                <a:gd name="connsiteX449" fmla="*/ 669155 w 956683"/>
                <a:gd name="connsiteY449" fmla="*/ 836071 h 1127126"/>
                <a:gd name="connsiteX450" fmla="*/ 690556 w 956683"/>
                <a:gd name="connsiteY450" fmla="*/ 837859 h 1127126"/>
                <a:gd name="connsiteX451" fmla="*/ 746390 w 956683"/>
                <a:gd name="connsiteY451" fmla="*/ 848351 h 1127126"/>
                <a:gd name="connsiteX452" fmla="*/ 730057 w 956683"/>
                <a:gd name="connsiteY452" fmla="*/ 846239 h 1127126"/>
                <a:gd name="connsiteX453" fmla="*/ 724291 w 956683"/>
                <a:gd name="connsiteY453" fmla="*/ 845372 h 1127126"/>
                <a:gd name="connsiteX454" fmla="*/ 694336 w 956683"/>
                <a:gd name="connsiteY454" fmla="*/ 841619 h 1127126"/>
                <a:gd name="connsiteX455" fmla="*/ 694304 w 956683"/>
                <a:gd name="connsiteY455" fmla="*/ 841615 h 1127126"/>
                <a:gd name="connsiteX456" fmla="*/ 673428 w 956683"/>
                <a:gd name="connsiteY456" fmla="*/ 837811 h 1127126"/>
                <a:gd name="connsiteX457" fmla="*/ 648789 w 956683"/>
                <a:gd name="connsiteY457" fmla="*/ 834370 h 1127126"/>
                <a:gd name="connsiteX458" fmla="*/ 659417 w 956683"/>
                <a:gd name="connsiteY458" fmla="*/ 835258 h 1127126"/>
                <a:gd name="connsiteX459" fmla="*/ 673428 w 956683"/>
                <a:gd name="connsiteY459" fmla="*/ 837811 h 1127126"/>
                <a:gd name="connsiteX460" fmla="*/ 677646 w 956683"/>
                <a:gd name="connsiteY460" fmla="*/ 839528 h 1127126"/>
                <a:gd name="connsiteX461" fmla="*/ 664318 w 956683"/>
                <a:gd name="connsiteY461" fmla="*/ 837859 h 1127126"/>
                <a:gd name="connsiteX462" fmla="*/ 659745 w 956683"/>
                <a:gd name="connsiteY462" fmla="*/ 838488 h 1127126"/>
                <a:gd name="connsiteX463" fmla="*/ 635319 w 956683"/>
                <a:gd name="connsiteY463" fmla="*/ 830147 h 1127126"/>
                <a:gd name="connsiteX464" fmla="*/ 640805 w 956683"/>
                <a:gd name="connsiteY464" fmla="*/ 831369 h 1127126"/>
                <a:gd name="connsiteX465" fmla="*/ 648789 w 956683"/>
                <a:gd name="connsiteY465" fmla="*/ 834370 h 1127126"/>
                <a:gd name="connsiteX466" fmla="*/ 645577 w 956683"/>
                <a:gd name="connsiteY466" fmla="*/ 834102 h 1127126"/>
                <a:gd name="connsiteX467" fmla="*/ 629178 w 956683"/>
                <a:gd name="connsiteY467" fmla="*/ 835041 h 1127126"/>
                <a:gd name="connsiteX468" fmla="*/ 619638 w 956683"/>
                <a:gd name="connsiteY468" fmla="*/ 839657 h 1127126"/>
                <a:gd name="connsiteX469" fmla="*/ 619339 w 956683"/>
                <a:gd name="connsiteY469" fmla="*/ 837859 h 1127126"/>
                <a:gd name="connsiteX470" fmla="*/ 620137 w 956683"/>
                <a:gd name="connsiteY470" fmla="*/ 835458 h 1127126"/>
                <a:gd name="connsiteX471" fmla="*/ 630584 w 956683"/>
                <a:gd name="connsiteY471" fmla="*/ 830345 h 1127126"/>
                <a:gd name="connsiteX472" fmla="*/ 650575 w 956683"/>
                <a:gd name="connsiteY472" fmla="*/ 829510 h 1127126"/>
                <a:gd name="connsiteX473" fmla="*/ 664318 w 956683"/>
                <a:gd name="connsiteY473" fmla="*/ 834102 h 1127126"/>
                <a:gd name="connsiteX474" fmla="*/ 669155 w 956683"/>
                <a:gd name="connsiteY474" fmla="*/ 836071 h 1127126"/>
                <a:gd name="connsiteX475" fmla="*/ 659417 w 956683"/>
                <a:gd name="connsiteY475" fmla="*/ 835258 h 1127126"/>
                <a:gd name="connsiteX476" fmla="*/ 653073 w 956683"/>
                <a:gd name="connsiteY476" fmla="*/ 834102 h 1127126"/>
                <a:gd name="connsiteX477" fmla="*/ 640805 w 956683"/>
                <a:gd name="connsiteY477" fmla="*/ 831369 h 1127126"/>
                <a:gd name="connsiteX478" fmla="*/ 638080 w 956683"/>
                <a:gd name="connsiteY478" fmla="*/ 830345 h 1127126"/>
                <a:gd name="connsiteX479" fmla="*/ 637009 w 956683"/>
                <a:gd name="connsiteY479" fmla="*/ 830077 h 1127126"/>
                <a:gd name="connsiteX480" fmla="*/ 644078 w 956683"/>
                <a:gd name="connsiteY480" fmla="*/ 827340 h 1127126"/>
                <a:gd name="connsiteX481" fmla="*/ 668067 w 956683"/>
                <a:gd name="connsiteY481" fmla="*/ 830345 h 1127126"/>
                <a:gd name="connsiteX482" fmla="*/ 711001 w 956683"/>
                <a:gd name="connsiteY482" fmla="*/ 839566 h 1127126"/>
                <a:gd name="connsiteX483" fmla="*/ 675563 w 956683"/>
                <a:gd name="connsiteY483" fmla="*/ 834102 h 1127126"/>
                <a:gd name="connsiteX484" fmla="*/ 653074 w 956683"/>
                <a:gd name="connsiteY484" fmla="*/ 829406 h 1127126"/>
                <a:gd name="connsiteX485" fmla="*/ 650575 w 956683"/>
                <a:gd name="connsiteY485" fmla="*/ 829510 h 1127126"/>
                <a:gd name="connsiteX486" fmla="*/ 623087 w 956683"/>
                <a:gd name="connsiteY486" fmla="*/ 826588 h 1127126"/>
                <a:gd name="connsiteX487" fmla="*/ 637009 w 956683"/>
                <a:gd name="connsiteY487" fmla="*/ 830077 h 1127126"/>
                <a:gd name="connsiteX488" fmla="*/ 635319 w 956683"/>
                <a:gd name="connsiteY488" fmla="*/ 830147 h 1127126"/>
                <a:gd name="connsiteX489" fmla="*/ 622829 w 956683"/>
                <a:gd name="connsiteY489" fmla="*/ 827366 h 1127126"/>
                <a:gd name="connsiteX490" fmla="*/ 619339 w 956683"/>
                <a:gd name="connsiteY490" fmla="*/ 826588 h 1127126"/>
                <a:gd name="connsiteX491" fmla="*/ 622829 w 956683"/>
                <a:gd name="connsiteY491" fmla="*/ 827366 h 1127126"/>
                <a:gd name="connsiteX492" fmla="*/ 620137 w 956683"/>
                <a:gd name="connsiteY492" fmla="*/ 835458 h 1127126"/>
                <a:gd name="connsiteX493" fmla="*/ 614959 w 956683"/>
                <a:gd name="connsiteY493" fmla="*/ 837993 h 1127126"/>
                <a:gd name="connsiteX494" fmla="*/ 615538 w 956683"/>
                <a:gd name="connsiteY494" fmla="*/ 827541 h 1127126"/>
                <a:gd name="connsiteX495" fmla="*/ 607157 w 956683"/>
                <a:gd name="connsiteY495" fmla="*/ 824710 h 1127126"/>
                <a:gd name="connsiteX496" fmla="*/ 617383 w 956683"/>
                <a:gd name="connsiteY496" fmla="*/ 825331 h 1127126"/>
                <a:gd name="connsiteX497" fmla="*/ 615591 w 956683"/>
                <a:gd name="connsiteY497" fmla="*/ 826588 h 1127126"/>
                <a:gd name="connsiteX498" fmla="*/ 615538 w 956683"/>
                <a:gd name="connsiteY498" fmla="*/ 827541 h 1127126"/>
                <a:gd name="connsiteX499" fmla="*/ 604346 w 956683"/>
                <a:gd name="connsiteY499" fmla="*/ 830345 h 1127126"/>
                <a:gd name="connsiteX500" fmla="*/ 596850 w 956683"/>
                <a:gd name="connsiteY500" fmla="*/ 849129 h 1127126"/>
                <a:gd name="connsiteX501" fmla="*/ 605613 w 956683"/>
                <a:gd name="connsiteY501" fmla="*/ 884262 h 1127126"/>
                <a:gd name="connsiteX502" fmla="*/ 604346 w 956683"/>
                <a:gd name="connsiteY502" fmla="*/ 901723 h 1127126"/>
                <a:gd name="connsiteX503" fmla="*/ 605222 w 956683"/>
                <a:gd name="connsiteY503" fmla="*/ 909432 h 1127126"/>
                <a:gd name="connsiteX504" fmla="*/ 604346 w 956683"/>
                <a:gd name="connsiteY504" fmla="*/ 905480 h 1127126"/>
                <a:gd name="connsiteX505" fmla="*/ 596850 w 956683"/>
                <a:gd name="connsiteY505" fmla="*/ 871669 h 1127126"/>
                <a:gd name="connsiteX506" fmla="*/ 593101 w 956683"/>
                <a:gd name="connsiteY506" fmla="*/ 845372 h 1127126"/>
                <a:gd name="connsiteX507" fmla="*/ 607157 w 956683"/>
                <a:gd name="connsiteY507" fmla="*/ 824710 h 1127126"/>
                <a:gd name="connsiteX508" fmla="*/ 921990 w 956683"/>
                <a:gd name="connsiteY508" fmla="*/ 824491 h 1127126"/>
                <a:gd name="connsiteX509" fmla="*/ 922949 w 956683"/>
                <a:gd name="connsiteY509" fmla="*/ 834102 h 1127126"/>
                <a:gd name="connsiteX510" fmla="*/ 915452 w 956683"/>
                <a:gd name="connsiteY510" fmla="*/ 871669 h 1127126"/>
                <a:gd name="connsiteX511" fmla="*/ 913846 w 956683"/>
                <a:gd name="connsiteY511" fmla="*/ 872743 h 1127126"/>
                <a:gd name="connsiteX512" fmla="*/ 919200 w 956683"/>
                <a:gd name="connsiteY512" fmla="*/ 856642 h 1127126"/>
                <a:gd name="connsiteX513" fmla="*/ 630584 w 956683"/>
                <a:gd name="connsiteY513" fmla="*/ 822832 h 1127126"/>
                <a:gd name="connsiteX514" fmla="*/ 644078 w 956683"/>
                <a:gd name="connsiteY514" fmla="*/ 827340 h 1127126"/>
                <a:gd name="connsiteX515" fmla="*/ 638080 w 956683"/>
                <a:gd name="connsiteY515" fmla="*/ 826588 h 1127126"/>
                <a:gd name="connsiteX516" fmla="*/ 617383 w 956683"/>
                <a:gd name="connsiteY516" fmla="*/ 825331 h 1127126"/>
                <a:gd name="connsiteX517" fmla="*/ 620276 w 956683"/>
                <a:gd name="connsiteY517" fmla="*/ 823301 h 1127126"/>
                <a:gd name="connsiteX518" fmla="*/ 630584 w 956683"/>
                <a:gd name="connsiteY518" fmla="*/ 822832 h 1127126"/>
                <a:gd name="connsiteX519" fmla="*/ 926878 w 956683"/>
                <a:gd name="connsiteY519" fmla="*/ 814051 h 1127126"/>
                <a:gd name="connsiteX520" fmla="*/ 927165 w 956683"/>
                <a:gd name="connsiteY520" fmla="*/ 835980 h 1127126"/>
                <a:gd name="connsiteX521" fmla="*/ 919200 w 956683"/>
                <a:gd name="connsiteY521" fmla="*/ 871669 h 1127126"/>
                <a:gd name="connsiteX522" fmla="*/ 916701 w 956683"/>
                <a:gd name="connsiteY522" fmla="*/ 874800 h 1127126"/>
                <a:gd name="connsiteX523" fmla="*/ 922949 w 956683"/>
                <a:gd name="connsiteY523" fmla="*/ 852885 h 1127126"/>
                <a:gd name="connsiteX524" fmla="*/ 926697 w 956683"/>
                <a:gd name="connsiteY524" fmla="*/ 815318 h 1127126"/>
                <a:gd name="connsiteX525" fmla="*/ 44138 w 956683"/>
                <a:gd name="connsiteY525" fmla="*/ 807867 h 1127126"/>
                <a:gd name="connsiteX526" fmla="*/ 44131 w 956683"/>
                <a:gd name="connsiteY526" fmla="*/ 808662 h 1127126"/>
                <a:gd name="connsiteX527" fmla="*/ 39543 w 956683"/>
                <a:gd name="connsiteY527" fmla="*/ 887060 h 1127126"/>
                <a:gd name="connsiteX528" fmla="*/ 37559 w 956683"/>
                <a:gd name="connsiteY528" fmla="*/ 905926 h 1127126"/>
                <a:gd name="connsiteX529" fmla="*/ 37559 w 956683"/>
                <a:gd name="connsiteY529" fmla="*/ 909685 h 1127126"/>
                <a:gd name="connsiteX530" fmla="*/ 35832 w 956683"/>
                <a:gd name="connsiteY530" fmla="*/ 930238 h 1127126"/>
                <a:gd name="connsiteX531" fmla="*/ 40597 w 956683"/>
                <a:gd name="connsiteY531" fmla="*/ 837234 h 1127126"/>
                <a:gd name="connsiteX532" fmla="*/ 48036 w 956683"/>
                <a:gd name="connsiteY532" fmla="*/ 806303 h 1127126"/>
                <a:gd name="connsiteX533" fmla="*/ 47992 w 956683"/>
                <a:gd name="connsiteY533" fmla="*/ 811429 h 1127126"/>
                <a:gd name="connsiteX534" fmla="*/ 44601 w 956683"/>
                <a:gd name="connsiteY534" fmla="*/ 855180 h 1127126"/>
                <a:gd name="connsiteX535" fmla="*/ 38765 w 956683"/>
                <a:gd name="connsiteY535" fmla="*/ 900346 h 1127126"/>
                <a:gd name="connsiteX536" fmla="*/ 39543 w 956683"/>
                <a:gd name="connsiteY536" fmla="*/ 887060 h 1127126"/>
                <a:gd name="connsiteX537" fmla="*/ 44314 w 956683"/>
                <a:gd name="connsiteY537" fmla="*/ 787343 h 1127126"/>
                <a:gd name="connsiteX538" fmla="*/ 44227 w 956683"/>
                <a:gd name="connsiteY538" fmla="*/ 797557 h 1127126"/>
                <a:gd name="connsiteX539" fmla="*/ 41315 w 956683"/>
                <a:gd name="connsiteY539" fmla="*/ 823228 h 1127126"/>
                <a:gd name="connsiteX540" fmla="*/ 40597 w 956683"/>
                <a:gd name="connsiteY540" fmla="*/ 837234 h 1127126"/>
                <a:gd name="connsiteX541" fmla="*/ 30047 w 956683"/>
                <a:gd name="connsiteY541" fmla="*/ 924722 h 1127126"/>
                <a:gd name="connsiteX542" fmla="*/ 23902 w 956683"/>
                <a:gd name="connsiteY542" fmla="*/ 1013907 h 1127126"/>
                <a:gd name="connsiteX543" fmla="*/ 30472 w 956683"/>
                <a:gd name="connsiteY543" fmla="*/ 911317 h 1127126"/>
                <a:gd name="connsiteX544" fmla="*/ 37559 w 956683"/>
                <a:gd name="connsiteY544" fmla="*/ 857059 h 1127126"/>
                <a:gd name="connsiteX545" fmla="*/ 49824 w 956683"/>
                <a:gd name="connsiteY545" fmla="*/ 760712 h 1127126"/>
                <a:gd name="connsiteX546" fmla="*/ 48888 w 956683"/>
                <a:gd name="connsiteY546" fmla="*/ 798208 h 1127126"/>
                <a:gd name="connsiteX547" fmla="*/ 48826 w 956683"/>
                <a:gd name="connsiteY547" fmla="*/ 798794 h 1127126"/>
                <a:gd name="connsiteX548" fmla="*/ 48036 w 956683"/>
                <a:gd name="connsiteY548" fmla="*/ 806303 h 1127126"/>
                <a:gd name="connsiteX549" fmla="*/ 48320 w 956683"/>
                <a:gd name="connsiteY549" fmla="*/ 773184 h 1127126"/>
                <a:gd name="connsiteX550" fmla="*/ 48429 w 956683"/>
                <a:gd name="connsiteY550" fmla="*/ 760511 h 1127126"/>
                <a:gd name="connsiteX551" fmla="*/ 48320 w 956683"/>
                <a:gd name="connsiteY551" fmla="*/ 773184 h 1127126"/>
                <a:gd name="connsiteX552" fmla="*/ 44138 w 956683"/>
                <a:gd name="connsiteY552" fmla="*/ 807867 h 1127126"/>
                <a:gd name="connsiteX553" fmla="*/ 44227 w 956683"/>
                <a:gd name="connsiteY553" fmla="*/ 797557 h 1127126"/>
                <a:gd name="connsiteX554" fmla="*/ 53321 w 956683"/>
                <a:gd name="connsiteY554" fmla="*/ 756058 h 1127126"/>
                <a:gd name="connsiteX555" fmla="*/ 52582 w 956683"/>
                <a:gd name="connsiteY555" fmla="*/ 785637 h 1127126"/>
                <a:gd name="connsiteX556" fmla="*/ 45070 w 956683"/>
                <a:gd name="connsiteY556" fmla="*/ 894649 h 1127126"/>
                <a:gd name="connsiteX557" fmla="*/ 42124 w 956683"/>
                <a:gd name="connsiteY557" fmla="*/ 922176 h 1127126"/>
                <a:gd name="connsiteX558" fmla="*/ 47887 w 956683"/>
                <a:gd name="connsiteY558" fmla="*/ 823698 h 1127126"/>
                <a:gd name="connsiteX559" fmla="*/ 47992 w 956683"/>
                <a:gd name="connsiteY559" fmla="*/ 811429 h 1127126"/>
                <a:gd name="connsiteX560" fmla="*/ 48826 w 956683"/>
                <a:gd name="connsiteY560" fmla="*/ 800674 h 1127126"/>
                <a:gd name="connsiteX561" fmla="*/ 48888 w 956683"/>
                <a:gd name="connsiteY561" fmla="*/ 798208 h 1127126"/>
                <a:gd name="connsiteX562" fmla="*/ 49876 w 956683"/>
                <a:gd name="connsiteY562" fmla="*/ 729943 h 1127126"/>
                <a:gd name="connsiteX563" fmla="*/ 50235 w 956683"/>
                <a:gd name="connsiteY563" fmla="*/ 744288 h 1127126"/>
                <a:gd name="connsiteX564" fmla="*/ 50225 w 956683"/>
                <a:gd name="connsiteY564" fmla="*/ 744682 h 1127126"/>
                <a:gd name="connsiteX565" fmla="*/ 48429 w 956683"/>
                <a:gd name="connsiteY565" fmla="*/ 760511 h 1127126"/>
                <a:gd name="connsiteX566" fmla="*/ 48576 w 956683"/>
                <a:gd name="connsiteY566" fmla="*/ 743359 h 1127126"/>
                <a:gd name="connsiteX567" fmla="*/ 53612 w 956683"/>
                <a:gd name="connsiteY567" fmla="*/ 714098 h 1127126"/>
                <a:gd name="connsiteX568" fmla="*/ 53926 w 956683"/>
                <a:gd name="connsiteY568" fmla="*/ 726694 h 1127126"/>
                <a:gd name="connsiteX569" fmla="*/ 49824 w 956683"/>
                <a:gd name="connsiteY569" fmla="*/ 760712 h 1127126"/>
                <a:gd name="connsiteX570" fmla="*/ 50225 w 956683"/>
                <a:gd name="connsiteY570" fmla="*/ 744682 h 1127126"/>
                <a:gd name="connsiteX571" fmla="*/ 53521 w 956683"/>
                <a:gd name="connsiteY571" fmla="*/ 715625 h 1127126"/>
                <a:gd name="connsiteX572" fmla="*/ 918339 w 956683"/>
                <a:gd name="connsiteY572" fmla="*/ 696355 h 1127126"/>
                <a:gd name="connsiteX573" fmla="*/ 919200 w 956683"/>
                <a:gd name="connsiteY573" fmla="*/ 721400 h 1127126"/>
                <a:gd name="connsiteX574" fmla="*/ 919200 w 956683"/>
                <a:gd name="connsiteY574" fmla="*/ 758967 h 1127126"/>
                <a:gd name="connsiteX575" fmla="*/ 924933 w 956683"/>
                <a:gd name="connsiteY575" fmla="*/ 790568 h 1127126"/>
                <a:gd name="connsiteX576" fmla="*/ 921990 w 956683"/>
                <a:gd name="connsiteY576" fmla="*/ 824491 h 1127126"/>
                <a:gd name="connsiteX577" fmla="*/ 915452 w 956683"/>
                <a:gd name="connsiteY577" fmla="*/ 758967 h 1127126"/>
                <a:gd name="connsiteX578" fmla="*/ 915452 w 956683"/>
                <a:gd name="connsiteY578" fmla="*/ 738305 h 1127126"/>
                <a:gd name="connsiteX579" fmla="*/ 915452 w 956683"/>
                <a:gd name="connsiteY579" fmla="*/ 687590 h 1127126"/>
                <a:gd name="connsiteX580" fmla="*/ 915452 w 956683"/>
                <a:gd name="connsiteY580" fmla="*/ 717643 h 1127126"/>
                <a:gd name="connsiteX581" fmla="*/ 915452 w 956683"/>
                <a:gd name="connsiteY581" fmla="*/ 738305 h 1127126"/>
                <a:gd name="connsiteX582" fmla="*/ 911704 w 956683"/>
                <a:gd name="connsiteY582" fmla="*/ 792778 h 1127126"/>
                <a:gd name="connsiteX583" fmla="*/ 907956 w 956683"/>
                <a:gd name="connsiteY583" fmla="*/ 845372 h 1127126"/>
                <a:gd name="connsiteX584" fmla="*/ 906550 w 956683"/>
                <a:gd name="connsiteY584" fmla="*/ 869791 h 1127126"/>
                <a:gd name="connsiteX585" fmla="*/ 906845 w 956683"/>
                <a:gd name="connsiteY585" fmla="*/ 874919 h 1127126"/>
                <a:gd name="connsiteX586" fmla="*/ 903050 w 956683"/>
                <a:gd name="connsiteY586" fmla="*/ 874104 h 1127126"/>
                <a:gd name="connsiteX587" fmla="*/ 902802 w 956683"/>
                <a:gd name="connsiteY587" fmla="*/ 869791 h 1127126"/>
                <a:gd name="connsiteX588" fmla="*/ 904207 w 956683"/>
                <a:gd name="connsiteY588" fmla="*/ 845372 h 1127126"/>
                <a:gd name="connsiteX589" fmla="*/ 907956 w 956683"/>
                <a:gd name="connsiteY589" fmla="*/ 792778 h 1127126"/>
                <a:gd name="connsiteX590" fmla="*/ 915452 w 956683"/>
                <a:gd name="connsiteY590" fmla="*/ 687590 h 1127126"/>
                <a:gd name="connsiteX591" fmla="*/ 57116 w 956683"/>
                <a:gd name="connsiteY591" fmla="*/ 655229 h 1127126"/>
                <a:gd name="connsiteX592" fmla="*/ 53612 w 956683"/>
                <a:gd name="connsiteY592" fmla="*/ 714098 h 1127126"/>
                <a:gd name="connsiteX593" fmla="*/ 53161 w 956683"/>
                <a:gd name="connsiteY593" fmla="*/ 696045 h 1127126"/>
                <a:gd name="connsiteX594" fmla="*/ 58759 w 956683"/>
                <a:gd name="connsiteY594" fmla="*/ 627629 h 1127126"/>
                <a:gd name="connsiteX595" fmla="*/ 58685 w 956683"/>
                <a:gd name="connsiteY595" fmla="*/ 639035 h 1127126"/>
                <a:gd name="connsiteX596" fmla="*/ 57116 w 956683"/>
                <a:gd name="connsiteY596" fmla="*/ 655229 h 1127126"/>
                <a:gd name="connsiteX597" fmla="*/ 48826 w 956683"/>
                <a:gd name="connsiteY597" fmla="*/ 618361 h 1127126"/>
                <a:gd name="connsiteX598" fmla="*/ 52582 w 956683"/>
                <a:gd name="connsiteY598" fmla="*/ 672866 h 1127126"/>
                <a:gd name="connsiteX599" fmla="*/ 53161 w 956683"/>
                <a:gd name="connsiteY599" fmla="*/ 696045 h 1127126"/>
                <a:gd name="connsiteX600" fmla="*/ 49876 w 956683"/>
                <a:gd name="connsiteY600" fmla="*/ 729943 h 1127126"/>
                <a:gd name="connsiteX601" fmla="*/ 48826 w 956683"/>
                <a:gd name="connsiteY601" fmla="*/ 687903 h 1127126"/>
                <a:gd name="connsiteX602" fmla="*/ 939622 w 956683"/>
                <a:gd name="connsiteY602" fmla="*/ 616212 h 1127126"/>
                <a:gd name="connsiteX603" fmla="*/ 941062 w 956683"/>
                <a:gd name="connsiteY603" fmla="*/ 658080 h 1127126"/>
                <a:gd name="connsiteX604" fmla="*/ 934193 w 956683"/>
                <a:gd name="connsiteY604" fmla="*/ 762724 h 1127126"/>
                <a:gd name="connsiteX605" fmla="*/ 926878 w 956683"/>
                <a:gd name="connsiteY605" fmla="*/ 814051 h 1127126"/>
                <a:gd name="connsiteX606" fmla="*/ 926697 w 956683"/>
                <a:gd name="connsiteY606" fmla="*/ 800291 h 1127126"/>
                <a:gd name="connsiteX607" fmla="*/ 924933 w 956683"/>
                <a:gd name="connsiteY607" fmla="*/ 790568 h 1127126"/>
                <a:gd name="connsiteX608" fmla="*/ 926697 w 956683"/>
                <a:gd name="connsiteY608" fmla="*/ 770238 h 1127126"/>
                <a:gd name="connsiteX609" fmla="*/ 937942 w 956683"/>
                <a:gd name="connsiteY609" fmla="*/ 665049 h 1127126"/>
                <a:gd name="connsiteX610" fmla="*/ 43593 w 956683"/>
                <a:gd name="connsiteY610" fmla="*/ 611961 h 1127126"/>
                <a:gd name="connsiteX611" fmla="*/ 48826 w 956683"/>
                <a:gd name="connsiteY611" fmla="*/ 687903 h 1127126"/>
                <a:gd name="connsiteX612" fmla="*/ 48826 w 956683"/>
                <a:gd name="connsiteY612" fmla="*/ 714216 h 1127126"/>
                <a:gd name="connsiteX613" fmla="*/ 48576 w 956683"/>
                <a:gd name="connsiteY613" fmla="*/ 743359 h 1127126"/>
                <a:gd name="connsiteX614" fmla="*/ 44314 w 956683"/>
                <a:gd name="connsiteY614" fmla="*/ 787343 h 1127126"/>
                <a:gd name="connsiteX615" fmla="*/ 45070 w 956683"/>
                <a:gd name="connsiteY615" fmla="*/ 699180 h 1127126"/>
                <a:gd name="connsiteX616" fmla="*/ 61001 w 956683"/>
                <a:gd name="connsiteY616" fmla="*/ 604458 h 1127126"/>
                <a:gd name="connsiteX617" fmla="*/ 60094 w 956683"/>
                <a:gd name="connsiteY617" fmla="*/ 691662 h 1127126"/>
                <a:gd name="connsiteX618" fmla="*/ 53321 w 956683"/>
                <a:gd name="connsiteY618" fmla="*/ 756058 h 1127126"/>
                <a:gd name="connsiteX619" fmla="*/ 53990 w 956683"/>
                <a:gd name="connsiteY619" fmla="*/ 729252 h 1127126"/>
                <a:gd name="connsiteX620" fmla="*/ 53926 w 956683"/>
                <a:gd name="connsiteY620" fmla="*/ 726694 h 1127126"/>
                <a:gd name="connsiteX621" fmla="*/ 56338 w 956683"/>
                <a:gd name="connsiteY621" fmla="*/ 706698 h 1127126"/>
                <a:gd name="connsiteX622" fmla="*/ 943611 w 956683"/>
                <a:gd name="connsiteY622" fmla="*/ 594986 h 1127126"/>
                <a:gd name="connsiteX623" fmla="*/ 945438 w 956683"/>
                <a:gd name="connsiteY623" fmla="*/ 646266 h 1127126"/>
                <a:gd name="connsiteX624" fmla="*/ 941690 w 956683"/>
                <a:gd name="connsiteY624" fmla="*/ 751454 h 1127126"/>
                <a:gd name="connsiteX625" fmla="*/ 934193 w 956683"/>
                <a:gd name="connsiteY625" fmla="*/ 804048 h 1127126"/>
                <a:gd name="connsiteX626" fmla="*/ 934193 w 956683"/>
                <a:gd name="connsiteY626" fmla="*/ 830345 h 1127126"/>
                <a:gd name="connsiteX627" fmla="*/ 934193 w 956683"/>
                <a:gd name="connsiteY627" fmla="*/ 852885 h 1127126"/>
                <a:gd name="connsiteX628" fmla="*/ 930445 w 956683"/>
                <a:gd name="connsiteY628" fmla="*/ 894209 h 1127126"/>
                <a:gd name="connsiteX629" fmla="*/ 904207 w 956683"/>
                <a:gd name="connsiteY629" fmla="*/ 928020 h 1127126"/>
                <a:gd name="connsiteX630" fmla="*/ 829242 w 956683"/>
                <a:gd name="connsiteY630" fmla="*/ 995641 h 1127126"/>
                <a:gd name="connsiteX631" fmla="*/ 816742 w 956683"/>
                <a:gd name="connsiteY631" fmla="*/ 1004040 h 1127126"/>
                <a:gd name="connsiteX632" fmla="*/ 833551 w 956683"/>
                <a:gd name="connsiteY632" fmla="*/ 986193 h 1127126"/>
                <a:gd name="connsiteX633" fmla="*/ 847515 w 956683"/>
                <a:gd name="connsiteY633" fmla="*/ 975918 h 1127126"/>
                <a:gd name="connsiteX634" fmla="*/ 881718 w 956683"/>
                <a:gd name="connsiteY634" fmla="*/ 943047 h 1127126"/>
                <a:gd name="connsiteX635" fmla="*/ 911704 w 956683"/>
                <a:gd name="connsiteY635" fmla="*/ 912993 h 1127126"/>
                <a:gd name="connsiteX636" fmla="*/ 930445 w 956683"/>
                <a:gd name="connsiteY636" fmla="*/ 879182 h 1127126"/>
                <a:gd name="connsiteX637" fmla="*/ 930445 w 956683"/>
                <a:gd name="connsiteY637" fmla="*/ 830345 h 1127126"/>
                <a:gd name="connsiteX638" fmla="*/ 934193 w 956683"/>
                <a:gd name="connsiteY638" fmla="*/ 781508 h 1127126"/>
                <a:gd name="connsiteX639" fmla="*/ 941690 w 956683"/>
                <a:gd name="connsiteY639" fmla="*/ 676319 h 1127126"/>
                <a:gd name="connsiteX640" fmla="*/ 941062 w 956683"/>
                <a:gd name="connsiteY640" fmla="*/ 658080 h 1127126"/>
                <a:gd name="connsiteX641" fmla="*/ 941221 w 956683"/>
                <a:gd name="connsiteY641" fmla="*/ 655657 h 1127126"/>
                <a:gd name="connsiteX642" fmla="*/ 58971 w 956683"/>
                <a:gd name="connsiteY642" fmla="*/ 594721 h 1127126"/>
                <a:gd name="connsiteX643" fmla="*/ 60094 w 956683"/>
                <a:gd name="connsiteY643" fmla="*/ 605204 h 1127126"/>
                <a:gd name="connsiteX644" fmla="*/ 58759 w 956683"/>
                <a:gd name="connsiteY644" fmla="*/ 627629 h 1127126"/>
                <a:gd name="connsiteX645" fmla="*/ 40041 w 956683"/>
                <a:gd name="connsiteY645" fmla="*/ 417889 h 1127126"/>
                <a:gd name="connsiteX646" fmla="*/ 48826 w 956683"/>
                <a:gd name="connsiteY646" fmla="*/ 499951 h 1127126"/>
                <a:gd name="connsiteX647" fmla="*/ 48826 w 956683"/>
                <a:gd name="connsiteY647" fmla="*/ 618361 h 1127126"/>
                <a:gd name="connsiteX648" fmla="*/ 45070 w 956683"/>
                <a:gd name="connsiteY648" fmla="*/ 563855 h 1127126"/>
                <a:gd name="connsiteX649" fmla="*/ 41315 w 956683"/>
                <a:gd name="connsiteY649" fmla="*/ 454843 h 1127126"/>
                <a:gd name="connsiteX650" fmla="*/ 44990 w 956683"/>
                <a:gd name="connsiteY650" fmla="*/ 416917 h 1127126"/>
                <a:gd name="connsiteX651" fmla="*/ 52113 w 956683"/>
                <a:gd name="connsiteY651" fmla="*/ 477397 h 1127126"/>
                <a:gd name="connsiteX652" fmla="*/ 59191 w 956683"/>
                <a:gd name="connsiteY652" fmla="*/ 560763 h 1127126"/>
                <a:gd name="connsiteX653" fmla="*/ 58971 w 956683"/>
                <a:gd name="connsiteY653" fmla="*/ 594721 h 1127126"/>
                <a:gd name="connsiteX654" fmla="*/ 48826 w 956683"/>
                <a:gd name="connsiteY654" fmla="*/ 499951 h 1127126"/>
                <a:gd name="connsiteX655" fmla="*/ 48826 w 956683"/>
                <a:gd name="connsiteY655" fmla="*/ 492433 h 1127126"/>
                <a:gd name="connsiteX656" fmla="*/ 919380 w 956683"/>
                <a:gd name="connsiteY656" fmla="*/ 387052 h 1127126"/>
                <a:gd name="connsiteX657" fmla="*/ 915452 w 956683"/>
                <a:gd name="connsiteY657" fmla="*/ 477213 h 1127126"/>
                <a:gd name="connsiteX658" fmla="*/ 915452 w 956683"/>
                <a:gd name="connsiteY658" fmla="*/ 503510 h 1127126"/>
                <a:gd name="connsiteX659" fmla="*/ 915452 w 956683"/>
                <a:gd name="connsiteY659" fmla="*/ 612455 h 1127126"/>
                <a:gd name="connsiteX660" fmla="*/ 915452 w 956683"/>
                <a:gd name="connsiteY660" fmla="*/ 661292 h 1127126"/>
                <a:gd name="connsiteX661" fmla="*/ 911704 w 956683"/>
                <a:gd name="connsiteY661" fmla="*/ 556104 h 1127126"/>
                <a:gd name="connsiteX662" fmla="*/ 915452 w 956683"/>
                <a:gd name="connsiteY662" fmla="*/ 447159 h 1127126"/>
                <a:gd name="connsiteX663" fmla="*/ 924335 w 956683"/>
                <a:gd name="connsiteY663" fmla="*/ 362195 h 1127126"/>
                <a:gd name="connsiteX664" fmla="*/ 922949 w 956683"/>
                <a:gd name="connsiteY664" fmla="*/ 465943 h 1127126"/>
                <a:gd name="connsiteX665" fmla="*/ 919200 w 956683"/>
                <a:gd name="connsiteY665" fmla="*/ 683833 h 1127126"/>
                <a:gd name="connsiteX666" fmla="*/ 918339 w 956683"/>
                <a:gd name="connsiteY666" fmla="*/ 696355 h 1127126"/>
                <a:gd name="connsiteX667" fmla="*/ 915452 w 956683"/>
                <a:gd name="connsiteY667" fmla="*/ 612455 h 1127126"/>
                <a:gd name="connsiteX668" fmla="*/ 915452 w 956683"/>
                <a:gd name="connsiteY668" fmla="*/ 503510 h 1127126"/>
                <a:gd name="connsiteX669" fmla="*/ 922949 w 956683"/>
                <a:gd name="connsiteY669" fmla="*/ 398322 h 1127126"/>
                <a:gd name="connsiteX670" fmla="*/ 33432 w 956683"/>
                <a:gd name="connsiteY670" fmla="*/ 350085 h 1127126"/>
                <a:gd name="connsiteX671" fmla="*/ 37559 w 956683"/>
                <a:gd name="connsiteY671" fmla="*/ 394698 h 1127126"/>
                <a:gd name="connsiteX672" fmla="*/ 39013 w 956683"/>
                <a:gd name="connsiteY672" fmla="*/ 408279 h 1127126"/>
                <a:gd name="connsiteX673" fmla="*/ 41315 w 956683"/>
                <a:gd name="connsiteY673" fmla="*/ 477397 h 1127126"/>
                <a:gd name="connsiteX674" fmla="*/ 43593 w 956683"/>
                <a:gd name="connsiteY674" fmla="*/ 611961 h 1127126"/>
                <a:gd name="connsiteX675" fmla="*/ 41315 w 956683"/>
                <a:gd name="connsiteY675" fmla="*/ 578891 h 1127126"/>
                <a:gd name="connsiteX676" fmla="*/ 37559 w 956683"/>
                <a:gd name="connsiteY676" fmla="*/ 469879 h 1127126"/>
                <a:gd name="connsiteX677" fmla="*/ 36636 w 956683"/>
                <a:gd name="connsiteY677" fmla="*/ 337843 h 1127126"/>
                <a:gd name="connsiteX678" fmla="*/ 37699 w 956683"/>
                <a:gd name="connsiteY678" fmla="*/ 349892 h 1127126"/>
                <a:gd name="connsiteX679" fmla="*/ 40041 w 956683"/>
                <a:gd name="connsiteY679" fmla="*/ 417889 h 1127126"/>
                <a:gd name="connsiteX680" fmla="*/ 39013 w 956683"/>
                <a:gd name="connsiteY680" fmla="*/ 408279 h 1127126"/>
                <a:gd name="connsiteX681" fmla="*/ 37559 w 956683"/>
                <a:gd name="connsiteY681" fmla="*/ 364626 h 1127126"/>
                <a:gd name="connsiteX682" fmla="*/ 925015 w 956683"/>
                <a:gd name="connsiteY682" fmla="*/ 273288 h 1127126"/>
                <a:gd name="connsiteX683" fmla="*/ 926791 w 956683"/>
                <a:gd name="connsiteY683" fmla="*/ 298205 h 1127126"/>
                <a:gd name="connsiteX684" fmla="*/ 924335 w 956683"/>
                <a:gd name="connsiteY684" fmla="*/ 362195 h 1127126"/>
                <a:gd name="connsiteX685" fmla="*/ 924354 w 956683"/>
                <a:gd name="connsiteY685" fmla="*/ 360755 h 1127126"/>
                <a:gd name="connsiteX686" fmla="*/ 923659 w 956683"/>
                <a:gd name="connsiteY686" fmla="*/ 308759 h 1127126"/>
                <a:gd name="connsiteX687" fmla="*/ 928331 w 956683"/>
                <a:gd name="connsiteY687" fmla="*/ 258071 h 1127126"/>
                <a:gd name="connsiteX688" fmla="*/ 934193 w 956683"/>
                <a:gd name="connsiteY688" fmla="*/ 334458 h 1127126"/>
                <a:gd name="connsiteX689" fmla="*/ 937942 w 956683"/>
                <a:gd name="connsiteY689" fmla="*/ 432132 h 1127126"/>
                <a:gd name="connsiteX690" fmla="*/ 941690 w 956683"/>
                <a:gd name="connsiteY690" fmla="*/ 541077 h 1127126"/>
                <a:gd name="connsiteX691" fmla="*/ 941953 w 956683"/>
                <a:gd name="connsiteY691" fmla="*/ 548459 h 1127126"/>
                <a:gd name="connsiteX692" fmla="*/ 939622 w 956683"/>
                <a:gd name="connsiteY692" fmla="*/ 616212 h 1127126"/>
                <a:gd name="connsiteX693" fmla="*/ 937942 w 956683"/>
                <a:gd name="connsiteY693" fmla="*/ 567374 h 1127126"/>
                <a:gd name="connsiteX694" fmla="*/ 934193 w 956683"/>
                <a:gd name="connsiteY694" fmla="*/ 458429 h 1127126"/>
                <a:gd name="connsiteX695" fmla="*/ 930445 w 956683"/>
                <a:gd name="connsiteY695" fmla="*/ 349484 h 1127126"/>
                <a:gd name="connsiteX696" fmla="*/ 926791 w 956683"/>
                <a:gd name="connsiteY696" fmla="*/ 298205 h 1127126"/>
                <a:gd name="connsiteX697" fmla="*/ 919200 w 956683"/>
                <a:gd name="connsiteY697" fmla="*/ 207981 h 1127126"/>
                <a:gd name="connsiteX698" fmla="*/ 922949 w 956683"/>
                <a:gd name="connsiteY698" fmla="*/ 244296 h 1127126"/>
                <a:gd name="connsiteX699" fmla="*/ 922949 w 956683"/>
                <a:gd name="connsiteY699" fmla="*/ 255566 h 1127126"/>
                <a:gd name="connsiteX700" fmla="*/ 923659 w 956683"/>
                <a:gd name="connsiteY700" fmla="*/ 308759 h 1127126"/>
                <a:gd name="connsiteX701" fmla="*/ 922480 w 956683"/>
                <a:gd name="connsiteY701" fmla="*/ 339623 h 1127126"/>
                <a:gd name="connsiteX702" fmla="*/ 919380 w 956683"/>
                <a:gd name="connsiteY702" fmla="*/ 387052 h 1127126"/>
                <a:gd name="connsiteX703" fmla="*/ 920137 w 956683"/>
                <a:gd name="connsiteY703" fmla="*/ 369677 h 1127126"/>
                <a:gd name="connsiteX704" fmla="*/ 919200 w 956683"/>
                <a:gd name="connsiteY704" fmla="*/ 259323 h 1127126"/>
                <a:gd name="connsiteX705" fmla="*/ 922949 w 956683"/>
                <a:gd name="connsiteY705" fmla="*/ 204225 h 1127126"/>
                <a:gd name="connsiteX706" fmla="*/ 926481 w 956683"/>
                <a:gd name="connsiteY706" fmla="*/ 234910 h 1127126"/>
                <a:gd name="connsiteX707" fmla="*/ 925015 w 956683"/>
                <a:gd name="connsiteY707" fmla="*/ 273288 h 1127126"/>
                <a:gd name="connsiteX708" fmla="*/ 922949 w 956683"/>
                <a:gd name="connsiteY708" fmla="*/ 244296 h 1127126"/>
                <a:gd name="connsiteX709" fmla="*/ 922949 w 956683"/>
                <a:gd name="connsiteY709" fmla="*/ 244296 h 1127126"/>
                <a:gd name="connsiteX710" fmla="*/ 30047 w 956683"/>
                <a:gd name="connsiteY710" fmla="*/ 150361 h 1127126"/>
                <a:gd name="connsiteX711" fmla="*/ 33803 w 956683"/>
                <a:gd name="connsiteY711" fmla="*/ 255614 h 1127126"/>
                <a:gd name="connsiteX712" fmla="*/ 36636 w 956683"/>
                <a:gd name="connsiteY712" fmla="*/ 337843 h 1127126"/>
                <a:gd name="connsiteX713" fmla="*/ 30685 w 956683"/>
                <a:gd name="connsiteY713" fmla="*/ 270362 h 1127126"/>
                <a:gd name="connsiteX714" fmla="*/ 30047 w 956683"/>
                <a:gd name="connsiteY714" fmla="*/ 251855 h 1127126"/>
                <a:gd name="connsiteX715" fmla="*/ 30258 w 956683"/>
                <a:gd name="connsiteY715" fmla="*/ 141016 h 1127126"/>
                <a:gd name="connsiteX716" fmla="*/ 33926 w 956683"/>
                <a:gd name="connsiteY716" fmla="*/ 161577 h 1127126"/>
                <a:gd name="connsiteX717" fmla="*/ 37559 w 956683"/>
                <a:gd name="connsiteY717" fmla="*/ 270650 h 1127126"/>
                <a:gd name="connsiteX718" fmla="*/ 44990 w 956683"/>
                <a:gd name="connsiteY718" fmla="*/ 416917 h 1127126"/>
                <a:gd name="connsiteX719" fmla="*/ 39495 w 956683"/>
                <a:gd name="connsiteY719" fmla="*/ 370265 h 1127126"/>
                <a:gd name="connsiteX720" fmla="*/ 37699 w 956683"/>
                <a:gd name="connsiteY720" fmla="*/ 349892 h 1127126"/>
                <a:gd name="connsiteX721" fmla="*/ 33803 w 956683"/>
                <a:gd name="connsiteY721" fmla="*/ 236819 h 1127126"/>
                <a:gd name="connsiteX722" fmla="*/ 29357 w 956683"/>
                <a:gd name="connsiteY722" fmla="*/ 113212 h 1127126"/>
                <a:gd name="connsiteX723" fmla="*/ 31456 w 956683"/>
                <a:gd name="connsiteY723" fmla="*/ 120759 h 1127126"/>
                <a:gd name="connsiteX724" fmla="*/ 41315 w 956683"/>
                <a:gd name="connsiteY724" fmla="*/ 169156 h 1127126"/>
                <a:gd name="connsiteX725" fmla="*/ 56338 w 956683"/>
                <a:gd name="connsiteY725" fmla="*/ 274409 h 1127126"/>
                <a:gd name="connsiteX726" fmla="*/ 66197 w 956683"/>
                <a:gd name="connsiteY726" fmla="*/ 490554 h 1127126"/>
                <a:gd name="connsiteX727" fmla="*/ 61001 w 956683"/>
                <a:gd name="connsiteY727" fmla="*/ 604458 h 1127126"/>
                <a:gd name="connsiteX728" fmla="*/ 61209 w 956683"/>
                <a:gd name="connsiteY728" fmla="*/ 584529 h 1127126"/>
                <a:gd name="connsiteX729" fmla="*/ 59191 w 956683"/>
                <a:gd name="connsiteY729" fmla="*/ 560763 h 1127126"/>
                <a:gd name="connsiteX730" fmla="*/ 60094 w 956683"/>
                <a:gd name="connsiteY730" fmla="*/ 421011 h 1127126"/>
                <a:gd name="connsiteX731" fmla="*/ 41315 w 956683"/>
                <a:gd name="connsiteY731" fmla="*/ 202988 h 1127126"/>
                <a:gd name="connsiteX732" fmla="*/ 33926 w 956683"/>
                <a:gd name="connsiteY732" fmla="*/ 161577 h 1127126"/>
                <a:gd name="connsiteX733" fmla="*/ 33803 w 956683"/>
                <a:gd name="connsiteY733" fmla="*/ 157879 h 1127126"/>
                <a:gd name="connsiteX734" fmla="*/ 29817 w 956683"/>
                <a:gd name="connsiteY734" fmla="*/ 127960 h 1127126"/>
                <a:gd name="connsiteX735" fmla="*/ 25163 w 956683"/>
                <a:gd name="connsiteY735" fmla="*/ 112461 h 1127126"/>
                <a:gd name="connsiteX736" fmla="*/ 29364 w 956683"/>
                <a:gd name="connsiteY736" fmla="*/ 136009 h 1127126"/>
                <a:gd name="connsiteX737" fmla="*/ 30047 w 956683"/>
                <a:gd name="connsiteY737" fmla="*/ 142843 h 1127126"/>
                <a:gd name="connsiteX738" fmla="*/ 30047 w 956683"/>
                <a:gd name="connsiteY738" fmla="*/ 150361 h 1127126"/>
                <a:gd name="connsiteX739" fmla="*/ 24897 w 956683"/>
                <a:gd name="connsiteY739" fmla="*/ 114282 h 1127126"/>
                <a:gd name="connsiteX740" fmla="*/ 922949 w 956683"/>
                <a:gd name="connsiteY740" fmla="*/ 105298 h 1127126"/>
                <a:gd name="connsiteX741" fmla="*/ 926697 w 956683"/>
                <a:gd name="connsiteY741" fmla="*/ 131595 h 1127126"/>
                <a:gd name="connsiteX742" fmla="*/ 927946 w 956683"/>
                <a:gd name="connsiteY742" fmla="*/ 140360 h 1127126"/>
                <a:gd name="connsiteX743" fmla="*/ 930445 w 956683"/>
                <a:gd name="connsiteY743" fmla="*/ 202972 h 1127126"/>
                <a:gd name="connsiteX744" fmla="*/ 928331 w 956683"/>
                <a:gd name="connsiteY744" fmla="*/ 258071 h 1127126"/>
                <a:gd name="connsiteX745" fmla="*/ 926697 w 956683"/>
                <a:gd name="connsiteY745" fmla="*/ 236783 h 1127126"/>
                <a:gd name="connsiteX746" fmla="*/ 926481 w 956683"/>
                <a:gd name="connsiteY746" fmla="*/ 234910 h 1127126"/>
                <a:gd name="connsiteX747" fmla="*/ 926697 w 956683"/>
                <a:gd name="connsiteY747" fmla="*/ 229269 h 1127126"/>
                <a:gd name="connsiteX748" fmla="*/ 922949 w 956683"/>
                <a:gd name="connsiteY748" fmla="*/ 124081 h 1127126"/>
                <a:gd name="connsiteX749" fmla="*/ 26516 w 956683"/>
                <a:gd name="connsiteY749" fmla="*/ 103177 h 1127126"/>
                <a:gd name="connsiteX750" fmla="*/ 29817 w 956683"/>
                <a:gd name="connsiteY750" fmla="*/ 127960 h 1127126"/>
                <a:gd name="connsiteX751" fmla="*/ 30047 w 956683"/>
                <a:gd name="connsiteY751" fmla="*/ 135325 h 1127126"/>
                <a:gd name="connsiteX752" fmla="*/ 30258 w 956683"/>
                <a:gd name="connsiteY752" fmla="*/ 141016 h 1127126"/>
                <a:gd name="connsiteX753" fmla="*/ 29364 w 956683"/>
                <a:gd name="connsiteY753" fmla="*/ 136009 h 1127126"/>
                <a:gd name="connsiteX754" fmla="*/ 26260 w 956683"/>
                <a:gd name="connsiteY754" fmla="*/ 104934 h 1127126"/>
                <a:gd name="connsiteX755" fmla="*/ 26470 w 956683"/>
                <a:gd name="connsiteY755" fmla="*/ 102830 h 1127126"/>
                <a:gd name="connsiteX756" fmla="*/ 26533 w 956683"/>
                <a:gd name="connsiteY756" fmla="*/ 103058 h 1127126"/>
                <a:gd name="connsiteX757" fmla="*/ 26516 w 956683"/>
                <a:gd name="connsiteY757" fmla="*/ 103177 h 1127126"/>
                <a:gd name="connsiteX758" fmla="*/ 22536 w 956683"/>
                <a:gd name="connsiteY758" fmla="*/ 97735 h 1127126"/>
                <a:gd name="connsiteX759" fmla="*/ 24897 w 956683"/>
                <a:gd name="connsiteY759" fmla="*/ 114282 h 1127126"/>
                <a:gd name="connsiteX760" fmla="*/ 23475 w 956683"/>
                <a:gd name="connsiteY760" fmla="*/ 124048 h 1127126"/>
                <a:gd name="connsiteX761" fmla="*/ 22536 w 956683"/>
                <a:gd name="connsiteY761" fmla="*/ 169156 h 1127126"/>
                <a:gd name="connsiteX762" fmla="*/ 30047 w 956683"/>
                <a:gd name="connsiteY762" fmla="*/ 263132 h 1127126"/>
                <a:gd name="connsiteX763" fmla="*/ 30685 w 956683"/>
                <a:gd name="connsiteY763" fmla="*/ 270362 h 1127126"/>
                <a:gd name="connsiteX764" fmla="*/ 33432 w 956683"/>
                <a:gd name="connsiteY764" fmla="*/ 350085 h 1127126"/>
                <a:gd name="connsiteX765" fmla="*/ 18780 w 956683"/>
                <a:gd name="connsiteY765" fmla="*/ 191711 h 1127126"/>
                <a:gd name="connsiteX766" fmla="*/ 22536 w 956683"/>
                <a:gd name="connsiteY766" fmla="*/ 97735 h 1127126"/>
                <a:gd name="connsiteX767" fmla="*/ 23431 w 956683"/>
                <a:gd name="connsiteY767" fmla="*/ 91907 h 1127126"/>
                <a:gd name="connsiteX768" fmla="*/ 25814 w 956683"/>
                <a:gd name="connsiteY768" fmla="*/ 100473 h 1127126"/>
                <a:gd name="connsiteX769" fmla="*/ 26260 w 956683"/>
                <a:gd name="connsiteY769" fmla="*/ 104934 h 1127126"/>
                <a:gd name="connsiteX770" fmla="*/ 25163 w 956683"/>
                <a:gd name="connsiteY770" fmla="*/ 112461 h 1127126"/>
                <a:gd name="connsiteX771" fmla="*/ 22536 w 956683"/>
                <a:gd name="connsiteY771" fmla="*/ 97735 h 1127126"/>
                <a:gd name="connsiteX772" fmla="*/ 28498 w 956683"/>
                <a:gd name="connsiteY772" fmla="*/ 89572 h 1127126"/>
                <a:gd name="connsiteX773" fmla="*/ 28639 w 956683"/>
                <a:gd name="connsiteY773" fmla="*/ 90217 h 1127126"/>
                <a:gd name="connsiteX774" fmla="*/ 29357 w 956683"/>
                <a:gd name="connsiteY774" fmla="*/ 113212 h 1127126"/>
                <a:gd name="connsiteX775" fmla="*/ 26533 w 956683"/>
                <a:gd name="connsiteY775" fmla="*/ 103058 h 1127126"/>
                <a:gd name="connsiteX776" fmla="*/ 24279 w 956683"/>
                <a:gd name="connsiteY776" fmla="*/ 86390 h 1127126"/>
                <a:gd name="connsiteX777" fmla="*/ 26291 w 956683"/>
                <a:gd name="connsiteY777" fmla="*/ 101494 h 1127126"/>
                <a:gd name="connsiteX778" fmla="*/ 26470 w 956683"/>
                <a:gd name="connsiteY778" fmla="*/ 102830 h 1127126"/>
                <a:gd name="connsiteX779" fmla="*/ 25814 w 956683"/>
                <a:gd name="connsiteY779" fmla="*/ 100473 h 1127126"/>
                <a:gd name="connsiteX780" fmla="*/ 25353 w 956683"/>
                <a:gd name="connsiteY780" fmla="*/ 95855 h 1127126"/>
                <a:gd name="connsiteX781" fmla="*/ 23865 w 956683"/>
                <a:gd name="connsiteY781" fmla="*/ 89087 h 1127126"/>
                <a:gd name="connsiteX782" fmla="*/ 925852 w 956683"/>
                <a:gd name="connsiteY782" fmla="*/ 73921 h 1127126"/>
                <a:gd name="connsiteX783" fmla="*/ 926697 w 956683"/>
                <a:gd name="connsiteY783" fmla="*/ 79000 h 1127126"/>
                <a:gd name="connsiteX784" fmla="*/ 930445 w 956683"/>
                <a:gd name="connsiteY784" fmla="*/ 127838 h 1127126"/>
                <a:gd name="connsiteX785" fmla="*/ 956683 w 956683"/>
                <a:gd name="connsiteY785" fmla="*/ 334458 h 1127126"/>
                <a:gd name="connsiteX786" fmla="*/ 952935 w 956683"/>
                <a:gd name="connsiteY786" fmla="*/ 439646 h 1127126"/>
                <a:gd name="connsiteX787" fmla="*/ 945438 w 956683"/>
                <a:gd name="connsiteY787" fmla="*/ 548591 h 1127126"/>
                <a:gd name="connsiteX788" fmla="*/ 943611 w 956683"/>
                <a:gd name="connsiteY788" fmla="*/ 594986 h 1127126"/>
                <a:gd name="connsiteX789" fmla="*/ 941953 w 956683"/>
                <a:gd name="connsiteY789" fmla="*/ 548459 h 1127126"/>
                <a:gd name="connsiteX790" fmla="*/ 945438 w 956683"/>
                <a:gd name="connsiteY790" fmla="*/ 447159 h 1127126"/>
                <a:gd name="connsiteX791" fmla="*/ 952935 w 956683"/>
                <a:gd name="connsiteY791" fmla="*/ 341971 h 1127126"/>
                <a:gd name="connsiteX792" fmla="*/ 941690 w 956683"/>
                <a:gd name="connsiteY792" fmla="*/ 236783 h 1127126"/>
                <a:gd name="connsiteX793" fmla="*/ 927946 w 956683"/>
                <a:gd name="connsiteY793" fmla="*/ 140360 h 1127126"/>
                <a:gd name="connsiteX794" fmla="*/ 926697 w 956683"/>
                <a:gd name="connsiteY794" fmla="*/ 109054 h 1127126"/>
                <a:gd name="connsiteX795" fmla="*/ 7512 w 956683"/>
                <a:gd name="connsiteY795" fmla="*/ 67663 h 1127126"/>
                <a:gd name="connsiteX796" fmla="*/ 11268 w 956683"/>
                <a:gd name="connsiteY796" fmla="*/ 71422 h 1127126"/>
                <a:gd name="connsiteX797" fmla="*/ 3757 w 956683"/>
                <a:gd name="connsiteY797" fmla="*/ 214265 h 1127126"/>
                <a:gd name="connsiteX798" fmla="*/ 7512 w 956683"/>
                <a:gd name="connsiteY798" fmla="*/ 323277 h 1127126"/>
                <a:gd name="connsiteX799" fmla="*/ 15024 w 956683"/>
                <a:gd name="connsiteY799" fmla="*/ 432289 h 1127126"/>
                <a:gd name="connsiteX800" fmla="*/ 30047 w 956683"/>
                <a:gd name="connsiteY800" fmla="*/ 654071 h 1127126"/>
                <a:gd name="connsiteX801" fmla="*/ 32864 w 956683"/>
                <a:gd name="connsiteY801" fmla="*/ 873975 h 1127126"/>
                <a:gd name="connsiteX802" fmla="*/ 30472 w 956683"/>
                <a:gd name="connsiteY802" fmla="*/ 911317 h 1127126"/>
                <a:gd name="connsiteX803" fmla="*/ 28169 w 956683"/>
                <a:gd name="connsiteY803" fmla="*/ 928950 h 1127126"/>
                <a:gd name="connsiteX804" fmla="*/ 26358 w 956683"/>
                <a:gd name="connsiteY804" fmla="*/ 943365 h 1127126"/>
                <a:gd name="connsiteX805" fmla="*/ 30047 w 956683"/>
                <a:gd name="connsiteY805" fmla="*/ 725493 h 1127126"/>
                <a:gd name="connsiteX806" fmla="*/ 26291 w 956683"/>
                <a:gd name="connsiteY806" fmla="*/ 616481 h 1127126"/>
                <a:gd name="connsiteX807" fmla="*/ 15024 w 956683"/>
                <a:gd name="connsiteY807" fmla="*/ 507469 h 1127126"/>
                <a:gd name="connsiteX808" fmla="*/ 3757 w 956683"/>
                <a:gd name="connsiteY808" fmla="*/ 285686 h 1127126"/>
                <a:gd name="connsiteX809" fmla="*/ 7512 w 956683"/>
                <a:gd name="connsiteY809" fmla="*/ 67663 h 1127126"/>
                <a:gd name="connsiteX810" fmla="*/ 17543 w 956683"/>
                <a:gd name="connsiteY810" fmla="*/ 60328 h 1127126"/>
                <a:gd name="connsiteX811" fmla="*/ 23865 w 956683"/>
                <a:gd name="connsiteY811" fmla="*/ 89087 h 1127126"/>
                <a:gd name="connsiteX812" fmla="*/ 23431 w 956683"/>
                <a:gd name="connsiteY812" fmla="*/ 91907 h 1127126"/>
                <a:gd name="connsiteX813" fmla="*/ 19882 w 956683"/>
                <a:gd name="connsiteY813" fmla="*/ 79144 h 1127126"/>
                <a:gd name="connsiteX814" fmla="*/ 18029 w 956683"/>
                <a:gd name="connsiteY814" fmla="*/ 66159 h 1127126"/>
                <a:gd name="connsiteX815" fmla="*/ 911704 w 956683"/>
                <a:gd name="connsiteY815" fmla="*/ 52703 h 1127126"/>
                <a:gd name="connsiteX816" fmla="*/ 922949 w 956683"/>
                <a:gd name="connsiteY816" fmla="*/ 152726 h 1127126"/>
                <a:gd name="connsiteX817" fmla="*/ 922949 w 956683"/>
                <a:gd name="connsiteY817" fmla="*/ 204225 h 1127126"/>
                <a:gd name="connsiteX818" fmla="*/ 919200 w 956683"/>
                <a:gd name="connsiteY818" fmla="*/ 171666 h 1127126"/>
                <a:gd name="connsiteX819" fmla="*/ 919200 w 956683"/>
                <a:gd name="connsiteY819" fmla="*/ 156013 h 1127126"/>
                <a:gd name="connsiteX820" fmla="*/ 909279 w 956683"/>
                <a:gd name="connsiteY820" fmla="*/ 64858 h 1127126"/>
                <a:gd name="connsiteX821" fmla="*/ 907956 w 956683"/>
                <a:gd name="connsiteY821" fmla="*/ 52703 h 1127126"/>
                <a:gd name="connsiteX822" fmla="*/ 909279 w 956683"/>
                <a:gd name="connsiteY822" fmla="*/ 64858 h 1127126"/>
                <a:gd name="connsiteX823" fmla="*/ 907956 w 956683"/>
                <a:gd name="connsiteY823" fmla="*/ 71487 h 1127126"/>
                <a:gd name="connsiteX824" fmla="*/ 911704 w 956683"/>
                <a:gd name="connsiteY824" fmla="*/ 90271 h 1127126"/>
                <a:gd name="connsiteX825" fmla="*/ 915452 w 956683"/>
                <a:gd name="connsiteY825" fmla="*/ 139108 h 1127126"/>
                <a:gd name="connsiteX826" fmla="*/ 919200 w 956683"/>
                <a:gd name="connsiteY826" fmla="*/ 171666 h 1127126"/>
                <a:gd name="connsiteX827" fmla="*/ 919200 w 956683"/>
                <a:gd name="connsiteY827" fmla="*/ 207981 h 1127126"/>
                <a:gd name="connsiteX828" fmla="*/ 911704 w 956683"/>
                <a:gd name="connsiteY828" fmla="*/ 135351 h 1127126"/>
                <a:gd name="connsiteX829" fmla="*/ 907956 w 956683"/>
                <a:gd name="connsiteY829" fmla="*/ 82757 h 1127126"/>
                <a:gd name="connsiteX830" fmla="*/ 907956 w 956683"/>
                <a:gd name="connsiteY830" fmla="*/ 52703 h 1127126"/>
                <a:gd name="connsiteX831" fmla="*/ 15024 w 956683"/>
                <a:gd name="connsiteY831" fmla="*/ 48867 h 1127126"/>
                <a:gd name="connsiteX832" fmla="*/ 16554 w 956683"/>
                <a:gd name="connsiteY832" fmla="*/ 55828 h 1127126"/>
                <a:gd name="connsiteX833" fmla="*/ 18029 w 956683"/>
                <a:gd name="connsiteY833" fmla="*/ 66159 h 1127126"/>
                <a:gd name="connsiteX834" fmla="*/ 18780 w 956683"/>
                <a:gd name="connsiteY834" fmla="*/ 75181 h 1127126"/>
                <a:gd name="connsiteX835" fmla="*/ 19882 w 956683"/>
                <a:gd name="connsiteY835" fmla="*/ 79144 h 1127126"/>
                <a:gd name="connsiteX836" fmla="*/ 22536 w 956683"/>
                <a:gd name="connsiteY836" fmla="*/ 97735 h 1127126"/>
                <a:gd name="connsiteX837" fmla="*/ 15024 w 956683"/>
                <a:gd name="connsiteY837" fmla="*/ 63904 h 1127126"/>
                <a:gd name="connsiteX838" fmla="*/ 18438 w 956683"/>
                <a:gd name="connsiteY838" fmla="*/ 45450 h 1127126"/>
                <a:gd name="connsiteX839" fmla="*/ 17371 w 956683"/>
                <a:gd name="connsiteY839" fmla="*/ 58265 h 1127126"/>
                <a:gd name="connsiteX840" fmla="*/ 17543 w 956683"/>
                <a:gd name="connsiteY840" fmla="*/ 60328 h 1127126"/>
                <a:gd name="connsiteX841" fmla="*/ 16554 w 956683"/>
                <a:gd name="connsiteY841" fmla="*/ 55828 h 1127126"/>
                <a:gd name="connsiteX842" fmla="*/ 15494 w 956683"/>
                <a:gd name="connsiteY842" fmla="*/ 48398 h 1127126"/>
                <a:gd name="connsiteX843" fmla="*/ 18780 w 956683"/>
                <a:gd name="connsiteY843" fmla="*/ 45108 h 1127126"/>
                <a:gd name="connsiteX844" fmla="*/ 26012 w 956683"/>
                <a:gd name="connsiteY844" fmla="*/ 78199 h 1127126"/>
                <a:gd name="connsiteX845" fmla="*/ 25352 w 956683"/>
                <a:gd name="connsiteY845" fmla="*/ 79410 h 1127126"/>
                <a:gd name="connsiteX846" fmla="*/ 24279 w 956683"/>
                <a:gd name="connsiteY846" fmla="*/ 86390 h 1127126"/>
                <a:gd name="connsiteX847" fmla="*/ 18467 w 956683"/>
                <a:gd name="connsiteY847" fmla="*/ 45108 h 1127126"/>
                <a:gd name="connsiteX848" fmla="*/ 18780 w 956683"/>
                <a:gd name="connsiteY848" fmla="*/ 45108 h 1127126"/>
                <a:gd name="connsiteX849" fmla="*/ 18438 w 956683"/>
                <a:gd name="connsiteY849" fmla="*/ 45450 h 1127126"/>
                <a:gd name="connsiteX850" fmla="*/ 15024 w 956683"/>
                <a:gd name="connsiteY850" fmla="*/ 45108 h 1127126"/>
                <a:gd name="connsiteX851" fmla="*/ 15494 w 956683"/>
                <a:gd name="connsiteY851" fmla="*/ 48398 h 1127126"/>
                <a:gd name="connsiteX852" fmla="*/ 15024 w 956683"/>
                <a:gd name="connsiteY852" fmla="*/ 48867 h 1127126"/>
                <a:gd name="connsiteX853" fmla="*/ 919200 w 956683"/>
                <a:gd name="connsiteY853" fmla="*/ 33920 h 1127126"/>
                <a:gd name="connsiteX854" fmla="*/ 925760 w 956683"/>
                <a:gd name="connsiteY854" fmla="*/ 70078 h 1127126"/>
                <a:gd name="connsiteX855" fmla="*/ 925852 w 956683"/>
                <a:gd name="connsiteY855" fmla="*/ 73921 h 1127126"/>
                <a:gd name="connsiteX856" fmla="*/ 915452 w 956683"/>
                <a:gd name="connsiteY856" fmla="*/ 33920 h 1127126"/>
                <a:gd name="connsiteX857" fmla="*/ 922949 w 956683"/>
                <a:gd name="connsiteY857" fmla="*/ 79000 h 1127126"/>
                <a:gd name="connsiteX858" fmla="*/ 922949 w 956683"/>
                <a:gd name="connsiteY858" fmla="*/ 105298 h 1127126"/>
                <a:gd name="connsiteX859" fmla="*/ 919200 w 956683"/>
                <a:gd name="connsiteY859" fmla="*/ 79000 h 1127126"/>
                <a:gd name="connsiteX860" fmla="*/ 915452 w 956683"/>
                <a:gd name="connsiteY860" fmla="*/ 33920 h 1127126"/>
                <a:gd name="connsiteX861" fmla="*/ 126446 w 956683"/>
                <a:gd name="connsiteY861" fmla="*/ 33831 h 1127126"/>
                <a:gd name="connsiteX862" fmla="*/ 161500 w 956683"/>
                <a:gd name="connsiteY862" fmla="*/ 33831 h 1127126"/>
                <a:gd name="connsiteX863" fmla="*/ 146477 w 956683"/>
                <a:gd name="connsiteY863" fmla="*/ 35979 h 1127126"/>
                <a:gd name="connsiteX864" fmla="*/ 123942 w 956683"/>
                <a:gd name="connsiteY864" fmla="*/ 37590 h 1127126"/>
                <a:gd name="connsiteX865" fmla="*/ 135209 w 956683"/>
                <a:gd name="connsiteY865" fmla="*/ 37590 h 1127126"/>
                <a:gd name="connsiteX866" fmla="*/ 86384 w 956683"/>
                <a:gd name="connsiteY866" fmla="*/ 45108 h 1127126"/>
                <a:gd name="connsiteX867" fmla="*/ 30047 w 956683"/>
                <a:gd name="connsiteY867" fmla="*/ 78940 h 1127126"/>
                <a:gd name="connsiteX868" fmla="*/ 28498 w 956683"/>
                <a:gd name="connsiteY868" fmla="*/ 89572 h 1127126"/>
                <a:gd name="connsiteX869" fmla="*/ 26012 w 956683"/>
                <a:gd name="connsiteY869" fmla="*/ 78199 h 1127126"/>
                <a:gd name="connsiteX870" fmla="*/ 33803 w 956683"/>
                <a:gd name="connsiteY870" fmla="*/ 63904 h 1127126"/>
                <a:gd name="connsiteX871" fmla="*/ 60094 w 956683"/>
                <a:gd name="connsiteY871" fmla="*/ 48867 h 1127126"/>
                <a:gd name="connsiteX872" fmla="*/ 93896 w 956683"/>
                <a:gd name="connsiteY872" fmla="*/ 41349 h 1127126"/>
                <a:gd name="connsiteX873" fmla="*/ 110171 w 956683"/>
                <a:gd name="connsiteY873" fmla="*/ 37590 h 1127126"/>
                <a:gd name="connsiteX874" fmla="*/ 84762 w 956683"/>
                <a:gd name="connsiteY874" fmla="*/ 33831 h 1127126"/>
                <a:gd name="connsiteX875" fmla="*/ 85982 w 956683"/>
                <a:gd name="connsiteY875" fmla="*/ 33831 h 1127126"/>
                <a:gd name="connsiteX876" fmla="*/ 75117 w 956683"/>
                <a:gd name="connsiteY876" fmla="*/ 37590 h 1127126"/>
                <a:gd name="connsiteX877" fmla="*/ 52582 w 956683"/>
                <a:gd name="connsiteY877" fmla="*/ 37590 h 1127126"/>
                <a:gd name="connsiteX878" fmla="*/ 75117 w 956683"/>
                <a:gd name="connsiteY878" fmla="*/ 34958 h 1127126"/>
                <a:gd name="connsiteX879" fmla="*/ 86603 w 956683"/>
                <a:gd name="connsiteY879" fmla="*/ 33616 h 1127126"/>
                <a:gd name="connsiteX880" fmla="*/ 85982 w 956683"/>
                <a:gd name="connsiteY880" fmla="*/ 33831 h 1127126"/>
                <a:gd name="connsiteX881" fmla="*/ 84762 w 956683"/>
                <a:gd name="connsiteY881" fmla="*/ 33831 h 1127126"/>
                <a:gd name="connsiteX882" fmla="*/ 129576 w 956683"/>
                <a:gd name="connsiteY882" fmla="*/ 33108 h 1127126"/>
                <a:gd name="connsiteX883" fmla="*/ 126446 w 956683"/>
                <a:gd name="connsiteY883" fmla="*/ 33831 h 1127126"/>
                <a:gd name="connsiteX884" fmla="*/ 85982 w 956683"/>
                <a:gd name="connsiteY884" fmla="*/ 33831 h 1127126"/>
                <a:gd name="connsiteX885" fmla="*/ 85982 w 956683"/>
                <a:gd name="connsiteY885" fmla="*/ 33831 h 1127126"/>
                <a:gd name="connsiteX886" fmla="*/ 97651 w 956683"/>
                <a:gd name="connsiteY886" fmla="*/ 33831 h 1127126"/>
                <a:gd name="connsiteX887" fmla="*/ 120186 w 956683"/>
                <a:gd name="connsiteY887" fmla="*/ 33831 h 1127126"/>
                <a:gd name="connsiteX888" fmla="*/ 83128 w 956683"/>
                <a:gd name="connsiteY888" fmla="*/ 29822 h 1127126"/>
                <a:gd name="connsiteX889" fmla="*/ 75117 w 956683"/>
                <a:gd name="connsiteY889" fmla="*/ 33831 h 1127126"/>
                <a:gd name="connsiteX890" fmla="*/ 84762 w 956683"/>
                <a:gd name="connsiteY890" fmla="*/ 33831 h 1127126"/>
                <a:gd name="connsiteX891" fmla="*/ 84762 w 956683"/>
                <a:gd name="connsiteY891" fmla="*/ 33831 h 1127126"/>
                <a:gd name="connsiteX892" fmla="*/ 75117 w 956683"/>
                <a:gd name="connsiteY892" fmla="*/ 33831 h 1127126"/>
                <a:gd name="connsiteX893" fmla="*/ 52582 w 956683"/>
                <a:gd name="connsiteY893" fmla="*/ 33831 h 1127126"/>
                <a:gd name="connsiteX894" fmla="*/ 52582 w 956683"/>
                <a:gd name="connsiteY894" fmla="*/ 37590 h 1127126"/>
                <a:gd name="connsiteX895" fmla="*/ 48826 w 956683"/>
                <a:gd name="connsiteY895" fmla="*/ 33831 h 1127126"/>
                <a:gd name="connsiteX896" fmla="*/ 595318 w 956683"/>
                <a:gd name="connsiteY896" fmla="*/ 22192 h 1127126"/>
                <a:gd name="connsiteX897" fmla="*/ 609008 w 956683"/>
                <a:gd name="connsiteY897" fmla="*/ 22432 h 1127126"/>
                <a:gd name="connsiteX898" fmla="*/ 604683 w 956683"/>
                <a:gd name="connsiteY898" fmla="*/ 22554 h 1127126"/>
                <a:gd name="connsiteX899" fmla="*/ 589297 w 956683"/>
                <a:gd name="connsiteY899" fmla="*/ 22424 h 1127126"/>
                <a:gd name="connsiteX900" fmla="*/ 478489 w 956683"/>
                <a:gd name="connsiteY900" fmla="*/ 21484 h 1127126"/>
                <a:gd name="connsiteX901" fmla="*/ 589297 w 956683"/>
                <a:gd name="connsiteY901" fmla="*/ 22424 h 1127126"/>
                <a:gd name="connsiteX902" fmla="*/ 488254 w 956683"/>
                <a:gd name="connsiteY902" fmla="*/ 26313 h 1127126"/>
                <a:gd name="connsiteX903" fmla="*/ 270418 w 956683"/>
                <a:gd name="connsiteY903" fmla="*/ 37590 h 1127126"/>
                <a:gd name="connsiteX904" fmla="*/ 135209 w 956683"/>
                <a:gd name="connsiteY904" fmla="*/ 37590 h 1127126"/>
                <a:gd name="connsiteX905" fmla="*/ 146477 w 956683"/>
                <a:gd name="connsiteY905" fmla="*/ 35979 h 1127126"/>
                <a:gd name="connsiteX906" fmla="*/ 176523 w 956683"/>
                <a:gd name="connsiteY906" fmla="*/ 33831 h 1127126"/>
                <a:gd name="connsiteX907" fmla="*/ 249761 w 956683"/>
                <a:gd name="connsiteY907" fmla="*/ 33831 h 1127126"/>
                <a:gd name="connsiteX908" fmla="*/ 446940 w 956683"/>
                <a:gd name="connsiteY908" fmla="*/ 22554 h 1127126"/>
                <a:gd name="connsiteX909" fmla="*/ 368535 w 956683"/>
                <a:gd name="connsiteY909" fmla="*/ 20551 h 1127126"/>
                <a:gd name="connsiteX910" fmla="*/ 438867 w 956683"/>
                <a:gd name="connsiteY910" fmla="*/ 21148 h 1127126"/>
                <a:gd name="connsiteX911" fmla="*/ 289197 w 956683"/>
                <a:gd name="connsiteY911" fmla="*/ 26313 h 1127126"/>
                <a:gd name="connsiteX912" fmla="*/ 176523 w 956683"/>
                <a:gd name="connsiteY912" fmla="*/ 33831 h 1127126"/>
                <a:gd name="connsiteX913" fmla="*/ 176523 w 956683"/>
                <a:gd name="connsiteY913" fmla="*/ 33831 h 1127126"/>
                <a:gd name="connsiteX914" fmla="*/ 161500 w 956683"/>
                <a:gd name="connsiteY914" fmla="*/ 33831 h 1127126"/>
                <a:gd name="connsiteX915" fmla="*/ 187790 w 956683"/>
                <a:gd name="connsiteY915" fmla="*/ 30072 h 1127126"/>
                <a:gd name="connsiteX916" fmla="*/ 678810 w 956683"/>
                <a:gd name="connsiteY916" fmla="*/ 20464 h 1127126"/>
                <a:gd name="connsiteX917" fmla="*/ 893879 w 956683"/>
                <a:gd name="connsiteY917" fmla="*/ 22554 h 1127126"/>
                <a:gd name="connsiteX918" fmla="*/ 615951 w 956683"/>
                <a:gd name="connsiteY918" fmla="*/ 22554 h 1127126"/>
                <a:gd name="connsiteX919" fmla="*/ 609008 w 956683"/>
                <a:gd name="connsiteY919" fmla="*/ 22432 h 1127126"/>
                <a:gd name="connsiteX920" fmla="*/ 471572 w 956683"/>
                <a:gd name="connsiteY920" fmla="*/ 20019 h 1127126"/>
                <a:gd name="connsiteX921" fmla="*/ 504580 w 956683"/>
                <a:gd name="connsiteY921" fmla="*/ 20599 h 1127126"/>
                <a:gd name="connsiteX922" fmla="*/ 478489 w 956683"/>
                <a:gd name="connsiteY922" fmla="*/ 21484 h 1127126"/>
                <a:gd name="connsiteX923" fmla="*/ 438867 w 956683"/>
                <a:gd name="connsiteY923" fmla="*/ 21148 h 1127126"/>
                <a:gd name="connsiteX924" fmla="*/ 260325 w 956683"/>
                <a:gd name="connsiteY924" fmla="*/ 19633 h 1127126"/>
                <a:gd name="connsiteX925" fmla="*/ 323640 w 956683"/>
                <a:gd name="connsiteY925" fmla="*/ 20170 h 1127126"/>
                <a:gd name="connsiteX926" fmla="*/ 262906 w 956683"/>
                <a:gd name="connsiteY926" fmla="*/ 22554 h 1127126"/>
                <a:gd name="connsiteX927" fmla="*/ 169012 w 956683"/>
                <a:gd name="connsiteY927" fmla="*/ 30072 h 1127126"/>
                <a:gd name="connsiteX928" fmla="*/ 129576 w 956683"/>
                <a:gd name="connsiteY928" fmla="*/ 33108 h 1127126"/>
                <a:gd name="connsiteX929" fmla="*/ 142721 w 956683"/>
                <a:gd name="connsiteY929" fmla="*/ 30072 h 1127126"/>
                <a:gd name="connsiteX930" fmla="*/ 219428 w 956683"/>
                <a:gd name="connsiteY930" fmla="*/ 21847 h 1127126"/>
                <a:gd name="connsiteX931" fmla="*/ 664729 w 956683"/>
                <a:gd name="connsiteY931" fmla="*/ 19520 h 1127126"/>
                <a:gd name="connsiteX932" fmla="*/ 674635 w 956683"/>
                <a:gd name="connsiteY932" fmla="*/ 19735 h 1127126"/>
                <a:gd name="connsiteX933" fmla="*/ 710068 w 956683"/>
                <a:gd name="connsiteY933" fmla="*/ 19583 h 1127126"/>
                <a:gd name="connsiteX934" fmla="*/ 678810 w 956683"/>
                <a:gd name="connsiteY934" fmla="*/ 20464 h 1127126"/>
                <a:gd name="connsiteX935" fmla="*/ 647977 w 956683"/>
                <a:gd name="connsiteY935" fmla="*/ 20165 h 1127126"/>
                <a:gd name="connsiteX936" fmla="*/ 546447 w 956683"/>
                <a:gd name="connsiteY936" fmla="*/ 19178 h 1127126"/>
                <a:gd name="connsiteX937" fmla="*/ 647977 w 956683"/>
                <a:gd name="connsiteY937" fmla="*/ 20165 h 1127126"/>
                <a:gd name="connsiteX938" fmla="*/ 595318 w 956683"/>
                <a:gd name="connsiteY938" fmla="*/ 22192 h 1127126"/>
                <a:gd name="connsiteX939" fmla="*/ 504580 w 956683"/>
                <a:gd name="connsiteY939" fmla="*/ 20599 h 1127126"/>
                <a:gd name="connsiteX940" fmla="*/ 196841 w 956683"/>
                <a:gd name="connsiteY940" fmla="*/ 19095 h 1127126"/>
                <a:gd name="connsiteX941" fmla="*/ 241552 w 956683"/>
                <a:gd name="connsiteY941" fmla="*/ 19474 h 1127126"/>
                <a:gd name="connsiteX942" fmla="*/ 219428 w 956683"/>
                <a:gd name="connsiteY942" fmla="*/ 21847 h 1127126"/>
                <a:gd name="connsiteX943" fmla="*/ 159681 w 956683"/>
                <a:gd name="connsiteY943" fmla="*/ 25080 h 1127126"/>
                <a:gd name="connsiteX944" fmla="*/ 86603 w 956683"/>
                <a:gd name="connsiteY944" fmla="*/ 33616 h 1127126"/>
                <a:gd name="connsiteX945" fmla="*/ 104937 w 956683"/>
                <a:gd name="connsiteY945" fmla="*/ 27273 h 1127126"/>
                <a:gd name="connsiteX946" fmla="*/ 139680 w 956683"/>
                <a:gd name="connsiteY946" fmla="*/ 23213 h 1127126"/>
                <a:gd name="connsiteX947" fmla="*/ 153988 w 956683"/>
                <a:gd name="connsiteY947" fmla="*/ 22554 h 1127126"/>
                <a:gd name="connsiteX948" fmla="*/ 184846 w 956683"/>
                <a:gd name="connsiteY948" fmla="*/ 19747 h 1127126"/>
                <a:gd name="connsiteX949" fmla="*/ 138965 w 956683"/>
                <a:gd name="connsiteY949" fmla="*/ 18795 h 1127126"/>
                <a:gd name="connsiteX950" fmla="*/ 161500 w 956683"/>
                <a:gd name="connsiteY950" fmla="*/ 18795 h 1127126"/>
                <a:gd name="connsiteX951" fmla="*/ 192420 w 956683"/>
                <a:gd name="connsiteY951" fmla="*/ 19057 h 1127126"/>
                <a:gd name="connsiteX952" fmla="*/ 184846 w 956683"/>
                <a:gd name="connsiteY952" fmla="*/ 19747 h 1127126"/>
                <a:gd name="connsiteX953" fmla="*/ 155866 w 956683"/>
                <a:gd name="connsiteY953" fmla="*/ 21321 h 1127126"/>
                <a:gd name="connsiteX954" fmla="*/ 139680 w 956683"/>
                <a:gd name="connsiteY954" fmla="*/ 23213 h 1127126"/>
                <a:gd name="connsiteX955" fmla="*/ 113144 w 956683"/>
                <a:gd name="connsiteY955" fmla="*/ 24434 h 1127126"/>
                <a:gd name="connsiteX956" fmla="*/ 104937 w 956683"/>
                <a:gd name="connsiteY956" fmla="*/ 27273 h 1127126"/>
                <a:gd name="connsiteX957" fmla="*/ 83128 w 956683"/>
                <a:gd name="connsiteY957" fmla="*/ 29822 h 1127126"/>
                <a:gd name="connsiteX958" fmla="*/ 97651 w 956683"/>
                <a:gd name="connsiteY958" fmla="*/ 22554 h 1127126"/>
                <a:gd name="connsiteX959" fmla="*/ 774298 w 956683"/>
                <a:gd name="connsiteY959" fmla="*/ 17772 h 1127126"/>
                <a:gd name="connsiteX960" fmla="*/ 893879 w 956683"/>
                <a:gd name="connsiteY960" fmla="*/ 18795 h 1127126"/>
                <a:gd name="connsiteX961" fmla="*/ 710068 w 956683"/>
                <a:gd name="connsiteY961" fmla="*/ 19583 h 1127126"/>
                <a:gd name="connsiteX962" fmla="*/ 668543 w 956683"/>
                <a:gd name="connsiteY962" fmla="*/ 16868 h 1127126"/>
                <a:gd name="connsiteX963" fmla="*/ 721796 w 956683"/>
                <a:gd name="connsiteY963" fmla="*/ 17323 h 1127126"/>
                <a:gd name="connsiteX964" fmla="*/ 683555 w 956683"/>
                <a:gd name="connsiteY964" fmla="*/ 18795 h 1127126"/>
                <a:gd name="connsiteX965" fmla="*/ 664729 w 956683"/>
                <a:gd name="connsiteY965" fmla="*/ 19520 h 1127126"/>
                <a:gd name="connsiteX966" fmla="*/ 586461 w 956683"/>
                <a:gd name="connsiteY966" fmla="*/ 17821 h 1127126"/>
                <a:gd name="connsiteX967" fmla="*/ 611301 w 956683"/>
                <a:gd name="connsiteY967" fmla="*/ 16978 h 1127126"/>
                <a:gd name="connsiteX968" fmla="*/ 649753 w 956683"/>
                <a:gd name="connsiteY968" fmla="*/ 17386 h 1127126"/>
                <a:gd name="connsiteX969" fmla="*/ 464626 w 956683"/>
                <a:gd name="connsiteY969" fmla="*/ 15423 h 1127126"/>
                <a:gd name="connsiteX970" fmla="*/ 486885 w 956683"/>
                <a:gd name="connsiteY970" fmla="*/ 15659 h 1127126"/>
                <a:gd name="connsiteX971" fmla="*/ 586461 w 956683"/>
                <a:gd name="connsiteY971" fmla="*/ 17821 h 1127126"/>
                <a:gd name="connsiteX972" fmla="*/ 546447 w 956683"/>
                <a:gd name="connsiteY972" fmla="*/ 19178 h 1127126"/>
                <a:gd name="connsiteX973" fmla="*/ 507033 w 956683"/>
                <a:gd name="connsiteY973" fmla="*/ 18795 h 1127126"/>
                <a:gd name="connsiteX974" fmla="*/ 471572 w 956683"/>
                <a:gd name="connsiteY974" fmla="*/ 20019 h 1127126"/>
                <a:gd name="connsiteX975" fmla="*/ 401871 w 956683"/>
                <a:gd name="connsiteY975" fmla="*/ 18795 h 1127126"/>
                <a:gd name="connsiteX976" fmla="*/ 368535 w 956683"/>
                <a:gd name="connsiteY976" fmla="*/ 20551 h 1127126"/>
                <a:gd name="connsiteX977" fmla="*/ 323640 w 956683"/>
                <a:gd name="connsiteY977" fmla="*/ 20170 h 1127126"/>
                <a:gd name="connsiteX978" fmla="*/ 424920 w 956683"/>
                <a:gd name="connsiteY978" fmla="*/ 16195 h 1127126"/>
                <a:gd name="connsiteX979" fmla="*/ 447020 w 956683"/>
                <a:gd name="connsiteY979" fmla="*/ 15236 h 1127126"/>
                <a:gd name="connsiteX980" fmla="*/ 448860 w 956683"/>
                <a:gd name="connsiteY980" fmla="*/ 15256 h 1127126"/>
                <a:gd name="connsiteX981" fmla="*/ 424920 w 956683"/>
                <a:gd name="connsiteY981" fmla="*/ 16195 h 1127126"/>
                <a:gd name="connsiteX982" fmla="*/ 267132 w 956683"/>
                <a:gd name="connsiteY982" fmla="*/ 19265 h 1127126"/>
                <a:gd name="connsiteX983" fmla="*/ 260325 w 956683"/>
                <a:gd name="connsiteY983" fmla="*/ 19633 h 1127126"/>
                <a:gd name="connsiteX984" fmla="*/ 241552 w 956683"/>
                <a:gd name="connsiteY984" fmla="*/ 19474 h 1127126"/>
                <a:gd name="connsiteX985" fmla="*/ 247883 w 956683"/>
                <a:gd name="connsiteY985" fmla="*/ 18795 h 1127126"/>
                <a:gd name="connsiteX986" fmla="*/ 475322 w 956683"/>
                <a:gd name="connsiteY986" fmla="*/ 15215 h 1127126"/>
                <a:gd name="connsiteX987" fmla="*/ 625424 w 956683"/>
                <a:gd name="connsiteY987" fmla="*/ 16499 h 1127126"/>
                <a:gd name="connsiteX988" fmla="*/ 611301 w 956683"/>
                <a:gd name="connsiteY988" fmla="*/ 16978 h 1127126"/>
                <a:gd name="connsiteX989" fmla="*/ 486885 w 956683"/>
                <a:gd name="connsiteY989" fmla="*/ 15659 h 1127126"/>
                <a:gd name="connsiteX990" fmla="*/ 470633 w 956683"/>
                <a:gd name="connsiteY990" fmla="*/ 15306 h 1127126"/>
                <a:gd name="connsiteX991" fmla="*/ 456992 w 956683"/>
                <a:gd name="connsiteY991" fmla="*/ 15058 h 1127126"/>
                <a:gd name="connsiteX992" fmla="*/ 460650 w 956683"/>
                <a:gd name="connsiteY992" fmla="*/ 15089 h 1127126"/>
                <a:gd name="connsiteX993" fmla="*/ 470633 w 956683"/>
                <a:gd name="connsiteY993" fmla="*/ 15306 h 1127126"/>
                <a:gd name="connsiteX994" fmla="*/ 464626 w 956683"/>
                <a:gd name="connsiteY994" fmla="*/ 15423 h 1127126"/>
                <a:gd name="connsiteX995" fmla="*/ 448860 w 956683"/>
                <a:gd name="connsiteY995" fmla="*/ 15256 h 1127126"/>
                <a:gd name="connsiteX996" fmla="*/ 451312 w 956683"/>
                <a:gd name="connsiteY996" fmla="*/ 15159 h 1127126"/>
                <a:gd name="connsiteX997" fmla="*/ 240372 w 956683"/>
                <a:gd name="connsiteY997" fmla="*/ 15036 h 1127126"/>
                <a:gd name="connsiteX998" fmla="*/ 286694 w 956683"/>
                <a:gd name="connsiteY998" fmla="*/ 15036 h 1127126"/>
                <a:gd name="connsiteX999" fmla="*/ 262906 w 956683"/>
                <a:gd name="connsiteY999" fmla="*/ 15506 h 1127126"/>
                <a:gd name="connsiteX1000" fmla="*/ 196841 w 956683"/>
                <a:gd name="connsiteY1000" fmla="*/ 19095 h 1127126"/>
                <a:gd name="connsiteX1001" fmla="*/ 192420 w 956683"/>
                <a:gd name="connsiteY1001" fmla="*/ 19057 h 1127126"/>
                <a:gd name="connsiteX1002" fmla="*/ 195302 w 956683"/>
                <a:gd name="connsiteY1002" fmla="*/ 18795 h 1127126"/>
                <a:gd name="connsiteX1003" fmla="*/ 240372 w 956683"/>
                <a:gd name="connsiteY1003" fmla="*/ 15036 h 1127126"/>
                <a:gd name="connsiteX1004" fmla="*/ 97651 w 956683"/>
                <a:gd name="connsiteY1004" fmla="*/ 15036 h 1127126"/>
                <a:gd name="connsiteX1005" fmla="*/ 180279 w 956683"/>
                <a:gd name="connsiteY1005" fmla="*/ 15036 h 1127126"/>
                <a:gd name="connsiteX1006" fmla="*/ 138965 w 956683"/>
                <a:gd name="connsiteY1006" fmla="*/ 18795 h 1127126"/>
                <a:gd name="connsiteX1007" fmla="*/ 105163 w 956683"/>
                <a:gd name="connsiteY1007" fmla="*/ 18795 h 1127126"/>
                <a:gd name="connsiteX1008" fmla="*/ 56338 w 956683"/>
                <a:gd name="connsiteY1008" fmla="*/ 22554 h 1127126"/>
                <a:gd name="connsiteX1009" fmla="*/ 18780 w 956683"/>
                <a:gd name="connsiteY1009" fmla="*/ 41349 h 1127126"/>
                <a:gd name="connsiteX1010" fmla="*/ 18467 w 956683"/>
                <a:gd name="connsiteY1010" fmla="*/ 45108 h 1127126"/>
                <a:gd name="connsiteX1011" fmla="*/ 15024 w 956683"/>
                <a:gd name="connsiteY1011" fmla="*/ 45108 h 1127126"/>
                <a:gd name="connsiteX1012" fmla="*/ 15024 w 956683"/>
                <a:gd name="connsiteY1012" fmla="*/ 33831 h 1127126"/>
                <a:gd name="connsiteX1013" fmla="*/ 45070 w 956683"/>
                <a:gd name="connsiteY1013" fmla="*/ 18795 h 1127126"/>
                <a:gd name="connsiteX1014" fmla="*/ 97651 w 956683"/>
                <a:gd name="connsiteY1014" fmla="*/ 15036 h 1127126"/>
                <a:gd name="connsiteX1015" fmla="*/ 788458 w 956683"/>
                <a:gd name="connsiteY1015" fmla="*/ 14356 h 1127126"/>
                <a:gd name="connsiteX1016" fmla="*/ 807496 w 956683"/>
                <a:gd name="connsiteY1016" fmla="*/ 15036 h 1127126"/>
                <a:gd name="connsiteX1017" fmla="*/ 841323 w 956683"/>
                <a:gd name="connsiteY1017" fmla="*/ 15883 h 1127126"/>
                <a:gd name="connsiteX1018" fmla="*/ 774298 w 956683"/>
                <a:gd name="connsiteY1018" fmla="*/ 17772 h 1127126"/>
                <a:gd name="connsiteX1019" fmla="*/ 721796 w 956683"/>
                <a:gd name="connsiteY1019" fmla="*/ 17323 h 1127126"/>
                <a:gd name="connsiteX1020" fmla="*/ 781206 w 956683"/>
                <a:gd name="connsiteY1020" fmla="*/ 15036 h 1127126"/>
                <a:gd name="connsiteX1021" fmla="*/ 800435 w 956683"/>
                <a:gd name="connsiteY1021" fmla="*/ 13232 h 1127126"/>
                <a:gd name="connsiteX1022" fmla="*/ 788458 w 956683"/>
                <a:gd name="connsiteY1022" fmla="*/ 14356 h 1127126"/>
                <a:gd name="connsiteX1023" fmla="*/ 775922 w 956683"/>
                <a:gd name="connsiteY1023" fmla="*/ 13908 h 1127126"/>
                <a:gd name="connsiteX1024" fmla="*/ 738014 w 956683"/>
                <a:gd name="connsiteY1024" fmla="*/ 12553 h 1127126"/>
                <a:gd name="connsiteX1025" fmla="*/ 775922 w 956683"/>
                <a:gd name="connsiteY1025" fmla="*/ 13908 h 1127126"/>
                <a:gd name="connsiteX1026" fmla="*/ 668543 w 956683"/>
                <a:gd name="connsiteY1026" fmla="*/ 16868 h 1127126"/>
                <a:gd name="connsiteX1027" fmla="*/ 625424 w 956683"/>
                <a:gd name="connsiteY1027" fmla="*/ 16499 h 1127126"/>
                <a:gd name="connsiteX1028" fmla="*/ 668532 w 956683"/>
                <a:gd name="connsiteY1028" fmla="*/ 15036 h 1127126"/>
                <a:gd name="connsiteX1029" fmla="*/ 840965 w 956683"/>
                <a:gd name="connsiteY1029" fmla="*/ 12115 h 1127126"/>
                <a:gd name="connsiteX1030" fmla="*/ 863833 w 956683"/>
                <a:gd name="connsiteY1030" fmla="*/ 12687 h 1127126"/>
                <a:gd name="connsiteX1031" fmla="*/ 871345 w 956683"/>
                <a:gd name="connsiteY1031" fmla="*/ 12499 h 1127126"/>
                <a:gd name="connsiteX1032" fmla="*/ 871345 w 956683"/>
                <a:gd name="connsiteY1032" fmla="*/ 15036 h 1127126"/>
                <a:gd name="connsiteX1033" fmla="*/ 840380 w 956683"/>
                <a:gd name="connsiteY1033" fmla="*/ 12131 h 1127126"/>
                <a:gd name="connsiteX1034" fmla="*/ 818368 w 956683"/>
                <a:gd name="connsiteY1034" fmla="*/ 11549 h 1127126"/>
                <a:gd name="connsiteX1035" fmla="*/ 839933 w 956683"/>
                <a:gd name="connsiteY1035" fmla="*/ 12089 h 1127126"/>
                <a:gd name="connsiteX1036" fmla="*/ 840380 w 956683"/>
                <a:gd name="connsiteY1036" fmla="*/ 12131 h 1127126"/>
                <a:gd name="connsiteX1037" fmla="*/ 800435 w 956683"/>
                <a:gd name="connsiteY1037" fmla="*/ 13232 h 1127126"/>
                <a:gd name="connsiteX1038" fmla="*/ 920170 w 956683"/>
                <a:gd name="connsiteY1038" fmla="*/ 11277 h 1127126"/>
                <a:gd name="connsiteX1039" fmla="*/ 920170 w 956683"/>
                <a:gd name="connsiteY1039" fmla="*/ 15036 h 1127126"/>
                <a:gd name="connsiteX1040" fmla="*/ 863833 w 956683"/>
                <a:gd name="connsiteY1040" fmla="*/ 16446 h 1127126"/>
                <a:gd name="connsiteX1041" fmla="*/ 841323 w 956683"/>
                <a:gd name="connsiteY1041" fmla="*/ 15883 h 1127126"/>
                <a:gd name="connsiteX1042" fmla="*/ 871345 w 956683"/>
                <a:gd name="connsiteY1042" fmla="*/ 15036 h 1127126"/>
                <a:gd name="connsiteX1043" fmla="*/ 872753 w 956683"/>
                <a:gd name="connsiteY1043" fmla="*/ 13157 h 1127126"/>
                <a:gd name="connsiteX1044" fmla="*/ 872243 w 956683"/>
                <a:gd name="connsiteY1044" fmla="*/ 12476 h 1127126"/>
                <a:gd name="connsiteX1045" fmla="*/ 900139 w 956683"/>
                <a:gd name="connsiteY1045" fmla="*/ 11778 h 1127126"/>
                <a:gd name="connsiteX1046" fmla="*/ 916414 w 956683"/>
                <a:gd name="connsiteY1046" fmla="*/ 15036 h 1127126"/>
                <a:gd name="connsiteX1047" fmla="*/ 920170 w 956683"/>
                <a:gd name="connsiteY1047" fmla="*/ 11277 h 1127126"/>
                <a:gd name="connsiteX1048" fmla="*/ 871345 w 956683"/>
                <a:gd name="connsiteY1048" fmla="*/ 11277 h 1127126"/>
                <a:gd name="connsiteX1049" fmla="*/ 872243 w 956683"/>
                <a:gd name="connsiteY1049" fmla="*/ 12476 h 1127126"/>
                <a:gd name="connsiteX1050" fmla="*/ 871345 w 956683"/>
                <a:gd name="connsiteY1050" fmla="*/ 12499 h 1127126"/>
                <a:gd name="connsiteX1051" fmla="*/ 817095 w 956683"/>
                <a:gd name="connsiteY1051" fmla="*/ 7518 h 1127126"/>
                <a:gd name="connsiteX1052" fmla="*/ 827944 w 956683"/>
                <a:gd name="connsiteY1052" fmla="*/ 7518 h 1127126"/>
                <a:gd name="connsiteX1053" fmla="*/ 871345 w 956683"/>
                <a:gd name="connsiteY1053" fmla="*/ 11277 h 1127126"/>
                <a:gd name="connsiteX1054" fmla="*/ 840965 w 956683"/>
                <a:gd name="connsiteY1054" fmla="*/ 12115 h 1127126"/>
                <a:gd name="connsiteX1055" fmla="*/ 839933 w 956683"/>
                <a:gd name="connsiteY1055" fmla="*/ 12089 h 1127126"/>
                <a:gd name="connsiteX1056" fmla="*/ 826275 w 956683"/>
                <a:gd name="connsiteY1056" fmla="*/ 10807 h 1127126"/>
                <a:gd name="connsiteX1057" fmla="*/ 818368 w 956683"/>
                <a:gd name="connsiteY1057" fmla="*/ 11549 h 1127126"/>
                <a:gd name="connsiteX1058" fmla="*/ 807496 w 956683"/>
                <a:gd name="connsiteY1058" fmla="*/ 11277 h 1127126"/>
                <a:gd name="connsiteX1059" fmla="*/ 783325 w 956683"/>
                <a:gd name="connsiteY1059" fmla="*/ 10443 h 1127126"/>
                <a:gd name="connsiteX1060" fmla="*/ 698578 w 956683"/>
                <a:gd name="connsiteY1060" fmla="*/ 7518 h 1127126"/>
                <a:gd name="connsiteX1061" fmla="*/ 783325 w 956683"/>
                <a:gd name="connsiteY1061" fmla="*/ 10443 h 1127126"/>
                <a:gd name="connsiteX1062" fmla="*/ 773694 w 956683"/>
                <a:gd name="connsiteY1062" fmla="*/ 11277 h 1127126"/>
                <a:gd name="connsiteX1063" fmla="*/ 738014 w 956683"/>
                <a:gd name="connsiteY1063" fmla="*/ 12553 h 1127126"/>
                <a:gd name="connsiteX1064" fmla="*/ 702334 w 956683"/>
                <a:gd name="connsiteY1064" fmla="*/ 11277 h 1127126"/>
                <a:gd name="connsiteX1065" fmla="*/ 484498 w 956683"/>
                <a:gd name="connsiteY1065" fmla="*/ 15036 h 1127126"/>
                <a:gd name="connsiteX1066" fmla="*/ 475322 w 956683"/>
                <a:gd name="connsiteY1066" fmla="*/ 15215 h 1127126"/>
                <a:gd name="connsiteX1067" fmla="*/ 460650 w 956683"/>
                <a:gd name="connsiteY1067" fmla="*/ 15089 h 1127126"/>
                <a:gd name="connsiteX1068" fmla="*/ 458208 w 956683"/>
                <a:gd name="connsiteY1068" fmla="*/ 15036 h 1127126"/>
                <a:gd name="connsiteX1069" fmla="*/ 456992 w 956683"/>
                <a:gd name="connsiteY1069" fmla="*/ 15058 h 1127126"/>
                <a:gd name="connsiteX1070" fmla="*/ 454452 w 956683"/>
                <a:gd name="connsiteY1070" fmla="*/ 15036 h 1127126"/>
                <a:gd name="connsiteX1071" fmla="*/ 451312 w 956683"/>
                <a:gd name="connsiteY1071" fmla="*/ 15159 h 1127126"/>
                <a:gd name="connsiteX1072" fmla="*/ 447020 w 956683"/>
                <a:gd name="connsiteY1072" fmla="*/ 15236 h 1127126"/>
                <a:gd name="connsiteX1073" fmla="*/ 428161 w 956683"/>
                <a:gd name="connsiteY1073" fmla="*/ 15036 h 1127126"/>
                <a:gd name="connsiteX1074" fmla="*/ 286694 w 956683"/>
                <a:gd name="connsiteY1074" fmla="*/ 15036 h 1127126"/>
                <a:gd name="connsiteX1075" fmla="*/ 476987 w 956683"/>
                <a:gd name="connsiteY1075" fmla="*/ 11277 h 1127126"/>
                <a:gd name="connsiteX1076" fmla="*/ 698578 w 956683"/>
                <a:gd name="connsiteY1076" fmla="*/ 7518 h 1127126"/>
                <a:gd name="connsiteX1077" fmla="*/ 709846 w 956683"/>
                <a:gd name="connsiteY1077" fmla="*/ 0 h 1127126"/>
                <a:gd name="connsiteX1078" fmla="*/ 822519 w 956683"/>
                <a:gd name="connsiteY1078" fmla="*/ 3759 h 1127126"/>
                <a:gd name="connsiteX1079" fmla="*/ 878856 w 956683"/>
                <a:gd name="connsiteY1079" fmla="*/ 7518 h 1127126"/>
                <a:gd name="connsiteX1080" fmla="*/ 901391 w 956683"/>
                <a:gd name="connsiteY1080" fmla="*/ 7518 h 1127126"/>
                <a:gd name="connsiteX1081" fmla="*/ 920170 w 956683"/>
                <a:gd name="connsiteY1081" fmla="*/ 11277 h 1127126"/>
                <a:gd name="connsiteX1082" fmla="*/ 900139 w 956683"/>
                <a:gd name="connsiteY1082" fmla="*/ 11778 h 1127126"/>
                <a:gd name="connsiteX1083" fmla="*/ 897635 w 956683"/>
                <a:gd name="connsiteY1083" fmla="*/ 11277 h 1127126"/>
                <a:gd name="connsiteX1084" fmla="*/ 845054 w 956683"/>
                <a:gd name="connsiteY1084" fmla="*/ 7518 h 1127126"/>
                <a:gd name="connsiteX1085" fmla="*/ 827944 w 956683"/>
                <a:gd name="connsiteY1085" fmla="*/ 7518 h 1127126"/>
                <a:gd name="connsiteX1086" fmla="*/ 822519 w 956683"/>
                <a:gd name="connsiteY1086" fmla="*/ 7048 h 1127126"/>
                <a:gd name="connsiteX1087" fmla="*/ 817095 w 956683"/>
                <a:gd name="connsiteY1087" fmla="*/ 7518 h 1127126"/>
                <a:gd name="connsiteX1088" fmla="*/ 788717 w 956683"/>
                <a:gd name="connsiteY1088" fmla="*/ 7518 h 1127126"/>
                <a:gd name="connsiteX1089" fmla="*/ 679799 w 956683"/>
                <a:gd name="connsiteY1089" fmla="*/ 3759 h 1127126"/>
                <a:gd name="connsiteX1090" fmla="*/ 458208 w 956683"/>
                <a:gd name="connsiteY1090" fmla="*/ 7518 h 1127126"/>
                <a:gd name="connsiteX1091" fmla="*/ 240372 w 956683"/>
                <a:gd name="connsiteY1091" fmla="*/ 15036 h 1127126"/>
                <a:gd name="connsiteX1092" fmla="*/ 206569 w 956683"/>
                <a:gd name="connsiteY1092" fmla="*/ 15036 h 1127126"/>
                <a:gd name="connsiteX1093" fmla="*/ 180279 w 956683"/>
                <a:gd name="connsiteY1093" fmla="*/ 15036 h 1127126"/>
                <a:gd name="connsiteX1094" fmla="*/ 270418 w 956683"/>
                <a:gd name="connsiteY1094" fmla="*/ 7518 h 1127126"/>
                <a:gd name="connsiteX1095" fmla="*/ 492010 w 956683"/>
                <a:gd name="connsiteY1095" fmla="*/ 3759 h 1127126"/>
                <a:gd name="connsiteX1096" fmla="*/ 709846 w 956683"/>
                <a:gd name="connsiteY1096" fmla="*/ 0 h 112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Lst>
              <a:rect l="l" t="t" r="r" b="b"/>
              <a:pathLst>
                <a:path w="956683" h="1127126">
                  <a:moveTo>
                    <a:pt x="382260" y="1106577"/>
                  </a:moveTo>
                  <a:lnTo>
                    <a:pt x="404936" y="1106969"/>
                  </a:lnTo>
                  <a:lnTo>
                    <a:pt x="398186" y="1107436"/>
                  </a:lnTo>
                  <a:lnTo>
                    <a:pt x="371954" y="1108343"/>
                  </a:lnTo>
                  <a:cubicBezTo>
                    <a:pt x="300737" y="1112099"/>
                    <a:pt x="229519" y="1115856"/>
                    <a:pt x="158302" y="1119613"/>
                  </a:cubicBezTo>
                  <a:cubicBezTo>
                    <a:pt x="109575" y="1123369"/>
                    <a:pt x="60848" y="1123369"/>
                    <a:pt x="15868" y="1123369"/>
                  </a:cubicBezTo>
                  <a:cubicBezTo>
                    <a:pt x="45854" y="1119613"/>
                    <a:pt x="75841" y="1119613"/>
                    <a:pt x="105827" y="1119613"/>
                  </a:cubicBezTo>
                  <a:cubicBezTo>
                    <a:pt x="139561" y="1119613"/>
                    <a:pt x="169547" y="1115856"/>
                    <a:pt x="203282" y="1115856"/>
                  </a:cubicBezTo>
                  <a:close/>
                  <a:moveTo>
                    <a:pt x="545734" y="1105269"/>
                  </a:moveTo>
                  <a:lnTo>
                    <a:pt x="446919" y="1112099"/>
                  </a:lnTo>
                  <a:cubicBezTo>
                    <a:pt x="304485" y="1115856"/>
                    <a:pt x="158302" y="1127126"/>
                    <a:pt x="15868" y="1127126"/>
                  </a:cubicBezTo>
                  <a:cubicBezTo>
                    <a:pt x="49603" y="1119613"/>
                    <a:pt x="83337" y="1123369"/>
                    <a:pt x="117072" y="1123369"/>
                  </a:cubicBezTo>
                  <a:cubicBezTo>
                    <a:pt x="150806" y="1123369"/>
                    <a:pt x="188289" y="1119613"/>
                    <a:pt x="222023" y="1119613"/>
                  </a:cubicBezTo>
                  <a:lnTo>
                    <a:pt x="398186" y="1107436"/>
                  </a:lnTo>
                  <a:lnTo>
                    <a:pt x="409436" y="1107047"/>
                  </a:lnTo>
                  <a:lnTo>
                    <a:pt x="484402" y="1108343"/>
                  </a:lnTo>
                  <a:close/>
                  <a:moveTo>
                    <a:pt x="555619" y="1104586"/>
                  </a:moveTo>
                  <a:lnTo>
                    <a:pt x="559367" y="1104586"/>
                  </a:lnTo>
                  <a:lnTo>
                    <a:pt x="545734" y="1105269"/>
                  </a:lnTo>
                  <a:close/>
                  <a:moveTo>
                    <a:pt x="532640" y="1102789"/>
                  </a:moveTo>
                  <a:lnTo>
                    <a:pt x="480653" y="1104586"/>
                  </a:lnTo>
                  <a:lnTo>
                    <a:pt x="409436" y="1107047"/>
                  </a:lnTo>
                  <a:lnTo>
                    <a:pt x="404936" y="1106969"/>
                  </a:lnTo>
                  <a:lnTo>
                    <a:pt x="439422" y="1104586"/>
                  </a:lnTo>
                  <a:close/>
                  <a:moveTo>
                    <a:pt x="653073" y="1101366"/>
                  </a:moveTo>
                  <a:lnTo>
                    <a:pt x="653073" y="1115856"/>
                  </a:lnTo>
                  <a:cubicBezTo>
                    <a:pt x="653073" y="1119613"/>
                    <a:pt x="649325" y="1115856"/>
                    <a:pt x="649325" y="1115856"/>
                  </a:cubicBezTo>
                  <a:lnTo>
                    <a:pt x="649503" y="1101621"/>
                  </a:lnTo>
                  <a:close/>
                  <a:moveTo>
                    <a:pt x="649556" y="1097322"/>
                  </a:moveTo>
                  <a:lnTo>
                    <a:pt x="649503" y="1101621"/>
                  </a:lnTo>
                  <a:lnTo>
                    <a:pt x="608094" y="1104586"/>
                  </a:lnTo>
                  <a:lnTo>
                    <a:pt x="559367" y="1104586"/>
                  </a:lnTo>
                  <a:cubicBezTo>
                    <a:pt x="585605" y="1104586"/>
                    <a:pt x="608094" y="1100829"/>
                    <a:pt x="634332" y="1100829"/>
                  </a:cubicBezTo>
                  <a:lnTo>
                    <a:pt x="532640" y="1102789"/>
                  </a:lnTo>
                  <a:lnTo>
                    <a:pt x="589353" y="1100829"/>
                  </a:lnTo>
                  <a:lnTo>
                    <a:pt x="634332" y="1099565"/>
                  </a:lnTo>
                  <a:lnTo>
                    <a:pt x="639486" y="1099420"/>
                  </a:lnTo>
                  <a:close/>
                  <a:moveTo>
                    <a:pt x="672833" y="1097142"/>
                  </a:moveTo>
                  <a:lnTo>
                    <a:pt x="660570" y="1104586"/>
                  </a:lnTo>
                  <a:cubicBezTo>
                    <a:pt x="660570" y="1104586"/>
                    <a:pt x="660570" y="1100829"/>
                    <a:pt x="660570" y="1100829"/>
                  </a:cubicBezTo>
                  <a:lnTo>
                    <a:pt x="663453" y="1099962"/>
                  </a:lnTo>
                  <a:lnTo>
                    <a:pt x="664318" y="1100829"/>
                  </a:lnTo>
                  <a:lnTo>
                    <a:pt x="668038" y="1098584"/>
                  </a:lnTo>
                  <a:close/>
                  <a:moveTo>
                    <a:pt x="634332" y="1097072"/>
                  </a:moveTo>
                  <a:cubicBezTo>
                    <a:pt x="600598" y="1097072"/>
                    <a:pt x="563115" y="1100829"/>
                    <a:pt x="529381" y="1100829"/>
                  </a:cubicBezTo>
                  <a:cubicBezTo>
                    <a:pt x="491898" y="1104586"/>
                    <a:pt x="458164" y="1104586"/>
                    <a:pt x="420681" y="1104586"/>
                  </a:cubicBezTo>
                  <a:cubicBezTo>
                    <a:pt x="491898" y="1100829"/>
                    <a:pt x="563115" y="1097072"/>
                    <a:pt x="634332" y="1097072"/>
                  </a:cubicBezTo>
                  <a:close/>
                  <a:moveTo>
                    <a:pt x="49603" y="1097072"/>
                  </a:moveTo>
                  <a:cubicBezTo>
                    <a:pt x="102078" y="1097072"/>
                    <a:pt x="154554" y="1100829"/>
                    <a:pt x="203282" y="1100829"/>
                  </a:cubicBezTo>
                  <a:cubicBezTo>
                    <a:pt x="278247" y="1100829"/>
                    <a:pt x="349464" y="1100829"/>
                    <a:pt x="420681" y="1104586"/>
                  </a:cubicBezTo>
                  <a:lnTo>
                    <a:pt x="382260" y="1106577"/>
                  </a:lnTo>
                  <a:lnTo>
                    <a:pt x="267002" y="1104586"/>
                  </a:lnTo>
                  <a:cubicBezTo>
                    <a:pt x="195785" y="1104586"/>
                    <a:pt x="124568" y="1100829"/>
                    <a:pt x="49603" y="1100829"/>
                  </a:cubicBezTo>
                  <a:cubicBezTo>
                    <a:pt x="49603" y="1100829"/>
                    <a:pt x="49603" y="1097072"/>
                    <a:pt x="49603" y="1097072"/>
                  </a:cubicBezTo>
                  <a:close/>
                  <a:moveTo>
                    <a:pt x="666507" y="1093789"/>
                  </a:moveTo>
                  <a:lnTo>
                    <a:pt x="660570" y="1097072"/>
                  </a:lnTo>
                  <a:lnTo>
                    <a:pt x="662868" y="1099375"/>
                  </a:lnTo>
                  <a:lnTo>
                    <a:pt x="660570" y="1100829"/>
                  </a:lnTo>
                  <a:lnTo>
                    <a:pt x="653073" y="1101366"/>
                  </a:lnTo>
                  <a:lnTo>
                    <a:pt x="653073" y="1096589"/>
                  </a:lnTo>
                  <a:close/>
                  <a:moveTo>
                    <a:pt x="680976" y="1090774"/>
                  </a:moveTo>
                  <a:lnTo>
                    <a:pt x="668038" y="1098584"/>
                  </a:lnTo>
                  <a:lnTo>
                    <a:pt x="663453" y="1099962"/>
                  </a:lnTo>
                  <a:lnTo>
                    <a:pt x="662868" y="1099375"/>
                  </a:lnTo>
                  <a:lnTo>
                    <a:pt x="674246" y="1092177"/>
                  </a:lnTo>
                  <a:close/>
                  <a:moveTo>
                    <a:pt x="707704" y="1071009"/>
                  </a:moveTo>
                  <a:lnTo>
                    <a:pt x="674246" y="1092177"/>
                  </a:lnTo>
                  <a:lnTo>
                    <a:pt x="666507" y="1093789"/>
                  </a:lnTo>
                  <a:close/>
                  <a:moveTo>
                    <a:pt x="635468" y="1061445"/>
                  </a:moveTo>
                  <a:lnTo>
                    <a:pt x="638080" y="1089559"/>
                  </a:lnTo>
                  <a:lnTo>
                    <a:pt x="635147" y="1070449"/>
                  </a:lnTo>
                  <a:close/>
                  <a:moveTo>
                    <a:pt x="735461" y="1057885"/>
                  </a:moveTo>
                  <a:lnTo>
                    <a:pt x="727102" y="1064201"/>
                  </a:lnTo>
                  <a:lnTo>
                    <a:pt x="684551" y="1090029"/>
                  </a:lnTo>
                  <a:lnTo>
                    <a:pt x="680976" y="1090774"/>
                  </a:lnTo>
                  <a:close/>
                  <a:moveTo>
                    <a:pt x="630423" y="1052341"/>
                  </a:moveTo>
                  <a:lnTo>
                    <a:pt x="631389" y="1061533"/>
                  </a:lnTo>
                  <a:lnTo>
                    <a:pt x="631109" y="1072566"/>
                  </a:lnTo>
                  <a:lnTo>
                    <a:pt x="629885" y="1066108"/>
                  </a:lnTo>
                  <a:close/>
                  <a:moveTo>
                    <a:pt x="737770" y="1051903"/>
                  </a:moveTo>
                  <a:lnTo>
                    <a:pt x="728507" y="1059505"/>
                  </a:lnTo>
                  <a:lnTo>
                    <a:pt x="707704" y="1071009"/>
                  </a:lnTo>
                  <a:lnTo>
                    <a:pt x="735535" y="1053401"/>
                  </a:lnTo>
                  <a:close/>
                  <a:moveTo>
                    <a:pt x="631727" y="1048170"/>
                  </a:moveTo>
                  <a:lnTo>
                    <a:pt x="635147" y="1070449"/>
                  </a:lnTo>
                  <a:lnTo>
                    <a:pt x="634466" y="1089559"/>
                  </a:lnTo>
                  <a:lnTo>
                    <a:pt x="634332" y="1093316"/>
                  </a:lnTo>
                  <a:lnTo>
                    <a:pt x="630968" y="1078143"/>
                  </a:lnTo>
                  <a:lnTo>
                    <a:pt x="631109" y="1072566"/>
                  </a:lnTo>
                  <a:lnTo>
                    <a:pt x="634332" y="1089559"/>
                  </a:lnTo>
                  <a:lnTo>
                    <a:pt x="631389" y="1061533"/>
                  </a:lnTo>
                  <a:close/>
                  <a:moveTo>
                    <a:pt x="621998" y="1021077"/>
                  </a:moveTo>
                  <a:lnTo>
                    <a:pt x="623556" y="1032738"/>
                  </a:lnTo>
                  <a:lnTo>
                    <a:pt x="629885" y="1066108"/>
                  </a:lnTo>
                  <a:lnTo>
                    <a:pt x="629647" y="1072184"/>
                  </a:lnTo>
                  <a:lnTo>
                    <a:pt x="630968" y="1078143"/>
                  </a:lnTo>
                  <a:lnTo>
                    <a:pt x="630584" y="1093316"/>
                  </a:lnTo>
                  <a:cubicBezTo>
                    <a:pt x="630584" y="1093316"/>
                    <a:pt x="630584" y="1093316"/>
                    <a:pt x="634332" y="1093316"/>
                  </a:cubicBezTo>
                  <a:cubicBezTo>
                    <a:pt x="634332" y="1097072"/>
                    <a:pt x="630584" y="1097072"/>
                    <a:pt x="630584" y="1097072"/>
                  </a:cubicBezTo>
                  <a:cubicBezTo>
                    <a:pt x="626836" y="1089559"/>
                    <a:pt x="626836" y="1078289"/>
                    <a:pt x="626836" y="1070775"/>
                  </a:cubicBezTo>
                  <a:cubicBezTo>
                    <a:pt x="626836" y="1059505"/>
                    <a:pt x="626836" y="1051992"/>
                    <a:pt x="623087" y="1040722"/>
                  </a:cubicBezTo>
                  <a:close/>
                  <a:moveTo>
                    <a:pt x="23902" y="1013907"/>
                  </a:moveTo>
                  <a:lnTo>
                    <a:pt x="23308" y="1023181"/>
                  </a:lnTo>
                  <a:lnTo>
                    <a:pt x="23237" y="1023555"/>
                  </a:lnTo>
                  <a:close/>
                  <a:moveTo>
                    <a:pt x="626211" y="1012233"/>
                  </a:moveTo>
                  <a:lnTo>
                    <a:pt x="629431" y="1033209"/>
                  </a:lnTo>
                  <a:lnTo>
                    <a:pt x="630584" y="1048235"/>
                  </a:lnTo>
                  <a:lnTo>
                    <a:pt x="630423" y="1052341"/>
                  </a:lnTo>
                  <a:close/>
                  <a:moveTo>
                    <a:pt x="805214" y="1006698"/>
                  </a:moveTo>
                  <a:lnTo>
                    <a:pt x="786681" y="1024240"/>
                  </a:lnTo>
                  <a:lnTo>
                    <a:pt x="746780" y="1051053"/>
                  </a:lnTo>
                  <a:lnTo>
                    <a:pt x="735461" y="1057885"/>
                  </a:lnTo>
                  <a:lnTo>
                    <a:pt x="787461" y="1018597"/>
                  </a:lnTo>
                  <a:close/>
                  <a:moveTo>
                    <a:pt x="816742" y="1004040"/>
                  </a:moveTo>
                  <a:lnTo>
                    <a:pt x="810501" y="1010668"/>
                  </a:lnTo>
                  <a:cubicBezTo>
                    <a:pt x="788011" y="1033208"/>
                    <a:pt x="765521" y="1048235"/>
                    <a:pt x="739284" y="1067019"/>
                  </a:cubicBezTo>
                  <a:cubicBezTo>
                    <a:pt x="728039" y="1074532"/>
                    <a:pt x="715857" y="1082046"/>
                    <a:pt x="702738" y="1088150"/>
                  </a:cubicBezTo>
                  <a:lnTo>
                    <a:pt x="672833" y="1097142"/>
                  </a:lnTo>
                  <a:lnTo>
                    <a:pt x="684551" y="1090029"/>
                  </a:lnTo>
                  <a:lnTo>
                    <a:pt x="686808" y="1089559"/>
                  </a:lnTo>
                  <a:cubicBezTo>
                    <a:pt x="716794" y="1078289"/>
                    <a:pt x="743032" y="1059505"/>
                    <a:pt x="769270" y="1040722"/>
                  </a:cubicBezTo>
                  <a:lnTo>
                    <a:pt x="786681" y="1024240"/>
                  </a:lnTo>
                  <a:close/>
                  <a:moveTo>
                    <a:pt x="33803" y="999902"/>
                  </a:moveTo>
                  <a:lnTo>
                    <a:pt x="33803" y="1013059"/>
                  </a:lnTo>
                  <a:lnTo>
                    <a:pt x="30047" y="1037492"/>
                  </a:lnTo>
                  <a:cubicBezTo>
                    <a:pt x="30047" y="1063806"/>
                    <a:pt x="30047" y="1093878"/>
                    <a:pt x="18780" y="1120191"/>
                  </a:cubicBezTo>
                  <a:lnTo>
                    <a:pt x="18780" y="1100143"/>
                  </a:lnTo>
                  <a:lnTo>
                    <a:pt x="23475" y="1075083"/>
                  </a:lnTo>
                  <a:lnTo>
                    <a:pt x="26216" y="1031189"/>
                  </a:lnTo>
                  <a:close/>
                  <a:moveTo>
                    <a:pt x="637676" y="999465"/>
                  </a:moveTo>
                  <a:lnTo>
                    <a:pt x="641829" y="1021938"/>
                  </a:lnTo>
                  <a:cubicBezTo>
                    <a:pt x="645577" y="1036965"/>
                    <a:pt x="650262" y="1051992"/>
                    <a:pt x="653073" y="1067488"/>
                  </a:cubicBezTo>
                  <a:lnTo>
                    <a:pt x="653073" y="1096589"/>
                  </a:lnTo>
                  <a:lnTo>
                    <a:pt x="649556" y="1097322"/>
                  </a:lnTo>
                  <a:lnTo>
                    <a:pt x="649794" y="1078289"/>
                  </a:lnTo>
                  <a:cubicBezTo>
                    <a:pt x="648388" y="1066079"/>
                    <a:pt x="645577" y="1053870"/>
                    <a:pt x="641829" y="1040722"/>
                  </a:cubicBezTo>
                  <a:lnTo>
                    <a:pt x="637022" y="1017837"/>
                  </a:lnTo>
                  <a:close/>
                  <a:moveTo>
                    <a:pt x="632700" y="997263"/>
                  </a:moveTo>
                  <a:lnTo>
                    <a:pt x="637022" y="1017837"/>
                  </a:lnTo>
                  <a:lnTo>
                    <a:pt x="635468" y="1061445"/>
                  </a:lnTo>
                  <a:lnTo>
                    <a:pt x="632264" y="1026968"/>
                  </a:lnTo>
                  <a:lnTo>
                    <a:pt x="632927" y="1000806"/>
                  </a:lnTo>
                  <a:close/>
                  <a:moveTo>
                    <a:pt x="37559" y="988625"/>
                  </a:moveTo>
                  <a:lnTo>
                    <a:pt x="37559" y="1014938"/>
                  </a:lnTo>
                  <a:cubicBezTo>
                    <a:pt x="37559" y="1041251"/>
                    <a:pt x="45070" y="1071324"/>
                    <a:pt x="33803" y="1097637"/>
                  </a:cubicBezTo>
                  <a:cubicBezTo>
                    <a:pt x="33803" y="1101396"/>
                    <a:pt x="30047" y="1097637"/>
                    <a:pt x="30047" y="1097637"/>
                  </a:cubicBezTo>
                  <a:cubicBezTo>
                    <a:pt x="37559" y="1078842"/>
                    <a:pt x="37559" y="1056288"/>
                    <a:pt x="33803" y="1037492"/>
                  </a:cubicBezTo>
                  <a:lnTo>
                    <a:pt x="33803" y="1013059"/>
                  </a:lnTo>
                  <a:close/>
                  <a:moveTo>
                    <a:pt x="26358" y="943365"/>
                  </a:moveTo>
                  <a:lnTo>
                    <a:pt x="26291" y="947276"/>
                  </a:lnTo>
                  <a:lnTo>
                    <a:pt x="18510" y="1048526"/>
                  </a:lnTo>
                  <a:lnTo>
                    <a:pt x="17841" y="1052059"/>
                  </a:lnTo>
                  <a:cubicBezTo>
                    <a:pt x="15024" y="1066625"/>
                    <a:pt x="13146" y="1080721"/>
                    <a:pt x="15024" y="1093878"/>
                  </a:cubicBezTo>
                  <a:lnTo>
                    <a:pt x="18510" y="1048526"/>
                  </a:lnTo>
                  <a:lnTo>
                    <a:pt x="23237" y="1023555"/>
                  </a:lnTo>
                  <a:lnTo>
                    <a:pt x="22536" y="1033733"/>
                  </a:lnTo>
                  <a:cubicBezTo>
                    <a:pt x="18780" y="1048770"/>
                    <a:pt x="18780" y="1063806"/>
                    <a:pt x="18780" y="1078842"/>
                  </a:cubicBezTo>
                  <a:lnTo>
                    <a:pt x="18780" y="1093878"/>
                  </a:lnTo>
                  <a:lnTo>
                    <a:pt x="18780" y="1100143"/>
                  </a:lnTo>
                  <a:lnTo>
                    <a:pt x="15024" y="1120191"/>
                  </a:lnTo>
                  <a:cubicBezTo>
                    <a:pt x="7512" y="1105155"/>
                    <a:pt x="11268" y="1086360"/>
                    <a:pt x="15024" y="1067565"/>
                  </a:cubicBezTo>
                  <a:cubicBezTo>
                    <a:pt x="18780" y="1045011"/>
                    <a:pt x="18780" y="1022456"/>
                    <a:pt x="18780" y="1003661"/>
                  </a:cubicBezTo>
                  <a:close/>
                  <a:moveTo>
                    <a:pt x="35832" y="930238"/>
                  </a:moveTo>
                  <a:lnTo>
                    <a:pt x="34043" y="965141"/>
                  </a:lnTo>
                  <a:lnTo>
                    <a:pt x="33334" y="974059"/>
                  </a:lnTo>
                  <a:cubicBezTo>
                    <a:pt x="30986" y="992384"/>
                    <a:pt x="28169" y="1011179"/>
                    <a:pt x="26291" y="1029974"/>
                  </a:cubicBezTo>
                  <a:lnTo>
                    <a:pt x="26216" y="1031189"/>
                  </a:lnTo>
                  <a:lnTo>
                    <a:pt x="22066" y="1048300"/>
                  </a:lnTo>
                  <a:cubicBezTo>
                    <a:pt x="18780" y="1063806"/>
                    <a:pt x="16902" y="1078842"/>
                    <a:pt x="18780" y="1093878"/>
                  </a:cubicBezTo>
                  <a:lnTo>
                    <a:pt x="23308" y="1023181"/>
                  </a:lnTo>
                  <a:lnTo>
                    <a:pt x="26291" y="1007420"/>
                  </a:lnTo>
                  <a:cubicBezTo>
                    <a:pt x="30047" y="992384"/>
                    <a:pt x="31925" y="976408"/>
                    <a:pt x="33333" y="959962"/>
                  </a:cubicBezTo>
                  <a:close/>
                  <a:moveTo>
                    <a:pt x="42124" y="922176"/>
                  </a:moveTo>
                  <a:lnTo>
                    <a:pt x="41315" y="935999"/>
                  </a:lnTo>
                  <a:cubicBezTo>
                    <a:pt x="41315" y="951035"/>
                    <a:pt x="37559" y="969830"/>
                    <a:pt x="37559" y="988625"/>
                  </a:cubicBezTo>
                  <a:lnTo>
                    <a:pt x="37559" y="964817"/>
                  </a:lnTo>
                  <a:close/>
                  <a:moveTo>
                    <a:pt x="37559" y="920963"/>
                  </a:moveTo>
                  <a:lnTo>
                    <a:pt x="37559" y="964817"/>
                  </a:lnTo>
                  <a:lnTo>
                    <a:pt x="33803" y="999902"/>
                  </a:lnTo>
                  <a:lnTo>
                    <a:pt x="33803" y="969830"/>
                  </a:lnTo>
                  <a:lnTo>
                    <a:pt x="34043" y="965141"/>
                  </a:lnTo>
                  <a:close/>
                  <a:moveTo>
                    <a:pt x="605222" y="909432"/>
                  </a:moveTo>
                  <a:lnTo>
                    <a:pt x="619339" y="973101"/>
                  </a:lnTo>
                  <a:lnTo>
                    <a:pt x="621998" y="1021077"/>
                  </a:lnTo>
                  <a:lnTo>
                    <a:pt x="615591" y="973101"/>
                  </a:lnTo>
                  <a:cubicBezTo>
                    <a:pt x="613717" y="961830"/>
                    <a:pt x="610906" y="950560"/>
                    <a:pt x="608563" y="938820"/>
                  </a:cubicBezTo>
                  <a:close/>
                  <a:moveTo>
                    <a:pt x="896711" y="901723"/>
                  </a:moveTo>
                  <a:cubicBezTo>
                    <a:pt x="885466" y="922385"/>
                    <a:pt x="872347" y="942107"/>
                    <a:pt x="857823" y="960421"/>
                  </a:cubicBezTo>
                  <a:lnTo>
                    <a:pt x="833551" y="986193"/>
                  </a:lnTo>
                  <a:lnTo>
                    <a:pt x="810501" y="1003154"/>
                  </a:lnTo>
                  <a:lnTo>
                    <a:pt x="805214" y="1006698"/>
                  </a:lnTo>
                  <a:lnTo>
                    <a:pt x="836739" y="976857"/>
                  </a:lnTo>
                  <a:lnTo>
                    <a:pt x="854730" y="952815"/>
                  </a:lnTo>
                  <a:close/>
                  <a:moveTo>
                    <a:pt x="892963" y="901723"/>
                  </a:moveTo>
                  <a:lnTo>
                    <a:pt x="854730" y="952815"/>
                  </a:lnTo>
                  <a:lnTo>
                    <a:pt x="844235" y="965587"/>
                  </a:lnTo>
                  <a:cubicBezTo>
                    <a:pt x="825494" y="984371"/>
                    <a:pt x="806752" y="999398"/>
                    <a:pt x="788011" y="1018181"/>
                  </a:cubicBezTo>
                  <a:lnTo>
                    <a:pt x="787461" y="1018597"/>
                  </a:lnTo>
                  <a:lnTo>
                    <a:pt x="737770" y="1051903"/>
                  </a:lnTo>
                  <a:lnTo>
                    <a:pt x="788011" y="1010668"/>
                  </a:lnTo>
                  <a:cubicBezTo>
                    <a:pt x="806752" y="995641"/>
                    <a:pt x="825494" y="976857"/>
                    <a:pt x="844235" y="958074"/>
                  </a:cubicBezTo>
                  <a:cubicBezTo>
                    <a:pt x="862976" y="939290"/>
                    <a:pt x="877969" y="920506"/>
                    <a:pt x="892963" y="901723"/>
                  </a:cubicBezTo>
                  <a:close/>
                  <a:moveTo>
                    <a:pt x="38765" y="900346"/>
                  </a:moveTo>
                  <a:lnTo>
                    <a:pt x="37559" y="920963"/>
                  </a:lnTo>
                  <a:lnTo>
                    <a:pt x="37559" y="909685"/>
                  </a:lnTo>
                  <a:close/>
                  <a:moveTo>
                    <a:pt x="896242" y="900314"/>
                  </a:moveTo>
                  <a:cubicBezTo>
                    <a:pt x="896711" y="900783"/>
                    <a:pt x="896711" y="901723"/>
                    <a:pt x="896711" y="901723"/>
                  </a:cubicBezTo>
                  <a:cubicBezTo>
                    <a:pt x="896711" y="901723"/>
                    <a:pt x="896711" y="901723"/>
                    <a:pt x="892963" y="901723"/>
                  </a:cubicBezTo>
                  <a:cubicBezTo>
                    <a:pt x="894837" y="899844"/>
                    <a:pt x="895774" y="899844"/>
                    <a:pt x="896242" y="900314"/>
                  </a:cubicBezTo>
                  <a:close/>
                  <a:moveTo>
                    <a:pt x="608244" y="898618"/>
                  </a:moveTo>
                  <a:lnTo>
                    <a:pt x="611053" y="910818"/>
                  </a:lnTo>
                  <a:lnTo>
                    <a:pt x="622030" y="972426"/>
                  </a:lnTo>
                  <a:lnTo>
                    <a:pt x="626211" y="1012233"/>
                  </a:lnTo>
                  <a:lnTo>
                    <a:pt x="623087" y="991884"/>
                  </a:lnTo>
                  <a:cubicBezTo>
                    <a:pt x="619339" y="969344"/>
                    <a:pt x="615591" y="946803"/>
                    <a:pt x="611843" y="924263"/>
                  </a:cubicBezTo>
                  <a:close/>
                  <a:moveTo>
                    <a:pt x="607874" y="895976"/>
                  </a:moveTo>
                  <a:lnTo>
                    <a:pt x="608244" y="898618"/>
                  </a:lnTo>
                  <a:lnTo>
                    <a:pt x="608094" y="897966"/>
                  </a:lnTo>
                  <a:close/>
                  <a:moveTo>
                    <a:pt x="607655" y="894002"/>
                  </a:moveTo>
                  <a:lnTo>
                    <a:pt x="607874" y="895976"/>
                  </a:lnTo>
                  <a:lnTo>
                    <a:pt x="607626" y="894209"/>
                  </a:lnTo>
                  <a:close/>
                  <a:moveTo>
                    <a:pt x="607345" y="891204"/>
                  </a:moveTo>
                  <a:lnTo>
                    <a:pt x="607794" y="893007"/>
                  </a:lnTo>
                  <a:lnTo>
                    <a:pt x="607655" y="894002"/>
                  </a:lnTo>
                  <a:close/>
                  <a:moveTo>
                    <a:pt x="907502" y="886325"/>
                  </a:moveTo>
                  <a:lnTo>
                    <a:pt x="907724" y="890181"/>
                  </a:lnTo>
                  <a:lnTo>
                    <a:pt x="904207" y="894209"/>
                  </a:lnTo>
                  <a:lnTo>
                    <a:pt x="903993" y="890480"/>
                  </a:lnTo>
                  <a:lnTo>
                    <a:pt x="904207" y="890453"/>
                  </a:lnTo>
                  <a:close/>
                  <a:moveTo>
                    <a:pt x="903552" y="882820"/>
                  </a:moveTo>
                  <a:lnTo>
                    <a:pt x="904207" y="882939"/>
                  </a:lnTo>
                  <a:lnTo>
                    <a:pt x="903556" y="882887"/>
                  </a:lnTo>
                  <a:close/>
                  <a:moveTo>
                    <a:pt x="609592" y="880199"/>
                  </a:moveTo>
                  <a:lnTo>
                    <a:pt x="611843" y="897966"/>
                  </a:lnTo>
                  <a:cubicBezTo>
                    <a:pt x="619339" y="929898"/>
                    <a:pt x="624962" y="961830"/>
                    <a:pt x="629178" y="993763"/>
                  </a:cubicBezTo>
                  <a:lnTo>
                    <a:pt x="632264" y="1026968"/>
                  </a:lnTo>
                  <a:lnTo>
                    <a:pt x="631727" y="1048170"/>
                  </a:lnTo>
                  <a:lnTo>
                    <a:pt x="629431" y="1033209"/>
                  </a:lnTo>
                  <a:lnTo>
                    <a:pt x="626836" y="999398"/>
                  </a:lnTo>
                  <a:lnTo>
                    <a:pt x="622030" y="972426"/>
                  </a:lnTo>
                  <a:lnTo>
                    <a:pt x="619339" y="946803"/>
                  </a:lnTo>
                  <a:lnTo>
                    <a:pt x="611053" y="910818"/>
                  </a:lnTo>
                  <a:lnTo>
                    <a:pt x="608094" y="894209"/>
                  </a:lnTo>
                  <a:lnTo>
                    <a:pt x="607794" y="893007"/>
                  </a:lnTo>
                  <a:close/>
                  <a:moveTo>
                    <a:pt x="912479" y="880089"/>
                  </a:moveTo>
                  <a:lnTo>
                    <a:pt x="914897" y="880574"/>
                  </a:lnTo>
                  <a:lnTo>
                    <a:pt x="907956" y="897966"/>
                  </a:lnTo>
                  <a:cubicBezTo>
                    <a:pt x="904207" y="897966"/>
                    <a:pt x="904207" y="897966"/>
                    <a:pt x="904207" y="894209"/>
                  </a:cubicBezTo>
                  <a:cubicBezTo>
                    <a:pt x="907956" y="894209"/>
                    <a:pt x="907956" y="894209"/>
                    <a:pt x="907956" y="894209"/>
                  </a:cubicBezTo>
                  <a:lnTo>
                    <a:pt x="907724" y="890181"/>
                  </a:lnTo>
                  <a:lnTo>
                    <a:pt x="910767" y="886696"/>
                  </a:lnTo>
                  <a:lnTo>
                    <a:pt x="911426" y="881409"/>
                  </a:lnTo>
                  <a:close/>
                  <a:moveTo>
                    <a:pt x="915181" y="879861"/>
                  </a:moveTo>
                  <a:lnTo>
                    <a:pt x="926697" y="882939"/>
                  </a:lnTo>
                  <a:lnTo>
                    <a:pt x="914897" y="880574"/>
                  </a:lnTo>
                  <a:close/>
                  <a:moveTo>
                    <a:pt x="903374" y="879739"/>
                  </a:moveTo>
                  <a:lnTo>
                    <a:pt x="903552" y="882820"/>
                  </a:lnTo>
                  <a:lnTo>
                    <a:pt x="899783" y="882139"/>
                  </a:lnTo>
                  <a:close/>
                  <a:moveTo>
                    <a:pt x="926697" y="879182"/>
                  </a:moveTo>
                  <a:cubicBezTo>
                    <a:pt x="930445" y="882939"/>
                    <a:pt x="926697" y="886696"/>
                    <a:pt x="926697" y="882939"/>
                  </a:cubicBezTo>
                  <a:cubicBezTo>
                    <a:pt x="926697" y="882939"/>
                    <a:pt x="926697" y="882939"/>
                    <a:pt x="926697" y="879182"/>
                  </a:cubicBezTo>
                  <a:close/>
                  <a:moveTo>
                    <a:pt x="605994" y="879017"/>
                  </a:moveTo>
                  <a:lnTo>
                    <a:pt x="607345" y="891204"/>
                  </a:lnTo>
                  <a:lnTo>
                    <a:pt x="605613" y="884262"/>
                  </a:lnTo>
                  <a:close/>
                  <a:moveTo>
                    <a:pt x="907081" y="879007"/>
                  </a:moveTo>
                  <a:lnTo>
                    <a:pt x="911612" y="879915"/>
                  </a:lnTo>
                  <a:lnTo>
                    <a:pt x="911426" y="881409"/>
                  </a:lnTo>
                  <a:lnTo>
                    <a:pt x="907502" y="886325"/>
                  </a:lnTo>
                  <a:close/>
                  <a:moveTo>
                    <a:pt x="911780" y="878952"/>
                  </a:moveTo>
                  <a:lnTo>
                    <a:pt x="913104" y="879306"/>
                  </a:lnTo>
                  <a:lnTo>
                    <a:pt x="912479" y="880089"/>
                  </a:lnTo>
                  <a:lnTo>
                    <a:pt x="911612" y="879915"/>
                  </a:lnTo>
                  <a:lnTo>
                    <a:pt x="911704" y="879182"/>
                  </a:lnTo>
                  <a:close/>
                  <a:moveTo>
                    <a:pt x="903288" y="878247"/>
                  </a:moveTo>
                  <a:lnTo>
                    <a:pt x="905072" y="878605"/>
                  </a:lnTo>
                  <a:lnTo>
                    <a:pt x="904207" y="879183"/>
                  </a:lnTo>
                  <a:lnTo>
                    <a:pt x="903374" y="879739"/>
                  </a:lnTo>
                  <a:lnTo>
                    <a:pt x="903338" y="879101"/>
                  </a:lnTo>
                  <a:lnTo>
                    <a:pt x="904207" y="879182"/>
                  </a:lnTo>
                  <a:lnTo>
                    <a:pt x="903334" y="879042"/>
                  </a:lnTo>
                  <a:close/>
                  <a:moveTo>
                    <a:pt x="906617" y="877572"/>
                  </a:moveTo>
                  <a:lnTo>
                    <a:pt x="907004" y="877676"/>
                  </a:lnTo>
                  <a:lnTo>
                    <a:pt x="907081" y="879007"/>
                  </a:lnTo>
                  <a:lnTo>
                    <a:pt x="905072" y="878605"/>
                  </a:lnTo>
                  <a:close/>
                  <a:moveTo>
                    <a:pt x="914682" y="877330"/>
                  </a:moveTo>
                  <a:lnTo>
                    <a:pt x="915926" y="877522"/>
                  </a:lnTo>
                  <a:lnTo>
                    <a:pt x="915452" y="879182"/>
                  </a:lnTo>
                  <a:lnTo>
                    <a:pt x="915181" y="879861"/>
                  </a:lnTo>
                  <a:lnTo>
                    <a:pt x="913104" y="879306"/>
                  </a:lnTo>
                  <a:close/>
                  <a:moveTo>
                    <a:pt x="916101" y="876907"/>
                  </a:moveTo>
                  <a:lnTo>
                    <a:pt x="926697" y="879182"/>
                  </a:lnTo>
                  <a:lnTo>
                    <a:pt x="915926" y="877522"/>
                  </a:lnTo>
                  <a:close/>
                  <a:moveTo>
                    <a:pt x="908424" y="876365"/>
                  </a:moveTo>
                  <a:lnTo>
                    <a:pt x="912435" y="876983"/>
                  </a:lnTo>
                  <a:lnTo>
                    <a:pt x="911780" y="878952"/>
                  </a:lnTo>
                  <a:lnTo>
                    <a:pt x="907004" y="877676"/>
                  </a:lnTo>
                  <a:lnTo>
                    <a:pt x="906984" y="877327"/>
                  </a:lnTo>
                  <a:close/>
                  <a:moveTo>
                    <a:pt x="912703" y="876177"/>
                  </a:moveTo>
                  <a:lnTo>
                    <a:pt x="915178" y="876708"/>
                  </a:lnTo>
                  <a:lnTo>
                    <a:pt x="914682" y="877330"/>
                  </a:lnTo>
                  <a:lnTo>
                    <a:pt x="912435" y="876983"/>
                  </a:lnTo>
                  <a:close/>
                  <a:moveTo>
                    <a:pt x="903133" y="875549"/>
                  </a:moveTo>
                  <a:lnTo>
                    <a:pt x="906915" y="876132"/>
                  </a:lnTo>
                  <a:lnTo>
                    <a:pt x="906984" y="877327"/>
                  </a:lnTo>
                  <a:lnTo>
                    <a:pt x="906617" y="877572"/>
                  </a:lnTo>
                  <a:lnTo>
                    <a:pt x="903197" y="876658"/>
                  </a:lnTo>
                  <a:close/>
                  <a:moveTo>
                    <a:pt x="906845" y="874919"/>
                  </a:moveTo>
                  <a:lnTo>
                    <a:pt x="909678" y="875527"/>
                  </a:lnTo>
                  <a:lnTo>
                    <a:pt x="908424" y="876365"/>
                  </a:lnTo>
                  <a:lnTo>
                    <a:pt x="906915" y="876132"/>
                  </a:lnTo>
                  <a:close/>
                  <a:moveTo>
                    <a:pt x="916701" y="874800"/>
                  </a:moveTo>
                  <a:lnTo>
                    <a:pt x="916101" y="876907"/>
                  </a:lnTo>
                  <a:lnTo>
                    <a:pt x="915178" y="876708"/>
                  </a:lnTo>
                  <a:close/>
                  <a:moveTo>
                    <a:pt x="913846" y="872743"/>
                  </a:moveTo>
                  <a:lnTo>
                    <a:pt x="912703" y="876177"/>
                  </a:lnTo>
                  <a:lnTo>
                    <a:pt x="909678" y="875527"/>
                  </a:lnTo>
                  <a:close/>
                  <a:moveTo>
                    <a:pt x="611493" y="866647"/>
                  </a:moveTo>
                  <a:lnTo>
                    <a:pt x="609592" y="880199"/>
                  </a:lnTo>
                  <a:lnTo>
                    <a:pt x="608532" y="871840"/>
                  </a:lnTo>
                  <a:close/>
                  <a:moveTo>
                    <a:pt x="728184" y="864194"/>
                  </a:moveTo>
                  <a:lnTo>
                    <a:pt x="757537" y="868729"/>
                  </a:lnTo>
                  <a:lnTo>
                    <a:pt x="829242" y="886696"/>
                  </a:lnTo>
                  <a:cubicBezTo>
                    <a:pt x="851732" y="890453"/>
                    <a:pt x="874221" y="894209"/>
                    <a:pt x="892963" y="886696"/>
                  </a:cubicBezTo>
                  <a:lnTo>
                    <a:pt x="899182" y="882540"/>
                  </a:lnTo>
                  <a:lnTo>
                    <a:pt x="903556" y="882887"/>
                  </a:lnTo>
                  <a:lnTo>
                    <a:pt x="903993" y="890480"/>
                  </a:lnTo>
                  <a:lnTo>
                    <a:pt x="874221" y="894209"/>
                  </a:lnTo>
                  <a:cubicBezTo>
                    <a:pt x="855480" y="894209"/>
                    <a:pt x="832990" y="890453"/>
                    <a:pt x="814249" y="886696"/>
                  </a:cubicBezTo>
                  <a:close/>
                  <a:moveTo>
                    <a:pt x="613787" y="862624"/>
                  </a:moveTo>
                  <a:lnTo>
                    <a:pt x="611493" y="866647"/>
                  </a:lnTo>
                  <a:lnTo>
                    <a:pt x="611843" y="864156"/>
                  </a:lnTo>
                  <a:close/>
                  <a:moveTo>
                    <a:pt x="728796" y="859134"/>
                  </a:moveTo>
                  <a:lnTo>
                    <a:pt x="794102" y="868851"/>
                  </a:lnTo>
                  <a:lnTo>
                    <a:pt x="865684" y="875568"/>
                  </a:lnTo>
                  <a:lnTo>
                    <a:pt x="870473" y="876834"/>
                  </a:lnTo>
                  <a:lnTo>
                    <a:pt x="899783" y="882139"/>
                  </a:lnTo>
                  <a:lnTo>
                    <a:pt x="899182" y="882540"/>
                  </a:lnTo>
                  <a:lnTo>
                    <a:pt x="791759" y="874017"/>
                  </a:lnTo>
                  <a:lnTo>
                    <a:pt x="757537" y="868729"/>
                  </a:lnTo>
                  <a:lnTo>
                    <a:pt x="754277" y="867912"/>
                  </a:lnTo>
                  <a:close/>
                  <a:moveTo>
                    <a:pt x="622858" y="859021"/>
                  </a:moveTo>
                  <a:lnTo>
                    <a:pt x="623087" y="860399"/>
                  </a:lnTo>
                  <a:cubicBezTo>
                    <a:pt x="626836" y="867912"/>
                    <a:pt x="626836" y="875426"/>
                    <a:pt x="630584" y="886696"/>
                  </a:cubicBezTo>
                  <a:cubicBezTo>
                    <a:pt x="634332" y="920506"/>
                    <a:pt x="634332" y="954317"/>
                    <a:pt x="638080" y="988127"/>
                  </a:cubicBezTo>
                  <a:lnTo>
                    <a:pt x="637676" y="999465"/>
                  </a:lnTo>
                  <a:lnTo>
                    <a:pt x="630285" y="959460"/>
                  </a:lnTo>
                  <a:lnTo>
                    <a:pt x="626836" y="905480"/>
                  </a:lnTo>
                  <a:lnTo>
                    <a:pt x="619768" y="862977"/>
                  </a:lnTo>
                  <a:close/>
                  <a:moveTo>
                    <a:pt x="618850" y="858635"/>
                  </a:moveTo>
                  <a:lnTo>
                    <a:pt x="619339" y="860399"/>
                  </a:lnTo>
                  <a:lnTo>
                    <a:pt x="619768" y="862977"/>
                  </a:lnTo>
                  <a:lnTo>
                    <a:pt x="619398" y="863451"/>
                  </a:lnTo>
                  <a:cubicBezTo>
                    <a:pt x="613248" y="880356"/>
                    <a:pt x="620276" y="903601"/>
                    <a:pt x="623087" y="920506"/>
                  </a:cubicBezTo>
                  <a:lnTo>
                    <a:pt x="630285" y="959460"/>
                  </a:lnTo>
                  <a:lnTo>
                    <a:pt x="632700" y="997263"/>
                  </a:lnTo>
                  <a:lnTo>
                    <a:pt x="626836" y="969344"/>
                  </a:lnTo>
                  <a:cubicBezTo>
                    <a:pt x="623087" y="946803"/>
                    <a:pt x="623087" y="924263"/>
                    <a:pt x="615591" y="901723"/>
                  </a:cubicBezTo>
                  <a:cubicBezTo>
                    <a:pt x="613717" y="894209"/>
                    <a:pt x="611843" y="885757"/>
                    <a:pt x="611843" y="877304"/>
                  </a:cubicBezTo>
                  <a:lnTo>
                    <a:pt x="617167" y="859961"/>
                  </a:lnTo>
                  <a:close/>
                  <a:moveTo>
                    <a:pt x="617938" y="855343"/>
                  </a:moveTo>
                  <a:lnTo>
                    <a:pt x="618245" y="856450"/>
                  </a:lnTo>
                  <a:lnTo>
                    <a:pt x="617167" y="859961"/>
                  </a:lnTo>
                  <a:lnTo>
                    <a:pt x="613787" y="862624"/>
                  </a:lnTo>
                  <a:close/>
                  <a:moveTo>
                    <a:pt x="627781" y="852717"/>
                  </a:moveTo>
                  <a:lnTo>
                    <a:pt x="622858" y="859021"/>
                  </a:lnTo>
                  <a:lnTo>
                    <a:pt x="622337" y="855888"/>
                  </a:lnTo>
                  <a:lnTo>
                    <a:pt x="626074" y="852944"/>
                  </a:lnTo>
                  <a:close/>
                  <a:moveTo>
                    <a:pt x="621702" y="852069"/>
                  </a:moveTo>
                  <a:lnTo>
                    <a:pt x="622337" y="855888"/>
                  </a:lnTo>
                  <a:lnTo>
                    <a:pt x="618850" y="858635"/>
                  </a:lnTo>
                  <a:lnTo>
                    <a:pt x="618245" y="856450"/>
                  </a:lnTo>
                  <a:lnTo>
                    <a:pt x="619339" y="852885"/>
                  </a:lnTo>
                  <a:close/>
                  <a:moveTo>
                    <a:pt x="746390" y="848351"/>
                  </a:moveTo>
                  <a:lnTo>
                    <a:pt x="802394" y="855594"/>
                  </a:lnTo>
                  <a:lnTo>
                    <a:pt x="829242" y="860399"/>
                  </a:lnTo>
                  <a:cubicBezTo>
                    <a:pt x="844235" y="864156"/>
                    <a:pt x="862976" y="867912"/>
                    <a:pt x="877969" y="871669"/>
                  </a:cubicBezTo>
                  <a:lnTo>
                    <a:pt x="893475" y="874060"/>
                  </a:lnTo>
                  <a:lnTo>
                    <a:pt x="903197" y="876658"/>
                  </a:lnTo>
                  <a:lnTo>
                    <a:pt x="903288" y="878247"/>
                  </a:lnTo>
                  <a:lnTo>
                    <a:pt x="870473" y="871669"/>
                  </a:lnTo>
                  <a:lnTo>
                    <a:pt x="854650" y="868696"/>
                  </a:lnTo>
                  <a:lnTo>
                    <a:pt x="851732" y="867912"/>
                  </a:lnTo>
                  <a:cubicBezTo>
                    <a:pt x="836739" y="864156"/>
                    <a:pt x="817997" y="860399"/>
                    <a:pt x="799256" y="856642"/>
                  </a:cubicBezTo>
                  <a:lnTo>
                    <a:pt x="755523" y="850067"/>
                  </a:lnTo>
                  <a:close/>
                  <a:moveTo>
                    <a:pt x="633597" y="848228"/>
                  </a:moveTo>
                  <a:lnTo>
                    <a:pt x="649325" y="849129"/>
                  </a:lnTo>
                  <a:cubicBezTo>
                    <a:pt x="660570" y="849129"/>
                    <a:pt x="675563" y="852885"/>
                    <a:pt x="686808" y="852885"/>
                  </a:cubicBezTo>
                  <a:lnTo>
                    <a:pt x="705422" y="855655"/>
                  </a:lnTo>
                  <a:lnTo>
                    <a:pt x="728039" y="864156"/>
                  </a:lnTo>
                  <a:lnTo>
                    <a:pt x="728184" y="864194"/>
                  </a:lnTo>
                  <a:lnTo>
                    <a:pt x="679311" y="856642"/>
                  </a:lnTo>
                  <a:cubicBezTo>
                    <a:pt x="669941" y="854764"/>
                    <a:pt x="656822" y="851007"/>
                    <a:pt x="644171" y="850537"/>
                  </a:cubicBezTo>
                  <a:lnTo>
                    <a:pt x="627781" y="852717"/>
                  </a:lnTo>
                  <a:lnTo>
                    <a:pt x="630584" y="849129"/>
                  </a:lnTo>
                  <a:close/>
                  <a:moveTo>
                    <a:pt x="739284" y="844299"/>
                  </a:moveTo>
                  <a:lnTo>
                    <a:pt x="825494" y="856642"/>
                  </a:lnTo>
                  <a:cubicBezTo>
                    <a:pt x="840487" y="860399"/>
                    <a:pt x="859228" y="860399"/>
                    <a:pt x="874221" y="867912"/>
                  </a:cubicBezTo>
                  <a:lnTo>
                    <a:pt x="903050" y="874104"/>
                  </a:lnTo>
                  <a:lnTo>
                    <a:pt x="903133" y="875549"/>
                  </a:lnTo>
                  <a:lnTo>
                    <a:pt x="893475" y="874060"/>
                  </a:lnTo>
                  <a:lnTo>
                    <a:pt x="870473" y="867912"/>
                  </a:lnTo>
                  <a:cubicBezTo>
                    <a:pt x="851732" y="864156"/>
                    <a:pt x="829242" y="860399"/>
                    <a:pt x="810501" y="856642"/>
                  </a:cubicBezTo>
                  <a:lnTo>
                    <a:pt x="802394" y="855594"/>
                  </a:lnTo>
                  <a:close/>
                  <a:moveTo>
                    <a:pt x="667238" y="841304"/>
                  </a:moveTo>
                  <a:lnTo>
                    <a:pt x="682607" y="841548"/>
                  </a:lnTo>
                  <a:lnTo>
                    <a:pt x="709297" y="852416"/>
                  </a:lnTo>
                  <a:lnTo>
                    <a:pt x="728796" y="859134"/>
                  </a:lnTo>
                  <a:lnTo>
                    <a:pt x="705422" y="855655"/>
                  </a:lnTo>
                  <a:close/>
                  <a:moveTo>
                    <a:pt x="619638" y="839657"/>
                  </a:moveTo>
                  <a:lnTo>
                    <a:pt x="621626" y="851612"/>
                  </a:lnTo>
                  <a:lnTo>
                    <a:pt x="619339" y="852885"/>
                  </a:lnTo>
                  <a:lnTo>
                    <a:pt x="617938" y="855343"/>
                  </a:lnTo>
                  <a:lnTo>
                    <a:pt x="614858" y="844231"/>
                  </a:lnTo>
                  <a:lnTo>
                    <a:pt x="615591" y="841615"/>
                  </a:lnTo>
                  <a:close/>
                  <a:moveTo>
                    <a:pt x="711001" y="839566"/>
                  </a:moveTo>
                  <a:lnTo>
                    <a:pt x="724291" y="841615"/>
                  </a:lnTo>
                  <a:lnTo>
                    <a:pt x="739284" y="844299"/>
                  </a:lnTo>
                  <a:lnTo>
                    <a:pt x="720542" y="841615"/>
                  </a:lnTo>
                  <a:close/>
                  <a:moveTo>
                    <a:pt x="677646" y="839528"/>
                  </a:moveTo>
                  <a:lnTo>
                    <a:pt x="694336" y="841619"/>
                  </a:lnTo>
                  <a:lnTo>
                    <a:pt x="730057" y="846239"/>
                  </a:lnTo>
                  <a:lnTo>
                    <a:pt x="755523" y="850067"/>
                  </a:lnTo>
                  <a:lnTo>
                    <a:pt x="810501" y="860399"/>
                  </a:lnTo>
                  <a:lnTo>
                    <a:pt x="854650" y="868696"/>
                  </a:lnTo>
                  <a:lnTo>
                    <a:pt x="877969" y="874956"/>
                  </a:lnTo>
                  <a:lnTo>
                    <a:pt x="903334" y="879042"/>
                  </a:lnTo>
                  <a:lnTo>
                    <a:pt x="903338" y="879101"/>
                  </a:lnTo>
                  <a:lnTo>
                    <a:pt x="865684" y="875568"/>
                  </a:lnTo>
                  <a:lnTo>
                    <a:pt x="836739" y="867912"/>
                  </a:lnTo>
                  <a:cubicBezTo>
                    <a:pt x="814249" y="864156"/>
                    <a:pt x="791759" y="860399"/>
                    <a:pt x="769270" y="856642"/>
                  </a:cubicBezTo>
                  <a:cubicBezTo>
                    <a:pt x="739284" y="852885"/>
                    <a:pt x="713046" y="845372"/>
                    <a:pt x="686808" y="841615"/>
                  </a:cubicBezTo>
                  <a:lnTo>
                    <a:pt x="682607" y="841548"/>
                  </a:lnTo>
                  <a:close/>
                  <a:moveTo>
                    <a:pt x="659745" y="838488"/>
                  </a:moveTo>
                  <a:lnTo>
                    <a:pt x="667238" y="841304"/>
                  </a:lnTo>
                  <a:lnTo>
                    <a:pt x="657290" y="841146"/>
                  </a:lnTo>
                  <a:lnTo>
                    <a:pt x="633597" y="848228"/>
                  </a:lnTo>
                  <a:lnTo>
                    <a:pt x="632927" y="848189"/>
                  </a:lnTo>
                  <a:lnTo>
                    <a:pt x="621702" y="852069"/>
                  </a:lnTo>
                  <a:lnTo>
                    <a:pt x="621626" y="851612"/>
                  </a:lnTo>
                  <a:lnTo>
                    <a:pt x="640423" y="841146"/>
                  </a:lnTo>
                  <a:close/>
                  <a:moveTo>
                    <a:pt x="614959" y="837993"/>
                  </a:moveTo>
                  <a:lnTo>
                    <a:pt x="614654" y="843494"/>
                  </a:lnTo>
                  <a:lnTo>
                    <a:pt x="614858" y="844231"/>
                  </a:lnTo>
                  <a:lnTo>
                    <a:pt x="608094" y="868382"/>
                  </a:lnTo>
                  <a:lnTo>
                    <a:pt x="608532" y="871840"/>
                  </a:lnTo>
                  <a:lnTo>
                    <a:pt x="606220" y="875895"/>
                  </a:lnTo>
                  <a:lnTo>
                    <a:pt x="605994" y="879017"/>
                  </a:lnTo>
                  <a:lnTo>
                    <a:pt x="604346" y="864156"/>
                  </a:lnTo>
                  <a:cubicBezTo>
                    <a:pt x="604346" y="854764"/>
                    <a:pt x="606220" y="846311"/>
                    <a:pt x="610437" y="840206"/>
                  </a:cubicBezTo>
                  <a:close/>
                  <a:moveTo>
                    <a:pt x="669155" y="836071"/>
                  </a:moveTo>
                  <a:lnTo>
                    <a:pt x="690556" y="837859"/>
                  </a:lnTo>
                  <a:lnTo>
                    <a:pt x="746390" y="848351"/>
                  </a:lnTo>
                  <a:lnTo>
                    <a:pt x="730057" y="846239"/>
                  </a:lnTo>
                  <a:lnTo>
                    <a:pt x="724291" y="845372"/>
                  </a:lnTo>
                  <a:lnTo>
                    <a:pt x="694336" y="841619"/>
                  </a:lnTo>
                  <a:lnTo>
                    <a:pt x="694304" y="841615"/>
                  </a:lnTo>
                  <a:lnTo>
                    <a:pt x="673428" y="837811"/>
                  </a:lnTo>
                  <a:close/>
                  <a:moveTo>
                    <a:pt x="648789" y="834370"/>
                  </a:moveTo>
                  <a:lnTo>
                    <a:pt x="659417" y="835258"/>
                  </a:lnTo>
                  <a:lnTo>
                    <a:pt x="673428" y="837811"/>
                  </a:lnTo>
                  <a:lnTo>
                    <a:pt x="677646" y="839528"/>
                  </a:lnTo>
                  <a:lnTo>
                    <a:pt x="664318" y="837859"/>
                  </a:lnTo>
                  <a:lnTo>
                    <a:pt x="659745" y="838488"/>
                  </a:lnTo>
                  <a:close/>
                  <a:moveTo>
                    <a:pt x="635319" y="830147"/>
                  </a:moveTo>
                  <a:lnTo>
                    <a:pt x="640805" y="831369"/>
                  </a:lnTo>
                  <a:lnTo>
                    <a:pt x="648789" y="834370"/>
                  </a:lnTo>
                  <a:lnTo>
                    <a:pt x="645577" y="834102"/>
                  </a:lnTo>
                  <a:cubicBezTo>
                    <a:pt x="639955" y="834102"/>
                    <a:pt x="634332" y="834102"/>
                    <a:pt x="629178" y="835041"/>
                  </a:cubicBezTo>
                  <a:lnTo>
                    <a:pt x="619638" y="839657"/>
                  </a:lnTo>
                  <a:lnTo>
                    <a:pt x="619339" y="837859"/>
                  </a:lnTo>
                  <a:lnTo>
                    <a:pt x="620137" y="835458"/>
                  </a:lnTo>
                  <a:lnTo>
                    <a:pt x="630584" y="830345"/>
                  </a:lnTo>
                  <a:close/>
                  <a:moveTo>
                    <a:pt x="650575" y="829510"/>
                  </a:moveTo>
                  <a:lnTo>
                    <a:pt x="664318" y="834102"/>
                  </a:lnTo>
                  <a:lnTo>
                    <a:pt x="669155" y="836071"/>
                  </a:lnTo>
                  <a:lnTo>
                    <a:pt x="659417" y="835258"/>
                  </a:lnTo>
                  <a:lnTo>
                    <a:pt x="653073" y="834102"/>
                  </a:lnTo>
                  <a:lnTo>
                    <a:pt x="640805" y="831369"/>
                  </a:lnTo>
                  <a:lnTo>
                    <a:pt x="638080" y="830345"/>
                  </a:lnTo>
                  <a:lnTo>
                    <a:pt x="637009" y="830077"/>
                  </a:lnTo>
                  <a:close/>
                  <a:moveTo>
                    <a:pt x="644078" y="827340"/>
                  </a:moveTo>
                  <a:lnTo>
                    <a:pt x="668067" y="830345"/>
                  </a:lnTo>
                  <a:lnTo>
                    <a:pt x="711001" y="839566"/>
                  </a:lnTo>
                  <a:lnTo>
                    <a:pt x="675563" y="834102"/>
                  </a:lnTo>
                  <a:cubicBezTo>
                    <a:pt x="668067" y="832223"/>
                    <a:pt x="660570" y="830345"/>
                    <a:pt x="653074" y="829406"/>
                  </a:cubicBezTo>
                  <a:lnTo>
                    <a:pt x="650575" y="829510"/>
                  </a:lnTo>
                  <a:close/>
                  <a:moveTo>
                    <a:pt x="623087" y="826588"/>
                  </a:moveTo>
                  <a:lnTo>
                    <a:pt x="637009" y="830077"/>
                  </a:lnTo>
                  <a:lnTo>
                    <a:pt x="635319" y="830147"/>
                  </a:lnTo>
                  <a:lnTo>
                    <a:pt x="622829" y="827366"/>
                  </a:lnTo>
                  <a:close/>
                  <a:moveTo>
                    <a:pt x="619339" y="826588"/>
                  </a:moveTo>
                  <a:lnTo>
                    <a:pt x="622829" y="827366"/>
                  </a:lnTo>
                  <a:lnTo>
                    <a:pt x="620137" y="835458"/>
                  </a:lnTo>
                  <a:lnTo>
                    <a:pt x="614959" y="837993"/>
                  </a:lnTo>
                  <a:lnTo>
                    <a:pt x="615538" y="827541"/>
                  </a:lnTo>
                  <a:close/>
                  <a:moveTo>
                    <a:pt x="607157" y="824710"/>
                  </a:moveTo>
                  <a:lnTo>
                    <a:pt x="617383" y="825331"/>
                  </a:lnTo>
                  <a:lnTo>
                    <a:pt x="615591" y="826588"/>
                  </a:lnTo>
                  <a:lnTo>
                    <a:pt x="615538" y="827541"/>
                  </a:lnTo>
                  <a:lnTo>
                    <a:pt x="604346" y="830345"/>
                  </a:lnTo>
                  <a:cubicBezTo>
                    <a:pt x="596850" y="834102"/>
                    <a:pt x="596850" y="841615"/>
                    <a:pt x="596850" y="849129"/>
                  </a:cubicBezTo>
                  <a:lnTo>
                    <a:pt x="605613" y="884262"/>
                  </a:lnTo>
                  <a:lnTo>
                    <a:pt x="604346" y="901723"/>
                  </a:lnTo>
                  <a:lnTo>
                    <a:pt x="605222" y="909432"/>
                  </a:lnTo>
                  <a:lnTo>
                    <a:pt x="604346" y="905480"/>
                  </a:lnTo>
                  <a:cubicBezTo>
                    <a:pt x="600598" y="894209"/>
                    <a:pt x="600598" y="882939"/>
                    <a:pt x="596850" y="871669"/>
                  </a:cubicBezTo>
                  <a:cubicBezTo>
                    <a:pt x="596850" y="864156"/>
                    <a:pt x="593101" y="852885"/>
                    <a:pt x="593101" y="845372"/>
                  </a:cubicBezTo>
                  <a:cubicBezTo>
                    <a:pt x="591227" y="832223"/>
                    <a:pt x="597787" y="826588"/>
                    <a:pt x="607157" y="824710"/>
                  </a:cubicBezTo>
                  <a:close/>
                  <a:moveTo>
                    <a:pt x="921990" y="824491"/>
                  </a:moveTo>
                  <a:lnTo>
                    <a:pt x="922949" y="834102"/>
                  </a:lnTo>
                  <a:cubicBezTo>
                    <a:pt x="922949" y="845372"/>
                    <a:pt x="922949" y="860399"/>
                    <a:pt x="915452" y="871669"/>
                  </a:cubicBezTo>
                  <a:lnTo>
                    <a:pt x="913846" y="872743"/>
                  </a:lnTo>
                  <a:lnTo>
                    <a:pt x="919200" y="856642"/>
                  </a:lnTo>
                  <a:close/>
                  <a:moveTo>
                    <a:pt x="630584" y="822832"/>
                  </a:moveTo>
                  <a:lnTo>
                    <a:pt x="644078" y="827340"/>
                  </a:lnTo>
                  <a:lnTo>
                    <a:pt x="638080" y="826588"/>
                  </a:lnTo>
                  <a:lnTo>
                    <a:pt x="617383" y="825331"/>
                  </a:lnTo>
                  <a:lnTo>
                    <a:pt x="620276" y="823301"/>
                  </a:lnTo>
                  <a:cubicBezTo>
                    <a:pt x="623087" y="822832"/>
                    <a:pt x="626836" y="822832"/>
                    <a:pt x="630584" y="822832"/>
                  </a:cubicBezTo>
                  <a:close/>
                  <a:moveTo>
                    <a:pt x="926878" y="814051"/>
                  </a:moveTo>
                  <a:lnTo>
                    <a:pt x="927165" y="835980"/>
                  </a:lnTo>
                  <a:cubicBezTo>
                    <a:pt x="926697" y="848190"/>
                    <a:pt x="924823" y="860399"/>
                    <a:pt x="919200" y="871669"/>
                  </a:cubicBezTo>
                  <a:lnTo>
                    <a:pt x="916701" y="874800"/>
                  </a:lnTo>
                  <a:lnTo>
                    <a:pt x="922949" y="852885"/>
                  </a:lnTo>
                  <a:cubicBezTo>
                    <a:pt x="922949" y="841615"/>
                    <a:pt x="926697" y="830345"/>
                    <a:pt x="926697" y="815318"/>
                  </a:cubicBezTo>
                  <a:close/>
                  <a:moveTo>
                    <a:pt x="44138" y="807867"/>
                  </a:moveTo>
                  <a:lnTo>
                    <a:pt x="44131" y="808662"/>
                  </a:lnTo>
                  <a:lnTo>
                    <a:pt x="39543" y="887060"/>
                  </a:lnTo>
                  <a:lnTo>
                    <a:pt x="37559" y="905926"/>
                  </a:lnTo>
                  <a:lnTo>
                    <a:pt x="37559" y="909685"/>
                  </a:lnTo>
                  <a:lnTo>
                    <a:pt x="35832" y="930238"/>
                  </a:lnTo>
                  <a:lnTo>
                    <a:pt x="40597" y="837234"/>
                  </a:lnTo>
                  <a:close/>
                  <a:moveTo>
                    <a:pt x="48036" y="806303"/>
                  </a:moveTo>
                  <a:lnTo>
                    <a:pt x="47992" y="811429"/>
                  </a:lnTo>
                  <a:lnTo>
                    <a:pt x="44601" y="855180"/>
                  </a:lnTo>
                  <a:lnTo>
                    <a:pt x="38765" y="900346"/>
                  </a:lnTo>
                  <a:lnTo>
                    <a:pt x="39543" y="887060"/>
                  </a:lnTo>
                  <a:close/>
                  <a:moveTo>
                    <a:pt x="44314" y="787343"/>
                  </a:moveTo>
                  <a:lnTo>
                    <a:pt x="44227" y="797557"/>
                  </a:lnTo>
                  <a:lnTo>
                    <a:pt x="41315" y="823228"/>
                  </a:lnTo>
                  <a:lnTo>
                    <a:pt x="40597" y="837234"/>
                  </a:lnTo>
                  <a:lnTo>
                    <a:pt x="30047" y="924722"/>
                  </a:lnTo>
                  <a:lnTo>
                    <a:pt x="23902" y="1013907"/>
                  </a:lnTo>
                  <a:lnTo>
                    <a:pt x="30472" y="911317"/>
                  </a:lnTo>
                  <a:lnTo>
                    <a:pt x="37559" y="857059"/>
                  </a:lnTo>
                  <a:close/>
                  <a:moveTo>
                    <a:pt x="49824" y="760712"/>
                  </a:moveTo>
                  <a:lnTo>
                    <a:pt x="48888" y="798208"/>
                  </a:lnTo>
                  <a:lnTo>
                    <a:pt x="48826" y="798794"/>
                  </a:lnTo>
                  <a:lnTo>
                    <a:pt x="48036" y="806303"/>
                  </a:lnTo>
                  <a:lnTo>
                    <a:pt x="48320" y="773184"/>
                  </a:lnTo>
                  <a:close/>
                  <a:moveTo>
                    <a:pt x="48429" y="760511"/>
                  </a:moveTo>
                  <a:lnTo>
                    <a:pt x="48320" y="773184"/>
                  </a:lnTo>
                  <a:lnTo>
                    <a:pt x="44138" y="807867"/>
                  </a:lnTo>
                  <a:lnTo>
                    <a:pt x="44227" y="797557"/>
                  </a:lnTo>
                  <a:close/>
                  <a:moveTo>
                    <a:pt x="53321" y="756058"/>
                  </a:moveTo>
                  <a:lnTo>
                    <a:pt x="52582" y="785637"/>
                  </a:lnTo>
                  <a:cubicBezTo>
                    <a:pt x="52582" y="819469"/>
                    <a:pt x="48826" y="857059"/>
                    <a:pt x="45070" y="894649"/>
                  </a:cubicBezTo>
                  <a:lnTo>
                    <a:pt x="42124" y="922176"/>
                  </a:lnTo>
                  <a:lnTo>
                    <a:pt x="47887" y="823698"/>
                  </a:lnTo>
                  <a:lnTo>
                    <a:pt x="47992" y="811429"/>
                  </a:lnTo>
                  <a:lnTo>
                    <a:pt x="48826" y="800674"/>
                  </a:lnTo>
                  <a:lnTo>
                    <a:pt x="48888" y="798208"/>
                  </a:lnTo>
                  <a:close/>
                  <a:moveTo>
                    <a:pt x="49876" y="729943"/>
                  </a:moveTo>
                  <a:lnTo>
                    <a:pt x="50235" y="744288"/>
                  </a:lnTo>
                  <a:lnTo>
                    <a:pt x="50225" y="744682"/>
                  </a:lnTo>
                  <a:lnTo>
                    <a:pt x="48429" y="760511"/>
                  </a:lnTo>
                  <a:lnTo>
                    <a:pt x="48576" y="743359"/>
                  </a:lnTo>
                  <a:close/>
                  <a:moveTo>
                    <a:pt x="53612" y="714098"/>
                  </a:moveTo>
                  <a:lnTo>
                    <a:pt x="53926" y="726694"/>
                  </a:lnTo>
                  <a:lnTo>
                    <a:pt x="49824" y="760712"/>
                  </a:lnTo>
                  <a:lnTo>
                    <a:pt x="50225" y="744682"/>
                  </a:lnTo>
                  <a:lnTo>
                    <a:pt x="53521" y="715625"/>
                  </a:lnTo>
                  <a:close/>
                  <a:moveTo>
                    <a:pt x="918339" y="696355"/>
                  </a:moveTo>
                  <a:lnTo>
                    <a:pt x="919200" y="721400"/>
                  </a:lnTo>
                  <a:cubicBezTo>
                    <a:pt x="919200" y="736427"/>
                    <a:pt x="919200" y="747697"/>
                    <a:pt x="919200" y="758967"/>
                  </a:cubicBezTo>
                  <a:lnTo>
                    <a:pt x="924933" y="790568"/>
                  </a:lnTo>
                  <a:lnTo>
                    <a:pt x="921990" y="824491"/>
                  </a:lnTo>
                  <a:lnTo>
                    <a:pt x="915452" y="758967"/>
                  </a:lnTo>
                  <a:lnTo>
                    <a:pt x="915452" y="738305"/>
                  </a:lnTo>
                  <a:close/>
                  <a:moveTo>
                    <a:pt x="915452" y="687590"/>
                  </a:moveTo>
                  <a:lnTo>
                    <a:pt x="915452" y="717643"/>
                  </a:lnTo>
                  <a:lnTo>
                    <a:pt x="915452" y="738305"/>
                  </a:lnTo>
                  <a:lnTo>
                    <a:pt x="911704" y="792778"/>
                  </a:lnTo>
                  <a:cubicBezTo>
                    <a:pt x="911704" y="807805"/>
                    <a:pt x="911704" y="826588"/>
                    <a:pt x="907956" y="845372"/>
                  </a:cubicBezTo>
                  <a:cubicBezTo>
                    <a:pt x="907956" y="852885"/>
                    <a:pt x="907019" y="861338"/>
                    <a:pt x="906550" y="869791"/>
                  </a:cubicBezTo>
                  <a:lnTo>
                    <a:pt x="906845" y="874919"/>
                  </a:lnTo>
                  <a:lnTo>
                    <a:pt x="903050" y="874104"/>
                  </a:lnTo>
                  <a:lnTo>
                    <a:pt x="902802" y="869791"/>
                  </a:lnTo>
                  <a:cubicBezTo>
                    <a:pt x="903270" y="861338"/>
                    <a:pt x="904207" y="852885"/>
                    <a:pt x="904207" y="845372"/>
                  </a:cubicBezTo>
                  <a:cubicBezTo>
                    <a:pt x="904207" y="826588"/>
                    <a:pt x="907956" y="811561"/>
                    <a:pt x="907956" y="792778"/>
                  </a:cubicBezTo>
                  <a:cubicBezTo>
                    <a:pt x="911704" y="758967"/>
                    <a:pt x="911704" y="721400"/>
                    <a:pt x="915452" y="687590"/>
                  </a:cubicBezTo>
                  <a:close/>
                  <a:moveTo>
                    <a:pt x="57116" y="655229"/>
                  </a:moveTo>
                  <a:lnTo>
                    <a:pt x="53612" y="714098"/>
                  </a:lnTo>
                  <a:lnTo>
                    <a:pt x="53161" y="696045"/>
                  </a:lnTo>
                  <a:close/>
                  <a:moveTo>
                    <a:pt x="58759" y="627629"/>
                  </a:moveTo>
                  <a:lnTo>
                    <a:pt x="58685" y="639035"/>
                  </a:lnTo>
                  <a:lnTo>
                    <a:pt x="57116" y="655229"/>
                  </a:lnTo>
                  <a:close/>
                  <a:moveTo>
                    <a:pt x="48826" y="618361"/>
                  </a:moveTo>
                  <a:lnTo>
                    <a:pt x="52582" y="672866"/>
                  </a:lnTo>
                  <a:lnTo>
                    <a:pt x="53161" y="696045"/>
                  </a:lnTo>
                  <a:lnTo>
                    <a:pt x="49876" y="729943"/>
                  </a:lnTo>
                  <a:lnTo>
                    <a:pt x="48826" y="687903"/>
                  </a:lnTo>
                  <a:close/>
                  <a:moveTo>
                    <a:pt x="939622" y="616212"/>
                  </a:moveTo>
                  <a:lnTo>
                    <a:pt x="941062" y="658080"/>
                  </a:lnTo>
                  <a:lnTo>
                    <a:pt x="934193" y="762724"/>
                  </a:lnTo>
                  <a:lnTo>
                    <a:pt x="926878" y="814051"/>
                  </a:lnTo>
                  <a:lnTo>
                    <a:pt x="926697" y="800291"/>
                  </a:lnTo>
                  <a:lnTo>
                    <a:pt x="924933" y="790568"/>
                  </a:lnTo>
                  <a:lnTo>
                    <a:pt x="926697" y="770238"/>
                  </a:lnTo>
                  <a:cubicBezTo>
                    <a:pt x="930445" y="736427"/>
                    <a:pt x="934193" y="698860"/>
                    <a:pt x="937942" y="665049"/>
                  </a:cubicBezTo>
                  <a:close/>
                  <a:moveTo>
                    <a:pt x="43593" y="611961"/>
                  </a:moveTo>
                  <a:lnTo>
                    <a:pt x="48826" y="687903"/>
                  </a:lnTo>
                  <a:lnTo>
                    <a:pt x="48826" y="714216"/>
                  </a:lnTo>
                  <a:lnTo>
                    <a:pt x="48576" y="743359"/>
                  </a:lnTo>
                  <a:lnTo>
                    <a:pt x="44314" y="787343"/>
                  </a:lnTo>
                  <a:lnTo>
                    <a:pt x="45070" y="699180"/>
                  </a:lnTo>
                  <a:close/>
                  <a:moveTo>
                    <a:pt x="61001" y="604458"/>
                  </a:moveTo>
                  <a:lnTo>
                    <a:pt x="60094" y="691662"/>
                  </a:lnTo>
                  <a:lnTo>
                    <a:pt x="53321" y="756058"/>
                  </a:lnTo>
                  <a:lnTo>
                    <a:pt x="53990" y="729252"/>
                  </a:lnTo>
                  <a:lnTo>
                    <a:pt x="53926" y="726694"/>
                  </a:lnTo>
                  <a:lnTo>
                    <a:pt x="56338" y="706698"/>
                  </a:lnTo>
                  <a:close/>
                  <a:moveTo>
                    <a:pt x="943611" y="594986"/>
                  </a:moveTo>
                  <a:lnTo>
                    <a:pt x="945438" y="646266"/>
                  </a:lnTo>
                  <a:cubicBezTo>
                    <a:pt x="949186" y="683833"/>
                    <a:pt x="945438" y="717643"/>
                    <a:pt x="941690" y="751454"/>
                  </a:cubicBezTo>
                  <a:cubicBezTo>
                    <a:pt x="937942" y="770238"/>
                    <a:pt x="937942" y="789021"/>
                    <a:pt x="934193" y="804048"/>
                  </a:cubicBezTo>
                  <a:cubicBezTo>
                    <a:pt x="934193" y="815318"/>
                    <a:pt x="934193" y="822832"/>
                    <a:pt x="934193" y="830345"/>
                  </a:cubicBezTo>
                  <a:cubicBezTo>
                    <a:pt x="934193" y="837859"/>
                    <a:pt x="934193" y="845372"/>
                    <a:pt x="934193" y="852885"/>
                  </a:cubicBezTo>
                  <a:cubicBezTo>
                    <a:pt x="934193" y="867912"/>
                    <a:pt x="937942" y="882939"/>
                    <a:pt x="930445" y="894209"/>
                  </a:cubicBezTo>
                  <a:cubicBezTo>
                    <a:pt x="922949" y="909236"/>
                    <a:pt x="911704" y="916750"/>
                    <a:pt x="904207" y="928020"/>
                  </a:cubicBezTo>
                  <a:cubicBezTo>
                    <a:pt x="881718" y="950560"/>
                    <a:pt x="855480" y="976857"/>
                    <a:pt x="829242" y="995641"/>
                  </a:cubicBezTo>
                  <a:lnTo>
                    <a:pt x="816742" y="1004040"/>
                  </a:lnTo>
                  <a:lnTo>
                    <a:pt x="833551" y="986193"/>
                  </a:lnTo>
                  <a:lnTo>
                    <a:pt x="847515" y="975918"/>
                  </a:lnTo>
                  <a:cubicBezTo>
                    <a:pt x="859228" y="965587"/>
                    <a:pt x="870473" y="954317"/>
                    <a:pt x="881718" y="943047"/>
                  </a:cubicBezTo>
                  <a:cubicBezTo>
                    <a:pt x="892963" y="935533"/>
                    <a:pt x="904207" y="924263"/>
                    <a:pt x="911704" y="912993"/>
                  </a:cubicBezTo>
                  <a:cubicBezTo>
                    <a:pt x="922949" y="901723"/>
                    <a:pt x="930445" y="890453"/>
                    <a:pt x="930445" y="879182"/>
                  </a:cubicBezTo>
                  <a:cubicBezTo>
                    <a:pt x="934193" y="864156"/>
                    <a:pt x="930445" y="849129"/>
                    <a:pt x="930445" y="830345"/>
                  </a:cubicBezTo>
                  <a:cubicBezTo>
                    <a:pt x="930445" y="815318"/>
                    <a:pt x="930445" y="796535"/>
                    <a:pt x="934193" y="781508"/>
                  </a:cubicBezTo>
                  <a:cubicBezTo>
                    <a:pt x="937942" y="743940"/>
                    <a:pt x="945438" y="710130"/>
                    <a:pt x="941690" y="676319"/>
                  </a:cubicBezTo>
                  <a:lnTo>
                    <a:pt x="941062" y="658080"/>
                  </a:lnTo>
                  <a:lnTo>
                    <a:pt x="941221" y="655657"/>
                  </a:lnTo>
                  <a:close/>
                  <a:moveTo>
                    <a:pt x="58971" y="594721"/>
                  </a:moveTo>
                  <a:lnTo>
                    <a:pt x="60094" y="605204"/>
                  </a:lnTo>
                  <a:lnTo>
                    <a:pt x="58759" y="627629"/>
                  </a:lnTo>
                  <a:close/>
                  <a:moveTo>
                    <a:pt x="40041" y="417889"/>
                  </a:moveTo>
                  <a:lnTo>
                    <a:pt x="48826" y="499951"/>
                  </a:lnTo>
                  <a:lnTo>
                    <a:pt x="48826" y="618361"/>
                  </a:lnTo>
                  <a:lnTo>
                    <a:pt x="45070" y="563855"/>
                  </a:lnTo>
                  <a:cubicBezTo>
                    <a:pt x="41315" y="526264"/>
                    <a:pt x="41315" y="492433"/>
                    <a:pt x="41315" y="454843"/>
                  </a:cubicBezTo>
                  <a:close/>
                  <a:moveTo>
                    <a:pt x="44990" y="416917"/>
                  </a:moveTo>
                  <a:lnTo>
                    <a:pt x="52113" y="477397"/>
                  </a:lnTo>
                  <a:lnTo>
                    <a:pt x="59191" y="560763"/>
                  </a:lnTo>
                  <a:lnTo>
                    <a:pt x="58971" y="594721"/>
                  </a:lnTo>
                  <a:lnTo>
                    <a:pt x="48826" y="499951"/>
                  </a:lnTo>
                  <a:lnTo>
                    <a:pt x="48826" y="492433"/>
                  </a:lnTo>
                  <a:close/>
                  <a:moveTo>
                    <a:pt x="919380" y="387052"/>
                  </a:moveTo>
                  <a:lnTo>
                    <a:pt x="915452" y="477213"/>
                  </a:lnTo>
                  <a:lnTo>
                    <a:pt x="915452" y="503510"/>
                  </a:lnTo>
                  <a:cubicBezTo>
                    <a:pt x="911704" y="541077"/>
                    <a:pt x="915452" y="578645"/>
                    <a:pt x="915452" y="612455"/>
                  </a:cubicBezTo>
                  <a:lnTo>
                    <a:pt x="915452" y="661292"/>
                  </a:lnTo>
                  <a:cubicBezTo>
                    <a:pt x="911704" y="627482"/>
                    <a:pt x="911704" y="589915"/>
                    <a:pt x="911704" y="556104"/>
                  </a:cubicBezTo>
                  <a:cubicBezTo>
                    <a:pt x="911704" y="518537"/>
                    <a:pt x="911704" y="480970"/>
                    <a:pt x="915452" y="447159"/>
                  </a:cubicBezTo>
                  <a:close/>
                  <a:moveTo>
                    <a:pt x="924335" y="362195"/>
                  </a:moveTo>
                  <a:lnTo>
                    <a:pt x="922949" y="465943"/>
                  </a:lnTo>
                  <a:cubicBezTo>
                    <a:pt x="919200" y="537321"/>
                    <a:pt x="919200" y="612455"/>
                    <a:pt x="919200" y="683833"/>
                  </a:cubicBezTo>
                  <a:lnTo>
                    <a:pt x="918339" y="696355"/>
                  </a:lnTo>
                  <a:lnTo>
                    <a:pt x="915452" y="612455"/>
                  </a:lnTo>
                  <a:lnTo>
                    <a:pt x="915452" y="503510"/>
                  </a:lnTo>
                  <a:cubicBezTo>
                    <a:pt x="915452" y="469700"/>
                    <a:pt x="919200" y="432132"/>
                    <a:pt x="922949" y="398322"/>
                  </a:cubicBezTo>
                  <a:close/>
                  <a:moveTo>
                    <a:pt x="33432" y="350085"/>
                  </a:moveTo>
                  <a:lnTo>
                    <a:pt x="37559" y="394698"/>
                  </a:lnTo>
                  <a:lnTo>
                    <a:pt x="39013" y="408279"/>
                  </a:lnTo>
                  <a:lnTo>
                    <a:pt x="41315" y="477397"/>
                  </a:lnTo>
                  <a:lnTo>
                    <a:pt x="43593" y="611961"/>
                  </a:lnTo>
                  <a:lnTo>
                    <a:pt x="41315" y="578891"/>
                  </a:lnTo>
                  <a:cubicBezTo>
                    <a:pt x="41315" y="541300"/>
                    <a:pt x="37559" y="507469"/>
                    <a:pt x="37559" y="469879"/>
                  </a:cubicBezTo>
                  <a:close/>
                  <a:moveTo>
                    <a:pt x="36636" y="337843"/>
                  </a:moveTo>
                  <a:lnTo>
                    <a:pt x="37699" y="349892"/>
                  </a:lnTo>
                  <a:lnTo>
                    <a:pt x="40041" y="417889"/>
                  </a:lnTo>
                  <a:lnTo>
                    <a:pt x="39013" y="408279"/>
                  </a:lnTo>
                  <a:lnTo>
                    <a:pt x="37559" y="364626"/>
                  </a:lnTo>
                  <a:close/>
                  <a:moveTo>
                    <a:pt x="925015" y="273288"/>
                  </a:moveTo>
                  <a:lnTo>
                    <a:pt x="926791" y="298205"/>
                  </a:lnTo>
                  <a:lnTo>
                    <a:pt x="924335" y="362195"/>
                  </a:lnTo>
                  <a:lnTo>
                    <a:pt x="924354" y="360755"/>
                  </a:lnTo>
                  <a:lnTo>
                    <a:pt x="923659" y="308759"/>
                  </a:lnTo>
                  <a:close/>
                  <a:moveTo>
                    <a:pt x="928331" y="258071"/>
                  </a:moveTo>
                  <a:lnTo>
                    <a:pt x="934193" y="334458"/>
                  </a:lnTo>
                  <a:cubicBezTo>
                    <a:pt x="937942" y="364511"/>
                    <a:pt x="937942" y="398322"/>
                    <a:pt x="937942" y="432132"/>
                  </a:cubicBezTo>
                  <a:cubicBezTo>
                    <a:pt x="937942" y="465943"/>
                    <a:pt x="937942" y="503510"/>
                    <a:pt x="941690" y="541077"/>
                  </a:cubicBezTo>
                  <a:lnTo>
                    <a:pt x="941953" y="548459"/>
                  </a:lnTo>
                  <a:lnTo>
                    <a:pt x="939622" y="616212"/>
                  </a:lnTo>
                  <a:lnTo>
                    <a:pt x="937942" y="567374"/>
                  </a:lnTo>
                  <a:cubicBezTo>
                    <a:pt x="934193" y="529807"/>
                    <a:pt x="934193" y="495997"/>
                    <a:pt x="934193" y="458429"/>
                  </a:cubicBezTo>
                  <a:cubicBezTo>
                    <a:pt x="934193" y="424619"/>
                    <a:pt x="934193" y="387052"/>
                    <a:pt x="930445" y="349484"/>
                  </a:cubicBezTo>
                  <a:lnTo>
                    <a:pt x="926791" y="298205"/>
                  </a:lnTo>
                  <a:close/>
                  <a:moveTo>
                    <a:pt x="919200" y="207981"/>
                  </a:moveTo>
                  <a:lnTo>
                    <a:pt x="922949" y="244296"/>
                  </a:lnTo>
                  <a:lnTo>
                    <a:pt x="922949" y="255566"/>
                  </a:lnTo>
                  <a:lnTo>
                    <a:pt x="923659" y="308759"/>
                  </a:lnTo>
                  <a:lnTo>
                    <a:pt x="922480" y="339623"/>
                  </a:lnTo>
                  <a:lnTo>
                    <a:pt x="919380" y="387052"/>
                  </a:lnTo>
                  <a:lnTo>
                    <a:pt x="920137" y="369677"/>
                  </a:lnTo>
                  <a:cubicBezTo>
                    <a:pt x="921075" y="333518"/>
                    <a:pt x="921075" y="296890"/>
                    <a:pt x="919200" y="259323"/>
                  </a:cubicBezTo>
                  <a:close/>
                  <a:moveTo>
                    <a:pt x="922949" y="204225"/>
                  </a:moveTo>
                  <a:lnTo>
                    <a:pt x="926481" y="234910"/>
                  </a:lnTo>
                  <a:lnTo>
                    <a:pt x="925015" y="273288"/>
                  </a:lnTo>
                  <a:lnTo>
                    <a:pt x="922949" y="244296"/>
                  </a:lnTo>
                  <a:lnTo>
                    <a:pt x="922949" y="244296"/>
                  </a:lnTo>
                  <a:close/>
                  <a:moveTo>
                    <a:pt x="30047" y="150361"/>
                  </a:moveTo>
                  <a:cubicBezTo>
                    <a:pt x="33803" y="184193"/>
                    <a:pt x="33803" y="221783"/>
                    <a:pt x="33803" y="255614"/>
                  </a:cubicBezTo>
                  <a:lnTo>
                    <a:pt x="36636" y="337843"/>
                  </a:lnTo>
                  <a:lnTo>
                    <a:pt x="30685" y="270362"/>
                  </a:lnTo>
                  <a:lnTo>
                    <a:pt x="30047" y="251855"/>
                  </a:lnTo>
                  <a:close/>
                  <a:moveTo>
                    <a:pt x="30258" y="141016"/>
                  </a:moveTo>
                  <a:lnTo>
                    <a:pt x="33926" y="161577"/>
                  </a:lnTo>
                  <a:lnTo>
                    <a:pt x="37559" y="270650"/>
                  </a:lnTo>
                  <a:lnTo>
                    <a:pt x="44990" y="416917"/>
                  </a:lnTo>
                  <a:lnTo>
                    <a:pt x="39495" y="370265"/>
                  </a:lnTo>
                  <a:lnTo>
                    <a:pt x="37699" y="349892"/>
                  </a:lnTo>
                  <a:lnTo>
                    <a:pt x="33803" y="236819"/>
                  </a:lnTo>
                  <a:close/>
                  <a:moveTo>
                    <a:pt x="29357" y="113212"/>
                  </a:moveTo>
                  <a:lnTo>
                    <a:pt x="31456" y="120759"/>
                  </a:lnTo>
                  <a:cubicBezTo>
                    <a:pt x="34742" y="136265"/>
                    <a:pt x="37559" y="152241"/>
                    <a:pt x="41315" y="169156"/>
                  </a:cubicBezTo>
                  <a:cubicBezTo>
                    <a:pt x="45070" y="202988"/>
                    <a:pt x="52582" y="236819"/>
                    <a:pt x="56338" y="274409"/>
                  </a:cubicBezTo>
                  <a:cubicBezTo>
                    <a:pt x="63849" y="345831"/>
                    <a:pt x="66666" y="418192"/>
                    <a:pt x="66197" y="490554"/>
                  </a:cubicBezTo>
                  <a:lnTo>
                    <a:pt x="61001" y="604458"/>
                  </a:lnTo>
                  <a:lnTo>
                    <a:pt x="61209" y="584529"/>
                  </a:lnTo>
                  <a:lnTo>
                    <a:pt x="59191" y="560763"/>
                  </a:lnTo>
                  <a:lnTo>
                    <a:pt x="60094" y="421011"/>
                  </a:lnTo>
                  <a:cubicBezTo>
                    <a:pt x="60094" y="349590"/>
                    <a:pt x="52582" y="274409"/>
                    <a:pt x="41315" y="202988"/>
                  </a:cubicBezTo>
                  <a:lnTo>
                    <a:pt x="33926" y="161577"/>
                  </a:lnTo>
                  <a:lnTo>
                    <a:pt x="33803" y="157879"/>
                  </a:lnTo>
                  <a:lnTo>
                    <a:pt x="29817" y="127960"/>
                  </a:lnTo>
                  <a:close/>
                  <a:moveTo>
                    <a:pt x="25163" y="112461"/>
                  </a:moveTo>
                  <a:lnTo>
                    <a:pt x="29364" y="136009"/>
                  </a:lnTo>
                  <a:lnTo>
                    <a:pt x="30047" y="142843"/>
                  </a:lnTo>
                  <a:lnTo>
                    <a:pt x="30047" y="150361"/>
                  </a:lnTo>
                  <a:lnTo>
                    <a:pt x="24897" y="114282"/>
                  </a:lnTo>
                  <a:close/>
                  <a:moveTo>
                    <a:pt x="922949" y="105298"/>
                  </a:moveTo>
                  <a:lnTo>
                    <a:pt x="926697" y="131595"/>
                  </a:lnTo>
                  <a:lnTo>
                    <a:pt x="927946" y="140360"/>
                  </a:lnTo>
                  <a:lnTo>
                    <a:pt x="930445" y="202972"/>
                  </a:lnTo>
                  <a:lnTo>
                    <a:pt x="928331" y="258071"/>
                  </a:lnTo>
                  <a:lnTo>
                    <a:pt x="926697" y="236783"/>
                  </a:lnTo>
                  <a:lnTo>
                    <a:pt x="926481" y="234910"/>
                  </a:lnTo>
                  <a:lnTo>
                    <a:pt x="926697" y="229269"/>
                  </a:lnTo>
                  <a:cubicBezTo>
                    <a:pt x="926697" y="195459"/>
                    <a:pt x="922949" y="157892"/>
                    <a:pt x="922949" y="124081"/>
                  </a:cubicBezTo>
                  <a:close/>
                  <a:moveTo>
                    <a:pt x="26516" y="103177"/>
                  </a:moveTo>
                  <a:lnTo>
                    <a:pt x="29817" y="127960"/>
                  </a:lnTo>
                  <a:lnTo>
                    <a:pt x="30047" y="135325"/>
                  </a:lnTo>
                  <a:lnTo>
                    <a:pt x="30258" y="141016"/>
                  </a:lnTo>
                  <a:lnTo>
                    <a:pt x="29364" y="136009"/>
                  </a:lnTo>
                  <a:lnTo>
                    <a:pt x="26260" y="104934"/>
                  </a:lnTo>
                  <a:close/>
                  <a:moveTo>
                    <a:pt x="26470" y="102830"/>
                  </a:moveTo>
                  <a:lnTo>
                    <a:pt x="26533" y="103058"/>
                  </a:lnTo>
                  <a:lnTo>
                    <a:pt x="26516" y="103177"/>
                  </a:lnTo>
                  <a:close/>
                  <a:moveTo>
                    <a:pt x="22536" y="97735"/>
                  </a:moveTo>
                  <a:lnTo>
                    <a:pt x="24897" y="114282"/>
                  </a:lnTo>
                  <a:lnTo>
                    <a:pt x="23475" y="124048"/>
                  </a:lnTo>
                  <a:cubicBezTo>
                    <a:pt x="22536" y="139084"/>
                    <a:pt x="22536" y="154120"/>
                    <a:pt x="22536" y="169156"/>
                  </a:cubicBezTo>
                  <a:cubicBezTo>
                    <a:pt x="22536" y="202988"/>
                    <a:pt x="26291" y="233060"/>
                    <a:pt x="30047" y="263132"/>
                  </a:cubicBezTo>
                  <a:lnTo>
                    <a:pt x="30685" y="270362"/>
                  </a:lnTo>
                  <a:lnTo>
                    <a:pt x="33432" y="350085"/>
                  </a:lnTo>
                  <a:lnTo>
                    <a:pt x="18780" y="191711"/>
                  </a:lnTo>
                  <a:cubicBezTo>
                    <a:pt x="18780" y="161638"/>
                    <a:pt x="15024" y="127807"/>
                    <a:pt x="22536" y="97735"/>
                  </a:cubicBezTo>
                  <a:close/>
                  <a:moveTo>
                    <a:pt x="23431" y="91907"/>
                  </a:moveTo>
                  <a:lnTo>
                    <a:pt x="25814" y="100473"/>
                  </a:lnTo>
                  <a:lnTo>
                    <a:pt x="26260" y="104934"/>
                  </a:lnTo>
                  <a:lnTo>
                    <a:pt x="25163" y="112461"/>
                  </a:lnTo>
                  <a:lnTo>
                    <a:pt x="22536" y="97735"/>
                  </a:lnTo>
                  <a:close/>
                  <a:moveTo>
                    <a:pt x="28498" y="89572"/>
                  </a:moveTo>
                  <a:lnTo>
                    <a:pt x="28639" y="90217"/>
                  </a:lnTo>
                  <a:lnTo>
                    <a:pt x="29357" y="113212"/>
                  </a:lnTo>
                  <a:lnTo>
                    <a:pt x="26533" y="103058"/>
                  </a:lnTo>
                  <a:close/>
                  <a:moveTo>
                    <a:pt x="24279" y="86390"/>
                  </a:moveTo>
                  <a:lnTo>
                    <a:pt x="26291" y="101494"/>
                  </a:lnTo>
                  <a:lnTo>
                    <a:pt x="26470" y="102830"/>
                  </a:lnTo>
                  <a:lnTo>
                    <a:pt x="25814" y="100473"/>
                  </a:lnTo>
                  <a:lnTo>
                    <a:pt x="25353" y="95855"/>
                  </a:lnTo>
                  <a:lnTo>
                    <a:pt x="23865" y="89087"/>
                  </a:lnTo>
                  <a:close/>
                  <a:moveTo>
                    <a:pt x="925852" y="73921"/>
                  </a:moveTo>
                  <a:lnTo>
                    <a:pt x="926697" y="79000"/>
                  </a:lnTo>
                  <a:cubicBezTo>
                    <a:pt x="926697" y="94027"/>
                    <a:pt x="930445" y="112811"/>
                    <a:pt x="930445" y="127838"/>
                  </a:cubicBezTo>
                  <a:cubicBezTo>
                    <a:pt x="937942" y="195459"/>
                    <a:pt x="952935" y="263080"/>
                    <a:pt x="956683" y="334458"/>
                  </a:cubicBezTo>
                  <a:cubicBezTo>
                    <a:pt x="956683" y="368268"/>
                    <a:pt x="952935" y="405835"/>
                    <a:pt x="952935" y="439646"/>
                  </a:cubicBezTo>
                  <a:cubicBezTo>
                    <a:pt x="949186" y="477213"/>
                    <a:pt x="949186" y="514780"/>
                    <a:pt x="945438" y="548591"/>
                  </a:cubicBezTo>
                  <a:lnTo>
                    <a:pt x="943611" y="594986"/>
                  </a:lnTo>
                  <a:lnTo>
                    <a:pt x="941953" y="548459"/>
                  </a:lnTo>
                  <a:lnTo>
                    <a:pt x="945438" y="447159"/>
                  </a:lnTo>
                  <a:cubicBezTo>
                    <a:pt x="949186" y="413349"/>
                    <a:pt x="952935" y="375782"/>
                    <a:pt x="952935" y="341971"/>
                  </a:cubicBezTo>
                  <a:cubicBezTo>
                    <a:pt x="952935" y="304404"/>
                    <a:pt x="949186" y="270593"/>
                    <a:pt x="941690" y="236783"/>
                  </a:cubicBezTo>
                  <a:lnTo>
                    <a:pt x="927946" y="140360"/>
                  </a:lnTo>
                  <a:lnTo>
                    <a:pt x="926697" y="109054"/>
                  </a:lnTo>
                  <a:close/>
                  <a:moveTo>
                    <a:pt x="7512" y="67663"/>
                  </a:moveTo>
                  <a:cubicBezTo>
                    <a:pt x="11268" y="67663"/>
                    <a:pt x="15024" y="67663"/>
                    <a:pt x="11268" y="71422"/>
                  </a:cubicBezTo>
                  <a:cubicBezTo>
                    <a:pt x="7512" y="116530"/>
                    <a:pt x="3757" y="165397"/>
                    <a:pt x="3757" y="214265"/>
                  </a:cubicBezTo>
                  <a:cubicBezTo>
                    <a:pt x="3757" y="251855"/>
                    <a:pt x="7512" y="285686"/>
                    <a:pt x="7512" y="323277"/>
                  </a:cubicBezTo>
                  <a:cubicBezTo>
                    <a:pt x="11268" y="360867"/>
                    <a:pt x="11268" y="398457"/>
                    <a:pt x="15024" y="432289"/>
                  </a:cubicBezTo>
                  <a:cubicBezTo>
                    <a:pt x="18780" y="507469"/>
                    <a:pt x="26291" y="578891"/>
                    <a:pt x="30047" y="654071"/>
                  </a:cubicBezTo>
                  <a:cubicBezTo>
                    <a:pt x="33803" y="727373"/>
                    <a:pt x="34742" y="800674"/>
                    <a:pt x="32864" y="873975"/>
                  </a:cubicBezTo>
                  <a:lnTo>
                    <a:pt x="30472" y="911317"/>
                  </a:lnTo>
                  <a:lnTo>
                    <a:pt x="28169" y="928950"/>
                  </a:lnTo>
                  <a:lnTo>
                    <a:pt x="26358" y="943365"/>
                  </a:lnTo>
                  <a:lnTo>
                    <a:pt x="30047" y="725493"/>
                  </a:lnTo>
                  <a:cubicBezTo>
                    <a:pt x="30047" y="691662"/>
                    <a:pt x="26291" y="654071"/>
                    <a:pt x="26291" y="616481"/>
                  </a:cubicBezTo>
                  <a:cubicBezTo>
                    <a:pt x="22536" y="578891"/>
                    <a:pt x="18780" y="545059"/>
                    <a:pt x="15024" y="507469"/>
                  </a:cubicBezTo>
                  <a:cubicBezTo>
                    <a:pt x="11268" y="432289"/>
                    <a:pt x="7512" y="360867"/>
                    <a:pt x="3757" y="285686"/>
                  </a:cubicBezTo>
                  <a:cubicBezTo>
                    <a:pt x="1" y="214265"/>
                    <a:pt x="-3755" y="139084"/>
                    <a:pt x="7512" y="67663"/>
                  </a:cubicBezTo>
                  <a:close/>
                  <a:moveTo>
                    <a:pt x="17543" y="60328"/>
                  </a:moveTo>
                  <a:lnTo>
                    <a:pt x="23865" y="89087"/>
                  </a:lnTo>
                  <a:lnTo>
                    <a:pt x="23431" y="91907"/>
                  </a:lnTo>
                  <a:lnTo>
                    <a:pt x="19882" y="79144"/>
                  </a:lnTo>
                  <a:lnTo>
                    <a:pt x="18029" y="66159"/>
                  </a:lnTo>
                  <a:close/>
                  <a:moveTo>
                    <a:pt x="911704" y="52703"/>
                  </a:moveTo>
                  <a:cubicBezTo>
                    <a:pt x="919200" y="84636"/>
                    <a:pt x="922012" y="118446"/>
                    <a:pt x="922949" y="152726"/>
                  </a:cubicBezTo>
                  <a:lnTo>
                    <a:pt x="922949" y="204225"/>
                  </a:lnTo>
                  <a:lnTo>
                    <a:pt x="919200" y="171666"/>
                  </a:lnTo>
                  <a:lnTo>
                    <a:pt x="919200" y="156013"/>
                  </a:lnTo>
                  <a:lnTo>
                    <a:pt x="909279" y="64858"/>
                  </a:lnTo>
                  <a:close/>
                  <a:moveTo>
                    <a:pt x="907956" y="52703"/>
                  </a:moveTo>
                  <a:lnTo>
                    <a:pt x="909279" y="64858"/>
                  </a:lnTo>
                  <a:lnTo>
                    <a:pt x="907956" y="71487"/>
                  </a:lnTo>
                  <a:cubicBezTo>
                    <a:pt x="911704" y="79000"/>
                    <a:pt x="911704" y="82757"/>
                    <a:pt x="911704" y="90271"/>
                  </a:cubicBezTo>
                  <a:cubicBezTo>
                    <a:pt x="911704" y="105298"/>
                    <a:pt x="915452" y="124081"/>
                    <a:pt x="915452" y="139108"/>
                  </a:cubicBezTo>
                  <a:lnTo>
                    <a:pt x="919200" y="171666"/>
                  </a:lnTo>
                  <a:lnTo>
                    <a:pt x="919200" y="207981"/>
                  </a:lnTo>
                  <a:lnTo>
                    <a:pt x="911704" y="135351"/>
                  </a:lnTo>
                  <a:cubicBezTo>
                    <a:pt x="911704" y="116568"/>
                    <a:pt x="907956" y="97784"/>
                    <a:pt x="907956" y="82757"/>
                  </a:cubicBezTo>
                  <a:cubicBezTo>
                    <a:pt x="904207" y="71487"/>
                    <a:pt x="900459" y="60217"/>
                    <a:pt x="907956" y="52703"/>
                  </a:cubicBezTo>
                  <a:close/>
                  <a:moveTo>
                    <a:pt x="15024" y="48867"/>
                  </a:moveTo>
                  <a:lnTo>
                    <a:pt x="16554" y="55828"/>
                  </a:lnTo>
                  <a:lnTo>
                    <a:pt x="18029" y="66159"/>
                  </a:lnTo>
                  <a:lnTo>
                    <a:pt x="18780" y="75181"/>
                  </a:lnTo>
                  <a:lnTo>
                    <a:pt x="19882" y="79144"/>
                  </a:lnTo>
                  <a:lnTo>
                    <a:pt x="22536" y="97735"/>
                  </a:lnTo>
                  <a:cubicBezTo>
                    <a:pt x="18780" y="86458"/>
                    <a:pt x="15024" y="75181"/>
                    <a:pt x="15024" y="63904"/>
                  </a:cubicBezTo>
                  <a:close/>
                  <a:moveTo>
                    <a:pt x="18438" y="45450"/>
                  </a:moveTo>
                  <a:lnTo>
                    <a:pt x="17371" y="58265"/>
                  </a:lnTo>
                  <a:lnTo>
                    <a:pt x="17543" y="60328"/>
                  </a:lnTo>
                  <a:lnTo>
                    <a:pt x="16554" y="55828"/>
                  </a:lnTo>
                  <a:lnTo>
                    <a:pt x="15494" y="48398"/>
                  </a:lnTo>
                  <a:close/>
                  <a:moveTo>
                    <a:pt x="18780" y="45108"/>
                  </a:moveTo>
                  <a:lnTo>
                    <a:pt x="26012" y="78199"/>
                  </a:lnTo>
                  <a:lnTo>
                    <a:pt x="25352" y="79410"/>
                  </a:lnTo>
                  <a:lnTo>
                    <a:pt x="24279" y="86390"/>
                  </a:lnTo>
                  <a:close/>
                  <a:moveTo>
                    <a:pt x="18467" y="45108"/>
                  </a:moveTo>
                  <a:lnTo>
                    <a:pt x="18780" y="45108"/>
                  </a:lnTo>
                  <a:lnTo>
                    <a:pt x="18438" y="45450"/>
                  </a:lnTo>
                  <a:close/>
                  <a:moveTo>
                    <a:pt x="15024" y="45108"/>
                  </a:moveTo>
                  <a:lnTo>
                    <a:pt x="15494" y="48398"/>
                  </a:lnTo>
                  <a:lnTo>
                    <a:pt x="15024" y="48867"/>
                  </a:lnTo>
                  <a:close/>
                  <a:moveTo>
                    <a:pt x="919200" y="33920"/>
                  </a:moveTo>
                  <a:cubicBezTo>
                    <a:pt x="924823" y="45190"/>
                    <a:pt x="925760" y="57399"/>
                    <a:pt x="925760" y="70078"/>
                  </a:cubicBezTo>
                  <a:lnTo>
                    <a:pt x="925852" y="73921"/>
                  </a:lnTo>
                  <a:close/>
                  <a:moveTo>
                    <a:pt x="915452" y="33920"/>
                  </a:moveTo>
                  <a:cubicBezTo>
                    <a:pt x="922949" y="48947"/>
                    <a:pt x="922949" y="63974"/>
                    <a:pt x="922949" y="79000"/>
                  </a:cubicBezTo>
                  <a:lnTo>
                    <a:pt x="922949" y="105298"/>
                  </a:lnTo>
                  <a:lnTo>
                    <a:pt x="919200" y="79000"/>
                  </a:lnTo>
                  <a:cubicBezTo>
                    <a:pt x="919200" y="63974"/>
                    <a:pt x="915452" y="48947"/>
                    <a:pt x="915452" y="33920"/>
                  </a:cubicBezTo>
                  <a:close/>
                  <a:moveTo>
                    <a:pt x="126446" y="33831"/>
                  </a:moveTo>
                  <a:lnTo>
                    <a:pt x="161500" y="33831"/>
                  </a:lnTo>
                  <a:lnTo>
                    <a:pt x="146477" y="35979"/>
                  </a:lnTo>
                  <a:lnTo>
                    <a:pt x="123942" y="37590"/>
                  </a:lnTo>
                  <a:lnTo>
                    <a:pt x="135209" y="37590"/>
                  </a:lnTo>
                  <a:cubicBezTo>
                    <a:pt x="120186" y="41349"/>
                    <a:pt x="105163" y="45108"/>
                    <a:pt x="86384" y="45108"/>
                  </a:cubicBezTo>
                  <a:cubicBezTo>
                    <a:pt x="63849" y="48867"/>
                    <a:pt x="37559" y="52626"/>
                    <a:pt x="30047" y="78940"/>
                  </a:cubicBezTo>
                  <a:lnTo>
                    <a:pt x="28498" y="89572"/>
                  </a:lnTo>
                  <a:lnTo>
                    <a:pt x="26012" y="78199"/>
                  </a:lnTo>
                  <a:lnTo>
                    <a:pt x="33803" y="63904"/>
                  </a:lnTo>
                  <a:cubicBezTo>
                    <a:pt x="41315" y="56386"/>
                    <a:pt x="48826" y="52626"/>
                    <a:pt x="60094" y="48867"/>
                  </a:cubicBezTo>
                  <a:cubicBezTo>
                    <a:pt x="71361" y="45108"/>
                    <a:pt x="82628" y="45108"/>
                    <a:pt x="93896" y="41349"/>
                  </a:cubicBezTo>
                  <a:lnTo>
                    <a:pt x="110171" y="37590"/>
                  </a:lnTo>
                  <a:close/>
                  <a:moveTo>
                    <a:pt x="84762" y="33831"/>
                  </a:moveTo>
                  <a:lnTo>
                    <a:pt x="85982" y="33831"/>
                  </a:lnTo>
                  <a:lnTo>
                    <a:pt x="75117" y="37590"/>
                  </a:lnTo>
                  <a:lnTo>
                    <a:pt x="52582" y="37590"/>
                  </a:lnTo>
                  <a:lnTo>
                    <a:pt x="75117" y="34958"/>
                  </a:lnTo>
                  <a:close/>
                  <a:moveTo>
                    <a:pt x="86603" y="33616"/>
                  </a:moveTo>
                  <a:lnTo>
                    <a:pt x="85982" y="33831"/>
                  </a:lnTo>
                  <a:lnTo>
                    <a:pt x="84762" y="33831"/>
                  </a:lnTo>
                  <a:close/>
                  <a:moveTo>
                    <a:pt x="129576" y="33108"/>
                  </a:moveTo>
                  <a:lnTo>
                    <a:pt x="126446" y="33831"/>
                  </a:lnTo>
                  <a:lnTo>
                    <a:pt x="85982" y="33831"/>
                  </a:lnTo>
                  <a:lnTo>
                    <a:pt x="85982" y="33831"/>
                  </a:lnTo>
                  <a:lnTo>
                    <a:pt x="97651" y="33831"/>
                  </a:lnTo>
                  <a:cubicBezTo>
                    <a:pt x="105163" y="33831"/>
                    <a:pt x="112675" y="33831"/>
                    <a:pt x="120186" y="33831"/>
                  </a:cubicBezTo>
                  <a:close/>
                  <a:moveTo>
                    <a:pt x="83128" y="29822"/>
                  </a:moveTo>
                  <a:lnTo>
                    <a:pt x="75117" y="33831"/>
                  </a:lnTo>
                  <a:lnTo>
                    <a:pt x="84762" y="33831"/>
                  </a:lnTo>
                  <a:lnTo>
                    <a:pt x="84762" y="33831"/>
                  </a:lnTo>
                  <a:lnTo>
                    <a:pt x="75117" y="33831"/>
                  </a:lnTo>
                  <a:lnTo>
                    <a:pt x="52582" y="33831"/>
                  </a:lnTo>
                  <a:cubicBezTo>
                    <a:pt x="52582" y="33831"/>
                    <a:pt x="52582" y="37590"/>
                    <a:pt x="52582" y="37590"/>
                  </a:cubicBezTo>
                  <a:cubicBezTo>
                    <a:pt x="48826" y="37590"/>
                    <a:pt x="48826" y="33831"/>
                    <a:pt x="48826" y="33831"/>
                  </a:cubicBezTo>
                  <a:close/>
                  <a:moveTo>
                    <a:pt x="595318" y="22192"/>
                  </a:moveTo>
                  <a:lnTo>
                    <a:pt x="609008" y="22432"/>
                  </a:lnTo>
                  <a:lnTo>
                    <a:pt x="604683" y="22554"/>
                  </a:lnTo>
                  <a:lnTo>
                    <a:pt x="589297" y="22424"/>
                  </a:lnTo>
                  <a:close/>
                  <a:moveTo>
                    <a:pt x="478489" y="21484"/>
                  </a:moveTo>
                  <a:lnTo>
                    <a:pt x="589297" y="22424"/>
                  </a:lnTo>
                  <a:lnTo>
                    <a:pt x="488254" y="26313"/>
                  </a:lnTo>
                  <a:cubicBezTo>
                    <a:pt x="413138" y="30072"/>
                    <a:pt x="341778" y="33831"/>
                    <a:pt x="270418" y="37590"/>
                  </a:cubicBezTo>
                  <a:lnTo>
                    <a:pt x="135209" y="37590"/>
                  </a:lnTo>
                  <a:lnTo>
                    <a:pt x="146477" y="35979"/>
                  </a:lnTo>
                  <a:lnTo>
                    <a:pt x="176523" y="33831"/>
                  </a:lnTo>
                  <a:lnTo>
                    <a:pt x="249761" y="33831"/>
                  </a:lnTo>
                  <a:cubicBezTo>
                    <a:pt x="315487" y="31012"/>
                    <a:pt x="381214" y="26313"/>
                    <a:pt x="446940" y="22554"/>
                  </a:cubicBezTo>
                  <a:close/>
                  <a:moveTo>
                    <a:pt x="368535" y="20551"/>
                  </a:moveTo>
                  <a:lnTo>
                    <a:pt x="438867" y="21148"/>
                  </a:lnTo>
                  <a:lnTo>
                    <a:pt x="289197" y="26313"/>
                  </a:lnTo>
                  <a:cubicBezTo>
                    <a:pt x="251639" y="30072"/>
                    <a:pt x="214081" y="30072"/>
                    <a:pt x="176523" y="33831"/>
                  </a:cubicBezTo>
                  <a:lnTo>
                    <a:pt x="176523" y="33831"/>
                  </a:lnTo>
                  <a:lnTo>
                    <a:pt x="161500" y="33831"/>
                  </a:lnTo>
                  <a:lnTo>
                    <a:pt x="187790" y="30072"/>
                  </a:lnTo>
                  <a:close/>
                  <a:moveTo>
                    <a:pt x="678810" y="20464"/>
                  </a:moveTo>
                  <a:lnTo>
                    <a:pt x="893879" y="22554"/>
                  </a:lnTo>
                  <a:cubicBezTo>
                    <a:pt x="799985" y="26313"/>
                    <a:pt x="709846" y="22554"/>
                    <a:pt x="615951" y="22554"/>
                  </a:cubicBezTo>
                  <a:lnTo>
                    <a:pt x="609008" y="22432"/>
                  </a:lnTo>
                  <a:close/>
                  <a:moveTo>
                    <a:pt x="471572" y="20019"/>
                  </a:moveTo>
                  <a:lnTo>
                    <a:pt x="504580" y="20599"/>
                  </a:lnTo>
                  <a:lnTo>
                    <a:pt x="478489" y="21484"/>
                  </a:lnTo>
                  <a:lnTo>
                    <a:pt x="438867" y="21148"/>
                  </a:lnTo>
                  <a:close/>
                  <a:moveTo>
                    <a:pt x="260325" y="19633"/>
                  </a:moveTo>
                  <a:lnTo>
                    <a:pt x="323640" y="20170"/>
                  </a:lnTo>
                  <a:lnTo>
                    <a:pt x="262906" y="22554"/>
                  </a:lnTo>
                  <a:cubicBezTo>
                    <a:pt x="232860" y="26313"/>
                    <a:pt x="199058" y="26313"/>
                    <a:pt x="169012" y="30072"/>
                  </a:cubicBezTo>
                  <a:lnTo>
                    <a:pt x="129576" y="33108"/>
                  </a:lnTo>
                  <a:lnTo>
                    <a:pt x="142721" y="30072"/>
                  </a:lnTo>
                  <a:lnTo>
                    <a:pt x="219428" y="21847"/>
                  </a:lnTo>
                  <a:close/>
                  <a:moveTo>
                    <a:pt x="664729" y="19520"/>
                  </a:moveTo>
                  <a:lnTo>
                    <a:pt x="674635" y="19735"/>
                  </a:lnTo>
                  <a:lnTo>
                    <a:pt x="710068" y="19583"/>
                  </a:lnTo>
                  <a:lnTo>
                    <a:pt x="678810" y="20464"/>
                  </a:lnTo>
                  <a:lnTo>
                    <a:pt x="647977" y="20165"/>
                  </a:lnTo>
                  <a:close/>
                  <a:moveTo>
                    <a:pt x="546447" y="19178"/>
                  </a:moveTo>
                  <a:lnTo>
                    <a:pt x="647977" y="20165"/>
                  </a:lnTo>
                  <a:lnTo>
                    <a:pt x="595318" y="22192"/>
                  </a:lnTo>
                  <a:lnTo>
                    <a:pt x="504580" y="20599"/>
                  </a:lnTo>
                  <a:close/>
                  <a:moveTo>
                    <a:pt x="196841" y="19095"/>
                  </a:moveTo>
                  <a:lnTo>
                    <a:pt x="241552" y="19474"/>
                  </a:lnTo>
                  <a:lnTo>
                    <a:pt x="219428" y="21847"/>
                  </a:lnTo>
                  <a:lnTo>
                    <a:pt x="159681" y="25080"/>
                  </a:lnTo>
                  <a:lnTo>
                    <a:pt x="86603" y="33616"/>
                  </a:lnTo>
                  <a:lnTo>
                    <a:pt x="104937" y="27273"/>
                  </a:lnTo>
                  <a:lnTo>
                    <a:pt x="139680" y="23213"/>
                  </a:lnTo>
                  <a:lnTo>
                    <a:pt x="153988" y="22554"/>
                  </a:lnTo>
                  <a:lnTo>
                    <a:pt x="184846" y="19747"/>
                  </a:lnTo>
                  <a:close/>
                  <a:moveTo>
                    <a:pt x="138965" y="18795"/>
                  </a:moveTo>
                  <a:lnTo>
                    <a:pt x="161500" y="18795"/>
                  </a:lnTo>
                  <a:lnTo>
                    <a:pt x="192420" y="19057"/>
                  </a:lnTo>
                  <a:lnTo>
                    <a:pt x="184846" y="19747"/>
                  </a:lnTo>
                  <a:lnTo>
                    <a:pt x="155866" y="21321"/>
                  </a:lnTo>
                  <a:lnTo>
                    <a:pt x="139680" y="23213"/>
                  </a:lnTo>
                  <a:lnTo>
                    <a:pt x="113144" y="24434"/>
                  </a:lnTo>
                  <a:lnTo>
                    <a:pt x="104937" y="27273"/>
                  </a:lnTo>
                  <a:lnTo>
                    <a:pt x="83128" y="29822"/>
                  </a:lnTo>
                  <a:lnTo>
                    <a:pt x="97651" y="22554"/>
                  </a:lnTo>
                  <a:close/>
                  <a:moveTo>
                    <a:pt x="774298" y="17772"/>
                  </a:moveTo>
                  <a:lnTo>
                    <a:pt x="893879" y="18795"/>
                  </a:lnTo>
                  <a:lnTo>
                    <a:pt x="710068" y="19583"/>
                  </a:lnTo>
                  <a:close/>
                  <a:moveTo>
                    <a:pt x="668543" y="16868"/>
                  </a:moveTo>
                  <a:lnTo>
                    <a:pt x="721796" y="17323"/>
                  </a:lnTo>
                  <a:lnTo>
                    <a:pt x="683555" y="18795"/>
                  </a:lnTo>
                  <a:lnTo>
                    <a:pt x="664729" y="19520"/>
                  </a:lnTo>
                  <a:lnTo>
                    <a:pt x="586461" y="17821"/>
                  </a:lnTo>
                  <a:lnTo>
                    <a:pt x="611301" y="16978"/>
                  </a:lnTo>
                  <a:lnTo>
                    <a:pt x="649753" y="17386"/>
                  </a:lnTo>
                  <a:close/>
                  <a:moveTo>
                    <a:pt x="464626" y="15423"/>
                  </a:moveTo>
                  <a:lnTo>
                    <a:pt x="486885" y="15659"/>
                  </a:lnTo>
                  <a:lnTo>
                    <a:pt x="586461" y="17821"/>
                  </a:lnTo>
                  <a:lnTo>
                    <a:pt x="546447" y="19178"/>
                  </a:lnTo>
                  <a:lnTo>
                    <a:pt x="507033" y="18795"/>
                  </a:lnTo>
                  <a:lnTo>
                    <a:pt x="471572" y="20019"/>
                  </a:lnTo>
                  <a:lnTo>
                    <a:pt x="401871" y="18795"/>
                  </a:lnTo>
                  <a:lnTo>
                    <a:pt x="368535" y="20551"/>
                  </a:lnTo>
                  <a:lnTo>
                    <a:pt x="323640" y="20170"/>
                  </a:lnTo>
                  <a:lnTo>
                    <a:pt x="424920" y="16195"/>
                  </a:lnTo>
                  <a:close/>
                  <a:moveTo>
                    <a:pt x="447020" y="15236"/>
                  </a:moveTo>
                  <a:lnTo>
                    <a:pt x="448860" y="15256"/>
                  </a:lnTo>
                  <a:lnTo>
                    <a:pt x="424920" y="16195"/>
                  </a:lnTo>
                  <a:lnTo>
                    <a:pt x="267132" y="19265"/>
                  </a:lnTo>
                  <a:lnTo>
                    <a:pt x="260325" y="19633"/>
                  </a:lnTo>
                  <a:lnTo>
                    <a:pt x="241552" y="19474"/>
                  </a:lnTo>
                  <a:lnTo>
                    <a:pt x="247883" y="18795"/>
                  </a:lnTo>
                  <a:close/>
                  <a:moveTo>
                    <a:pt x="475322" y="15215"/>
                  </a:moveTo>
                  <a:lnTo>
                    <a:pt x="625424" y="16499"/>
                  </a:lnTo>
                  <a:lnTo>
                    <a:pt x="611301" y="16978"/>
                  </a:lnTo>
                  <a:lnTo>
                    <a:pt x="486885" y="15659"/>
                  </a:lnTo>
                  <a:lnTo>
                    <a:pt x="470633" y="15306"/>
                  </a:lnTo>
                  <a:close/>
                  <a:moveTo>
                    <a:pt x="456992" y="15058"/>
                  </a:moveTo>
                  <a:lnTo>
                    <a:pt x="460650" y="15089"/>
                  </a:lnTo>
                  <a:lnTo>
                    <a:pt x="470633" y="15306"/>
                  </a:lnTo>
                  <a:lnTo>
                    <a:pt x="464626" y="15423"/>
                  </a:lnTo>
                  <a:lnTo>
                    <a:pt x="448860" y="15256"/>
                  </a:lnTo>
                  <a:lnTo>
                    <a:pt x="451312" y="15159"/>
                  </a:lnTo>
                  <a:close/>
                  <a:moveTo>
                    <a:pt x="240372" y="15036"/>
                  </a:moveTo>
                  <a:lnTo>
                    <a:pt x="286694" y="15036"/>
                  </a:lnTo>
                  <a:lnTo>
                    <a:pt x="262906" y="15506"/>
                  </a:lnTo>
                  <a:lnTo>
                    <a:pt x="196841" y="19095"/>
                  </a:lnTo>
                  <a:lnTo>
                    <a:pt x="192420" y="19057"/>
                  </a:lnTo>
                  <a:lnTo>
                    <a:pt x="195302" y="18795"/>
                  </a:lnTo>
                  <a:cubicBezTo>
                    <a:pt x="210325" y="18795"/>
                    <a:pt x="225348" y="15036"/>
                    <a:pt x="240372" y="15036"/>
                  </a:cubicBezTo>
                  <a:close/>
                  <a:moveTo>
                    <a:pt x="97651" y="15036"/>
                  </a:moveTo>
                  <a:lnTo>
                    <a:pt x="180279" y="15036"/>
                  </a:lnTo>
                  <a:lnTo>
                    <a:pt x="138965" y="18795"/>
                  </a:lnTo>
                  <a:lnTo>
                    <a:pt x="105163" y="18795"/>
                  </a:lnTo>
                  <a:cubicBezTo>
                    <a:pt x="90140" y="22554"/>
                    <a:pt x="71361" y="18795"/>
                    <a:pt x="56338" y="22554"/>
                  </a:cubicBezTo>
                  <a:cubicBezTo>
                    <a:pt x="41315" y="22554"/>
                    <a:pt x="22536" y="26313"/>
                    <a:pt x="18780" y="41349"/>
                  </a:cubicBezTo>
                  <a:lnTo>
                    <a:pt x="18467" y="45108"/>
                  </a:lnTo>
                  <a:lnTo>
                    <a:pt x="15024" y="45108"/>
                  </a:lnTo>
                  <a:lnTo>
                    <a:pt x="15024" y="33831"/>
                  </a:lnTo>
                  <a:cubicBezTo>
                    <a:pt x="22536" y="26313"/>
                    <a:pt x="33803" y="22554"/>
                    <a:pt x="45070" y="18795"/>
                  </a:cubicBezTo>
                  <a:cubicBezTo>
                    <a:pt x="63849" y="15036"/>
                    <a:pt x="78873" y="15036"/>
                    <a:pt x="97651" y="15036"/>
                  </a:cubicBezTo>
                  <a:close/>
                  <a:moveTo>
                    <a:pt x="788458" y="14356"/>
                  </a:moveTo>
                  <a:lnTo>
                    <a:pt x="807496" y="15036"/>
                  </a:lnTo>
                  <a:lnTo>
                    <a:pt x="841323" y="15883"/>
                  </a:lnTo>
                  <a:lnTo>
                    <a:pt x="774298" y="17772"/>
                  </a:lnTo>
                  <a:lnTo>
                    <a:pt x="721796" y="17323"/>
                  </a:lnTo>
                  <a:lnTo>
                    <a:pt x="781206" y="15036"/>
                  </a:lnTo>
                  <a:close/>
                  <a:moveTo>
                    <a:pt x="800435" y="13232"/>
                  </a:moveTo>
                  <a:lnTo>
                    <a:pt x="788458" y="14356"/>
                  </a:lnTo>
                  <a:lnTo>
                    <a:pt x="775922" y="13908"/>
                  </a:lnTo>
                  <a:close/>
                  <a:moveTo>
                    <a:pt x="738014" y="12553"/>
                  </a:moveTo>
                  <a:lnTo>
                    <a:pt x="775922" y="13908"/>
                  </a:lnTo>
                  <a:lnTo>
                    <a:pt x="668543" y="16868"/>
                  </a:lnTo>
                  <a:lnTo>
                    <a:pt x="625424" y="16499"/>
                  </a:lnTo>
                  <a:lnTo>
                    <a:pt x="668532" y="15036"/>
                  </a:lnTo>
                  <a:close/>
                  <a:moveTo>
                    <a:pt x="840965" y="12115"/>
                  </a:moveTo>
                  <a:lnTo>
                    <a:pt x="863833" y="12687"/>
                  </a:lnTo>
                  <a:lnTo>
                    <a:pt x="871345" y="12499"/>
                  </a:lnTo>
                  <a:lnTo>
                    <a:pt x="871345" y="15036"/>
                  </a:lnTo>
                  <a:lnTo>
                    <a:pt x="840380" y="12131"/>
                  </a:lnTo>
                  <a:close/>
                  <a:moveTo>
                    <a:pt x="818368" y="11549"/>
                  </a:moveTo>
                  <a:lnTo>
                    <a:pt x="839933" y="12089"/>
                  </a:lnTo>
                  <a:lnTo>
                    <a:pt x="840380" y="12131"/>
                  </a:lnTo>
                  <a:lnTo>
                    <a:pt x="800435" y="13232"/>
                  </a:lnTo>
                  <a:close/>
                  <a:moveTo>
                    <a:pt x="920170" y="11277"/>
                  </a:moveTo>
                  <a:cubicBezTo>
                    <a:pt x="920170" y="11277"/>
                    <a:pt x="920170" y="15036"/>
                    <a:pt x="920170" y="15036"/>
                  </a:cubicBezTo>
                  <a:cubicBezTo>
                    <a:pt x="901391" y="16916"/>
                    <a:pt x="882612" y="16916"/>
                    <a:pt x="863833" y="16446"/>
                  </a:cubicBezTo>
                  <a:lnTo>
                    <a:pt x="841323" y="15883"/>
                  </a:lnTo>
                  <a:lnTo>
                    <a:pt x="871345" y="15036"/>
                  </a:lnTo>
                  <a:cubicBezTo>
                    <a:pt x="871345" y="15036"/>
                    <a:pt x="872284" y="14096"/>
                    <a:pt x="872753" y="13157"/>
                  </a:cubicBezTo>
                  <a:lnTo>
                    <a:pt x="872243" y="12476"/>
                  </a:lnTo>
                  <a:lnTo>
                    <a:pt x="900139" y="11778"/>
                  </a:lnTo>
                  <a:lnTo>
                    <a:pt x="916414" y="15036"/>
                  </a:lnTo>
                  <a:cubicBezTo>
                    <a:pt x="916414" y="15036"/>
                    <a:pt x="916414" y="11277"/>
                    <a:pt x="920170" y="11277"/>
                  </a:cubicBezTo>
                  <a:close/>
                  <a:moveTo>
                    <a:pt x="871345" y="11277"/>
                  </a:moveTo>
                  <a:lnTo>
                    <a:pt x="872243" y="12476"/>
                  </a:lnTo>
                  <a:lnTo>
                    <a:pt x="871345" y="12499"/>
                  </a:lnTo>
                  <a:close/>
                  <a:moveTo>
                    <a:pt x="817095" y="7518"/>
                  </a:moveTo>
                  <a:lnTo>
                    <a:pt x="827944" y="7518"/>
                  </a:lnTo>
                  <a:lnTo>
                    <a:pt x="871345" y="11277"/>
                  </a:lnTo>
                  <a:lnTo>
                    <a:pt x="840965" y="12115"/>
                  </a:lnTo>
                  <a:lnTo>
                    <a:pt x="839933" y="12089"/>
                  </a:lnTo>
                  <a:lnTo>
                    <a:pt x="826275" y="10807"/>
                  </a:lnTo>
                  <a:lnTo>
                    <a:pt x="818368" y="11549"/>
                  </a:lnTo>
                  <a:lnTo>
                    <a:pt x="807496" y="11277"/>
                  </a:lnTo>
                  <a:lnTo>
                    <a:pt x="783325" y="10443"/>
                  </a:lnTo>
                  <a:close/>
                  <a:moveTo>
                    <a:pt x="698578" y="7518"/>
                  </a:moveTo>
                  <a:lnTo>
                    <a:pt x="783325" y="10443"/>
                  </a:lnTo>
                  <a:lnTo>
                    <a:pt x="773694" y="11277"/>
                  </a:lnTo>
                  <a:lnTo>
                    <a:pt x="738014" y="12553"/>
                  </a:lnTo>
                  <a:lnTo>
                    <a:pt x="702334" y="11277"/>
                  </a:lnTo>
                  <a:cubicBezTo>
                    <a:pt x="627218" y="11277"/>
                    <a:pt x="555858" y="15036"/>
                    <a:pt x="484498" y="15036"/>
                  </a:cubicBezTo>
                  <a:lnTo>
                    <a:pt x="475322" y="15215"/>
                  </a:lnTo>
                  <a:lnTo>
                    <a:pt x="460650" y="15089"/>
                  </a:lnTo>
                  <a:lnTo>
                    <a:pt x="458208" y="15036"/>
                  </a:lnTo>
                  <a:lnTo>
                    <a:pt x="456992" y="15058"/>
                  </a:lnTo>
                  <a:lnTo>
                    <a:pt x="454452" y="15036"/>
                  </a:lnTo>
                  <a:lnTo>
                    <a:pt x="451312" y="15159"/>
                  </a:lnTo>
                  <a:lnTo>
                    <a:pt x="447020" y="15236"/>
                  </a:lnTo>
                  <a:lnTo>
                    <a:pt x="428161" y="15036"/>
                  </a:lnTo>
                  <a:lnTo>
                    <a:pt x="286694" y="15036"/>
                  </a:lnTo>
                  <a:lnTo>
                    <a:pt x="476987" y="11277"/>
                  </a:lnTo>
                  <a:cubicBezTo>
                    <a:pt x="552102" y="11277"/>
                    <a:pt x="623462" y="7518"/>
                    <a:pt x="698578" y="7518"/>
                  </a:cubicBezTo>
                  <a:close/>
                  <a:moveTo>
                    <a:pt x="709846" y="0"/>
                  </a:moveTo>
                  <a:cubicBezTo>
                    <a:pt x="747404" y="0"/>
                    <a:pt x="784961" y="3759"/>
                    <a:pt x="822519" y="3759"/>
                  </a:cubicBezTo>
                  <a:cubicBezTo>
                    <a:pt x="841298" y="3759"/>
                    <a:pt x="860077" y="7518"/>
                    <a:pt x="878856" y="7518"/>
                  </a:cubicBezTo>
                  <a:cubicBezTo>
                    <a:pt x="886368" y="7518"/>
                    <a:pt x="893879" y="7518"/>
                    <a:pt x="901391" y="7518"/>
                  </a:cubicBezTo>
                  <a:cubicBezTo>
                    <a:pt x="908903" y="7518"/>
                    <a:pt x="912658" y="7518"/>
                    <a:pt x="920170" y="11277"/>
                  </a:cubicBezTo>
                  <a:lnTo>
                    <a:pt x="900139" y="11778"/>
                  </a:lnTo>
                  <a:lnTo>
                    <a:pt x="897635" y="11277"/>
                  </a:lnTo>
                  <a:cubicBezTo>
                    <a:pt x="878856" y="11277"/>
                    <a:pt x="863833" y="11277"/>
                    <a:pt x="845054" y="7518"/>
                  </a:cubicBezTo>
                  <a:lnTo>
                    <a:pt x="827944" y="7518"/>
                  </a:lnTo>
                  <a:lnTo>
                    <a:pt x="822519" y="7048"/>
                  </a:lnTo>
                  <a:lnTo>
                    <a:pt x="817095" y="7518"/>
                  </a:lnTo>
                  <a:lnTo>
                    <a:pt x="788717" y="7518"/>
                  </a:lnTo>
                  <a:cubicBezTo>
                    <a:pt x="751159" y="3759"/>
                    <a:pt x="713601" y="3759"/>
                    <a:pt x="679799" y="3759"/>
                  </a:cubicBezTo>
                  <a:cubicBezTo>
                    <a:pt x="604683" y="3759"/>
                    <a:pt x="529568" y="7518"/>
                    <a:pt x="458208" y="7518"/>
                  </a:cubicBezTo>
                  <a:cubicBezTo>
                    <a:pt x="383092" y="7518"/>
                    <a:pt x="311732" y="11277"/>
                    <a:pt x="240372" y="15036"/>
                  </a:cubicBezTo>
                  <a:lnTo>
                    <a:pt x="206569" y="15036"/>
                  </a:lnTo>
                  <a:lnTo>
                    <a:pt x="180279" y="15036"/>
                  </a:lnTo>
                  <a:cubicBezTo>
                    <a:pt x="210325" y="15036"/>
                    <a:pt x="240372" y="11277"/>
                    <a:pt x="270418" y="7518"/>
                  </a:cubicBezTo>
                  <a:cubicBezTo>
                    <a:pt x="345534" y="3759"/>
                    <a:pt x="416894" y="3759"/>
                    <a:pt x="492010" y="3759"/>
                  </a:cubicBezTo>
                  <a:cubicBezTo>
                    <a:pt x="563370" y="0"/>
                    <a:pt x="638486" y="0"/>
                    <a:pt x="709846" y="0"/>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30" name="TextBox 59"/>
            <p:cNvSpPr txBox="1">
              <a:spLocks noChangeArrowheads="1"/>
            </p:cNvSpPr>
            <p:nvPr/>
          </p:nvSpPr>
          <p:spPr bwMode="auto">
            <a:xfrm flipH="1">
              <a:off x="3860858" y="2983603"/>
              <a:ext cx="1298326" cy="769433"/>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tx1">
                      <a:lumMod val="75000"/>
                      <a:lumOff val="25000"/>
                    </a:schemeClr>
                  </a:solidFill>
                  <a:latin typeface="微软雅黑" pitchFamily="34" charset="-122"/>
                  <a:ea typeface="微软雅黑" pitchFamily="34" charset="-122"/>
                </a:rPr>
                <a:t>添加</a:t>
              </a:r>
              <a:endParaRPr lang="en-US" altLang="zh-CN" sz="2200" b="1" dirty="0" smtClean="0">
                <a:solidFill>
                  <a:schemeClr val="tx1">
                    <a:lumMod val="75000"/>
                    <a:lumOff val="25000"/>
                  </a:schemeClr>
                </a:solidFill>
                <a:latin typeface="微软雅黑" pitchFamily="34" charset="-122"/>
                <a:ea typeface="微软雅黑" pitchFamily="34" charset="-122"/>
              </a:endParaRPr>
            </a:p>
            <a:p>
              <a:pPr algn="ctr">
                <a:defRPr/>
              </a:pPr>
              <a:r>
                <a:rPr lang="zh-CN" altLang="en-US" sz="2200" b="1" dirty="0" smtClean="0">
                  <a:solidFill>
                    <a:schemeClr val="tx1">
                      <a:lumMod val="75000"/>
                      <a:lumOff val="25000"/>
                    </a:schemeClr>
                  </a:solidFill>
                  <a:latin typeface="微软雅黑" pitchFamily="34" charset="-122"/>
                  <a:ea typeface="微软雅黑" pitchFamily="34" charset="-122"/>
                </a:rPr>
                <a:t>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grpSp>
      <p:grpSp>
        <p:nvGrpSpPr>
          <p:cNvPr id="10" name="组合 9"/>
          <p:cNvGrpSpPr/>
          <p:nvPr/>
        </p:nvGrpSpPr>
        <p:grpSpPr>
          <a:xfrm>
            <a:off x="5755791" y="2888940"/>
            <a:ext cx="1464498" cy="1152128"/>
            <a:chOff x="5755791" y="2888940"/>
            <a:chExt cx="1464498" cy="1152128"/>
          </a:xfrm>
        </p:grpSpPr>
        <p:sp>
          <p:nvSpPr>
            <p:cNvPr id="31" name="任意多边形 30"/>
            <p:cNvSpPr>
              <a:spLocks/>
            </p:cNvSpPr>
            <p:nvPr/>
          </p:nvSpPr>
          <p:spPr bwMode="auto">
            <a:xfrm>
              <a:off x="5755791" y="2888940"/>
              <a:ext cx="1464498" cy="1152128"/>
            </a:xfrm>
            <a:custGeom>
              <a:avLst/>
              <a:gdLst>
                <a:gd name="connsiteX0" fmla="*/ 382260 w 956683"/>
                <a:gd name="connsiteY0" fmla="*/ 1106577 h 1127126"/>
                <a:gd name="connsiteX1" fmla="*/ 404936 w 956683"/>
                <a:gd name="connsiteY1" fmla="*/ 1106969 h 1127126"/>
                <a:gd name="connsiteX2" fmla="*/ 398186 w 956683"/>
                <a:gd name="connsiteY2" fmla="*/ 1107436 h 1127126"/>
                <a:gd name="connsiteX3" fmla="*/ 371954 w 956683"/>
                <a:gd name="connsiteY3" fmla="*/ 1108343 h 1127126"/>
                <a:gd name="connsiteX4" fmla="*/ 158302 w 956683"/>
                <a:gd name="connsiteY4" fmla="*/ 1119613 h 1127126"/>
                <a:gd name="connsiteX5" fmla="*/ 15868 w 956683"/>
                <a:gd name="connsiteY5" fmla="*/ 1123369 h 1127126"/>
                <a:gd name="connsiteX6" fmla="*/ 105827 w 956683"/>
                <a:gd name="connsiteY6" fmla="*/ 1119613 h 1127126"/>
                <a:gd name="connsiteX7" fmla="*/ 203282 w 956683"/>
                <a:gd name="connsiteY7" fmla="*/ 1115856 h 1127126"/>
                <a:gd name="connsiteX8" fmla="*/ 545734 w 956683"/>
                <a:gd name="connsiteY8" fmla="*/ 1105269 h 1127126"/>
                <a:gd name="connsiteX9" fmla="*/ 446919 w 956683"/>
                <a:gd name="connsiteY9" fmla="*/ 1112099 h 1127126"/>
                <a:gd name="connsiteX10" fmla="*/ 15868 w 956683"/>
                <a:gd name="connsiteY10" fmla="*/ 1127126 h 1127126"/>
                <a:gd name="connsiteX11" fmla="*/ 117072 w 956683"/>
                <a:gd name="connsiteY11" fmla="*/ 1123369 h 1127126"/>
                <a:gd name="connsiteX12" fmla="*/ 222023 w 956683"/>
                <a:gd name="connsiteY12" fmla="*/ 1119613 h 1127126"/>
                <a:gd name="connsiteX13" fmla="*/ 398186 w 956683"/>
                <a:gd name="connsiteY13" fmla="*/ 1107436 h 1127126"/>
                <a:gd name="connsiteX14" fmla="*/ 409436 w 956683"/>
                <a:gd name="connsiteY14" fmla="*/ 1107047 h 1127126"/>
                <a:gd name="connsiteX15" fmla="*/ 484402 w 956683"/>
                <a:gd name="connsiteY15" fmla="*/ 1108343 h 1127126"/>
                <a:gd name="connsiteX16" fmla="*/ 555619 w 956683"/>
                <a:gd name="connsiteY16" fmla="*/ 1104586 h 1127126"/>
                <a:gd name="connsiteX17" fmla="*/ 559367 w 956683"/>
                <a:gd name="connsiteY17" fmla="*/ 1104586 h 1127126"/>
                <a:gd name="connsiteX18" fmla="*/ 545734 w 956683"/>
                <a:gd name="connsiteY18" fmla="*/ 1105269 h 1127126"/>
                <a:gd name="connsiteX19" fmla="*/ 532640 w 956683"/>
                <a:gd name="connsiteY19" fmla="*/ 1102789 h 1127126"/>
                <a:gd name="connsiteX20" fmla="*/ 480653 w 956683"/>
                <a:gd name="connsiteY20" fmla="*/ 1104586 h 1127126"/>
                <a:gd name="connsiteX21" fmla="*/ 409436 w 956683"/>
                <a:gd name="connsiteY21" fmla="*/ 1107047 h 1127126"/>
                <a:gd name="connsiteX22" fmla="*/ 404936 w 956683"/>
                <a:gd name="connsiteY22" fmla="*/ 1106969 h 1127126"/>
                <a:gd name="connsiteX23" fmla="*/ 439422 w 956683"/>
                <a:gd name="connsiteY23" fmla="*/ 1104586 h 1127126"/>
                <a:gd name="connsiteX24" fmla="*/ 653073 w 956683"/>
                <a:gd name="connsiteY24" fmla="*/ 1101366 h 1127126"/>
                <a:gd name="connsiteX25" fmla="*/ 653073 w 956683"/>
                <a:gd name="connsiteY25" fmla="*/ 1115856 h 1127126"/>
                <a:gd name="connsiteX26" fmla="*/ 649325 w 956683"/>
                <a:gd name="connsiteY26" fmla="*/ 1115856 h 1127126"/>
                <a:gd name="connsiteX27" fmla="*/ 649503 w 956683"/>
                <a:gd name="connsiteY27" fmla="*/ 1101621 h 1127126"/>
                <a:gd name="connsiteX28" fmla="*/ 649556 w 956683"/>
                <a:gd name="connsiteY28" fmla="*/ 1097322 h 1127126"/>
                <a:gd name="connsiteX29" fmla="*/ 649503 w 956683"/>
                <a:gd name="connsiteY29" fmla="*/ 1101621 h 1127126"/>
                <a:gd name="connsiteX30" fmla="*/ 608094 w 956683"/>
                <a:gd name="connsiteY30" fmla="*/ 1104586 h 1127126"/>
                <a:gd name="connsiteX31" fmla="*/ 559367 w 956683"/>
                <a:gd name="connsiteY31" fmla="*/ 1104586 h 1127126"/>
                <a:gd name="connsiteX32" fmla="*/ 634332 w 956683"/>
                <a:gd name="connsiteY32" fmla="*/ 1100829 h 1127126"/>
                <a:gd name="connsiteX33" fmla="*/ 532640 w 956683"/>
                <a:gd name="connsiteY33" fmla="*/ 1102789 h 1127126"/>
                <a:gd name="connsiteX34" fmla="*/ 589353 w 956683"/>
                <a:gd name="connsiteY34" fmla="*/ 1100829 h 1127126"/>
                <a:gd name="connsiteX35" fmla="*/ 634332 w 956683"/>
                <a:gd name="connsiteY35" fmla="*/ 1099565 h 1127126"/>
                <a:gd name="connsiteX36" fmla="*/ 639486 w 956683"/>
                <a:gd name="connsiteY36" fmla="*/ 1099420 h 1127126"/>
                <a:gd name="connsiteX37" fmla="*/ 672833 w 956683"/>
                <a:gd name="connsiteY37" fmla="*/ 1097142 h 1127126"/>
                <a:gd name="connsiteX38" fmla="*/ 660570 w 956683"/>
                <a:gd name="connsiteY38" fmla="*/ 1104586 h 1127126"/>
                <a:gd name="connsiteX39" fmla="*/ 660570 w 956683"/>
                <a:gd name="connsiteY39" fmla="*/ 1100829 h 1127126"/>
                <a:gd name="connsiteX40" fmla="*/ 663453 w 956683"/>
                <a:gd name="connsiteY40" fmla="*/ 1099962 h 1127126"/>
                <a:gd name="connsiteX41" fmla="*/ 664318 w 956683"/>
                <a:gd name="connsiteY41" fmla="*/ 1100829 h 1127126"/>
                <a:gd name="connsiteX42" fmla="*/ 668038 w 956683"/>
                <a:gd name="connsiteY42" fmla="*/ 1098584 h 1127126"/>
                <a:gd name="connsiteX43" fmla="*/ 634332 w 956683"/>
                <a:gd name="connsiteY43" fmla="*/ 1097072 h 1127126"/>
                <a:gd name="connsiteX44" fmla="*/ 529381 w 956683"/>
                <a:gd name="connsiteY44" fmla="*/ 1100829 h 1127126"/>
                <a:gd name="connsiteX45" fmla="*/ 420681 w 956683"/>
                <a:gd name="connsiteY45" fmla="*/ 1104586 h 1127126"/>
                <a:gd name="connsiteX46" fmla="*/ 634332 w 956683"/>
                <a:gd name="connsiteY46" fmla="*/ 1097072 h 1127126"/>
                <a:gd name="connsiteX47" fmla="*/ 49603 w 956683"/>
                <a:gd name="connsiteY47" fmla="*/ 1097072 h 1127126"/>
                <a:gd name="connsiteX48" fmla="*/ 203282 w 956683"/>
                <a:gd name="connsiteY48" fmla="*/ 1100829 h 1127126"/>
                <a:gd name="connsiteX49" fmla="*/ 420681 w 956683"/>
                <a:gd name="connsiteY49" fmla="*/ 1104586 h 1127126"/>
                <a:gd name="connsiteX50" fmla="*/ 382260 w 956683"/>
                <a:gd name="connsiteY50" fmla="*/ 1106577 h 1127126"/>
                <a:gd name="connsiteX51" fmla="*/ 267002 w 956683"/>
                <a:gd name="connsiteY51" fmla="*/ 1104586 h 1127126"/>
                <a:gd name="connsiteX52" fmla="*/ 49603 w 956683"/>
                <a:gd name="connsiteY52" fmla="*/ 1100829 h 1127126"/>
                <a:gd name="connsiteX53" fmla="*/ 49603 w 956683"/>
                <a:gd name="connsiteY53" fmla="*/ 1097072 h 1127126"/>
                <a:gd name="connsiteX54" fmla="*/ 666507 w 956683"/>
                <a:gd name="connsiteY54" fmla="*/ 1093789 h 1127126"/>
                <a:gd name="connsiteX55" fmla="*/ 660570 w 956683"/>
                <a:gd name="connsiteY55" fmla="*/ 1097072 h 1127126"/>
                <a:gd name="connsiteX56" fmla="*/ 662868 w 956683"/>
                <a:gd name="connsiteY56" fmla="*/ 1099375 h 1127126"/>
                <a:gd name="connsiteX57" fmla="*/ 660570 w 956683"/>
                <a:gd name="connsiteY57" fmla="*/ 1100829 h 1127126"/>
                <a:gd name="connsiteX58" fmla="*/ 653073 w 956683"/>
                <a:gd name="connsiteY58" fmla="*/ 1101366 h 1127126"/>
                <a:gd name="connsiteX59" fmla="*/ 653073 w 956683"/>
                <a:gd name="connsiteY59" fmla="*/ 1096589 h 1127126"/>
                <a:gd name="connsiteX60" fmla="*/ 680976 w 956683"/>
                <a:gd name="connsiteY60" fmla="*/ 1090774 h 1127126"/>
                <a:gd name="connsiteX61" fmla="*/ 668038 w 956683"/>
                <a:gd name="connsiteY61" fmla="*/ 1098584 h 1127126"/>
                <a:gd name="connsiteX62" fmla="*/ 663453 w 956683"/>
                <a:gd name="connsiteY62" fmla="*/ 1099962 h 1127126"/>
                <a:gd name="connsiteX63" fmla="*/ 662868 w 956683"/>
                <a:gd name="connsiteY63" fmla="*/ 1099375 h 1127126"/>
                <a:gd name="connsiteX64" fmla="*/ 674246 w 956683"/>
                <a:gd name="connsiteY64" fmla="*/ 1092177 h 1127126"/>
                <a:gd name="connsiteX65" fmla="*/ 707704 w 956683"/>
                <a:gd name="connsiteY65" fmla="*/ 1071009 h 1127126"/>
                <a:gd name="connsiteX66" fmla="*/ 674246 w 956683"/>
                <a:gd name="connsiteY66" fmla="*/ 1092177 h 1127126"/>
                <a:gd name="connsiteX67" fmla="*/ 666507 w 956683"/>
                <a:gd name="connsiteY67" fmla="*/ 1093789 h 1127126"/>
                <a:gd name="connsiteX68" fmla="*/ 635468 w 956683"/>
                <a:gd name="connsiteY68" fmla="*/ 1061445 h 1127126"/>
                <a:gd name="connsiteX69" fmla="*/ 638080 w 956683"/>
                <a:gd name="connsiteY69" fmla="*/ 1089559 h 1127126"/>
                <a:gd name="connsiteX70" fmla="*/ 635147 w 956683"/>
                <a:gd name="connsiteY70" fmla="*/ 1070449 h 1127126"/>
                <a:gd name="connsiteX71" fmla="*/ 735461 w 956683"/>
                <a:gd name="connsiteY71" fmla="*/ 1057885 h 1127126"/>
                <a:gd name="connsiteX72" fmla="*/ 727102 w 956683"/>
                <a:gd name="connsiteY72" fmla="*/ 1064201 h 1127126"/>
                <a:gd name="connsiteX73" fmla="*/ 684551 w 956683"/>
                <a:gd name="connsiteY73" fmla="*/ 1090029 h 1127126"/>
                <a:gd name="connsiteX74" fmla="*/ 680976 w 956683"/>
                <a:gd name="connsiteY74" fmla="*/ 1090774 h 1127126"/>
                <a:gd name="connsiteX75" fmla="*/ 630423 w 956683"/>
                <a:gd name="connsiteY75" fmla="*/ 1052341 h 1127126"/>
                <a:gd name="connsiteX76" fmla="*/ 631389 w 956683"/>
                <a:gd name="connsiteY76" fmla="*/ 1061533 h 1127126"/>
                <a:gd name="connsiteX77" fmla="*/ 631109 w 956683"/>
                <a:gd name="connsiteY77" fmla="*/ 1072566 h 1127126"/>
                <a:gd name="connsiteX78" fmla="*/ 629885 w 956683"/>
                <a:gd name="connsiteY78" fmla="*/ 1066108 h 1127126"/>
                <a:gd name="connsiteX79" fmla="*/ 737770 w 956683"/>
                <a:gd name="connsiteY79" fmla="*/ 1051903 h 1127126"/>
                <a:gd name="connsiteX80" fmla="*/ 728507 w 956683"/>
                <a:gd name="connsiteY80" fmla="*/ 1059505 h 1127126"/>
                <a:gd name="connsiteX81" fmla="*/ 707704 w 956683"/>
                <a:gd name="connsiteY81" fmla="*/ 1071009 h 1127126"/>
                <a:gd name="connsiteX82" fmla="*/ 735535 w 956683"/>
                <a:gd name="connsiteY82" fmla="*/ 1053401 h 1127126"/>
                <a:gd name="connsiteX83" fmla="*/ 631727 w 956683"/>
                <a:gd name="connsiteY83" fmla="*/ 1048170 h 1127126"/>
                <a:gd name="connsiteX84" fmla="*/ 635147 w 956683"/>
                <a:gd name="connsiteY84" fmla="*/ 1070449 h 1127126"/>
                <a:gd name="connsiteX85" fmla="*/ 634466 w 956683"/>
                <a:gd name="connsiteY85" fmla="*/ 1089559 h 1127126"/>
                <a:gd name="connsiteX86" fmla="*/ 634332 w 956683"/>
                <a:gd name="connsiteY86" fmla="*/ 1093316 h 1127126"/>
                <a:gd name="connsiteX87" fmla="*/ 630968 w 956683"/>
                <a:gd name="connsiteY87" fmla="*/ 1078143 h 1127126"/>
                <a:gd name="connsiteX88" fmla="*/ 631109 w 956683"/>
                <a:gd name="connsiteY88" fmla="*/ 1072566 h 1127126"/>
                <a:gd name="connsiteX89" fmla="*/ 634332 w 956683"/>
                <a:gd name="connsiteY89" fmla="*/ 1089559 h 1127126"/>
                <a:gd name="connsiteX90" fmla="*/ 631389 w 956683"/>
                <a:gd name="connsiteY90" fmla="*/ 1061533 h 1127126"/>
                <a:gd name="connsiteX91" fmla="*/ 621998 w 956683"/>
                <a:gd name="connsiteY91" fmla="*/ 1021077 h 1127126"/>
                <a:gd name="connsiteX92" fmla="*/ 623556 w 956683"/>
                <a:gd name="connsiteY92" fmla="*/ 1032738 h 1127126"/>
                <a:gd name="connsiteX93" fmla="*/ 629885 w 956683"/>
                <a:gd name="connsiteY93" fmla="*/ 1066108 h 1127126"/>
                <a:gd name="connsiteX94" fmla="*/ 629647 w 956683"/>
                <a:gd name="connsiteY94" fmla="*/ 1072184 h 1127126"/>
                <a:gd name="connsiteX95" fmla="*/ 630968 w 956683"/>
                <a:gd name="connsiteY95" fmla="*/ 1078143 h 1127126"/>
                <a:gd name="connsiteX96" fmla="*/ 630584 w 956683"/>
                <a:gd name="connsiteY96" fmla="*/ 1093316 h 1127126"/>
                <a:gd name="connsiteX97" fmla="*/ 634332 w 956683"/>
                <a:gd name="connsiteY97" fmla="*/ 1093316 h 1127126"/>
                <a:gd name="connsiteX98" fmla="*/ 630584 w 956683"/>
                <a:gd name="connsiteY98" fmla="*/ 1097072 h 1127126"/>
                <a:gd name="connsiteX99" fmla="*/ 626836 w 956683"/>
                <a:gd name="connsiteY99" fmla="*/ 1070775 h 1127126"/>
                <a:gd name="connsiteX100" fmla="*/ 623087 w 956683"/>
                <a:gd name="connsiteY100" fmla="*/ 1040722 h 1127126"/>
                <a:gd name="connsiteX101" fmla="*/ 23902 w 956683"/>
                <a:gd name="connsiteY101" fmla="*/ 1013907 h 1127126"/>
                <a:gd name="connsiteX102" fmla="*/ 23308 w 956683"/>
                <a:gd name="connsiteY102" fmla="*/ 1023181 h 1127126"/>
                <a:gd name="connsiteX103" fmla="*/ 23237 w 956683"/>
                <a:gd name="connsiteY103" fmla="*/ 1023555 h 1127126"/>
                <a:gd name="connsiteX104" fmla="*/ 626211 w 956683"/>
                <a:gd name="connsiteY104" fmla="*/ 1012233 h 1127126"/>
                <a:gd name="connsiteX105" fmla="*/ 629431 w 956683"/>
                <a:gd name="connsiteY105" fmla="*/ 1033209 h 1127126"/>
                <a:gd name="connsiteX106" fmla="*/ 630584 w 956683"/>
                <a:gd name="connsiteY106" fmla="*/ 1048235 h 1127126"/>
                <a:gd name="connsiteX107" fmla="*/ 630423 w 956683"/>
                <a:gd name="connsiteY107" fmla="*/ 1052341 h 1127126"/>
                <a:gd name="connsiteX108" fmla="*/ 805214 w 956683"/>
                <a:gd name="connsiteY108" fmla="*/ 1006698 h 1127126"/>
                <a:gd name="connsiteX109" fmla="*/ 786681 w 956683"/>
                <a:gd name="connsiteY109" fmla="*/ 1024240 h 1127126"/>
                <a:gd name="connsiteX110" fmla="*/ 746780 w 956683"/>
                <a:gd name="connsiteY110" fmla="*/ 1051053 h 1127126"/>
                <a:gd name="connsiteX111" fmla="*/ 735461 w 956683"/>
                <a:gd name="connsiteY111" fmla="*/ 1057885 h 1127126"/>
                <a:gd name="connsiteX112" fmla="*/ 787461 w 956683"/>
                <a:gd name="connsiteY112" fmla="*/ 1018597 h 1127126"/>
                <a:gd name="connsiteX113" fmla="*/ 816742 w 956683"/>
                <a:gd name="connsiteY113" fmla="*/ 1004040 h 1127126"/>
                <a:gd name="connsiteX114" fmla="*/ 810501 w 956683"/>
                <a:gd name="connsiteY114" fmla="*/ 1010668 h 1127126"/>
                <a:gd name="connsiteX115" fmla="*/ 739284 w 956683"/>
                <a:gd name="connsiteY115" fmla="*/ 1067019 h 1127126"/>
                <a:gd name="connsiteX116" fmla="*/ 702738 w 956683"/>
                <a:gd name="connsiteY116" fmla="*/ 1088150 h 1127126"/>
                <a:gd name="connsiteX117" fmla="*/ 672833 w 956683"/>
                <a:gd name="connsiteY117" fmla="*/ 1097142 h 1127126"/>
                <a:gd name="connsiteX118" fmla="*/ 684551 w 956683"/>
                <a:gd name="connsiteY118" fmla="*/ 1090029 h 1127126"/>
                <a:gd name="connsiteX119" fmla="*/ 686808 w 956683"/>
                <a:gd name="connsiteY119" fmla="*/ 1089559 h 1127126"/>
                <a:gd name="connsiteX120" fmla="*/ 769270 w 956683"/>
                <a:gd name="connsiteY120" fmla="*/ 1040722 h 1127126"/>
                <a:gd name="connsiteX121" fmla="*/ 786681 w 956683"/>
                <a:gd name="connsiteY121" fmla="*/ 1024240 h 1127126"/>
                <a:gd name="connsiteX122" fmla="*/ 33803 w 956683"/>
                <a:gd name="connsiteY122" fmla="*/ 999902 h 1127126"/>
                <a:gd name="connsiteX123" fmla="*/ 33803 w 956683"/>
                <a:gd name="connsiteY123" fmla="*/ 1013059 h 1127126"/>
                <a:gd name="connsiteX124" fmla="*/ 30047 w 956683"/>
                <a:gd name="connsiteY124" fmla="*/ 1037492 h 1127126"/>
                <a:gd name="connsiteX125" fmla="*/ 18780 w 956683"/>
                <a:gd name="connsiteY125" fmla="*/ 1120191 h 1127126"/>
                <a:gd name="connsiteX126" fmla="*/ 18780 w 956683"/>
                <a:gd name="connsiteY126" fmla="*/ 1100143 h 1127126"/>
                <a:gd name="connsiteX127" fmla="*/ 23475 w 956683"/>
                <a:gd name="connsiteY127" fmla="*/ 1075083 h 1127126"/>
                <a:gd name="connsiteX128" fmla="*/ 26216 w 956683"/>
                <a:gd name="connsiteY128" fmla="*/ 1031189 h 1127126"/>
                <a:gd name="connsiteX129" fmla="*/ 637676 w 956683"/>
                <a:gd name="connsiteY129" fmla="*/ 999465 h 1127126"/>
                <a:gd name="connsiteX130" fmla="*/ 641829 w 956683"/>
                <a:gd name="connsiteY130" fmla="*/ 1021938 h 1127126"/>
                <a:gd name="connsiteX131" fmla="*/ 653073 w 956683"/>
                <a:gd name="connsiteY131" fmla="*/ 1067488 h 1127126"/>
                <a:gd name="connsiteX132" fmla="*/ 653073 w 956683"/>
                <a:gd name="connsiteY132" fmla="*/ 1096589 h 1127126"/>
                <a:gd name="connsiteX133" fmla="*/ 649556 w 956683"/>
                <a:gd name="connsiteY133" fmla="*/ 1097322 h 1127126"/>
                <a:gd name="connsiteX134" fmla="*/ 649794 w 956683"/>
                <a:gd name="connsiteY134" fmla="*/ 1078289 h 1127126"/>
                <a:gd name="connsiteX135" fmla="*/ 641829 w 956683"/>
                <a:gd name="connsiteY135" fmla="*/ 1040722 h 1127126"/>
                <a:gd name="connsiteX136" fmla="*/ 637022 w 956683"/>
                <a:gd name="connsiteY136" fmla="*/ 1017837 h 1127126"/>
                <a:gd name="connsiteX137" fmla="*/ 632700 w 956683"/>
                <a:gd name="connsiteY137" fmla="*/ 997263 h 1127126"/>
                <a:gd name="connsiteX138" fmla="*/ 637022 w 956683"/>
                <a:gd name="connsiteY138" fmla="*/ 1017837 h 1127126"/>
                <a:gd name="connsiteX139" fmla="*/ 635468 w 956683"/>
                <a:gd name="connsiteY139" fmla="*/ 1061445 h 1127126"/>
                <a:gd name="connsiteX140" fmla="*/ 632264 w 956683"/>
                <a:gd name="connsiteY140" fmla="*/ 1026968 h 1127126"/>
                <a:gd name="connsiteX141" fmla="*/ 632927 w 956683"/>
                <a:gd name="connsiteY141" fmla="*/ 1000806 h 1127126"/>
                <a:gd name="connsiteX142" fmla="*/ 37559 w 956683"/>
                <a:gd name="connsiteY142" fmla="*/ 988625 h 1127126"/>
                <a:gd name="connsiteX143" fmla="*/ 37559 w 956683"/>
                <a:gd name="connsiteY143" fmla="*/ 1014938 h 1127126"/>
                <a:gd name="connsiteX144" fmla="*/ 33803 w 956683"/>
                <a:gd name="connsiteY144" fmla="*/ 1097637 h 1127126"/>
                <a:gd name="connsiteX145" fmla="*/ 30047 w 956683"/>
                <a:gd name="connsiteY145" fmla="*/ 1097637 h 1127126"/>
                <a:gd name="connsiteX146" fmla="*/ 33803 w 956683"/>
                <a:gd name="connsiteY146" fmla="*/ 1037492 h 1127126"/>
                <a:gd name="connsiteX147" fmla="*/ 33803 w 956683"/>
                <a:gd name="connsiteY147" fmla="*/ 1013059 h 1127126"/>
                <a:gd name="connsiteX148" fmla="*/ 26358 w 956683"/>
                <a:gd name="connsiteY148" fmla="*/ 943365 h 1127126"/>
                <a:gd name="connsiteX149" fmla="*/ 26291 w 956683"/>
                <a:gd name="connsiteY149" fmla="*/ 947276 h 1127126"/>
                <a:gd name="connsiteX150" fmla="*/ 18510 w 956683"/>
                <a:gd name="connsiteY150" fmla="*/ 1048526 h 1127126"/>
                <a:gd name="connsiteX151" fmla="*/ 17841 w 956683"/>
                <a:gd name="connsiteY151" fmla="*/ 1052059 h 1127126"/>
                <a:gd name="connsiteX152" fmla="*/ 15024 w 956683"/>
                <a:gd name="connsiteY152" fmla="*/ 1093878 h 1127126"/>
                <a:gd name="connsiteX153" fmla="*/ 18510 w 956683"/>
                <a:gd name="connsiteY153" fmla="*/ 1048526 h 1127126"/>
                <a:gd name="connsiteX154" fmla="*/ 23237 w 956683"/>
                <a:gd name="connsiteY154" fmla="*/ 1023555 h 1127126"/>
                <a:gd name="connsiteX155" fmla="*/ 22536 w 956683"/>
                <a:gd name="connsiteY155" fmla="*/ 1033733 h 1127126"/>
                <a:gd name="connsiteX156" fmla="*/ 18780 w 956683"/>
                <a:gd name="connsiteY156" fmla="*/ 1078842 h 1127126"/>
                <a:gd name="connsiteX157" fmla="*/ 18780 w 956683"/>
                <a:gd name="connsiteY157" fmla="*/ 1093878 h 1127126"/>
                <a:gd name="connsiteX158" fmla="*/ 18780 w 956683"/>
                <a:gd name="connsiteY158" fmla="*/ 1100143 h 1127126"/>
                <a:gd name="connsiteX159" fmla="*/ 15024 w 956683"/>
                <a:gd name="connsiteY159" fmla="*/ 1120191 h 1127126"/>
                <a:gd name="connsiteX160" fmla="*/ 15024 w 956683"/>
                <a:gd name="connsiteY160" fmla="*/ 1067565 h 1127126"/>
                <a:gd name="connsiteX161" fmla="*/ 18780 w 956683"/>
                <a:gd name="connsiteY161" fmla="*/ 1003661 h 1127126"/>
                <a:gd name="connsiteX162" fmla="*/ 35832 w 956683"/>
                <a:gd name="connsiteY162" fmla="*/ 930238 h 1127126"/>
                <a:gd name="connsiteX163" fmla="*/ 34043 w 956683"/>
                <a:gd name="connsiteY163" fmla="*/ 965141 h 1127126"/>
                <a:gd name="connsiteX164" fmla="*/ 33334 w 956683"/>
                <a:gd name="connsiteY164" fmla="*/ 974059 h 1127126"/>
                <a:gd name="connsiteX165" fmla="*/ 26291 w 956683"/>
                <a:gd name="connsiteY165" fmla="*/ 1029974 h 1127126"/>
                <a:gd name="connsiteX166" fmla="*/ 26216 w 956683"/>
                <a:gd name="connsiteY166" fmla="*/ 1031189 h 1127126"/>
                <a:gd name="connsiteX167" fmla="*/ 22066 w 956683"/>
                <a:gd name="connsiteY167" fmla="*/ 1048300 h 1127126"/>
                <a:gd name="connsiteX168" fmla="*/ 18780 w 956683"/>
                <a:gd name="connsiteY168" fmla="*/ 1093878 h 1127126"/>
                <a:gd name="connsiteX169" fmla="*/ 23308 w 956683"/>
                <a:gd name="connsiteY169" fmla="*/ 1023181 h 1127126"/>
                <a:gd name="connsiteX170" fmla="*/ 26291 w 956683"/>
                <a:gd name="connsiteY170" fmla="*/ 1007420 h 1127126"/>
                <a:gd name="connsiteX171" fmla="*/ 33333 w 956683"/>
                <a:gd name="connsiteY171" fmla="*/ 959962 h 1127126"/>
                <a:gd name="connsiteX172" fmla="*/ 42124 w 956683"/>
                <a:gd name="connsiteY172" fmla="*/ 922176 h 1127126"/>
                <a:gd name="connsiteX173" fmla="*/ 41315 w 956683"/>
                <a:gd name="connsiteY173" fmla="*/ 935999 h 1127126"/>
                <a:gd name="connsiteX174" fmla="*/ 37559 w 956683"/>
                <a:gd name="connsiteY174" fmla="*/ 988625 h 1127126"/>
                <a:gd name="connsiteX175" fmla="*/ 37559 w 956683"/>
                <a:gd name="connsiteY175" fmla="*/ 964817 h 1127126"/>
                <a:gd name="connsiteX176" fmla="*/ 37559 w 956683"/>
                <a:gd name="connsiteY176" fmla="*/ 920963 h 1127126"/>
                <a:gd name="connsiteX177" fmla="*/ 37559 w 956683"/>
                <a:gd name="connsiteY177" fmla="*/ 964817 h 1127126"/>
                <a:gd name="connsiteX178" fmla="*/ 33803 w 956683"/>
                <a:gd name="connsiteY178" fmla="*/ 999902 h 1127126"/>
                <a:gd name="connsiteX179" fmla="*/ 33803 w 956683"/>
                <a:gd name="connsiteY179" fmla="*/ 969830 h 1127126"/>
                <a:gd name="connsiteX180" fmla="*/ 34043 w 956683"/>
                <a:gd name="connsiteY180" fmla="*/ 965141 h 1127126"/>
                <a:gd name="connsiteX181" fmla="*/ 605222 w 956683"/>
                <a:gd name="connsiteY181" fmla="*/ 909432 h 1127126"/>
                <a:gd name="connsiteX182" fmla="*/ 619339 w 956683"/>
                <a:gd name="connsiteY182" fmla="*/ 973101 h 1127126"/>
                <a:gd name="connsiteX183" fmla="*/ 621998 w 956683"/>
                <a:gd name="connsiteY183" fmla="*/ 1021077 h 1127126"/>
                <a:gd name="connsiteX184" fmla="*/ 615591 w 956683"/>
                <a:gd name="connsiteY184" fmla="*/ 973101 h 1127126"/>
                <a:gd name="connsiteX185" fmla="*/ 608563 w 956683"/>
                <a:gd name="connsiteY185" fmla="*/ 938820 h 1127126"/>
                <a:gd name="connsiteX186" fmla="*/ 896711 w 956683"/>
                <a:gd name="connsiteY186" fmla="*/ 901723 h 1127126"/>
                <a:gd name="connsiteX187" fmla="*/ 857823 w 956683"/>
                <a:gd name="connsiteY187" fmla="*/ 960421 h 1127126"/>
                <a:gd name="connsiteX188" fmla="*/ 833551 w 956683"/>
                <a:gd name="connsiteY188" fmla="*/ 986193 h 1127126"/>
                <a:gd name="connsiteX189" fmla="*/ 810501 w 956683"/>
                <a:gd name="connsiteY189" fmla="*/ 1003154 h 1127126"/>
                <a:gd name="connsiteX190" fmla="*/ 805214 w 956683"/>
                <a:gd name="connsiteY190" fmla="*/ 1006698 h 1127126"/>
                <a:gd name="connsiteX191" fmla="*/ 836739 w 956683"/>
                <a:gd name="connsiteY191" fmla="*/ 976857 h 1127126"/>
                <a:gd name="connsiteX192" fmla="*/ 854730 w 956683"/>
                <a:gd name="connsiteY192" fmla="*/ 952815 h 1127126"/>
                <a:gd name="connsiteX193" fmla="*/ 892963 w 956683"/>
                <a:gd name="connsiteY193" fmla="*/ 901723 h 1127126"/>
                <a:gd name="connsiteX194" fmla="*/ 854730 w 956683"/>
                <a:gd name="connsiteY194" fmla="*/ 952815 h 1127126"/>
                <a:gd name="connsiteX195" fmla="*/ 844235 w 956683"/>
                <a:gd name="connsiteY195" fmla="*/ 965587 h 1127126"/>
                <a:gd name="connsiteX196" fmla="*/ 788011 w 956683"/>
                <a:gd name="connsiteY196" fmla="*/ 1018181 h 1127126"/>
                <a:gd name="connsiteX197" fmla="*/ 787461 w 956683"/>
                <a:gd name="connsiteY197" fmla="*/ 1018597 h 1127126"/>
                <a:gd name="connsiteX198" fmla="*/ 737770 w 956683"/>
                <a:gd name="connsiteY198" fmla="*/ 1051903 h 1127126"/>
                <a:gd name="connsiteX199" fmla="*/ 788011 w 956683"/>
                <a:gd name="connsiteY199" fmla="*/ 1010668 h 1127126"/>
                <a:gd name="connsiteX200" fmla="*/ 844235 w 956683"/>
                <a:gd name="connsiteY200" fmla="*/ 958074 h 1127126"/>
                <a:gd name="connsiteX201" fmla="*/ 892963 w 956683"/>
                <a:gd name="connsiteY201" fmla="*/ 901723 h 1127126"/>
                <a:gd name="connsiteX202" fmla="*/ 38765 w 956683"/>
                <a:gd name="connsiteY202" fmla="*/ 900346 h 1127126"/>
                <a:gd name="connsiteX203" fmla="*/ 37559 w 956683"/>
                <a:gd name="connsiteY203" fmla="*/ 920963 h 1127126"/>
                <a:gd name="connsiteX204" fmla="*/ 37559 w 956683"/>
                <a:gd name="connsiteY204" fmla="*/ 909685 h 1127126"/>
                <a:gd name="connsiteX205" fmla="*/ 896242 w 956683"/>
                <a:gd name="connsiteY205" fmla="*/ 900314 h 1127126"/>
                <a:gd name="connsiteX206" fmla="*/ 896711 w 956683"/>
                <a:gd name="connsiteY206" fmla="*/ 901723 h 1127126"/>
                <a:gd name="connsiteX207" fmla="*/ 892963 w 956683"/>
                <a:gd name="connsiteY207" fmla="*/ 901723 h 1127126"/>
                <a:gd name="connsiteX208" fmla="*/ 896242 w 956683"/>
                <a:gd name="connsiteY208" fmla="*/ 900314 h 1127126"/>
                <a:gd name="connsiteX209" fmla="*/ 608244 w 956683"/>
                <a:gd name="connsiteY209" fmla="*/ 898618 h 1127126"/>
                <a:gd name="connsiteX210" fmla="*/ 611053 w 956683"/>
                <a:gd name="connsiteY210" fmla="*/ 910818 h 1127126"/>
                <a:gd name="connsiteX211" fmla="*/ 622030 w 956683"/>
                <a:gd name="connsiteY211" fmla="*/ 972426 h 1127126"/>
                <a:gd name="connsiteX212" fmla="*/ 626211 w 956683"/>
                <a:gd name="connsiteY212" fmla="*/ 1012233 h 1127126"/>
                <a:gd name="connsiteX213" fmla="*/ 623087 w 956683"/>
                <a:gd name="connsiteY213" fmla="*/ 991884 h 1127126"/>
                <a:gd name="connsiteX214" fmla="*/ 611843 w 956683"/>
                <a:gd name="connsiteY214" fmla="*/ 924263 h 1127126"/>
                <a:gd name="connsiteX215" fmla="*/ 607874 w 956683"/>
                <a:gd name="connsiteY215" fmla="*/ 895976 h 1127126"/>
                <a:gd name="connsiteX216" fmla="*/ 608244 w 956683"/>
                <a:gd name="connsiteY216" fmla="*/ 898618 h 1127126"/>
                <a:gd name="connsiteX217" fmla="*/ 608094 w 956683"/>
                <a:gd name="connsiteY217" fmla="*/ 897966 h 1127126"/>
                <a:gd name="connsiteX218" fmla="*/ 607655 w 956683"/>
                <a:gd name="connsiteY218" fmla="*/ 894002 h 1127126"/>
                <a:gd name="connsiteX219" fmla="*/ 607874 w 956683"/>
                <a:gd name="connsiteY219" fmla="*/ 895976 h 1127126"/>
                <a:gd name="connsiteX220" fmla="*/ 607626 w 956683"/>
                <a:gd name="connsiteY220" fmla="*/ 894209 h 1127126"/>
                <a:gd name="connsiteX221" fmla="*/ 607345 w 956683"/>
                <a:gd name="connsiteY221" fmla="*/ 891204 h 1127126"/>
                <a:gd name="connsiteX222" fmla="*/ 607794 w 956683"/>
                <a:gd name="connsiteY222" fmla="*/ 893007 h 1127126"/>
                <a:gd name="connsiteX223" fmla="*/ 607655 w 956683"/>
                <a:gd name="connsiteY223" fmla="*/ 894002 h 1127126"/>
                <a:gd name="connsiteX224" fmla="*/ 907502 w 956683"/>
                <a:gd name="connsiteY224" fmla="*/ 886325 h 1127126"/>
                <a:gd name="connsiteX225" fmla="*/ 907724 w 956683"/>
                <a:gd name="connsiteY225" fmla="*/ 890181 h 1127126"/>
                <a:gd name="connsiteX226" fmla="*/ 904207 w 956683"/>
                <a:gd name="connsiteY226" fmla="*/ 894209 h 1127126"/>
                <a:gd name="connsiteX227" fmla="*/ 903993 w 956683"/>
                <a:gd name="connsiteY227" fmla="*/ 890480 h 1127126"/>
                <a:gd name="connsiteX228" fmla="*/ 904207 w 956683"/>
                <a:gd name="connsiteY228" fmla="*/ 890453 h 1127126"/>
                <a:gd name="connsiteX229" fmla="*/ 903552 w 956683"/>
                <a:gd name="connsiteY229" fmla="*/ 882820 h 1127126"/>
                <a:gd name="connsiteX230" fmla="*/ 904207 w 956683"/>
                <a:gd name="connsiteY230" fmla="*/ 882939 h 1127126"/>
                <a:gd name="connsiteX231" fmla="*/ 903556 w 956683"/>
                <a:gd name="connsiteY231" fmla="*/ 882887 h 1127126"/>
                <a:gd name="connsiteX232" fmla="*/ 609592 w 956683"/>
                <a:gd name="connsiteY232" fmla="*/ 880199 h 1127126"/>
                <a:gd name="connsiteX233" fmla="*/ 611843 w 956683"/>
                <a:gd name="connsiteY233" fmla="*/ 897966 h 1127126"/>
                <a:gd name="connsiteX234" fmla="*/ 629178 w 956683"/>
                <a:gd name="connsiteY234" fmla="*/ 993763 h 1127126"/>
                <a:gd name="connsiteX235" fmla="*/ 632264 w 956683"/>
                <a:gd name="connsiteY235" fmla="*/ 1026968 h 1127126"/>
                <a:gd name="connsiteX236" fmla="*/ 631727 w 956683"/>
                <a:gd name="connsiteY236" fmla="*/ 1048170 h 1127126"/>
                <a:gd name="connsiteX237" fmla="*/ 629431 w 956683"/>
                <a:gd name="connsiteY237" fmla="*/ 1033209 h 1127126"/>
                <a:gd name="connsiteX238" fmla="*/ 626836 w 956683"/>
                <a:gd name="connsiteY238" fmla="*/ 999398 h 1127126"/>
                <a:gd name="connsiteX239" fmla="*/ 622030 w 956683"/>
                <a:gd name="connsiteY239" fmla="*/ 972426 h 1127126"/>
                <a:gd name="connsiteX240" fmla="*/ 619339 w 956683"/>
                <a:gd name="connsiteY240" fmla="*/ 946803 h 1127126"/>
                <a:gd name="connsiteX241" fmla="*/ 611053 w 956683"/>
                <a:gd name="connsiteY241" fmla="*/ 910818 h 1127126"/>
                <a:gd name="connsiteX242" fmla="*/ 608094 w 956683"/>
                <a:gd name="connsiteY242" fmla="*/ 894209 h 1127126"/>
                <a:gd name="connsiteX243" fmla="*/ 607794 w 956683"/>
                <a:gd name="connsiteY243" fmla="*/ 893007 h 1127126"/>
                <a:gd name="connsiteX244" fmla="*/ 912479 w 956683"/>
                <a:gd name="connsiteY244" fmla="*/ 880089 h 1127126"/>
                <a:gd name="connsiteX245" fmla="*/ 914897 w 956683"/>
                <a:gd name="connsiteY245" fmla="*/ 880574 h 1127126"/>
                <a:gd name="connsiteX246" fmla="*/ 907956 w 956683"/>
                <a:gd name="connsiteY246" fmla="*/ 897966 h 1127126"/>
                <a:gd name="connsiteX247" fmla="*/ 904207 w 956683"/>
                <a:gd name="connsiteY247" fmla="*/ 894209 h 1127126"/>
                <a:gd name="connsiteX248" fmla="*/ 907956 w 956683"/>
                <a:gd name="connsiteY248" fmla="*/ 894209 h 1127126"/>
                <a:gd name="connsiteX249" fmla="*/ 907724 w 956683"/>
                <a:gd name="connsiteY249" fmla="*/ 890181 h 1127126"/>
                <a:gd name="connsiteX250" fmla="*/ 910767 w 956683"/>
                <a:gd name="connsiteY250" fmla="*/ 886696 h 1127126"/>
                <a:gd name="connsiteX251" fmla="*/ 911426 w 956683"/>
                <a:gd name="connsiteY251" fmla="*/ 881409 h 1127126"/>
                <a:gd name="connsiteX252" fmla="*/ 915181 w 956683"/>
                <a:gd name="connsiteY252" fmla="*/ 879861 h 1127126"/>
                <a:gd name="connsiteX253" fmla="*/ 926697 w 956683"/>
                <a:gd name="connsiteY253" fmla="*/ 882939 h 1127126"/>
                <a:gd name="connsiteX254" fmla="*/ 914897 w 956683"/>
                <a:gd name="connsiteY254" fmla="*/ 880574 h 1127126"/>
                <a:gd name="connsiteX255" fmla="*/ 903374 w 956683"/>
                <a:gd name="connsiteY255" fmla="*/ 879739 h 1127126"/>
                <a:gd name="connsiteX256" fmla="*/ 903552 w 956683"/>
                <a:gd name="connsiteY256" fmla="*/ 882820 h 1127126"/>
                <a:gd name="connsiteX257" fmla="*/ 899783 w 956683"/>
                <a:gd name="connsiteY257" fmla="*/ 882139 h 1127126"/>
                <a:gd name="connsiteX258" fmla="*/ 926697 w 956683"/>
                <a:gd name="connsiteY258" fmla="*/ 879182 h 1127126"/>
                <a:gd name="connsiteX259" fmla="*/ 926697 w 956683"/>
                <a:gd name="connsiteY259" fmla="*/ 882939 h 1127126"/>
                <a:gd name="connsiteX260" fmla="*/ 926697 w 956683"/>
                <a:gd name="connsiteY260" fmla="*/ 879182 h 1127126"/>
                <a:gd name="connsiteX261" fmla="*/ 605994 w 956683"/>
                <a:gd name="connsiteY261" fmla="*/ 879017 h 1127126"/>
                <a:gd name="connsiteX262" fmla="*/ 607345 w 956683"/>
                <a:gd name="connsiteY262" fmla="*/ 891204 h 1127126"/>
                <a:gd name="connsiteX263" fmla="*/ 605613 w 956683"/>
                <a:gd name="connsiteY263" fmla="*/ 884262 h 1127126"/>
                <a:gd name="connsiteX264" fmla="*/ 907081 w 956683"/>
                <a:gd name="connsiteY264" fmla="*/ 879007 h 1127126"/>
                <a:gd name="connsiteX265" fmla="*/ 911612 w 956683"/>
                <a:gd name="connsiteY265" fmla="*/ 879915 h 1127126"/>
                <a:gd name="connsiteX266" fmla="*/ 911426 w 956683"/>
                <a:gd name="connsiteY266" fmla="*/ 881409 h 1127126"/>
                <a:gd name="connsiteX267" fmla="*/ 907502 w 956683"/>
                <a:gd name="connsiteY267" fmla="*/ 886325 h 1127126"/>
                <a:gd name="connsiteX268" fmla="*/ 911780 w 956683"/>
                <a:gd name="connsiteY268" fmla="*/ 878952 h 1127126"/>
                <a:gd name="connsiteX269" fmla="*/ 913104 w 956683"/>
                <a:gd name="connsiteY269" fmla="*/ 879306 h 1127126"/>
                <a:gd name="connsiteX270" fmla="*/ 912479 w 956683"/>
                <a:gd name="connsiteY270" fmla="*/ 880089 h 1127126"/>
                <a:gd name="connsiteX271" fmla="*/ 911612 w 956683"/>
                <a:gd name="connsiteY271" fmla="*/ 879915 h 1127126"/>
                <a:gd name="connsiteX272" fmla="*/ 911704 w 956683"/>
                <a:gd name="connsiteY272" fmla="*/ 879182 h 1127126"/>
                <a:gd name="connsiteX273" fmla="*/ 903288 w 956683"/>
                <a:gd name="connsiteY273" fmla="*/ 878247 h 1127126"/>
                <a:gd name="connsiteX274" fmla="*/ 905072 w 956683"/>
                <a:gd name="connsiteY274" fmla="*/ 878605 h 1127126"/>
                <a:gd name="connsiteX275" fmla="*/ 904207 w 956683"/>
                <a:gd name="connsiteY275" fmla="*/ 879183 h 1127126"/>
                <a:gd name="connsiteX276" fmla="*/ 903374 w 956683"/>
                <a:gd name="connsiteY276" fmla="*/ 879739 h 1127126"/>
                <a:gd name="connsiteX277" fmla="*/ 903338 w 956683"/>
                <a:gd name="connsiteY277" fmla="*/ 879101 h 1127126"/>
                <a:gd name="connsiteX278" fmla="*/ 904207 w 956683"/>
                <a:gd name="connsiteY278" fmla="*/ 879182 h 1127126"/>
                <a:gd name="connsiteX279" fmla="*/ 903334 w 956683"/>
                <a:gd name="connsiteY279" fmla="*/ 879042 h 1127126"/>
                <a:gd name="connsiteX280" fmla="*/ 906617 w 956683"/>
                <a:gd name="connsiteY280" fmla="*/ 877572 h 1127126"/>
                <a:gd name="connsiteX281" fmla="*/ 907004 w 956683"/>
                <a:gd name="connsiteY281" fmla="*/ 877676 h 1127126"/>
                <a:gd name="connsiteX282" fmla="*/ 907081 w 956683"/>
                <a:gd name="connsiteY282" fmla="*/ 879007 h 1127126"/>
                <a:gd name="connsiteX283" fmla="*/ 905072 w 956683"/>
                <a:gd name="connsiteY283" fmla="*/ 878605 h 1127126"/>
                <a:gd name="connsiteX284" fmla="*/ 914682 w 956683"/>
                <a:gd name="connsiteY284" fmla="*/ 877330 h 1127126"/>
                <a:gd name="connsiteX285" fmla="*/ 915926 w 956683"/>
                <a:gd name="connsiteY285" fmla="*/ 877522 h 1127126"/>
                <a:gd name="connsiteX286" fmla="*/ 915452 w 956683"/>
                <a:gd name="connsiteY286" fmla="*/ 879182 h 1127126"/>
                <a:gd name="connsiteX287" fmla="*/ 915181 w 956683"/>
                <a:gd name="connsiteY287" fmla="*/ 879861 h 1127126"/>
                <a:gd name="connsiteX288" fmla="*/ 913104 w 956683"/>
                <a:gd name="connsiteY288" fmla="*/ 879306 h 1127126"/>
                <a:gd name="connsiteX289" fmla="*/ 916101 w 956683"/>
                <a:gd name="connsiteY289" fmla="*/ 876907 h 1127126"/>
                <a:gd name="connsiteX290" fmla="*/ 926697 w 956683"/>
                <a:gd name="connsiteY290" fmla="*/ 879182 h 1127126"/>
                <a:gd name="connsiteX291" fmla="*/ 915926 w 956683"/>
                <a:gd name="connsiteY291" fmla="*/ 877522 h 1127126"/>
                <a:gd name="connsiteX292" fmla="*/ 908424 w 956683"/>
                <a:gd name="connsiteY292" fmla="*/ 876365 h 1127126"/>
                <a:gd name="connsiteX293" fmla="*/ 912435 w 956683"/>
                <a:gd name="connsiteY293" fmla="*/ 876983 h 1127126"/>
                <a:gd name="connsiteX294" fmla="*/ 911780 w 956683"/>
                <a:gd name="connsiteY294" fmla="*/ 878952 h 1127126"/>
                <a:gd name="connsiteX295" fmla="*/ 907004 w 956683"/>
                <a:gd name="connsiteY295" fmla="*/ 877676 h 1127126"/>
                <a:gd name="connsiteX296" fmla="*/ 906984 w 956683"/>
                <a:gd name="connsiteY296" fmla="*/ 877327 h 1127126"/>
                <a:gd name="connsiteX297" fmla="*/ 912703 w 956683"/>
                <a:gd name="connsiteY297" fmla="*/ 876177 h 1127126"/>
                <a:gd name="connsiteX298" fmla="*/ 915178 w 956683"/>
                <a:gd name="connsiteY298" fmla="*/ 876708 h 1127126"/>
                <a:gd name="connsiteX299" fmla="*/ 914682 w 956683"/>
                <a:gd name="connsiteY299" fmla="*/ 877330 h 1127126"/>
                <a:gd name="connsiteX300" fmla="*/ 912435 w 956683"/>
                <a:gd name="connsiteY300" fmla="*/ 876983 h 1127126"/>
                <a:gd name="connsiteX301" fmla="*/ 903133 w 956683"/>
                <a:gd name="connsiteY301" fmla="*/ 875549 h 1127126"/>
                <a:gd name="connsiteX302" fmla="*/ 906915 w 956683"/>
                <a:gd name="connsiteY302" fmla="*/ 876132 h 1127126"/>
                <a:gd name="connsiteX303" fmla="*/ 906984 w 956683"/>
                <a:gd name="connsiteY303" fmla="*/ 877327 h 1127126"/>
                <a:gd name="connsiteX304" fmla="*/ 906617 w 956683"/>
                <a:gd name="connsiteY304" fmla="*/ 877572 h 1127126"/>
                <a:gd name="connsiteX305" fmla="*/ 903197 w 956683"/>
                <a:gd name="connsiteY305" fmla="*/ 876658 h 1127126"/>
                <a:gd name="connsiteX306" fmla="*/ 906845 w 956683"/>
                <a:gd name="connsiteY306" fmla="*/ 874919 h 1127126"/>
                <a:gd name="connsiteX307" fmla="*/ 909678 w 956683"/>
                <a:gd name="connsiteY307" fmla="*/ 875527 h 1127126"/>
                <a:gd name="connsiteX308" fmla="*/ 908424 w 956683"/>
                <a:gd name="connsiteY308" fmla="*/ 876365 h 1127126"/>
                <a:gd name="connsiteX309" fmla="*/ 906915 w 956683"/>
                <a:gd name="connsiteY309" fmla="*/ 876132 h 1127126"/>
                <a:gd name="connsiteX310" fmla="*/ 916701 w 956683"/>
                <a:gd name="connsiteY310" fmla="*/ 874800 h 1127126"/>
                <a:gd name="connsiteX311" fmla="*/ 916101 w 956683"/>
                <a:gd name="connsiteY311" fmla="*/ 876907 h 1127126"/>
                <a:gd name="connsiteX312" fmla="*/ 915178 w 956683"/>
                <a:gd name="connsiteY312" fmla="*/ 876708 h 1127126"/>
                <a:gd name="connsiteX313" fmla="*/ 913846 w 956683"/>
                <a:gd name="connsiteY313" fmla="*/ 872743 h 1127126"/>
                <a:gd name="connsiteX314" fmla="*/ 912703 w 956683"/>
                <a:gd name="connsiteY314" fmla="*/ 876177 h 1127126"/>
                <a:gd name="connsiteX315" fmla="*/ 909678 w 956683"/>
                <a:gd name="connsiteY315" fmla="*/ 875527 h 1127126"/>
                <a:gd name="connsiteX316" fmla="*/ 611493 w 956683"/>
                <a:gd name="connsiteY316" fmla="*/ 866647 h 1127126"/>
                <a:gd name="connsiteX317" fmla="*/ 609592 w 956683"/>
                <a:gd name="connsiteY317" fmla="*/ 880199 h 1127126"/>
                <a:gd name="connsiteX318" fmla="*/ 608532 w 956683"/>
                <a:gd name="connsiteY318" fmla="*/ 871840 h 1127126"/>
                <a:gd name="connsiteX319" fmla="*/ 728184 w 956683"/>
                <a:gd name="connsiteY319" fmla="*/ 864194 h 1127126"/>
                <a:gd name="connsiteX320" fmla="*/ 757537 w 956683"/>
                <a:gd name="connsiteY320" fmla="*/ 868729 h 1127126"/>
                <a:gd name="connsiteX321" fmla="*/ 829242 w 956683"/>
                <a:gd name="connsiteY321" fmla="*/ 886696 h 1127126"/>
                <a:gd name="connsiteX322" fmla="*/ 892963 w 956683"/>
                <a:gd name="connsiteY322" fmla="*/ 886696 h 1127126"/>
                <a:gd name="connsiteX323" fmla="*/ 899182 w 956683"/>
                <a:gd name="connsiteY323" fmla="*/ 882540 h 1127126"/>
                <a:gd name="connsiteX324" fmla="*/ 903556 w 956683"/>
                <a:gd name="connsiteY324" fmla="*/ 882887 h 1127126"/>
                <a:gd name="connsiteX325" fmla="*/ 903993 w 956683"/>
                <a:gd name="connsiteY325" fmla="*/ 890480 h 1127126"/>
                <a:gd name="connsiteX326" fmla="*/ 874221 w 956683"/>
                <a:gd name="connsiteY326" fmla="*/ 894209 h 1127126"/>
                <a:gd name="connsiteX327" fmla="*/ 814249 w 956683"/>
                <a:gd name="connsiteY327" fmla="*/ 886696 h 1127126"/>
                <a:gd name="connsiteX328" fmla="*/ 613787 w 956683"/>
                <a:gd name="connsiteY328" fmla="*/ 862624 h 1127126"/>
                <a:gd name="connsiteX329" fmla="*/ 611493 w 956683"/>
                <a:gd name="connsiteY329" fmla="*/ 866647 h 1127126"/>
                <a:gd name="connsiteX330" fmla="*/ 611843 w 956683"/>
                <a:gd name="connsiteY330" fmla="*/ 864156 h 1127126"/>
                <a:gd name="connsiteX331" fmla="*/ 728796 w 956683"/>
                <a:gd name="connsiteY331" fmla="*/ 859134 h 1127126"/>
                <a:gd name="connsiteX332" fmla="*/ 794102 w 956683"/>
                <a:gd name="connsiteY332" fmla="*/ 868851 h 1127126"/>
                <a:gd name="connsiteX333" fmla="*/ 865684 w 956683"/>
                <a:gd name="connsiteY333" fmla="*/ 875568 h 1127126"/>
                <a:gd name="connsiteX334" fmla="*/ 870473 w 956683"/>
                <a:gd name="connsiteY334" fmla="*/ 876834 h 1127126"/>
                <a:gd name="connsiteX335" fmla="*/ 899783 w 956683"/>
                <a:gd name="connsiteY335" fmla="*/ 882139 h 1127126"/>
                <a:gd name="connsiteX336" fmla="*/ 899182 w 956683"/>
                <a:gd name="connsiteY336" fmla="*/ 882540 h 1127126"/>
                <a:gd name="connsiteX337" fmla="*/ 791759 w 956683"/>
                <a:gd name="connsiteY337" fmla="*/ 874017 h 1127126"/>
                <a:gd name="connsiteX338" fmla="*/ 757537 w 956683"/>
                <a:gd name="connsiteY338" fmla="*/ 868729 h 1127126"/>
                <a:gd name="connsiteX339" fmla="*/ 754277 w 956683"/>
                <a:gd name="connsiteY339" fmla="*/ 867912 h 1127126"/>
                <a:gd name="connsiteX340" fmla="*/ 622858 w 956683"/>
                <a:gd name="connsiteY340" fmla="*/ 859021 h 1127126"/>
                <a:gd name="connsiteX341" fmla="*/ 623087 w 956683"/>
                <a:gd name="connsiteY341" fmla="*/ 860399 h 1127126"/>
                <a:gd name="connsiteX342" fmla="*/ 630584 w 956683"/>
                <a:gd name="connsiteY342" fmla="*/ 886696 h 1127126"/>
                <a:gd name="connsiteX343" fmla="*/ 638080 w 956683"/>
                <a:gd name="connsiteY343" fmla="*/ 988127 h 1127126"/>
                <a:gd name="connsiteX344" fmla="*/ 637676 w 956683"/>
                <a:gd name="connsiteY344" fmla="*/ 999465 h 1127126"/>
                <a:gd name="connsiteX345" fmla="*/ 630285 w 956683"/>
                <a:gd name="connsiteY345" fmla="*/ 959460 h 1127126"/>
                <a:gd name="connsiteX346" fmla="*/ 626836 w 956683"/>
                <a:gd name="connsiteY346" fmla="*/ 905480 h 1127126"/>
                <a:gd name="connsiteX347" fmla="*/ 619768 w 956683"/>
                <a:gd name="connsiteY347" fmla="*/ 862977 h 1127126"/>
                <a:gd name="connsiteX348" fmla="*/ 618850 w 956683"/>
                <a:gd name="connsiteY348" fmla="*/ 858635 h 1127126"/>
                <a:gd name="connsiteX349" fmla="*/ 619339 w 956683"/>
                <a:gd name="connsiteY349" fmla="*/ 860399 h 1127126"/>
                <a:gd name="connsiteX350" fmla="*/ 619768 w 956683"/>
                <a:gd name="connsiteY350" fmla="*/ 862977 h 1127126"/>
                <a:gd name="connsiteX351" fmla="*/ 619398 w 956683"/>
                <a:gd name="connsiteY351" fmla="*/ 863451 h 1127126"/>
                <a:gd name="connsiteX352" fmla="*/ 623087 w 956683"/>
                <a:gd name="connsiteY352" fmla="*/ 920506 h 1127126"/>
                <a:gd name="connsiteX353" fmla="*/ 630285 w 956683"/>
                <a:gd name="connsiteY353" fmla="*/ 959460 h 1127126"/>
                <a:gd name="connsiteX354" fmla="*/ 632700 w 956683"/>
                <a:gd name="connsiteY354" fmla="*/ 997263 h 1127126"/>
                <a:gd name="connsiteX355" fmla="*/ 626836 w 956683"/>
                <a:gd name="connsiteY355" fmla="*/ 969344 h 1127126"/>
                <a:gd name="connsiteX356" fmla="*/ 615591 w 956683"/>
                <a:gd name="connsiteY356" fmla="*/ 901723 h 1127126"/>
                <a:gd name="connsiteX357" fmla="*/ 611843 w 956683"/>
                <a:gd name="connsiteY357" fmla="*/ 877304 h 1127126"/>
                <a:gd name="connsiteX358" fmla="*/ 617167 w 956683"/>
                <a:gd name="connsiteY358" fmla="*/ 859961 h 1127126"/>
                <a:gd name="connsiteX359" fmla="*/ 617938 w 956683"/>
                <a:gd name="connsiteY359" fmla="*/ 855343 h 1127126"/>
                <a:gd name="connsiteX360" fmla="*/ 618245 w 956683"/>
                <a:gd name="connsiteY360" fmla="*/ 856450 h 1127126"/>
                <a:gd name="connsiteX361" fmla="*/ 617167 w 956683"/>
                <a:gd name="connsiteY361" fmla="*/ 859961 h 1127126"/>
                <a:gd name="connsiteX362" fmla="*/ 613787 w 956683"/>
                <a:gd name="connsiteY362" fmla="*/ 862624 h 1127126"/>
                <a:gd name="connsiteX363" fmla="*/ 627781 w 956683"/>
                <a:gd name="connsiteY363" fmla="*/ 852717 h 1127126"/>
                <a:gd name="connsiteX364" fmla="*/ 622858 w 956683"/>
                <a:gd name="connsiteY364" fmla="*/ 859021 h 1127126"/>
                <a:gd name="connsiteX365" fmla="*/ 622337 w 956683"/>
                <a:gd name="connsiteY365" fmla="*/ 855888 h 1127126"/>
                <a:gd name="connsiteX366" fmla="*/ 626074 w 956683"/>
                <a:gd name="connsiteY366" fmla="*/ 852944 h 1127126"/>
                <a:gd name="connsiteX367" fmla="*/ 621702 w 956683"/>
                <a:gd name="connsiteY367" fmla="*/ 852069 h 1127126"/>
                <a:gd name="connsiteX368" fmla="*/ 622337 w 956683"/>
                <a:gd name="connsiteY368" fmla="*/ 855888 h 1127126"/>
                <a:gd name="connsiteX369" fmla="*/ 618850 w 956683"/>
                <a:gd name="connsiteY369" fmla="*/ 858635 h 1127126"/>
                <a:gd name="connsiteX370" fmla="*/ 618245 w 956683"/>
                <a:gd name="connsiteY370" fmla="*/ 856450 h 1127126"/>
                <a:gd name="connsiteX371" fmla="*/ 619339 w 956683"/>
                <a:gd name="connsiteY371" fmla="*/ 852885 h 1127126"/>
                <a:gd name="connsiteX372" fmla="*/ 746390 w 956683"/>
                <a:gd name="connsiteY372" fmla="*/ 848351 h 1127126"/>
                <a:gd name="connsiteX373" fmla="*/ 802394 w 956683"/>
                <a:gd name="connsiteY373" fmla="*/ 855594 h 1127126"/>
                <a:gd name="connsiteX374" fmla="*/ 829242 w 956683"/>
                <a:gd name="connsiteY374" fmla="*/ 860399 h 1127126"/>
                <a:gd name="connsiteX375" fmla="*/ 877969 w 956683"/>
                <a:gd name="connsiteY375" fmla="*/ 871669 h 1127126"/>
                <a:gd name="connsiteX376" fmla="*/ 893475 w 956683"/>
                <a:gd name="connsiteY376" fmla="*/ 874060 h 1127126"/>
                <a:gd name="connsiteX377" fmla="*/ 903197 w 956683"/>
                <a:gd name="connsiteY377" fmla="*/ 876658 h 1127126"/>
                <a:gd name="connsiteX378" fmla="*/ 903288 w 956683"/>
                <a:gd name="connsiteY378" fmla="*/ 878247 h 1127126"/>
                <a:gd name="connsiteX379" fmla="*/ 870473 w 956683"/>
                <a:gd name="connsiteY379" fmla="*/ 871669 h 1127126"/>
                <a:gd name="connsiteX380" fmla="*/ 854650 w 956683"/>
                <a:gd name="connsiteY380" fmla="*/ 868696 h 1127126"/>
                <a:gd name="connsiteX381" fmla="*/ 851732 w 956683"/>
                <a:gd name="connsiteY381" fmla="*/ 867912 h 1127126"/>
                <a:gd name="connsiteX382" fmla="*/ 799256 w 956683"/>
                <a:gd name="connsiteY382" fmla="*/ 856642 h 1127126"/>
                <a:gd name="connsiteX383" fmla="*/ 755523 w 956683"/>
                <a:gd name="connsiteY383" fmla="*/ 850067 h 1127126"/>
                <a:gd name="connsiteX384" fmla="*/ 633597 w 956683"/>
                <a:gd name="connsiteY384" fmla="*/ 848228 h 1127126"/>
                <a:gd name="connsiteX385" fmla="*/ 649325 w 956683"/>
                <a:gd name="connsiteY385" fmla="*/ 849129 h 1127126"/>
                <a:gd name="connsiteX386" fmla="*/ 686808 w 956683"/>
                <a:gd name="connsiteY386" fmla="*/ 852885 h 1127126"/>
                <a:gd name="connsiteX387" fmla="*/ 705422 w 956683"/>
                <a:gd name="connsiteY387" fmla="*/ 855655 h 1127126"/>
                <a:gd name="connsiteX388" fmla="*/ 728039 w 956683"/>
                <a:gd name="connsiteY388" fmla="*/ 864156 h 1127126"/>
                <a:gd name="connsiteX389" fmla="*/ 728184 w 956683"/>
                <a:gd name="connsiteY389" fmla="*/ 864194 h 1127126"/>
                <a:gd name="connsiteX390" fmla="*/ 679311 w 956683"/>
                <a:gd name="connsiteY390" fmla="*/ 856642 h 1127126"/>
                <a:gd name="connsiteX391" fmla="*/ 644171 w 956683"/>
                <a:gd name="connsiteY391" fmla="*/ 850537 h 1127126"/>
                <a:gd name="connsiteX392" fmla="*/ 627781 w 956683"/>
                <a:gd name="connsiteY392" fmla="*/ 852717 h 1127126"/>
                <a:gd name="connsiteX393" fmla="*/ 630584 w 956683"/>
                <a:gd name="connsiteY393" fmla="*/ 849129 h 1127126"/>
                <a:gd name="connsiteX394" fmla="*/ 739284 w 956683"/>
                <a:gd name="connsiteY394" fmla="*/ 844299 h 1127126"/>
                <a:gd name="connsiteX395" fmla="*/ 825494 w 956683"/>
                <a:gd name="connsiteY395" fmla="*/ 856642 h 1127126"/>
                <a:gd name="connsiteX396" fmla="*/ 874221 w 956683"/>
                <a:gd name="connsiteY396" fmla="*/ 867912 h 1127126"/>
                <a:gd name="connsiteX397" fmla="*/ 903050 w 956683"/>
                <a:gd name="connsiteY397" fmla="*/ 874104 h 1127126"/>
                <a:gd name="connsiteX398" fmla="*/ 903133 w 956683"/>
                <a:gd name="connsiteY398" fmla="*/ 875549 h 1127126"/>
                <a:gd name="connsiteX399" fmla="*/ 893475 w 956683"/>
                <a:gd name="connsiteY399" fmla="*/ 874060 h 1127126"/>
                <a:gd name="connsiteX400" fmla="*/ 870473 w 956683"/>
                <a:gd name="connsiteY400" fmla="*/ 867912 h 1127126"/>
                <a:gd name="connsiteX401" fmla="*/ 810501 w 956683"/>
                <a:gd name="connsiteY401" fmla="*/ 856642 h 1127126"/>
                <a:gd name="connsiteX402" fmla="*/ 802394 w 956683"/>
                <a:gd name="connsiteY402" fmla="*/ 855594 h 1127126"/>
                <a:gd name="connsiteX403" fmla="*/ 667238 w 956683"/>
                <a:gd name="connsiteY403" fmla="*/ 841304 h 1127126"/>
                <a:gd name="connsiteX404" fmla="*/ 682607 w 956683"/>
                <a:gd name="connsiteY404" fmla="*/ 841548 h 1127126"/>
                <a:gd name="connsiteX405" fmla="*/ 709297 w 956683"/>
                <a:gd name="connsiteY405" fmla="*/ 852416 h 1127126"/>
                <a:gd name="connsiteX406" fmla="*/ 728796 w 956683"/>
                <a:gd name="connsiteY406" fmla="*/ 859134 h 1127126"/>
                <a:gd name="connsiteX407" fmla="*/ 705422 w 956683"/>
                <a:gd name="connsiteY407" fmla="*/ 855655 h 1127126"/>
                <a:gd name="connsiteX408" fmla="*/ 619638 w 956683"/>
                <a:gd name="connsiteY408" fmla="*/ 839657 h 1127126"/>
                <a:gd name="connsiteX409" fmla="*/ 621626 w 956683"/>
                <a:gd name="connsiteY409" fmla="*/ 851612 h 1127126"/>
                <a:gd name="connsiteX410" fmla="*/ 619339 w 956683"/>
                <a:gd name="connsiteY410" fmla="*/ 852885 h 1127126"/>
                <a:gd name="connsiteX411" fmla="*/ 617938 w 956683"/>
                <a:gd name="connsiteY411" fmla="*/ 855343 h 1127126"/>
                <a:gd name="connsiteX412" fmla="*/ 614858 w 956683"/>
                <a:gd name="connsiteY412" fmla="*/ 844231 h 1127126"/>
                <a:gd name="connsiteX413" fmla="*/ 615591 w 956683"/>
                <a:gd name="connsiteY413" fmla="*/ 841615 h 1127126"/>
                <a:gd name="connsiteX414" fmla="*/ 711001 w 956683"/>
                <a:gd name="connsiteY414" fmla="*/ 839566 h 1127126"/>
                <a:gd name="connsiteX415" fmla="*/ 724291 w 956683"/>
                <a:gd name="connsiteY415" fmla="*/ 841615 h 1127126"/>
                <a:gd name="connsiteX416" fmla="*/ 739284 w 956683"/>
                <a:gd name="connsiteY416" fmla="*/ 844299 h 1127126"/>
                <a:gd name="connsiteX417" fmla="*/ 720542 w 956683"/>
                <a:gd name="connsiteY417" fmla="*/ 841615 h 1127126"/>
                <a:gd name="connsiteX418" fmla="*/ 677646 w 956683"/>
                <a:gd name="connsiteY418" fmla="*/ 839528 h 1127126"/>
                <a:gd name="connsiteX419" fmla="*/ 694336 w 956683"/>
                <a:gd name="connsiteY419" fmla="*/ 841619 h 1127126"/>
                <a:gd name="connsiteX420" fmla="*/ 730057 w 956683"/>
                <a:gd name="connsiteY420" fmla="*/ 846239 h 1127126"/>
                <a:gd name="connsiteX421" fmla="*/ 755523 w 956683"/>
                <a:gd name="connsiteY421" fmla="*/ 850067 h 1127126"/>
                <a:gd name="connsiteX422" fmla="*/ 810501 w 956683"/>
                <a:gd name="connsiteY422" fmla="*/ 860399 h 1127126"/>
                <a:gd name="connsiteX423" fmla="*/ 854650 w 956683"/>
                <a:gd name="connsiteY423" fmla="*/ 868696 h 1127126"/>
                <a:gd name="connsiteX424" fmla="*/ 877969 w 956683"/>
                <a:gd name="connsiteY424" fmla="*/ 874956 h 1127126"/>
                <a:gd name="connsiteX425" fmla="*/ 903334 w 956683"/>
                <a:gd name="connsiteY425" fmla="*/ 879042 h 1127126"/>
                <a:gd name="connsiteX426" fmla="*/ 903338 w 956683"/>
                <a:gd name="connsiteY426" fmla="*/ 879101 h 1127126"/>
                <a:gd name="connsiteX427" fmla="*/ 865684 w 956683"/>
                <a:gd name="connsiteY427" fmla="*/ 875568 h 1127126"/>
                <a:gd name="connsiteX428" fmla="*/ 836739 w 956683"/>
                <a:gd name="connsiteY428" fmla="*/ 867912 h 1127126"/>
                <a:gd name="connsiteX429" fmla="*/ 769270 w 956683"/>
                <a:gd name="connsiteY429" fmla="*/ 856642 h 1127126"/>
                <a:gd name="connsiteX430" fmla="*/ 686808 w 956683"/>
                <a:gd name="connsiteY430" fmla="*/ 841615 h 1127126"/>
                <a:gd name="connsiteX431" fmla="*/ 682607 w 956683"/>
                <a:gd name="connsiteY431" fmla="*/ 841548 h 1127126"/>
                <a:gd name="connsiteX432" fmla="*/ 659745 w 956683"/>
                <a:gd name="connsiteY432" fmla="*/ 838488 h 1127126"/>
                <a:gd name="connsiteX433" fmla="*/ 667238 w 956683"/>
                <a:gd name="connsiteY433" fmla="*/ 841304 h 1127126"/>
                <a:gd name="connsiteX434" fmla="*/ 657290 w 956683"/>
                <a:gd name="connsiteY434" fmla="*/ 841146 h 1127126"/>
                <a:gd name="connsiteX435" fmla="*/ 633597 w 956683"/>
                <a:gd name="connsiteY435" fmla="*/ 848228 h 1127126"/>
                <a:gd name="connsiteX436" fmla="*/ 632927 w 956683"/>
                <a:gd name="connsiteY436" fmla="*/ 848189 h 1127126"/>
                <a:gd name="connsiteX437" fmla="*/ 621702 w 956683"/>
                <a:gd name="connsiteY437" fmla="*/ 852069 h 1127126"/>
                <a:gd name="connsiteX438" fmla="*/ 621626 w 956683"/>
                <a:gd name="connsiteY438" fmla="*/ 851612 h 1127126"/>
                <a:gd name="connsiteX439" fmla="*/ 640423 w 956683"/>
                <a:gd name="connsiteY439" fmla="*/ 841146 h 1127126"/>
                <a:gd name="connsiteX440" fmla="*/ 614959 w 956683"/>
                <a:gd name="connsiteY440" fmla="*/ 837993 h 1127126"/>
                <a:gd name="connsiteX441" fmla="*/ 614654 w 956683"/>
                <a:gd name="connsiteY441" fmla="*/ 843494 h 1127126"/>
                <a:gd name="connsiteX442" fmla="*/ 614858 w 956683"/>
                <a:gd name="connsiteY442" fmla="*/ 844231 h 1127126"/>
                <a:gd name="connsiteX443" fmla="*/ 608094 w 956683"/>
                <a:gd name="connsiteY443" fmla="*/ 868382 h 1127126"/>
                <a:gd name="connsiteX444" fmla="*/ 608532 w 956683"/>
                <a:gd name="connsiteY444" fmla="*/ 871840 h 1127126"/>
                <a:gd name="connsiteX445" fmla="*/ 606220 w 956683"/>
                <a:gd name="connsiteY445" fmla="*/ 875895 h 1127126"/>
                <a:gd name="connsiteX446" fmla="*/ 605994 w 956683"/>
                <a:gd name="connsiteY446" fmla="*/ 879017 h 1127126"/>
                <a:gd name="connsiteX447" fmla="*/ 604346 w 956683"/>
                <a:gd name="connsiteY447" fmla="*/ 864156 h 1127126"/>
                <a:gd name="connsiteX448" fmla="*/ 610437 w 956683"/>
                <a:gd name="connsiteY448" fmla="*/ 840206 h 1127126"/>
                <a:gd name="connsiteX449" fmla="*/ 669155 w 956683"/>
                <a:gd name="connsiteY449" fmla="*/ 836071 h 1127126"/>
                <a:gd name="connsiteX450" fmla="*/ 690556 w 956683"/>
                <a:gd name="connsiteY450" fmla="*/ 837859 h 1127126"/>
                <a:gd name="connsiteX451" fmla="*/ 746390 w 956683"/>
                <a:gd name="connsiteY451" fmla="*/ 848351 h 1127126"/>
                <a:gd name="connsiteX452" fmla="*/ 730057 w 956683"/>
                <a:gd name="connsiteY452" fmla="*/ 846239 h 1127126"/>
                <a:gd name="connsiteX453" fmla="*/ 724291 w 956683"/>
                <a:gd name="connsiteY453" fmla="*/ 845372 h 1127126"/>
                <a:gd name="connsiteX454" fmla="*/ 694336 w 956683"/>
                <a:gd name="connsiteY454" fmla="*/ 841619 h 1127126"/>
                <a:gd name="connsiteX455" fmla="*/ 694304 w 956683"/>
                <a:gd name="connsiteY455" fmla="*/ 841615 h 1127126"/>
                <a:gd name="connsiteX456" fmla="*/ 673428 w 956683"/>
                <a:gd name="connsiteY456" fmla="*/ 837811 h 1127126"/>
                <a:gd name="connsiteX457" fmla="*/ 648789 w 956683"/>
                <a:gd name="connsiteY457" fmla="*/ 834370 h 1127126"/>
                <a:gd name="connsiteX458" fmla="*/ 659417 w 956683"/>
                <a:gd name="connsiteY458" fmla="*/ 835258 h 1127126"/>
                <a:gd name="connsiteX459" fmla="*/ 673428 w 956683"/>
                <a:gd name="connsiteY459" fmla="*/ 837811 h 1127126"/>
                <a:gd name="connsiteX460" fmla="*/ 677646 w 956683"/>
                <a:gd name="connsiteY460" fmla="*/ 839528 h 1127126"/>
                <a:gd name="connsiteX461" fmla="*/ 664318 w 956683"/>
                <a:gd name="connsiteY461" fmla="*/ 837859 h 1127126"/>
                <a:gd name="connsiteX462" fmla="*/ 659745 w 956683"/>
                <a:gd name="connsiteY462" fmla="*/ 838488 h 1127126"/>
                <a:gd name="connsiteX463" fmla="*/ 635319 w 956683"/>
                <a:gd name="connsiteY463" fmla="*/ 830147 h 1127126"/>
                <a:gd name="connsiteX464" fmla="*/ 640805 w 956683"/>
                <a:gd name="connsiteY464" fmla="*/ 831369 h 1127126"/>
                <a:gd name="connsiteX465" fmla="*/ 648789 w 956683"/>
                <a:gd name="connsiteY465" fmla="*/ 834370 h 1127126"/>
                <a:gd name="connsiteX466" fmla="*/ 645577 w 956683"/>
                <a:gd name="connsiteY466" fmla="*/ 834102 h 1127126"/>
                <a:gd name="connsiteX467" fmla="*/ 629178 w 956683"/>
                <a:gd name="connsiteY467" fmla="*/ 835041 h 1127126"/>
                <a:gd name="connsiteX468" fmla="*/ 619638 w 956683"/>
                <a:gd name="connsiteY468" fmla="*/ 839657 h 1127126"/>
                <a:gd name="connsiteX469" fmla="*/ 619339 w 956683"/>
                <a:gd name="connsiteY469" fmla="*/ 837859 h 1127126"/>
                <a:gd name="connsiteX470" fmla="*/ 620137 w 956683"/>
                <a:gd name="connsiteY470" fmla="*/ 835458 h 1127126"/>
                <a:gd name="connsiteX471" fmla="*/ 630584 w 956683"/>
                <a:gd name="connsiteY471" fmla="*/ 830345 h 1127126"/>
                <a:gd name="connsiteX472" fmla="*/ 650575 w 956683"/>
                <a:gd name="connsiteY472" fmla="*/ 829510 h 1127126"/>
                <a:gd name="connsiteX473" fmla="*/ 664318 w 956683"/>
                <a:gd name="connsiteY473" fmla="*/ 834102 h 1127126"/>
                <a:gd name="connsiteX474" fmla="*/ 669155 w 956683"/>
                <a:gd name="connsiteY474" fmla="*/ 836071 h 1127126"/>
                <a:gd name="connsiteX475" fmla="*/ 659417 w 956683"/>
                <a:gd name="connsiteY475" fmla="*/ 835258 h 1127126"/>
                <a:gd name="connsiteX476" fmla="*/ 653073 w 956683"/>
                <a:gd name="connsiteY476" fmla="*/ 834102 h 1127126"/>
                <a:gd name="connsiteX477" fmla="*/ 640805 w 956683"/>
                <a:gd name="connsiteY477" fmla="*/ 831369 h 1127126"/>
                <a:gd name="connsiteX478" fmla="*/ 638080 w 956683"/>
                <a:gd name="connsiteY478" fmla="*/ 830345 h 1127126"/>
                <a:gd name="connsiteX479" fmla="*/ 637009 w 956683"/>
                <a:gd name="connsiteY479" fmla="*/ 830077 h 1127126"/>
                <a:gd name="connsiteX480" fmla="*/ 644078 w 956683"/>
                <a:gd name="connsiteY480" fmla="*/ 827340 h 1127126"/>
                <a:gd name="connsiteX481" fmla="*/ 668067 w 956683"/>
                <a:gd name="connsiteY481" fmla="*/ 830345 h 1127126"/>
                <a:gd name="connsiteX482" fmla="*/ 711001 w 956683"/>
                <a:gd name="connsiteY482" fmla="*/ 839566 h 1127126"/>
                <a:gd name="connsiteX483" fmla="*/ 675563 w 956683"/>
                <a:gd name="connsiteY483" fmla="*/ 834102 h 1127126"/>
                <a:gd name="connsiteX484" fmla="*/ 653074 w 956683"/>
                <a:gd name="connsiteY484" fmla="*/ 829406 h 1127126"/>
                <a:gd name="connsiteX485" fmla="*/ 650575 w 956683"/>
                <a:gd name="connsiteY485" fmla="*/ 829510 h 1127126"/>
                <a:gd name="connsiteX486" fmla="*/ 623087 w 956683"/>
                <a:gd name="connsiteY486" fmla="*/ 826588 h 1127126"/>
                <a:gd name="connsiteX487" fmla="*/ 637009 w 956683"/>
                <a:gd name="connsiteY487" fmla="*/ 830077 h 1127126"/>
                <a:gd name="connsiteX488" fmla="*/ 635319 w 956683"/>
                <a:gd name="connsiteY488" fmla="*/ 830147 h 1127126"/>
                <a:gd name="connsiteX489" fmla="*/ 622829 w 956683"/>
                <a:gd name="connsiteY489" fmla="*/ 827366 h 1127126"/>
                <a:gd name="connsiteX490" fmla="*/ 619339 w 956683"/>
                <a:gd name="connsiteY490" fmla="*/ 826588 h 1127126"/>
                <a:gd name="connsiteX491" fmla="*/ 622829 w 956683"/>
                <a:gd name="connsiteY491" fmla="*/ 827366 h 1127126"/>
                <a:gd name="connsiteX492" fmla="*/ 620137 w 956683"/>
                <a:gd name="connsiteY492" fmla="*/ 835458 h 1127126"/>
                <a:gd name="connsiteX493" fmla="*/ 614959 w 956683"/>
                <a:gd name="connsiteY493" fmla="*/ 837993 h 1127126"/>
                <a:gd name="connsiteX494" fmla="*/ 615538 w 956683"/>
                <a:gd name="connsiteY494" fmla="*/ 827541 h 1127126"/>
                <a:gd name="connsiteX495" fmla="*/ 607157 w 956683"/>
                <a:gd name="connsiteY495" fmla="*/ 824710 h 1127126"/>
                <a:gd name="connsiteX496" fmla="*/ 617383 w 956683"/>
                <a:gd name="connsiteY496" fmla="*/ 825331 h 1127126"/>
                <a:gd name="connsiteX497" fmla="*/ 615591 w 956683"/>
                <a:gd name="connsiteY497" fmla="*/ 826588 h 1127126"/>
                <a:gd name="connsiteX498" fmla="*/ 615538 w 956683"/>
                <a:gd name="connsiteY498" fmla="*/ 827541 h 1127126"/>
                <a:gd name="connsiteX499" fmla="*/ 604346 w 956683"/>
                <a:gd name="connsiteY499" fmla="*/ 830345 h 1127126"/>
                <a:gd name="connsiteX500" fmla="*/ 596850 w 956683"/>
                <a:gd name="connsiteY500" fmla="*/ 849129 h 1127126"/>
                <a:gd name="connsiteX501" fmla="*/ 605613 w 956683"/>
                <a:gd name="connsiteY501" fmla="*/ 884262 h 1127126"/>
                <a:gd name="connsiteX502" fmla="*/ 604346 w 956683"/>
                <a:gd name="connsiteY502" fmla="*/ 901723 h 1127126"/>
                <a:gd name="connsiteX503" fmla="*/ 605222 w 956683"/>
                <a:gd name="connsiteY503" fmla="*/ 909432 h 1127126"/>
                <a:gd name="connsiteX504" fmla="*/ 604346 w 956683"/>
                <a:gd name="connsiteY504" fmla="*/ 905480 h 1127126"/>
                <a:gd name="connsiteX505" fmla="*/ 596850 w 956683"/>
                <a:gd name="connsiteY505" fmla="*/ 871669 h 1127126"/>
                <a:gd name="connsiteX506" fmla="*/ 593101 w 956683"/>
                <a:gd name="connsiteY506" fmla="*/ 845372 h 1127126"/>
                <a:gd name="connsiteX507" fmla="*/ 607157 w 956683"/>
                <a:gd name="connsiteY507" fmla="*/ 824710 h 1127126"/>
                <a:gd name="connsiteX508" fmla="*/ 921990 w 956683"/>
                <a:gd name="connsiteY508" fmla="*/ 824491 h 1127126"/>
                <a:gd name="connsiteX509" fmla="*/ 922949 w 956683"/>
                <a:gd name="connsiteY509" fmla="*/ 834102 h 1127126"/>
                <a:gd name="connsiteX510" fmla="*/ 915452 w 956683"/>
                <a:gd name="connsiteY510" fmla="*/ 871669 h 1127126"/>
                <a:gd name="connsiteX511" fmla="*/ 913846 w 956683"/>
                <a:gd name="connsiteY511" fmla="*/ 872743 h 1127126"/>
                <a:gd name="connsiteX512" fmla="*/ 919200 w 956683"/>
                <a:gd name="connsiteY512" fmla="*/ 856642 h 1127126"/>
                <a:gd name="connsiteX513" fmla="*/ 630584 w 956683"/>
                <a:gd name="connsiteY513" fmla="*/ 822832 h 1127126"/>
                <a:gd name="connsiteX514" fmla="*/ 644078 w 956683"/>
                <a:gd name="connsiteY514" fmla="*/ 827340 h 1127126"/>
                <a:gd name="connsiteX515" fmla="*/ 638080 w 956683"/>
                <a:gd name="connsiteY515" fmla="*/ 826588 h 1127126"/>
                <a:gd name="connsiteX516" fmla="*/ 617383 w 956683"/>
                <a:gd name="connsiteY516" fmla="*/ 825331 h 1127126"/>
                <a:gd name="connsiteX517" fmla="*/ 620276 w 956683"/>
                <a:gd name="connsiteY517" fmla="*/ 823301 h 1127126"/>
                <a:gd name="connsiteX518" fmla="*/ 630584 w 956683"/>
                <a:gd name="connsiteY518" fmla="*/ 822832 h 1127126"/>
                <a:gd name="connsiteX519" fmla="*/ 926878 w 956683"/>
                <a:gd name="connsiteY519" fmla="*/ 814051 h 1127126"/>
                <a:gd name="connsiteX520" fmla="*/ 927165 w 956683"/>
                <a:gd name="connsiteY520" fmla="*/ 835980 h 1127126"/>
                <a:gd name="connsiteX521" fmla="*/ 919200 w 956683"/>
                <a:gd name="connsiteY521" fmla="*/ 871669 h 1127126"/>
                <a:gd name="connsiteX522" fmla="*/ 916701 w 956683"/>
                <a:gd name="connsiteY522" fmla="*/ 874800 h 1127126"/>
                <a:gd name="connsiteX523" fmla="*/ 922949 w 956683"/>
                <a:gd name="connsiteY523" fmla="*/ 852885 h 1127126"/>
                <a:gd name="connsiteX524" fmla="*/ 926697 w 956683"/>
                <a:gd name="connsiteY524" fmla="*/ 815318 h 1127126"/>
                <a:gd name="connsiteX525" fmla="*/ 44138 w 956683"/>
                <a:gd name="connsiteY525" fmla="*/ 807867 h 1127126"/>
                <a:gd name="connsiteX526" fmla="*/ 44131 w 956683"/>
                <a:gd name="connsiteY526" fmla="*/ 808662 h 1127126"/>
                <a:gd name="connsiteX527" fmla="*/ 39543 w 956683"/>
                <a:gd name="connsiteY527" fmla="*/ 887060 h 1127126"/>
                <a:gd name="connsiteX528" fmla="*/ 37559 w 956683"/>
                <a:gd name="connsiteY528" fmla="*/ 905926 h 1127126"/>
                <a:gd name="connsiteX529" fmla="*/ 37559 w 956683"/>
                <a:gd name="connsiteY529" fmla="*/ 909685 h 1127126"/>
                <a:gd name="connsiteX530" fmla="*/ 35832 w 956683"/>
                <a:gd name="connsiteY530" fmla="*/ 930238 h 1127126"/>
                <a:gd name="connsiteX531" fmla="*/ 40597 w 956683"/>
                <a:gd name="connsiteY531" fmla="*/ 837234 h 1127126"/>
                <a:gd name="connsiteX532" fmla="*/ 48036 w 956683"/>
                <a:gd name="connsiteY532" fmla="*/ 806303 h 1127126"/>
                <a:gd name="connsiteX533" fmla="*/ 47992 w 956683"/>
                <a:gd name="connsiteY533" fmla="*/ 811429 h 1127126"/>
                <a:gd name="connsiteX534" fmla="*/ 44601 w 956683"/>
                <a:gd name="connsiteY534" fmla="*/ 855180 h 1127126"/>
                <a:gd name="connsiteX535" fmla="*/ 38765 w 956683"/>
                <a:gd name="connsiteY535" fmla="*/ 900346 h 1127126"/>
                <a:gd name="connsiteX536" fmla="*/ 39543 w 956683"/>
                <a:gd name="connsiteY536" fmla="*/ 887060 h 1127126"/>
                <a:gd name="connsiteX537" fmla="*/ 44314 w 956683"/>
                <a:gd name="connsiteY537" fmla="*/ 787343 h 1127126"/>
                <a:gd name="connsiteX538" fmla="*/ 44227 w 956683"/>
                <a:gd name="connsiteY538" fmla="*/ 797557 h 1127126"/>
                <a:gd name="connsiteX539" fmla="*/ 41315 w 956683"/>
                <a:gd name="connsiteY539" fmla="*/ 823228 h 1127126"/>
                <a:gd name="connsiteX540" fmla="*/ 40597 w 956683"/>
                <a:gd name="connsiteY540" fmla="*/ 837234 h 1127126"/>
                <a:gd name="connsiteX541" fmla="*/ 30047 w 956683"/>
                <a:gd name="connsiteY541" fmla="*/ 924722 h 1127126"/>
                <a:gd name="connsiteX542" fmla="*/ 23902 w 956683"/>
                <a:gd name="connsiteY542" fmla="*/ 1013907 h 1127126"/>
                <a:gd name="connsiteX543" fmla="*/ 30472 w 956683"/>
                <a:gd name="connsiteY543" fmla="*/ 911317 h 1127126"/>
                <a:gd name="connsiteX544" fmla="*/ 37559 w 956683"/>
                <a:gd name="connsiteY544" fmla="*/ 857059 h 1127126"/>
                <a:gd name="connsiteX545" fmla="*/ 49824 w 956683"/>
                <a:gd name="connsiteY545" fmla="*/ 760712 h 1127126"/>
                <a:gd name="connsiteX546" fmla="*/ 48888 w 956683"/>
                <a:gd name="connsiteY546" fmla="*/ 798208 h 1127126"/>
                <a:gd name="connsiteX547" fmla="*/ 48826 w 956683"/>
                <a:gd name="connsiteY547" fmla="*/ 798794 h 1127126"/>
                <a:gd name="connsiteX548" fmla="*/ 48036 w 956683"/>
                <a:gd name="connsiteY548" fmla="*/ 806303 h 1127126"/>
                <a:gd name="connsiteX549" fmla="*/ 48320 w 956683"/>
                <a:gd name="connsiteY549" fmla="*/ 773184 h 1127126"/>
                <a:gd name="connsiteX550" fmla="*/ 48429 w 956683"/>
                <a:gd name="connsiteY550" fmla="*/ 760511 h 1127126"/>
                <a:gd name="connsiteX551" fmla="*/ 48320 w 956683"/>
                <a:gd name="connsiteY551" fmla="*/ 773184 h 1127126"/>
                <a:gd name="connsiteX552" fmla="*/ 44138 w 956683"/>
                <a:gd name="connsiteY552" fmla="*/ 807867 h 1127126"/>
                <a:gd name="connsiteX553" fmla="*/ 44227 w 956683"/>
                <a:gd name="connsiteY553" fmla="*/ 797557 h 1127126"/>
                <a:gd name="connsiteX554" fmla="*/ 53321 w 956683"/>
                <a:gd name="connsiteY554" fmla="*/ 756058 h 1127126"/>
                <a:gd name="connsiteX555" fmla="*/ 52582 w 956683"/>
                <a:gd name="connsiteY555" fmla="*/ 785637 h 1127126"/>
                <a:gd name="connsiteX556" fmla="*/ 45070 w 956683"/>
                <a:gd name="connsiteY556" fmla="*/ 894649 h 1127126"/>
                <a:gd name="connsiteX557" fmla="*/ 42124 w 956683"/>
                <a:gd name="connsiteY557" fmla="*/ 922176 h 1127126"/>
                <a:gd name="connsiteX558" fmla="*/ 47887 w 956683"/>
                <a:gd name="connsiteY558" fmla="*/ 823698 h 1127126"/>
                <a:gd name="connsiteX559" fmla="*/ 47992 w 956683"/>
                <a:gd name="connsiteY559" fmla="*/ 811429 h 1127126"/>
                <a:gd name="connsiteX560" fmla="*/ 48826 w 956683"/>
                <a:gd name="connsiteY560" fmla="*/ 800674 h 1127126"/>
                <a:gd name="connsiteX561" fmla="*/ 48888 w 956683"/>
                <a:gd name="connsiteY561" fmla="*/ 798208 h 1127126"/>
                <a:gd name="connsiteX562" fmla="*/ 49876 w 956683"/>
                <a:gd name="connsiteY562" fmla="*/ 729943 h 1127126"/>
                <a:gd name="connsiteX563" fmla="*/ 50235 w 956683"/>
                <a:gd name="connsiteY563" fmla="*/ 744288 h 1127126"/>
                <a:gd name="connsiteX564" fmla="*/ 50225 w 956683"/>
                <a:gd name="connsiteY564" fmla="*/ 744682 h 1127126"/>
                <a:gd name="connsiteX565" fmla="*/ 48429 w 956683"/>
                <a:gd name="connsiteY565" fmla="*/ 760511 h 1127126"/>
                <a:gd name="connsiteX566" fmla="*/ 48576 w 956683"/>
                <a:gd name="connsiteY566" fmla="*/ 743359 h 1127126"/>
                <a:gd name="connsiteX567" fmla="*/ 53612 w 956683"/>
                <a:gd name="connsiteY567" fmla="*/ 714098 h 1127126"/>
                <a:gd name="connsiteX568" fmla="*/ 53926 w 956683"/>
                <a:gd name="connsiteY568" fmla="*/ 726694 h 1127126"/>
                <a:gd name="connsiteX569" fmla="*/ 49824 w 956683"/>
                <a:gd name="connsiteY569" fmla="*/ 760712 h 1127126"/>
                <a:gd name="connsiteX570" fmla="*/ 50225 w 956683"/>
                <a:gd name="connsiteY570" fmla="*/ 744682 h 1127126"/>
                <a:gd name="connsiteX571" fmla="*/ 53521 w 956683"/>
                <a:gd name="connsiteY571" fmla="*/ 715625 h 1127126"/>
                <a:gd name="connsiteX572" fmla="*/ 918339 w 956683"/>
                <a:gd name="connsiteY572" fmla="*/ 696355 h 1127126"/>
                <a:gd name="connsiteX573" fmla="*/ 919200 w 956683"/>
                <a:gd name="connsiteY573" fmla="*/ 721400 h 1127126"/>
                <a:gd name="connsiteX574" fmla="*/ 919200 w 956683"/>
                <a:gd name="connsiteY574" fmla="*/ 758967 h 1127126"/>
                <a:gd name="connsiteX575" fmla="*/ 924933 w 956683"/>
                <a:gd name="connsiteY575" fmla="*/ 790568 h 1127126"/>
                <a:gd name="connsiteX576" fmla="*/ 921990 w 956683"/>
                <a:gd name="connsiteY576" fmla="*/ 824491 h 1127126"/>
                <a:gd name="connsiteX577" fmla="*/ 915452 w 956683"/>
                <a:gd name="connsiteY577" fmla="*/ 758967 h 1127126"/>
                <a:gd name="connsiteX578" fmla="*/ 915452 w 956683"/>
                <a:gd name="connsiteY578" fmla="*/ 738305 h 1127126"/>
                <a:gd name="connsiteX579" fmla="*/ 915452 w 956683"/>
                <a:gd name="connsiteY579" fmla="*/ 687590 h 1127126"/>
                <a:gd name="connsiteX580" fmla="*/ 915452 w 956683"/>
                <a:gd name="connsiteY580" fmla="*/ 717643 h 1127126"/>
                <a:gd name="connsiteX581" fmla="*/ 915452 w 956683"/>
                <a:gd name="connsiteY581" fmla="*/ 738305 h 1127126"/>
                <a:gd name="connsiteX582" fmla="*/ 911704 w 956683"/>
                <a:gd name="connsiteY582" fmla="*/ 792778 h 1127126"/>
                <a:gd name="connsiteX583" fmla="*/ 907956 w 956683"/>
                <a:gd name="connsiteY583" fmla="*/ 845372 h 1127126"/>
                <a:gd name="connsiteX584" fmla="*/ 906550 w 956683"/>
                <a:gd name="connsiteY584" fmla="*/ 869791 h 1127126"/>
                <a:gd name="connsiteX585" fmla="*/ 906845 w 956683"/>
                <a:gd name="connsiteY585" fmla="*/ 874919 h 1127126"/>
                <a:gd name="connsiteX586" fmla="*/ 903050 w 956683"/>
                <a:gd name="connsiteY586" fmla="*/ 874104 h 1127126"/>
                <a:gd name="connsiteX587" fmla="*/ 902802 w 956683"/>
                <a:gd name="connsiteY587" fmla="*/ 869791 h 1127126"/>
                <a:gd name="connsiteX588" fmla="*/ 904207 w 956683"/>
                <a:gd name="connsiteY588" fmla="*/ 845372 h 1127126"/>
                <a:gd name="connsiteX589" fmla="*/ 907956 w 956683"/>
                <a:gd name="connsiteY589" fmla="*/ 792778 h 1127126"/>
                <a:gd name="connsiteX590" fmla="*/ 915452 w 956683"/>
                <a:gd name="connsiteY590" fmla="*/ 687590 h 1127126"/>
                <a:gd name="connsiteX591" fmla="*/ 57116 w 956683"/>
                <a:gd name="connsiteY591" fmla="*/ 655229 h 1127126"/>
                <a:gd name="connsiteX592" fmla="*/ 53612 w 956683"/>
                <a:gd name="connsiteY592" fmla="*/ 714098 h 1127126"/>
                <a:gd name="connsiteX593" fmla="*/ 53161 w 956683"/>
                <a:gd name="connsiteY593" fmla="*/ 696045 h 1127126"/>
                <a:gd name="connsiteX594" fmla="*/ 58759 w 956683"/>
                <a:gd name="connsiteY594" fmla="*/ 627629 h 1127126"/>
                <a:gd name="connsiteX595" fmla="*/ 58685 w 956683"/>
                <a:gd name="connsiteY595" fmla="*/ 639035 h 1127126"/>
                <a:gd name="connsiteX596" fmla="*/ 57116 w 956683"/>
                <a:gd name="connsiteY596" fmla="*/ 655229 h 1127126"/>
                <a:gd name="connsiteX597" fmla="*/ 48826 w 956683"/>
                <a:gd name="connsiteY597" fmla="*/ 618361 h 1127126"/>
                <a:gd name="connsiteX598" fmla="*/ 52582 w 956683"/>
                <a:gd name="connsiteY598" fmla="*/ 672866 h 1127126"/>
                <a:gd name="connsiteX599" fmla="*/ 53161 w 956683"/>
                <a:gd name="connsiteY599" fmla="*/ 696045 h 1127126"/>
                <a:gd name="connsiteX600" fmla="*/ 49876 w 956683"/>
                <a:gd name="connsiteY600" fmla="*/ 729943 h 1127126"/>
                <a:gd name="connsiteX601" fmla="*/ 48826 w 956683"/>
                <a:gd name="connsiteY601" fmla="*/ 687903 h 1127126"/>
                <a:gd name="connsiteX602" fmla="*/ 939622 w 956683"/>
                <a:gd name="connsiteY602" fmla="*/ 616212 h 1127126"/>
                <a:gd name="connsiteX603" fmla="*/ 941062 w 956683"/>
                <a:gd name="connsiteY603" fmla="*/ 658080 h 1127126"/>
                <a:gd name="connsiteX604" fmla="*/ 934193 w 956683"/>
                <a:gd name="connsiteY604" fmla="*/ 762724 h 1127126"/>
                <a:gd name="connsiteX605" fmla="*/ 926878 w 956683"/>
                <a:gd name="connsiteY605" fmla="*/ 814051 h 1127126"/>
                <a:gd name="connsiteX606" fmla="*/ 926697 w 956683"/>
                <a:gd name="connsiteY606" fmla="*/ 800291 h 1127126"/>
                <a:gd name="connsiteX607" fmla="*/ 924933 w 956683"/>
                <a:gd name="connsiteY607" fmla="*/ 790568 h 1127126"/>
                <a:gd name="connsiteX608" fmla="*/ 926697 w 956683"/>
                <a:gd name="connsiteY608" fmla="*/ 770238 h 1127126"/>
                <a:gd name="connsiteX609" fmla="*/ 937942 w 956683"/>
                <a:gd name="connsiteY609" fmla="*/ 665049 h 1127126"/>
                <a:gd name="connsiteX610" fmla="*/ 43593 w 956683"/>
                <a:gd name="connsiteY610" fmla="*/ 611961 h 1127126"/>
                <a:gd name="connsiteX611" fmla="*/ 48826 w 956683"/>
                <a:gd name="connsiteY611" fmla="*/ 687903 h 1127126"/>
                <a:gd name="connsiteX612" fmla="*/ 48826 w 956683"/>
                <a:gd name="connsiteY612" fmla="*/ 714216 h 1127126"/>
                <a:gd name="connsiteX613" fmla="*/ 48576 w 956683"/>
                <a:gd name="connsiteY613" fmla="*/ 743359 h 1127126"/>
                <a:gd name="connsiteX614" fmla="*/ 44314 w 956683"/>
                <a:gd name="connsiteY614" fmla="*/ 787343 h 1127126"/>
                <a:gd name="connsiteX615" fmla="*/ 45070 w 956683"/>
                <a:gd name="connsiteY615" fmla="*/ 699180 h 1127126"/>
                <a:gd name="connsiteX616" fmla="*/ 61001 w 956683"/>
                <a:gd name="connsiteY616" fmla="*/ 604458 h 1127126"/>
                <a:gd name="connsiteX617" fmla="*/ 60094 w 956683"/>
                <a:gd name="connsiteY617" fmla="*/ 691662 h 1127126"/>
                <a:gd name="connsiteX618" fmla="*/ 53321 w 956683"/>
                <a:gd name="connsiteY618" fmla="*/ 756058 h 1127126"/>
                <a:gd name="connsiteX619" fmla="*/ 53990 w 956683"/>
                <a:gd name="connsiteY619" fmla="*/ 729252 h 1127126"/>
                <a:gd name="connsiteX620" fmla="*/ 53926 w 956683"/>
                <a:gd name="connsiteY620" fmla="*/ 726694 h 1127126"/>
                <a:gd name="connsiteX621" fmla="*/ 56338 w 956683"/>
                <a:gd name="connsiteY621" fmla="*/ 706698 h 1127126"/>
                <a:gd name="connsiteX622" fmla="*/ 943611 w 956683"/>
                <a:gd name="connsiteY622" fmla="*/ 594986 h 1127126"/>
                <a:gd name="connsiteX623" fmla="*/ 945438 w 956683"/>
                <a:gd name="connsiteY623" fmla="*/ 646266 h 1127126"/>
                <a:gd name="connsiteX624" fmla="*/ 941690 w 956683"/>
                <a:gd name="connsiteY624" fmla="*/ 751454 h 1127126"/>
                <a:gd name="connsiteX625" fmla="*/ 934193 w 956683"/>
                <a:gd name="connsiteY625" fmla="*/ 804048 h 1127126"/>
                <a:gd name="connsiteX626" fmla="*/ 934193 w 956683"/>
                <a:gd name="connsiteY626" fmla="*/ 830345 h 1127126"/>
                <a:gd name="connsiteX627" fmla="*/ 934193 w 956683"/>
                <a:gd name="connsiteY627" fmla="*/ 852885 h 1127126"/>
                <a:gd name="connsiteX628" fmla="*/ 930445 w 956683"/>
                <a:gd name="connsiteY628" fmla="*/ 894209 h 1127126"/>
                <a:gd name="connsiteX629" fmla="*/ 904207 w 956683"/>
                <a:gd name="connsiteY629" fmla="*/ 928020 h 1127126"/>
                <a:gd name="connsiteX630" fmla="*/ 829242 w 956683"/>
                <a:gd name="connsiteY630" fmla="*/ 995641 h 1127126"/>
                <a:gd name="connsiteX631" fmla="*/ 816742 w 956683"/>
                <a:gd name="connsiteY631" fmla="*/ 1004040 h 1127126"/>
                <a:gd name="connsiteX632" fmla="*/ 833551 w 956683"/>
                <a:gd name="connsiteY632" fmla="*/ 986193 h 1127126"/>
                <a:gd name="connsiteX633" fmla="*/ 847515 w 956683"/>
                <a:gd name="connsiteY633" fmla="*/ 975918 h 1127126"/>
                <a:gd name="connsiteX634" fmla="*/ 881718 w 956683"/>
                <a:gd name="connsiteY634" fmla="*/ 943047 h 1127126"/>
                <a:gd name="connsiteX635" fmla="*/ 911704 w 956683"/>
                <a:gd name="connsiteY635" fmla="*/ 912993 h 1127126"/>
                <a:gd name="connsiteX636" fmla="*/ 930445 w 956683"/>
                <a:gd name="connsiteY636" fmla="*/ 879182 h 1127126"/>
                <a:gd name="connsiteX637" fmla="*/ 930445 w 956683"/>
                <a:gd name="connsiteY637" fmla="*/ 830345 h 1127126"/>
                <a:gd name="connsiteX638" fmla="*/ 934193 w 956683"/>
                <a:gd name="connsiteY638" fmla="*/ 781508 h 1127126"/>
                <a:gd name="connsiteX639" fmla="*/ 941690 w 956683"/>
                <a:gd name="connsiteY639" fmla="*/ 676319 h 1127126"/>
                <a:gd name="connsiteX640" fmla="*/ 941062 w 956683"/>
                <a:gd name="connsiteY640" fmla="*/ 658080 h 1127126"/>
                <a:gd name="connsiteX641" fmla="*/ 941221 w 956683"/>
                <a:gd name="connsiteY641" fmla="*/ 655657 h 1127126"/>
                <a:gd name="connsiteX642" fmla="*/ 58971 w 956683"/>
                <a:gd name="connsiteY642" fmla="*/ 594721 h 1127126"/>
                <a:gd name="connsiteX643" fmla="*/ 60094 w 956683"/>
                <a:gd name="connsiteY643" fmla="*/ 605204 h 1127126"/>
                <a:gd name="connsiteX644" fmla="*/ 58759 w 956683"/>
                <a:gd name="connsiteY644" fmla="*/ 627629 h 1127126"/>
                <a:gd name="connsiteX645" fmla="*/ 40041 w 956683"/>
                <a:gd name="connsiteY645" fmla="*/ 417889 h 1127126"/>
                <a:gd name="connsiteX646" fmla="*/ 48826 w 956683"/>
                <a:gd name="connsiteY646" fmla="*/ 499951 h 1127126"/>
                <a:gd name="connsiteX647" fmla="*/ 48826 w 956683"/>
                <a:gd name="connsiteY647" fmla="*/ 618361 h 1127126"/>
                <a:gd name="connsiteX648" fmla="*/ 45070 w 956683"/>
                <a:gd name="connsiteY648" fmla="*/ 563855 h 1127126"/>
                <a:gd name="connsiteX649" fmla="*/ 41315 w 956683"/>
                <a:gd name="connsiteY649" fmla="*/ 454843 h 1127126"/>
                <a:gd name="connsiteX650" fmla="*/ 44990 w 956683"/>
                <a:gd name="connsiteY650" fmla="*/ 416917 h 1127126"/>
                <a:gd name="connsiteX651" fmla="*/ 52113 w 956683"/>
                <a:gd name="connsiteY651" fmla="*/ 477397 h 1127126"/>
                <a:gd name="connsiteX652" fmla="*/ 59191 w 956683"/>
                <a:gd name="connsiteY652" fmla="*/ 560763 h 1127126"/>
                <a:gd name="connsiteX653" fmla="*/ 58971 w 956683"/>
                <a:gd name="connsiteY653" fmla="*/ 594721 h 1127126"/>
                <a:gd name="connsiteX654" fmla="*/ 48826 w 956683"/>
                <a:gd name="connsiteY654" fmla="*/ 499951 h 1127126"/>
                <a:gd name="connsiteX655" fmla="*/ 48826 w 956683"/>
                <a:gd name="connsiteY655" fmla="*/ 492433 h 1127126"/>
                <a:gd name="connsiteX656" fmla="*/ 919380 w 956683"/>
                <a:gd name="connsiteY656" fmla="*/ 387052 h 1127126"/>
                <a:gd name="connsiteX657" fmla="*/ 915452 w 956683"/>
                <a:gd name="connsiteY657" fmla="*/ 477213 h 1127126"/>
                <a:gd name="connsiteX658" fmla="*/ 915452 w 956683"/>
                <a:gd name="connsiteY658" fmla="*/ 503510 h 1127126"/>
                <a:gd name="connsiteX659" fmla="*/ 915452 w 956683"/>
                <a:gd name="connsiteY659" fmla="*/ 612455 h 1127126"/>
                <a:gd name="connsiteX660" fmla="*/ 915452 w 956683"/>
                <a:gd name="connsiteY660" fmla="*/ 661292 h 1127126"/>
                <a:gd name="connsiteX661" fmla="*/ 911704 w 956683"/>
                <a:gd name="connsiteY661" fmla="*/ 556104 h 1127126"/>
                <a:gd name="connsiteX662" fmla="*/ 915452 w 956683"/>
                <a:gd name="connsiteY662" fmla="*/ 447159 h 1127126"/>
                <a:gd name="connsiteX663" fmla="*/ 924335 w 956683"/>
                <a:gd name="connsiteY663" fmla="*/ 362195 h 1127126"/>
                <a:gd name="connsiteX664" fmla="*/ 922949 w 956683"/>
                <a:gd name="connsiteY664" fmla="*/ 465943 h 1127126"/>
                <a:gd name="connsiteX665" fmla="*/ 919200 w 956683"/>
                <a:gd name="connsiteY665" fmla="*/ 683833 h 1127126"/>
                <a:gd name="connsiteX666" fmla="*/ 918339 w 956683"/>
                <a:gd name="connsiteY666" fmla="*/ 696355 h 1127126"/>
                <a:gd name="connsiteX667" fmla="*/ 915452 w 956683"/>
                <a:gd name="connsiteY667" fmla="*/ 612455 h 1127126"/>
                <a:gd name="connsiteX668" fmla="*/ 915452 w 956683"/>
                <a:gd name="connsiteY668" fmla="*/ 503510 h 1127126"/>
                <a:gd name="connsiteX669" fmla="*/ 922949 w 956683"/>
                <a:gd name="connsiteY669" fmla="*/ 398322 h 1127126"/>
                <a:gd name="connsiteX670" fmla="*/ 33432 w 956683"/>
                <a:gd name="connsiteY670" fmla="*/ 350085 h 1127126"/>
                <a:gd name="connsiteX671" fmla="*/ 37559 w 956683"/>
                <a:gd name="connsiteY671" fmla="*/ 394698 h 1127126"/>
                <a:gd name="connsiteX672" fmla="*/ 39013 w 956683"/>
                <a:gd name="connsiteY672" fmla="*/ 408279 h 1127126"/>
                <a:gd name="connsiteX673" fmla="*/ 41315 w 956683"/>
                <a:gd name="connsiteY673" fmla="*/ 477397 h 1127126"/>
                <a:gd name="connsiteX674" fmla="*/ 43593 w 956683"/>
                <a:gd name="connsiteY674" fmla="*/ 611961 h 1127126"/>
                <a:gd name="connsiteX675" fmla="*/ 41315 w 956683"/>
                <a:gd name="connsiteY675" fmla="*/ 578891 h 1127126"/>
                <a:gd name="connsiteX676" fmla="*/ 37559 w 956683"/>
                <a:gd name="connsiteY676" fmla="*/ 469879 h 1127126"/>
                <a:gd name="connsiteX677" fmla="*/ 36636 w 956683"/>
                <a:gd name="connsiteY677" fmla="*/ 337843 h 1127126"/>
                <a:gd name="connsiteX678" fmla="*/ 37699 w 956683"/>
                <a:gd name="connsiteY678" fmla="*/ 349892 h 1127126"/>
                <a:gd name="connsiteX679" fmla="*/ 40041 w 956683"/>
                <a:gd name="connsiteY679" fmla="*/ 417889 h 1127126"/>
                <a:gd name="connsiteX680" fmla="*/ 39013 w 956683"/>
                <a:gd name="connsiteY680" fmla="*/ 408279 h 1127126"/>
                <a:gd name="connsiteX681" fmla="*/ 37559 w 956683"/>
                <a:gd name="connsiteY681" fmla="*/ 364626 h 1127126"/>
                <a:gd name="connsiteX682" fmla="*/ 925015 w 956683"/>
                <a:gd name="connsiteY682" fmla="*/ 273288 h 1127126"/>
                <a:gd name="connsiteX683" fmla="*/ 926791 w 956683"/>
                <a:gd name="connsiteY683" fmla="*/ 298205 h 1127126"/>
                <a:gd name="connsiteX684" fmla="*/ 924335 w 956683"/>
                <a:gd name="connsiteY684" fmla="*/ 362195 h 1127126"/>
                <a:gd name="connsiteX685" fmla="*/ 924354 w 956683"/>
                <a:gd name="connsiteY685" fmla="*/ 360755 h 1127126"/>
                <a:gd name="connsiteX686" fmla="*/ 923659 w 956683"/>
                <a:gd name="connsiteY686" fmla="*/ 308759 h 1127126"/>
                <a:gd name="connsiteX687" fmla="*/ 928331 w 956683"/>
                <a:gd name="connsiteY687" fmla="*/ 258071 h 1127126"/>
                <a:gd name="connsiteX688" fmla="*/ 934193 w 956683"/>
                <a:gd name="connsiteY688" fmla="*/ 334458 h 1127126"/>
                <a:gd name="connsiteX689" fmla="*/ 937942 w 956683"/>
                <a:gd name="connsiteY689" fmla="*/ 432132 h 1127126"/>
                <a:gd name="connsiteX690" fmla="*/ 941690 w 956683"/>
                <a:gd name="connsiteY690" fmla="*/ 541077 h 1127126"/>
                <a:gd name="connsiteX691" fmla="*/ 941953 w 956683"/>
                <a:gd name="connsiteY691" fmla="*/ 548459 h 1127126"/>
                <a:gd name="connsiteX692" fmla="*/ 939622 w 956683"/>
                <a:gd name="connsiteY692" fmla="*/ 616212 h 1127126"/>
                <a:gd name="connsiteX693" fmla="*/ 937942 w 956683"/>
                <a:gd name="connsiteY693" fmla="*/ 567374 h 1127126"/>
                <a:gd name="connsiteX694" fmla="*/ 934193 w 956683"/>
                <a:gd name="connsiteY694" fmla="*/ 458429 h 1127126"/>
                <a:gd name="connsiteX695" fmla="*/ 930445 w 956683"/>
                <a:gd name="connsiteY695" fmla="*/ 349484 h 1127126"/>
                <a:gd name="connsiteX696" fmla="*/ 926791 w 956683"/>
                <a:gd name="connsiteY696" fmla="*/ 298205 h 1127126"/>
                <a:gd name="connsiteX697" fmla="*/ 919200 w 956683"/>
                <a:gd name="connsiteY697" fmla="*/ 207981 h 1127126"/>
                <a:gd name="connsiteX698" fmla="*/ 922949 w 956683"/>
                <a:gd name="connsiteY698" fmla="*/ 244296 h 1127126"/>
                <a:gd name="connsiteX699" fmla="*/ 922949 w 956683"/>
                <a:gd name="connsiteY699" fmla="*/ 255566 h 1127126"/>
                <a:gd name="connsiteX700" fmla="*/ 923659 w 956683"/>
                <a:gd name="connsiteY700" fmla="*/ 308759 h 1127126"/>
                <a:gd name="connsiteX701" fmla="*/ 922480 w 956683"/>
                <a:gd name="connsiteY701" fmla="*/ 339623 h 1127126"/>
                <a:gd name="connsiteX702" fmla="*/ 919380 w 956683"/>
                <a:gd name="connsiteY702" fmla="*/ 387052 h 1127126"/>
                <a:gd name="connsiteX703" fmla="*/ 920137 w 956683"/>
                <a:gd name="connsiteY703" fmla="*/ 369677 h 1127126"/>
                <a:gd name="connsiteX704" fmla="*/ 919200 w 956683"/>
                <a:gd name="connsiteY704" fmla="*/ 259323 h 1127126"/>
                <a:gd name="connsiteX705" fmla="*/ 922949 w 956683"/>
                <a:gd name="connsiteY705" fmla="*/ 204225 h 1127126"/>
                <a:gd name="connsiteX706" fmla="*/ 926481 w 956683"/>
                <a:gd name="connsiteY706" fmla="*/ 234910 h 1127126"/>
                <a:gd name="connsiteX707" fmla="*/ 925015 w 956683"/>
                <a:gd name="connsiteY707" fmla="*/ 273288 h 1127126"/>
                <a:gd name="connsiteX708" fmla="*/ 922949 w 956683"/>
                <a:gd name="connsiteY708" fmla="*/ 244296 h 1127126"/>
                <a:gd name="connsiteX709" fmla="*/ 922949 w 956683"/>
                <a:gd name="connsiteY709" fmla="*/ 244296 h 1127126"/>
                <a:gd name="connsiteX710" fmla="*/ 30047 w 956683"/>
                <a:gd name="connsiteY710" fmla="*/ 150361 h 1127126"/>
                <a:gd name="connsiteX711" fmla="*/ 33803 w 956683"/>
                <a:gd name="connsiteY711" fmla="*/ 255614 h 1127126"/>
                <a:gd name="connsiteX712" fmla="*/ 36636 w 956683"/>
                <a:gd name="connsiteY712" fmla="*/ 337843 h 1127126"/>
                <a:gd name="connsiteX713" fmla="*/ 30685 w 956683"/>
                <a:gd name="connsiteY713" fmla="*/ 270362 h 1127126"/>
                <a:gd name="connsiteX714" fmla="*/ 30047 w 956683"/>
                <a:gd name="connsiteY714" fmla="*/ 251855 h 1127126"/>
                <a:gd name="connsiteX715" fmla="*/ 30258 w 956683"/>
                <a:gd name="connsiteY715" fmla="*/ 141016 h 1127126"/>
                <a:gd name="connsiteX716" fmla="*/ 33926 w 956683"/>
                <a:gd name="connsiteY716" fmla="*/ 161577 h 1127126"/>
                <a:gd name="connsiteX717" fmla="*/ 37559 w 956683"/>
                <a:gd name="connsiteY717" fmla="*/ 270650 h 1127126"/>
                <a:gd name="connsiteX718" fmla="*/ 44990 w 956683"/>
                <a:gd name="connsiteY718" fmla="*/ 416917 h 1127126"/>
                <a:gd name="connsiteX719" fmla="*/ 39495 w 956683"/>
                <a:gd name="connsiteY719" fmla="*/ 370265 h 1127126"/>
                <a:gd name="connsiteX720" fmla="*/ 37699 w 956683"/>
                <a:gd name="connsiteY720" fmla="*/ 349892 h 1127126"/>
                <a:gd name="connsiteX721" fmla="*/ 33803 w 956683"/>
                <a:gd name="connsiteY721" fmla="*/ 236819 h 1127126"/>
                <a:gd name="connsiteX722" fmla="*/ 29357 w 956683"/>
                <a:gd name="connsiteY722" fmla="*/ 113212 h 1127126"/>
                <a:gd name="connsiteX723" fmla="*/ 31456 w 956683"/>
                <a:gd name="connsiteY723" fmla="*/ 120759 h 1127126"/>
                <a:gd name="connsiteX724" fmla="*/ 41315 w 956683"/>
                <a:gd name="connsiteY724" fmla="*/ 169156 h 1127126"/>
                <a:gd name="connsiteX725" fmla="*/ 56338 w 956683"/>
                <a:gd name="connsiteY725" fmla="*/ 274409 h 1127126"/>
                <a:gd name="connsiteX726" fmla="*/ 66197 w 956683"/>
                <a:gd name="connsiteY726" fmla="*/ 490554 h 1127126"/>
                <a:gd name="connsiteX727" fmla="*/ 61001 w 956683"/>
                <a:gd name="connsiteY727" fmla="*/ 604458 h 1127126"/>
                <a:gd name="connsiteX728" fmla="*/ 61209 w 956683"/>
                <a:gd name="connsiteY728" fmla="*/ 584529 h 1127126"/>
                <a:gd name="connsiteX729" fmla="*/ 59191 w 956683"/>
                <a:gd name="connsiteY729" fmla="*/ 560763 h 1127126"/>
                <a:gd name="connsiteX730" fmla="*/ 60094 w 956683"/>
                <a:gd name="connsiteY730" fmla="*/ 421011 h 1127126"/>
                <a:gd name="connsiteX731" fmla="*/ 41315 w 956683"/>
                <a:gd name="connsiteY731" fmla="*/ 202988 h 1127126"/>
                <a:gd name="connsiteX732" fmla="*/ 33926 w 956683"/>
                <a:gd name="connsiteY732" fmla="*/ 161577 h 1127126"/>
                <a:gd name="connsiteX733" fmla="*/ 33803 w 956683"/>
                <a:gd name="connsiteY733" fmla="*/ 157879 h 1127126"/>
                <a:gd name="connsiteX734" fmla="*/ 29817 w 956683"/>
                <a:gd name="connsiteY734" fmla="*/ 127960 h 1127126"/>
                <a:gd name="connsiteX735" fmla="*/ 25163 w 956683"/>
                <a:gd name="connsiteY735" fmla="*/ 112461 h 1127126"/>
                <a:gd name="connsiteX736" fmla="*/ 29364 w 956683"/>
                <a:gd name="connsiteY736" fmla="*/ 136009 h 1127126"/>
                <a:gd name="connsiteX737" fmla="*/ 30047 w 956683"/>
                <a:gd name="connsiteY737" fmla="*/ 142843 h 1127126"/>
                <a:gd name="connsiteX738" fmla="*/ 30047 w 956683"/>
                <a:gd name="connsiteY738" fmla="*/ 150361 h 1127126"/>
                <a:gd name="connsiteX739" fmla="*/ 24897 w 956683"/>
                <a:gd name="connsiteY739" fmla="*/ 114282 h 1127126"/>
                <a:gd name="connsiteX740" fmla="*/ 922949 w 956683"/>
                <a:gd name="connsiteY740" fmla="*/ 105298 h 1127126"/>
                <a:gd name="connsiteX741" fmla="*/ 926697 w 956683"/>
                <a:gd name="connsiteY741" fmla="*/ 131595 h 1127126"/>
                <a:gd name="connsiteX742" fmla="*/ 927946 w 956683"/>
                <a:gd name="connsiteY742" fmla="*/ 140360 h 1127126"/>
                <a:gd name="connsiteX743" fmla="*/ 930445 w 956683"/>
                <a:gd name="connsiteY743" fmla="*/ 202972 h 1127126"/>
                <a:gd name="connsiteX744" fmla="*/ 928331 w 956683"/>
                <a:gd name="connsiteY744" fmla="*/ 258071 h 1127126"/>
                <a:gd name="connsiteX745" fmla="*/ 926697 w 956683"/>
                <a:gd name="connsiteY745" fmla="*/ 236783 h 1127126"/>
                <a:gd name="connsiteX746" fmla="*/ 926481 w 956683"/>
                <a:gd name="connsiteY746" fmla="*/ 234910 h 1127126"/>
                <a:gd name="connsiteX747" fmla="*/ 926697 w 956683"/>
                <a:gd name="connsiteY747" fmla="*/ 229269 h 1127126"/>
                <a:gd name="connsiteX748" fmla="*/ 922949 w 956683"/>
                <a:gd name="connsiteY748" fmla="*/ 124081 h 1127126"/>
                <a:gd name="connsiteX749" fmla="*/ 26516 w 956683"/>
                <a:gd name="connsiteY749" fmla="*/ 103177 h 1127126"/>
                <a:gd name="connsiteX750" fmla="*/ 29817 w 956683"/>
                <a:gd name="connsiteY750" fmla="*/ 127960 h 1127126"/>
                <a:gd name="connsiteX751" fmla="*/ 30047 w 956683"/>
                <a:gd name="connsiteY751" fmla="*/ 135325 h 1127126"/>
                <a:gd name="connsiteX752" fmla="*/ 30258 w 956683"/>
                <a:gd name="connsiteY752" fmla="*/ 141016 h 1127126"/>
                <a:gd name="connsiteX753" fmla="*/ 29364 w 956683"/>
                <a:gd name="connsiteY753" fmla="*/ 136009 h 1127126"/>
                <a:gd name="connsiteX754" fmla="*/ 26260 w 956683"/>
                <a:gd name="connsiteY754" fmla="*/ 104934 h 1127126"/>
                <a:gd name="connsiteX755" fmla="*/ 26470 w 956683"/>
                <a:gd name="connsiteY755" fmla="*/ 102830 h 1127126"/>
                <a:gd name="connsiteX756" fmla="*/ 26533 w 956683"/>
                <a:gd name="connsiteY756" fmla="*/ 103058 h 1127126"/>
                <a:gd name="connsiteX757" fmla="*/ 26516 w 956683"/>
                <a:gd name="connsiteY757" fmla="*/ 103177 h 1127126"/>
                <a:gd name="connsiteX758" fmla="*/ 22536 w 956683"/>
                <a:gd name="connsiteY758" fmla="*/ 97735 h 1127126"/>
                <a:gd name="connsiteX759" fmla="*/ 24897 w 956683"/>
                <a:gd name="connsiteY759" fmla="*/ 114282 h 1127126"/>
                <a:gd name="connsiteX760" fmla="*/ 23475 w 956683"/>
                <a:gd name="connsiteY760" fmla="*/ 124048 h 1127126"/>
                <a:gd name="connsiteX761" fmla="*/ 22536 w 956683"/>
                <a:gd name="connsiteY761" fmla="*/ 169156 h 1127126"/>
                <a:gd name="connsiteX762" fmla="*/ 30047 w 956683"/>
                <a:gd name="connsiteY762" fmla="*/ 263132 h 1127126"/>
                <a:gd name="connsiteX763" fmla="*/ 30685 w 956683"/>
                <a:gd name="connsiteY763" fmla="*/ 270362 h 1127126"/>
                <a:gd name="connsiteX764" fmla="*/ 33432 w 956683"/>
                <a:gd name="connsiteY764" fmla="*/ 350085 h 1127126"/>
                <a:gd name="connsiteX765" fmla="*/ 18780 w 956683"/>
                <a:gd name="connsiteY765" fmla="*/ 191711 h 1127126"/>
                <a:gd name="connsiteX766" fmla="*/ 22536 w 956683"/>
                <a:gd name="connsiteY766" fmla="*/ 97735 h 1127126"/>
                <a:gd name="connsiteX767" fmla="*/ 23431 w 956683"/>
                <a:gd name="connsiteY767" fmla="*/ 91907 h 1127126"/>
                <a:gd name="connsiteX768" fmla="*/ 25814 w 956683"/>
                <a:gd name="connsiteY768" fmla="*/ 100473 h 1127126"/>
                <a:gd name="connsiteX769" fmla="*/ 26260 w 956683"/>
                <a:gd name="connsiteY769" fmla="*/ 104934 h 1127126"/>
                <a:gd name="connsiteX770" fmla="*/ 25163 w 956683"/>
                <a:gd name="connsiteY770" fmla="*/ 112461 h 1127126"/>
                <a:gd name="connsiteX771" fmla="*/ 22536 w 956683"/>
                <a:gd name="connsiteY771" fmla="*/ 97735 h 1127126"/>
                <a:gd name="connsiteX772" fmla="*/ 28498 w 956683"/>
                <a:gd name="connsiteY772" fmla="*/ 89572 h 1127126"/>
                <a:gd name="connsiteX773" fmla="*/ 28639 w 956683"/>
                <a:gd name="connsiteY773" fmla="*/ 90217 h 1127126"/>
                <a:gd name="connsiteX774" fmla="*/ 29357 w 956683"/>
                <a:gd name="connsiteY774" fmla="*/ 113212 h 1127126"/>
                <a:gd name="connsiteX775" fmla="*/ 26533 w 956683"/>
                <a:gd name="connsiteY775" fmla="*/ 103058 h 1127126"/>
                <a:gd name="connsiteX776" fmla="*/ 24279 w 956683"/>
                <a:gd name="connsiteY776" fmla="*/ 86390 h 1127126"/>
                <a:gd name="connsiteX777" fmla="*/ 26291 w 956683"/>
                <a:gd name="connsiteY777" fmla="*/ 101494 h 1127126"/>
                <a:gd name="connsiteX778" fmla="*/ 26470 w 956683"/>
                <a:gd name="connsiteY778" fmla="*/ 102830 h 1127126"/>
                <a:gd name="connsiteX779" fmla="*/ 25814 w 956683"/>
                <a:gd name="connsiteY779" fmla="*/ 100473 h 1127126"/>
                <a:gd name="connsiteX780" fmla="*/ 25353 w 956683"/>
                <a:gd name="connsiteY780" fmla="*/ 95855 h 1127126"/>
                <a:gd name="connsiteX781" fmla="*/ 23865 w 956683"/>
                <a:gd name="connsiteY781" fmla="*/ 89087 h 1127126"/>
                <a:gd name="connsiteX782" fmla="*/ 925852 w 956683"/>
                <a:gd name="connsiteY782" fmla="*/ 73921 h 1127126"/>
                <a:gd name="connsiteX783" fmla="*/ 926697 w 956683"/>
                <a:gd name="connsiteY783" fmla="*/ 79000 h 1127126"/>
                <a:gd name="connsiteX784" fmla="*/ 930445 w 956683"/>
                <a:gd name="connsiteY784" fmla="*/ 127838 h 1127126"/>
                <a:gd name="connsiteX785" fmla="*/ 956683 w 956683"/>
                <a:gd name="connsiteY785" fmla="*/ 334458 h 1127126"/>
                <a:gd name="connsiteX786" fmla="*/ 952935 w 956683"/>
                <a:gd name="connsiteY786" fmla="*/ 439646 h 1127126"/>
                <a:gd name="connsiteX787" fmla="*/ 945438 w 956683"/>
                <a:gd name="connsiteY787" fmla="*/ 548591 h 1127126"/>
                <a:gd name="connsiteX788" fmla="*/ 943611 w 956683"/>
                <a:gd name="connsiteY788" fmla="*/ 594986 h 1127126"/>
                <a:gd name="connsiteX789" fmla="*/ 941953 w 956683"/>
                <a:gd name="connsiteY789" fmla="*/ 548459 h 1127126"/>
                <a:gd name="connsiteX790" fmla="*/ 945438 w 956683"/>
                <a:gd name="connsiteY790" fmla="*/ 447159 h 1127126"/>
                <a:gd name="connsiteX791" fmla="*/ 952935 w 956683"/>
                <a:gd name="connsiteY791" fmla="*/ 341971 h 1127126"/>
                <a:gd name="connsiteX792" fmla="*/ 941690 w 956683"/>
                <a:gd name="connsiteY792" fmla="*/ 236783 h 1127126"/>
                <a:gd name="connsiteX793" fmla="*/ 927946 w 956683"/>
                <a:gd name="connsiteY793" fmla="*/ 140360 h 1127126"/>
                <a:gd name="connsiteX794" fmla="*/ 926697 w 956683"/>
                <a:gd name="connsiteY794" fmla="*/ 109054 h 1127126"/>
                <a:gd name="connsiteX795" fmla="*/ 7512 w 956683"/>
                <a:gd name="connsiteY795" fmla="*/ 67663 h 1127126"/>
                <a:gd name="connsiteX796" fmla="*/ 11268 w 956683"/>
                <a:gd name="connsiteY796" fmla="*/ 71422 h 1127126"/>
                <a:gd name="connsiteX797" fmla="*/ 3757 w 956683"/>
                <a:gd name="connsiteY797" fmla="*/ 214265 h 1127126"/>
                <a:gd name="connsiteX798" fmla="*/ 7512 w 956683"/>
                <a:gd name="connsiteY798" fmla="*/ 323277 h 1127126"/>
                <a:gd name="connsiteX799" fmla="*/ 15024 w 956683"/>
                <a:gd name="connsiteY799" fmla="*/ 432289 h 1127126"/>
                <a:gd name="connsiteX800" fmla="*/ 30047 w 956683"/>
                <a:gd name="connsiteY800" fmla="*/ 654071 h 1127126"/>
                <a:gd name="connsiteX801" fmla="*/ 32864 w 956683"/>
                <a:gd name="connsiteY801" fmla="*/ 873975 h 1127126"/>
                <a:gd name="connsiteX802" fmla="*/ 30472 w 956683"/>
                <a:gd name="connsiteY802" fmla="*/ 911317 h 1127126"/>
                <a:gd name="connsiteX803" fmla="*/ 28169 w 956683"/>
                <a:gd name="connsiteY803" fmla="*/ 928950 h 1127126"/>
                <a:gd name="connsiteX804" fmla="*/ 26358 w 956683"/>
                <a:gd name="connsiteY804" fmla="*/ 943365 h 1127126"/>
                <a:gd name="connsiteX805" fmla="*/ 30047 w 956683"/>
                <a:gd name="connsiteY805" fmla="*/ 725493 h 1127126"/>
                <a:gd name="connsiteX806" fmla="*/ 26291 w 956683"/>
                <a:gd name="connsiteY806" fmla="*/ 616481 h 1127126"/>
                <a:gd name="connsiteX807" fmla="*/ 15024 w 956683"/>
                <a:gd name="connsiteY807" fmla="*/ 507469 h 1127126"/>
                <a:gd name="connsiteX808" fmla="*/ 3757 w 956683"/>
                <a:gd name="connsiteY808" fmla="*/ 285686 h 1127126"/>
                <a:gd name="connsiteX809" fmla="*/ 7512 w 956683"/>
                <a:gd name="connsiteY809" fmla="*/ 67663 h 1127126"/>
                <a:gd name="connsiteX810" fmla="*/ 17543 w 956683"/>
                <a:gd name="connsiteY810" fmla="*/ 60328 h 1127126"/>
                <a:gd name="connsiteX811" fmla="*/ 23865 w 956683"/>
                <a:gd name="connsiteY811" fmla="*/ 89087 h 1127126"/>
                <a:gd name="connsiteX812" fmla="*/ 23431 w 956683"/>
                <a:gd name="connsiteY812" fmla="*/ 91907 h 1127126"/>
                <a:gd name="connsiteX813" fmla="*/ 19882 w 956683"/>
                <a:gd name="connsiteY813" fmla="*/ 79144 h 1127126"/>
                <a:gd name="connsiteX814" fmla="*/ 18029 w 956683"/>
                <a:gd name="connsiteY814" fmla="*/ 66159 h 1127126"/>
                <a:gd name="connsiteX815" fmla="*/ 911704 w 956683"/>
                <a:gd name="connsiteY815" fmla="*/ 52703 h 1127126"/>
                <a:gd name="connsiteX816" fmla="*/ 922949 w 956683"/>
                <a:gd name="connsiteY816" fmla="*/ 152726 h 1127126"/>
                <a:gd name="connsiteX817" fmla="*/ 922949 w 956683"/>
                <a:gd name="connsiteY817" fmla="*/ 204225 h 1127126"/>
                <a:gd name="connsiteX818" fmla="*/ 919200 w 956683"/>
                <a:gd name="connsiteY818" fmla="*/ 171666 h 1127126"/>
                <a:gd name="connsiteX819" fmla="*/ 919200 w 956683"/>
                <a:gd name="connsiteY819" fmla="*/ 156013 h 1127126"/>
                <a:gd name="connsiteX820" fmla="*/ 909279 w 956683"/>
                <a:gd name="connsiteY820" fmla="*/ 64858 h 1127126"/>
                <a:gd name="connsiteX821" fmla="*/ 907956 w 956683"/>
                <a:gd name="connsiteY821" fmla="*/ 52703 h 1127126"/>
                <a:gd name="connsiteX822" fmla="*/ 909279 w 956683"/>
                <a:gd name="connsiteY822" fmla="*/ 64858 h 1127126"/>
                <a:gd name="connsiteX823" fmla="*/ 907956 w 956683"/>
                <a:gd name="connsiteY823" fmla="*/ 71487 h 1127126"/>
                <a:gd name="connsiteX824" fmla="*/ 911704 w 956683"/>
                <a:gd name="connsiteY824" fmla="*/ 90271 h 1127126"/>
                <a:gd name="connsiteX825" fmla="*/ 915452 w 956683"/>
                <a:gd name="connsiteY825" fmla="*/ 139108 h 1127126"/>
                <a:gd name="connsiteX826" fmla="*/ 919200 w 956683"/>
                <a:gd name="connsiteY826" fmla="*/ 171666 h 1127126"/>
                <a:gd name="connsiteX827" fmla="*/ 919200 w 956683"/>
                <a:gd name="connsiteY827" fmla="*/ 207981 h 1127126"/>
                <a:gd name="connsiteX828" fmla="*/ 911704 w 956683"/>
                <a:gd name="connsiteY828" fmla="*/ 135351 h 1127126"/>
                <a:gd name="connsiteX829" fmla="*/ 907956 w 956683"/>
                <a:gd name="connsiteY829" fmla="*/ 82757 h 1127126"/>
                <a:gd name="connsiteX830" fmla="*/ 907956 w 956683"/>
                <a:gd name="connsiteY830" fmla="*/ 52703 h 1127126"/>
                <a:gd name="connsiteX831" fmla="*/ 15024 w 956683"/>
                <a:gd name="connsiteY831" fmla="*/ 48867 h 1127126"/>
                <a:gd name="connsiteX832" fmla="*/ 16554 w 956683"/>
                <a:gd name="connsiteY832" fmla="*/ 55828 h 1127126"/>
                <a:gd name="connsiteX833" fmla="*/ 18029 w 956683"/>
                <a:gd name="connsiteY833" fmla="*/ 66159 h 1127126"/>
                <a:gd name="connsiteX834" fmla="*/ 18780 w 956683"/>
                <a:gd name="connsiteY834" fmla="*/ 75181 h 1127126"/>
                <a:gd name="connsiteX835" fmla="*/ 19882 w 956683"/>
                <a:gd name="connsiteY835" fmla="*/ 79144 h 1127126"/>
                <a:gd name="connsiteX836" fmla="*/ 22536 w 956683"/>
                <a:gd name="connsiteY836" fmla="*/ 97735 h 1127126"/>
                <a:gd name="connsiteX837" fmla="*/ 15024 w 956683"/>
                <a:gd name="connsiteY837" fmla="*/ 63904 h 1127126"/>
                <a:gd name="connsiteX838" fmla="*/ 18438 w 956683"/>
                <a:gd name="connsiteY838" fmla="*/ 45450 h 1127126"/>
                <a:gd name="connsiteX839" fmla="*/ 17371 w 956683"/>
                <a:gd name="connsiteY839" fmla="*/ 58265 h 1127126"/>
                <a:gd name="connsiteX840" fmla="*/ 17543 w 956683"/>
                <a:gd name="connsiteY840" fmla="*/ 60328 h 1127126"/>
                <a:gd name="connsiteX841" fmla="*/ 16554 w 956683"/>
                <a:gd name="connsiteY841" fmla="*/ 55828 h 1127126"/>
                <a:gd name="connsiteX842" fmla="*/ 15494 w 956683"/>
                <a:gd name="connsiteY842" fmla="*/ 48398 h 1127126"/>
                <a:gd name="connsiteX843" fmla="*/ 18780 w 956683"/>
                <a:gd name="connsiteY843" fmla="*/ 45108 h 1127126"/>
                <a:gd name="connsiteX844" fmla="*/ 26012 w 956683"/>
                <a:gd name="connsiteY844" fmla="*/ 78199 h 1127126"/>
                <a:gd name="connsiteX845" fmla="*/ 25352 w 956683"/>
                <a:gd name="connsiteY845" fmla="*/ 79410 h 1127126"/>
                <a:gd name="connsiteX846" fmla="*/ 24279 w 956683"/>
                <a:gd name="connsiteY846" fmla="*/ 86390 h 1127126"/>
                <a:gd name="connsiteX847" fmla="*/ 18467 w 956683"/>
                <a:gd name="connsiteY847" fmla="*/ 45108 h 1127126"/>
                <a:gd name="connsiteX848" fmla="*/ 18780 w 956683"/>
                <a:gd name="connsiteY848" fmla="*/ 45108 h 1127126"/>
                <a:gd name="connsiteX849" fmla="*/ 18438 w 956683"/>
                <a:gd name="connsiteY849" fmla="*/ 45450 h 1127126"/>
                <a:gd name="connsiteX850" fmla="*/ 15024 w 956683"/>
                <a:gd name="connsiteY850" fmla="*/ 45108 h 1127126"/>
                <a:gd name="connsiteX851" fmla="*/ 15494 w 956683"/>
                <a:gd name="connsiteY851" fmla="*/ 48398 h 1127126"/>
                <a:gd name="connsiteX852" fmla="*/ 15024 w 956683"/>
                <a:gd name="connsiteY852" fmla="*/ 48867 h 1127126"/>
                <a:gd name="connsiteX853" fmla="*/ 919200 w 956683"/>
                <a:gd name="connsiteY853" fmla="*/ 33920 h 1127126"/>
                <a:gd name="connsiteX854" fmla="*/ 925760 w 956683"/>
                <a:gd name="connsiteY854" fmla="*/ 70078 h 1127126"/>
                <a:gd name="connsiteX855" fmla="*/ 925852 w 956683"/>
                <a:gd name="connsiteY855" fmla="*/ 73921 h 1127126"/>
                <a:gd name="connsiteX856" fmla="*/ 915452 w 956683"/>
                <a:gd name="connsiteY856" fmla="*/ 33920 h 1127126"/>
                <a:gd name="connsiteX857" fmla="*/ 922949 w 956683"/>
                <a:gd name="connsiteY857" fmla="*/ 79000 h 1127126"/>
                <a:gd name="connsiteX858" fmla="*/ 922949 w 956683"/>
                <a:gd name="connsiteY858" fmla="*/ 105298 h 1127126"/>
                <a:gd name="connsiteX859" fmla="*/ 919200 w 956683"/>
                <a:gd name="connsiteY859" fmla="*/ 79000 h 1127126"/>
                <a:gd name="connsiteX860" fmla="*/ 915452 w 956683"/>
                <a:gd name="connsiteY860" fmla="*/ 33920 h 1127126"/>
                <a:gd name="connsiteX861" fmla="*/ 126446 w 956683"/>
                <a:gd name="connsiteY861" fmla="*/ 33831 h 1127126"/>
                <a:gd name="connsiteX862" fmla="*/ 161500 w 956683"/>
                <a:gd name="connsiteY862" fmla="*/ 33831 h 1127126"/>
                <a:gd name="connsiteX863" fmla="*/ 146477 w 956683"/>
                <a:gd name="connsiteY863" fmla="*/ 35979 h 1127126"/>
                <a:gd name="connsiteX864" fmla="*/ 123942 w 956683"/>
                <a:gd name="connsiteY864" fmla="*/ 37590 h 1127126"/>
                <a:gd name="connsiteX865" fmla="*/ 135209 w 956683"/>
                <a:gd name="connsiteY865" fmla="*/ 37590 h 1127126"/>
                <a:gd name="connsiteX866" fmla="*/ 86384 w 956683"/>
                <a:gd name="connsiteY866" fmla="*/ 45108 h 1127126"/>
                <a:gd name="connsiteX867" fmla="*/ 30047 w 956683"/>
                <a:gd name="connsiteY867" fmla="*/ 78940 h 1127126"/>
                <a:gd name="connsiteX868" fmla="*/ 28498 w 956683"/>
                <a:gd name="connsiteY868" fmla="*/ 89572 h 1127126"/>
                <a:gd name="connsiteX869" fmla="*/ 26012 w 956683"/>
                <a:gd name="connsiteY869" fmla="*/ 78199 h 1127126"/>
                <a:gd name="connsiteX870" fmla="*/ 33803 w 956683"/>
                <a:gd name="connsiteY870" fmla="*/ 63904 h 1127126"/>
                <a:gd name="connsiteX871" fmla="*/ 60094 w 956683"/>
                <a:gd name="connsiteY871" fmla="*/ 48867 h 1127126"/>
                <a:gd name="connsiteX872" fmla="*/ 93896 w 956683"/>
                <a:gd name="connsiteY872" fmla="*/ 41349 h 1127126"/>
                <a:gd name="connsiteX873" fmla="*/ 110171 w 956683"/>
                <a:gd name="connsiteY873" fmla="*/ 37590 h 1127126"/>
                <a:gd name="connsiteX874" fmla="*/ 84762 w 956683"/>
                <a:gd name="connsiteY874" fmla="*/ 33831 h 1127126"/>
                <a:gd name="connsiteX875" fmla="*/ 85982 w 956683"/>
                <a:gd name="connsiteY875" fmla="*/ 33831 h 1127126"/>
                <a:gd name="connsiteX876" fmla="*/ 75117 w 956683"/>
                <a:gd name="connsiteY876" fmla="*/ 37590 h 1127126"/>
                <a:gd name="connsiteX877" fmla="*/ 52582 w 956683"/>
                <a:gd name="connsiteY877" fmla="*/ 37590 h 1127126"/>
                <a:gd name="connsiteX878" fmla="*/ 75117 w 956683"/>
                <a:gd name="connsiteY878" fmla="*/ 34958 h 1127126"/>
                <a:gd name="connsiteX879" fmla="*/ 86603 w 956683"/>
                <a:gd name="connsiteY879" fmla="*/ 33616 h 1127126"/>
                <a:gd name="connsiteX880" fmla="*/ 85982 w 956683"/>
                <a:gd name="connsiteY880" fmla="*/ 33831 h 1127126"/>
                <a:gd name="connsiteX881" fmla="*/ 84762 w 956683"/>
                <a:gd name="connsiteY881" fmla="*/ 33831 h 1127126"/>
                <a:gd name="connsiteX882" fmla="*/ 129576 w 956683"/>
                <a:gd name="connsiteY882" fmla="*/ 33108 h 1127126"/>
                <a:gd name="connsiteX883" fmla="*/ 126446 w 956683"/>
                <a:gd name="connsiteY883" fmla="*/ 33831 h 1127126"/>
                <a:gd name="connsiteX884" fmla="*/ 85982 w 956683"/>
                <a:gd name="connsiteY884" fmla="*/ 33831 h 1127126"/>
                <a:gd name="connsiteX885" fmla="*/ 85982 w 956683"/>
                <a:gd name="connsiteY885" fmla="*/ 33831 h 1127126"/>
                <a:gd name="connsiteX886" fmla="*/ 97651 w 956683"/>
                <a:gd name="connsiteY886" fmla="*/ 33831 h 1127126"/>
                <a:gd name="connsiteX887" fmla="*/ 120186 w 956683"/>
                <a:gd name="connsiteY887" fmla="*/ 33831 h 1127126"/>
                <a:gd name="connsiteX888" fmla="*/ 83128 w 956683"/>
                <a:gd name="connsiteY888" fmla="*/ 29822 h 1127126"/>
                <a:gd name="connsiteX889" fmla="*/ 75117 w 956683"/>
                <a:gd name="connsiteY889" fmla="*/ 33831 h 1127126"/>
                <a:gd name="connsiteX890" fmla="*/ 84762 w 956683"/>
                <a:gd name="connsiteY890" fmla="*/ 33831 h 1127126"/>
                <a:gd name="connsiteX891" fmla="*/ 84762 w 956683"/>
                <a:gd name="connsiteY891" fmla="*/ 33831 h 1127126"/>
                <a:gd name="connsiteX892" fmla="*/ 75117 w 956683"/>
                <a:gd name="connsiteY892" fmla="*/ 33831 h 1127126"/>
                <a:gd name="connsiteX893" fmla="*/ 52582 w 956683"/>
                <a:gd name="connsiteY893" fmla="*/ 33831 h 1127126"/>
                <a:gd name="connsiteX894" fmla="*/ 52582 w 956683"/>
                <a:gd name="connsiteY894" fmla="*/ 37590 h 1127126"/>
                <a:gd name="connsiteX895" fmla="*/ 48826 w 956683"/>
                <a:gd name="connsiteY895" fmla="*/ 33831 h 1127126"/>
                <a:gd name="connsiteX896" fmla="*/ 595318 w 956683"/>
                <a:gd name="connsiteY896" fmla="*/ 22192 h 1127126"/>
                <a:gd name="connsiteX897" fmla="*/ 609008 w 956683"/>
                <a:gd name="connsiteY897" fmla="*/ 22432 h 1127126"/>
                <a:gd name="connsiteX898" fmla="*/ 604683 w 956683"/>
                <a:gd name="connsiteY898" fmla="*/ 22554 h 1127126"/>
                <a:gd name="connsiteX899" fmla="*/ 589297 w 956683"/>
                <a:gd name="connsiteY899" fmla="*/ 22424 h 1127126"/>
                <a:gd name="connsiteX900" fmla="*/ 478489 w 956683"/>
                <a:gd name="connsiteY900" fmla="*/ 21484 h 1127126"/>
                <a:gd name="connsiteX901" fmla="*/ 589297 w 956683"/>
                <a:gd name="connsiteY901" fmla="*/ 22424 h 1127126"/>
                <a:gd name="connsiteX902" fmla="*/ 488254 w 956683"/>
                <a:gd name="connsiteY902" fmla="*/ 26313 h 1127126"/>
                <a:gd name="connsiteX903" fmla="*/ 270418 w 956683"/>
                <a:gd name="connsiteY903" fmla="*/ 37590 h 1127126"/>
                <a:gd name="connsiteX904" fmla="*/ 135209 w 956683"/>
                <a:gd name="connsiteY904" fmla="*/ 37590 h 1127126"/>
                <a:gd name="connsiteX905" fmla="*/ 146477 w 956683"/>
                <a:gd name="connsiteY905" fmla="*/ 35979 h 1127126"/>
                <a:gd name="connsiteX906" fmla="*/ 176523 w 956683"/>
                <a:gd name="connsiteY906" fmla="*/ 33831 h 1127126"/>
                <a:gd name="connsiteX907" fmla="*/ 249761 w 956683"/>
                <a:gd name="connsiteY907" fmla="*/ 33831 h 1127126"/>
                <a:gd name="connsiteX908" fmla="*/ 446940 w 956683"/>
                <a:gd name="connsiteY908" fmla="*/ 22554 h 1127126"/>
                <a:gd name="connsiteX909" fmla="*/ 368535 w 956683"/>
                <a:gd name="connsiteY909" fmla="*/ 20551 h 1127126"/>
                <a:gd name="connsiteX910" fmla="*/ 438867 w 956683"/>
                <a:gd name="connsiteY910" fmla="*/ 21148 h 1127126"/>
                <a:gd name="connsiteX911" fmla="*/ 289197 w 956683"/>
                <a:gd name="connsiteY911" fmla="*/ 26313 h 1127126"/>
                <a:gd name="connsiteX912" fmla="*/ 176523 w 956683"/>
                <a:gd name="connsiteY912" fmla="*/ 33831 h 1127126"/>
                <a:gd name="connsiteX913" fmla="*/ 176523 w 956683"/>
                <a:gd name="connsiteY913" fmla="*/ 33831 h 1127126"/>
                <a:gd name="connsiteX914" fmla="*/ 161500 w 956683"/>
                <a:gd name="connsiteY914" fmla="*/ 33831 h 1127126"/>
                <a:gd name="connsiteX915" fmla="*/ 187790 w 956683"/>
                <a:gd name="connsiteY915" fmla="*/ 30072 h 1127126"/>
                <a:gd name="connsiteX916" fmla="*/ 678810 w 956683"/>
                <a:gd name="connsiteY916" fmla="*/ 20464 h 1127126"/>
                <a:gd name="connsiteX917" fmla="*/ 893879 w 956683"/>
                <a:gd name="connsiteY917" fmla="*/ 22554 h 1127126"/>
                <a:gd name="connsiteX918" fmla="*/ 615951 w 956683"/>
                <a:gd name="connsiteY918" fmla="*/ 22554 h 1127126"/>
                <a:gd name="connsiteX919" fmla="*/ 609008 w 956683"/>
                <a:gd name="connsiteY919" fmla="*/ 22432 h 1127126"/>
                <a:gd name="connsiteX920" fmla="*/ 471572 w 956683"/>
                <a:gd name="connsiteY920" fmla="*/ 20019 h 1127126"/>
                <a:gd name="connsiteX921" fmla="*/ 504580 w 956683"/>
                <a:gd name="connsiteY921" fmla="*/ 20599 h 1127126"/>
                <a:gd name="connsiteX922" fmla="*/ 478489 w 956683"/>
                <a:gd name="connsiteY922" fmla="*/ 21484 h 1127126"/>
                <a:gd name="connsiteX923" fmla="*/ 438867 w 956683"/>
                <a:gd name="connsiteY923" fmla="*/ 21148 h 1127126"/>
                <a:gd name="connsiteX924" fmla="*/ 260325 w 956683"/>
                <a:gd name="connsiteY924" fmla="*/ 19633 h 1127126"/>
                <a:gd name="connsiteX925" fmla="*/ 323640 w 956683"/>
                <a:gd name="connsiteY925" fmla="*/ 20170 h 1127126"/>
                <a:gd name="connsiteX926" fmla="*/ 262906 w 956683"/>
                <a:gd name="connsiteY926" fmla="*/ 22554 h 1127126"/>
                <a:gd name="connsiteX927" fmla="*/ 169012 w 956683"/>
                <a:gd name="connsiteY927" fmla="*/ 30072 h 1127126"/>
                <a:gd name="connsiteX928" fmla="*/ 129576 w 956683"/>
                <a:gd name="connsiteY928" fmla="*/ 33108 h 1127126"/>
                <a:gd name="connsiteX929" fmla="*/ 142721 w 956683"/>
                <a:gd name="connsiteY929" fmla="*/ 30072 h 1127126"/>
                <a:gd name="connsiteX930" fmla="*/ 219428 w 956683"/>
                <a:gd name="connsiteY930" fmla="*/ 21847 h 1127126"/>
                <a:gd name="connsiteX931" fmla="*/ 664729 w 956683"/>
                <a:gd name="connsiteY931" fmla="*/ 19520 h 1127126"/>
                <a:gd name="connsiteX932" fmla="*/ 674635 w 956683"/>
                <a:gd name="connsiteY932" fmla="*/ 19735 h 1127126"/>
                <a:gd name="connsiteX933" fmla="*/ 710068 w 956683"/>
                <a:gd name="connsiteY933" fmla="*/ 19583 h 1127126"/>
                <a:gd name="connsiteX934" fmla="*/ 678810 w 956683"/>
                <a:gd name="connsiteY934" fmla="*/ 20464 h 1127126"/>
                <a:gd name="connsiteX935" fmla="*/ 647977 w 956683"/>
                <a:gd name="connsiteY935" fmla="*/ 20165 h 1127126"/>
                <a:gd name="connsiteX936" fmla="*/ 546447 w 956683"/>
                <a:gd name="connsiteY936" fmla="*/ 19178 h 1127126"/>
                <a:gd name="connsiteX937" fmla="*/ 647977 w 956683"/>
                <a:gd name="connsiteY937" fmla="*/ 20165 h 1127126"/>
                <a:gd name="connsiteX938" fmla="*/ 595318 w 956683"/>
                <a:gd name="connsiteY938" fmla="*/ 22192 h 1127126"/>
                <a:gd name="connsiteX939" fmla="*/ 504580 w 956683"/>
                <a:gd name="connsiteY939" fmla="*/ 20599 h 1127126"/>
                <a:gd name="connsiteX940" fmla="*/ 196841 w 956683"/>
                <a:gd name="connsiteY940" fmla="*/ 19095 h 1127126"/>
                <a:gd name="connsiteX941" fmla="*/ 241552 w 956683"/>
                <a:gd name="connsiteY941" fmla="*/ 19474 h 1127126"/>
                <a:gd name="connsiteX942" fmla="*/ 219428 w 956683"/>
                <a:gd name="connsiteY942" fmla="*/ 21847 h 1127126"/>
                <a:gd name="connsiteX943" fmla="*/ 159681 w 956683"/>
                <a:gd name="connsiteY943" fmla="*/ 25080 h 1127126"/>
                <a:gd name="connsiteX944" fmla="*/ 86603 w 956683"/>
                <a:gd name="connsiteY944" fmla="*/ 33616 h 1127126"/>
                <a:gd name="connsiteX945" fmla="*/ 104937 w 956683"/>
                <a:gd name="connsiteY945" fmla="*/ 27273 h 1127126"/>
                <a:gd name="connsiteX946" fmla="*/ 139680 w 956683"/>
                <a:gd name="connsiteY946" fmla="*/ 23213 h 1127126"/>
                <a:gd name="connsiteX947" fmla="*/ 153988 w 956683"/>
                <a:gd name="connsiteY947" fmla="*/ 22554 h 1127126"/>
                <a:gd name="connsiteX948" fmla="*/ 184846 w 956683"/>
                <a:gd name="connsiteY948" fmla="*/ 19747 h 1127126"/>
                <a:gd name="connsiteX949" fmla="*/ 138965 w 956683"/>
                <a:gd name="connsiteY949" fmla="*/ 18795 h 1127126"/>
                <a:gd name="connsiteX950" fmla="*/ 161500 w 956683"/>
                <a:gd name="connsiteY950" fmla="*/ 18795 h 1127126"/>
                <a:gd name="connsiteX951" fmla="*/ 192420 w 956683"/>
                <a:gd name="connsiteY951" fmla="*/ 19057 h 1127126"/>
                <a:gd name="connsiteX952" fmla="*/ 184846 w 956683"/>
                <a:gd name="connsiteY952" fmla="*/ 19747 h 1127126"/>
                <a:gd name="connsiteX953" fmla="*/ 155866 w 956683"/>
                <a:gd name="connsiteY953" fmla="*/ 21321 h 1127126"/>
                <a:gd name="connsiteX954" fmla="*/ 139680 w 956683"/>
                <a:gd name="connsiteY954" fmla="*/ 23213 h 1127126"/>
                <a:gd name="connsiteX955" fmla="*/ 113144 w 956683"/>
                <a:gd name="connsiteY955" fmla="*/ 24434 h 1127126"/>
                <a:gd name="connsiteX956" fmla="*/ 104937 w 956683"/>
                <a:gd name="connsiteY956" fmla="*/ 27273 h 1127126"/>
                <a:gd name="connsiteX957" fmla="*/ 83128 w 956683"/>
                <a:gd name="connsiteY957" fmla="*/ 29822 h 1127126"/>
                <a:gd name="connsiteX958" fmla="*/ 97651 w 956683"/>
                <a:gd name="connsiteY958" fmla="*/ 22554 h 1127126"/>
                <a:gd name="connsiteX959" fmla="*/ 774298 w 956683"/>
                <a:gd name="connsiteY959" fmla="*/ 17772 h 1127126"/>
                <a:gd name="connsiteX960" fmla="*/ 893879 w 956683"/>
                <a:gd name="connsiteY960" fmla="*/ 18795 h 1127126"/>
                <a:gd name="connsiteX961" fmla="*/ 710068 w 956683"/>
                <a:gd name="connsiteY961" fmla="*/ 19583 h 1127126"/>
                <a:gd name="connsiteX962" fmla="*/ 668543 w 956683"/>
                <a:gd name="connsiteY962" fmla="*/ 16868 h 1127126"/>
                <a:gd name="connsiteX963" fmla="*/ 721796 w 956683"/>
                <a:gd name="connsiteY963" fmla="*/ 17323 h 1127126"/>
                <a:gd name="connsiteX964" fmla="*/ 683555 w 956683"/>
                <a:gd name="connsiteY964" fmla="*/ 18795 h 1127126"/>
                <a:gd name="connsiteX965" fmla="*/ 664729 w 956683"/>
                <a:gd name="connsiteY965" fmla="*/ 19520 h 1127126"/>
                <a:gd name="connsiteX966" fmla="*/ 586461 w 956683"/>
                <a:gd name="connsiteY966" fmla="*/ 17821 h 1127126"/>
                <a:gd name="connsiteX967" fmla="*/ 611301 w 956683"/>
                <a:gd name="connsiteY967" fmla="*/ 16978 h 1127126"/>
                <a:gd name="connsiteX968" fmla="*/ 649753 w 956683"/>
                <a:gd name="connsiteY968" fmla="*/ 17386 h 1127126"/>
                <a:gd name="connsiteX969" fmla="*/ 464626 w 956683"/>
                <a:gd name="connsiteY969" fmla="*/ 15423 h 1127126"/>
                <a:gd name="connsiteX970" fmla="*/ 486885 w 956683"/>
                <a:gd name="connsiteY970" fmla="*/ 15659 h 1127126"/>
                <a:gd name="connsiteX971" fmla="*/ 586461 w 956683"/>
                <a:gd name="connsiteY971" fmla="*/ 17821 h 1127126"/>
                <a:gd name="connsiteX972" fmla="*/ 546447 w 956683"/>
                <a:gd name="connsiteY972" fmla="*/ 19178 h 1127126"/>
                <a:gd name="connsiteX973" fmla="*/ 507033 w 956683"/>
                <a:gd name="connsiteY973" fmla="*/ 18795 h 1127126"/>
                <a:gd name="connsiteX974" fmla="*/ 471572 w 956683"/>
                <a:gd name="connsiteY974" fmla="*/ 20019 h 1127126"/>
                <a:gd name="connsiteX975" fmla="*/ 401871 w 956683"/>
                <a:gd name="connsiteY975" fmla="*/ 18795 h 1127126"/>
                <a:gd name="connsiteX976" fmla="*/ 368535 w 956683"/>
                <a:gd name="connsiteY976" fmla="*/ 20551 h 1127126"/>
                <a:gd name="connsiteX977" fmla="*/ 323640 w 956683"/>
                <a:gd name="connsiteY977" fmla="*/ 20170 h 1127126"/>
                <a:gd name="connsiteX978" fmla="*/ 424920 w 956683"/>
                <a:gd name="connsiteY978" fmla="*/ 16195 h 1127126"/>
                <a:gd name="connsiteX979" fmla="*/ 447020 w 956683"/>
                <a:gd name="connsiteY979" fmla="*/ 15236 h 1127126"/>
                <a:gd name="connsiteX980" fmla="*/ 448860 w 956683"/>
                <a:gd name="connsiteY980" fmla="*/ 15256 h 1127126"/>
                <a:gd name="connsiteX981" fmla="*/ 424920 w 956683"/>
                <a:gd name="connsiteY981" fmla="*/ 16195 h 1127126"/>
                <a:gd name="connsiteX982" fmla="*/ 267132 w 956683"/>
                <a:gd name="connsiteY982" fmla="*/ 19265 h 1127126"/>
                <a:gd name="connsiteX983" fmla="*/ 260325 w 956683"/>
                <a:gd name="connsiteY983" fmla="*/ 19633 h 1127126"/>
                <a:gd name="connsiteX984" fmla="*/ 241552 w 956683"/>
                <a:gd name="connsiteY984" fmla="*/ 19474 h 1127126"/>
                <a:gd name="connsiteX985" fmla="*/ 247883 w 956683"/>
                <a:gd name="connsiteY985" fmla="*/ 18795 h 1127126"/>
                <a:gd name="connsiteX986" fmla="*/ 475322 w 956683"/>
                <a:gd name="connsiteY986" fmla="*/ 15215 h 1127126"/>
                <a:gd name="connsiteX987" fmla="*/ 625424 w 956683"/>
                <a:gd name="connsiteY987" fmla="*/ 16499 h 1127126"/>
                <a:gd name="connsiteX988" fmla="*/ 611301 w 956683"/>
                <a:gd name="connsiteY988" fmla="*/ 16978 h 1127126"/>
                <a:gd name="connsiteX989" fmla="*/ 486885 w 956683"/>
                <a:gd name="connsiteY989" fmla="*/ 15659 h 1127126"/>
                <a:gd name="connsiteX990" fmla="*/ 470633 w 956683"/>
                <a:gd name="connsiteY990" fmla="*/ 15306 h 1127126"/>
                <a:gd name="connsiteX991" fmla="*/ 456992 w 956683"/>
                <a:gd name="connsiteY991" fmla="*/ 15058 h 1127126"/>
                <a:gd name="connsiteX992" fmla="*/ 460650 w 956683"/>
                <a:gd name="connsiteY992" fmla="*/ 15089 h 1127126"/>
                <a:gd name="connsiteX993" fmla="*/ 470633 w 956683"/>
                <a:gd name="connsiteY993" fmla="*/ 15306 h 1127126"/>
                <a:gd name="connsiteX994" fmla="*/ 464626 w 956683"/>
                <a:gd name="connsiteY994" fmla="*/ 15423 h 1127126"/>
                <a:gd name="connsiteX995" fmla="*/ 448860 w 956683"/>
                <a:gd name="connsiteY995" fmla="*/ 15256 h 1127126"/>
                <a:gd name="connsiteX996" fmla="*/ 451312 w 956683"/>
                <a:gd name="connsiteY996" fmla="*/ 15159 h 1127126"/>
                <a:gd name="connsiteX997" fmla="*/ 240372 w 956683"/>
                <a:gd name="connsiteY997" fmla="*/ 15036 h 1127126"/>
                <a:gd name="connsiteX998" fmla="*/ 286694 w 956683"/>
                <a:gd name="connsiteY998" fmla="*/ 15036 h 1127126"/>
                <a:gd name="connsiteX999" fmla="*/ 262906 w 956683"/>
                <a:gd name="connsiteY999" fmla="*/ 15506 h 1127126"/>
                <a:gd name="connsiteX1000" fmla="*/ 196841 w 956683"/>
                <a:gd name="connsiteY1000" fmla="*/ 19095 h 1127126"/>
                <a:gd name="connsiteX1001" fmla="*/ 192420 w 956683"/>
                <a:gd name="connsiteY1001" fmla="*/ 19057 h 1127126"/>
                <a:gd name="connsiteX1002" fmla="*/ 195302 w 956683"/>
                <a:gd name="connsiteY1002" fmla="*/ 18795 h 1127126"/>
                <a:gd name="connsiteX1003" fmla="*/ 240372 w 956683"/>
                <a:gd name="connsiteY1003" fmla="*/ 15036 h 1127126"/>
                <a:gd name="connsiteX1004" fmla="*/ 97651 w 956683"/>
                <a:gd name="connsiteY1004" fmla="*/ 15036 h 1127126"/>
                <a:gd name="connsiteX1005" fmla="*/ 180279 w 956683"/>
                <a:gd name="connsiteY1005" fmla="*/ 15036 h 1127126"/>
                <a:gd name="connsiteX1006" fmla="*/ 138965 w 956683"/>
                <a:gd name="connsiteY1006" fmla="*/ 18795 h 1127126"/>
                <a:gd name="connsiteX1007" fmla="*/ 105163 w 956683"/>
                <a:gd name="connsiteY1007" fmla="*/ 18795 h 1127126"/>
                <a:gd name="connsiteX1008" fmla="*/ 56338 w 956683"/>
                <a:gd name="connsiteY1008" fmla="*/ 22554 h 1127126"/>
                <a:gd name="connsiteX1009" fmla="*/ 18780 w 956683"/>
                <a:gd name="connsiteY1009" fmla="*/ 41349 h 1127126"/>
                <a:gd name="connsiteX1010" fmla="*/ 18467 w 956683"/>
                <a:gd name="connsiteY1010" fmla="*/ 45108 h 1127126"/>
                <a:gd name="connsiteX1011" fmla="*/ 15024 w 956683"/>
                <a:gd name="connsiteY1011" fmla="*/ 45108 h 1127126"/>
                <a:gd name="connsiteX1012" fmla="*/ 15024 w 956683"/>
                <a:gd name="connsiteY1012" fmla="*/ 33831 h 1127126"/>
                <a:gd name="connsiteX1013" fmla="*/ 45070 w 956683"/>
                <a:gd name="connsiteY1013" fmla="*/ 18795 h 1127126"/>
                <a:gd name="connsiteX1014" fmla="*/ 97651 w 956683"/>
                <a:gd name="connsiteY1014" fmla="*/ 15036 h 1127126"/>
                <a:gd name="connsiteX1015" fmla="*/ 788458 w 956683"/>
                <a:gd name="connsiteY1015" fmla="*/ 14356 h 1127126"/>
                <a:gd name="connsiteX1016" fmla="*/ 807496 w 956683"/>
                <a:gd name="connsiteY1016" fmla="*/ 15036 h 1127126"/>
                <a:gd name="connsiteX1017" fmla="*/ 841323 w 956683"/>
                <a:gd name="connsiteY1017" fmla="*/ 15883 h 1127126"/>
                <a:gd name="connsiteX1018" fmla="*/ 774298 w 956683"/>
                <a:gd name="connsiteY1018" fmla="*/ 17772 h 1127126"/>
                <a:gd name="connsiteX1019" fmla="*/ 721796 w 956683"/>
                <a:gd name="connsiteY1019" fmla="*/ 17323 h 1127126"/>
                <a:gd name="connsiteX1020" fmla="*/ 781206 w 956683"/>
                <a:gd name="connsiteY1020" fmla="*/ 15036 h 1127126"/>
                <a:gd name="connsiteX1021" fmla="*/ 800435 w 956683"/>
                <a:gd name="connsiteY1021" fmla="*/ 13232 h 1127126"/>
                <a:gd name="connsiteX1022" fmla="*/ 788458 w 956683"/>
                <a:gd name="connsiteY1022" fmla="*/ 14356 h 1127126"/>
                <a:gd name="connsiteX1023" fmla="*/ 775922 w 956683"/>
                <a:gd name="connsiteY1023" fmla="*/ 13908 h 1127126"/>
                <a:gd name="connsiteX1024" fmla="*/ 738014 w 956683"/>
                <a:gd name="connsiteY1024" fmla="*/ 12553 h 1127126"/>
                <a:gd name="connsiteX1025" fmla="*/ 775922 w 956683"/>
                <a:gd name="connsiteY1025" fmla="*/ 13908 h 1127126"/>
                <a:gd name="connsiteX1026" fmla="*/ 668543 w 956683"/>
                <a:gd name="connsiteY1026" fmla="*/ 16868 h 1127126"/>
                <a:gd name="connsiteX1027" fmla="*/ 625424 w 956683"/>
                <a:gd name="connsiteY1027" fmla="*/ 16499 h 1127126"/>
                <a:gd name="connsiteX1028" fmla="*/ 668532 w 956683"/>
                <a:gd name="connsiteY1028" fmla="*/ 15036 h 1127126"/>
                <a:gd name="connsiteX1029" fmla="*/ 840965 w 956683"/>
                <a:gd name="connsiteY1029" fmla="*/ 12115 h 1127126"/>
                <a:gd name="connsiteX1030" fmla="*/ 863833 w 956683"/>
                <a:gd name="connsiteY1030" fmla="*/ 12687 h 1127126"/>
                <a:gd name="connsiteX1031" fmla="*/ 871345 w 956683"/>
                <a:gd name="connsiteY1031" fmla="*/ 12499 h 1127126"/>
                <a:gd name="connsiteX1032" fmla="*/ 871345 w 956683"/>
                <a:gd name="connsiteY1032" fmla="*/ 15036 h 1127126"/>
                <a:gd name="connsiteX1033" fmla="*/ 840380 w 956683"/>
                <a:gd name="connsiteY1033" fmla="*/ 12131 h 1127126"/>
                <a:gd name="connsiteX1034" fmla="*/ 818368 w 956683"/>
                <a:gd name="connsiteY1034" fmla="*/ 11549 h 1127126"/>
                <a:gd name="connsiteX1035" fmla="*/ 839933 w 956683"/>
                <a:gd name="connsiteY1035" fmla="*/ 12089 h 1127126"/>
                <a:gd name="connsiteX1036" fmla="*/ 840380 w 956683"/>
                <a:gd name="connsiteY1036" fmla="*/ 12131 h 1127126"/>
                <a:gd name="connsiteX1037" fmla="*/ 800435 w 956683"/>
                <a:gd name="connsiteY1037" fmla="*/ 13232 h 1127126"/>
                <a:gd name="connsiteX1038" fmla="*/ 920170 w 956683"/>
                <a:gd name="connsiteY1038" fmla="*/ 11277 h 1127126"/>
                <a:gd name="connsiteX1039" fmla="*/ 920170 w 956683"/>
                <a:gd name="connsiteY1039" fmla="*/ 15036 h 1127126"/>
                <a:gd name="connsiteX1040" fmla="*/ 863833 w 956683"/>
                <a:gd name="connsiteY1040" fmla="*/ 16446 h 1127126"/>
                <a:gd name="connsiteX1041" fmla="*/ 841323 w 956683"/>
                <a:gd name="connsiteY1041" fmla="*/ 15883 h 1127126"/>
                <a:gd name="connsiteX1042" fmla="*/ 871345 w 956683"/>
                <a:gd name="connsiteY1042" fmla="*/ 15036 h 1127126"/>
                <a:gd name="connsiteX1043" fmla="*/ 872753 w 956683"/>
                <a:gd name="connsiteY1043" fmla="*/ 13157 h 1127126"/>
                <a:gd name="connsiteX1044" fmla="*/ 872243 w 956683"/>
                <a:gd name="connsiteY1044" fmla="*/ 12476 h 1127126"/>
                <a:gd name="connsiteX1045" fmla="*/ 900139 w 956683"/>
                <a:gd name="connsiteY1045" fmla="*/ 11778 h 1127126"/>
                <a:gd name="connsiteX1046" fmla="*/ 916414 w 956683"/>
                <a:gd name="connsiteY1046" fmla="*/ 15036 h 1127126"/>
                <a:gd name="connsiteX1047" fmla="*/ 920170 w 956683"/>
                <a:gd name="connsiteY1047" fmla="*/ 11277 h 1127126"/>
                <a:gd name="connsiteX1048" fmla="*/ 871345 w 956683"/>
                <a:gd name="connsiteY1048" fmla="*/ 11277 h 1127126"/>
                <a:gd name="connsiteX1049" fmla="*/ 872243 w 956683"/>
                <a:gd name="connsiteY1049" fmla="*/ 12476 h 1127126"/>
                <a:gd name="connsiteX1050" fmla="*/ 871345 w 956683"/>
                <a:gd name="connsiteY1050" fmla="*/ 12499 h 1127126"/>
                <a:gd name="connsiteX1051" fmla="*/ 817095 w 956683"/>
                <a:gd name="connsiteY1051" fmla="*/ 7518 h 1127126"/>
                <a:gd name="connsiteX1052" fmla="*/ 827944 w 956683"/>
                <a:gd name="connsiteY1052" fmla="*/ 7518 h 1127126"/>
                <a:gd name="connsiteX1053" fmla="*/ 871345 w 956683"/>
                <a:gd name="connsiteY1053" fmla="*/ 11277 h 1127126"/>
                <a:gd name="connsiteX1054" fmla="*/ 840965 w 956683"/>
                <a:gd name="connsiteY1054" fmla="*/ 12115 h 1127126"/>
                <a:gd name="connsiteX1055" fmla="*/ 839933 w 956683"/>
                <a:gd name="connsiteY1055" fmla="*/ 12089 h 1127126"/>
                <a:gd name="connsiteX1056" fmla="*/ 826275 w 956683"/>
                <a:gd name="connsiteY1056" fmla="*/ 10807 h 1127126"/>
                <a:gd name="connsiteX1057" fmla="*/ 818368 w 956683"/>
                <a:gd name="connsiteY1057" fmla="*/ 11549 h 1127126"/>
                <a:gd name="connsiteX1058" fmla="*/ 807496 w 956683"/>
                <a:gd name="connsiteY1058" fmla="*/ 11277 h 1127126"/>
                <a:gd name="connsiteX1059" fmla="*/ 783325 w 956683"/>
                <a:gd name="connsiteY1059" fmla="*/ 10443 h 1127126"/>
                <a:gd name="connsiteX1060" fmla="*/ 698578 w 956683"/>
                <a:gd name="connsiteY1060" fmla="*/ 7518 h 1127126"/>
                <a:gd name="connsiteX1061" fmla="*/ 783325 w 956683"/>
                <a:gd name="connsiteY1061" fmla="*/ 10443 h 1127126"/>
                <a:gd name="connsiteX1062" fmla="*/ 773694 w 956683"/>
                <a:gd name="connsiteY1062" fmla="*/ 11277 h 1127126"/>
                <a:gd name="connsiteX1063" fmla="*/ 738014 w 956683"/>
                <a:gd name="connsiteY1063" fmla="*/ 12553 h 1127126"/>
                <a:gd name="connsiteX1064" fmla="*/ 702334 w 956683"/>
                <a:gd name="connsiteY1064" fmla="*/ 11277 h 1127126"/>
                <a:gd name="connsiteX1065" fmla="*/ 484498 w 956683"/>
                <a:gd name="connsiteY1065" fmla="*/ 15036 h 1127126"/>
                <a:gd name="connsiteX1066" fmla="*/ 475322 w 956683"/>
                <a:gd name="connsiteY1066" fmla="*/ 15215 h 1127126"/>
                <a:gd name="connsiteX1067" fmla="*/ 460650 w 956683"/>
                <a:gd name="connsiteY1067" fmla="*/ 15089 h 1127126"/>
                <a:gd name="connsiteX1068" fmla="*/ 458208 w 956683"/>
                <a:gd name="connsiteY1068" fmla="*/ 15036 h 1127126"/>
                <a:gd name="connsiteX1069" fmla="*/ 456992 w 956683"/>
                <a:gd name="connsiteY1069" fmla="*/ 15058 h 1127126"/>
                <a:gd name="connsiteX1070" fmla="*/ 454452 w 956683"/>
                <a:gd name="connsiteY1070" fmla="*/ 15036 h 1127126"/>
                <a:gd name="connsiteX1071" fmla="*/ 451312 w 956683"/>
                <a:gd name="connsiteY1071" fmla="*/ 15159 h 1127126"/>
                <a:gd name="connsiteX1072" fmla="*/ 447020 w 956683"/>
                <a:gd name="connsiteY1072" fmla="*/ 15236 h 1127126"/>
                <a:gd name="connsiteX1073" fmla="*/ 428161 w 956683"/>
                <a:gd name="connsiteY1073" fmla="*/ 15036 h 1127126"/>
                <a:gd name="connsiteX1074" fmla="*/ 286694 w 956683"/>
                <a:gd name="connsiteY1074" fmla="*/ 15036 h 1127126"/>
                <a:gd name="connsiteX1075" fmla="*/ 476987 w 956683"/>
                <a:gd name="connsiteY1075" fmla="*/ 11277 h 1127126"/>
                <a:gd name="connsiteX1076" fmla="*/ 698578 w 956683"/>
                <a:gd name="connsiteY1076" fmla="*/ 7518 h 1127126"/>
                <a:gd name="connsiteX1077" fmla="*/ 709846 w 956683"/>
                <a:gd name="connsiteY1077" fmla="*/ 0 h 1127126"/>
                <a:gd name="connsiteX1078" fmla="*/ 822519 w 956683"/>
                <a:gd name="connsiteY1078" fmla="*/ 3759 h 1127126"/>
                <a:gd name="connsiteX1079" fmla="*/ 878856 w 956683"/>
                <a:gd name="connsiteY1079" fmla="*/ 7518 h 1127126"/>
                <a:gd name="connsiteX1080" fmla="*/ 901391 w 956683"/>
                <a:gd name="connsiteY1080" fmla="*/ 7518 h 1127126"/>
                <a:gd name="connsiteX1081" fmla="*/ 920170 w 956683"/>
                <a:gd name="connsiteY1081" fmla="*/ 11277 h 1127126"/>
                <a:gd name="connsiteX1082" fmla="*/ 900139 w 956683"/>
                <a:gd name="connsiteY1082" fmla="*/ 11778 h 1127126"/>
                <a:gd name="connsiteX1083" fmla="*/ 897635 w 956683"/>
                <a:gd name="connsiteY1083" fmla="*/ 11277 h 1127126"/>
                <a:gd name="connsiteX1084" fmla="*/ 845054 w 956683"/>
                <a:gd name="connsiteY1084" fmla="*/ 7518 h 1127126"/>
                <a:gd name="connsiteX1085" fmla="*/ 827944 w 956683"/>
                <a:gd name="connsiteY1085" fmla="*/ 7518 h 1127126"/>
                <a:gd name="connsiteX1086" fmla="*/ 822519 w 956683"/>
                <a:gd name="connsiteY1086" fmla="*/ 7048 h 1127126"/>
                <a:gd name="connsiteX1087" fmla="*/ 817095 w 956683"/>
                <a:gd name="connsiteY1087" fmla="*/ 7518 h 1127126"/>
                <a:gd name="connsiteX1088" fmla="*/ 788717 w 956683"/>
                <a:gd name="connsiteY1088" fmla="*/ 7518 h 1127126"/>
                <a:gd name="connsiteX1089" fmla="*/ 679799 w 956683"/>
                <a:gd name="connsiteY1089" fmla="*/ 3759 h 1127126"/>
                <a:gd name="connsiteX1090" fmla="*/ 458208 w 956683"/>
                <a:gd name="connsiteY1090" fmla="*/ 7518 h 1127126"/>
                <a:gd name="connsiteX1091" fmla="*/ 240372 w 956683"/>
                <a:gd name="connsiteY1091" fmla="*/ 15036 h 1127126"/>
                <a:gd name="connsiteX1092" fmla="*/ 206569 w 956683"/>
                <a:gd name="connsiteY1092" fmla="*/ 15036 h 1127126"/>
                <a:gd name="connsiteX1093" fmla="*/ 180279 w 956683"/>
                <a:gd name="connsiteY1093" fmla="*/ 15036 h 1127126"/>
                <a:gd name="connsiteX1094" fmla="*/ 270418 w 956683"/>
                <a:gd name="connsiteY1094" fmla="*/ 7518 h 1127126"/>
                <a:gd name="connsiteX1095" fmla="*/ 492010 w 956683"/>
                <a:gd name="connsiteY1095" fmla="*/ 3759 h 1127126"/>
                <a:gd name="connsiteX1096" fmla="*/ 709846 w 956683"/>
                <a:gd name="connsiteY1096" fmla="*/ 0 h 112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Lst>
              <a:rect l="l" t="t" r="r" b="b"/>
              <a:pathLst>
                <a:path w="956683" h="1127126">
                  <a:moveTo>
                    <a:pt x="382260" y="1106577"/>
                  </a:moveTo>
                  <a:lnTo>
                    <a:pt x="404936" y="1106969"/>
                  </a:lnTo>
                  <a:lnTo>
                    <a:pt x="398186" y="1107436"/>
                  </a:lnTo>
                  <a:lnTo>
                    <a:pt x="371954" y="1108343"/>
                  </a:lnTo>
                  <a:cubicBezTo>
                    <a:pt x="300737" y="1112099"/>
                    <a:pt x="229519" y="1115856"/>
                    <a:pt x="158302" y="1119613"/>
                  </a:cubicBezTo>
                  <a:cubicBezTo>
                    <a:pt x="109575" y="1123369"/>
                    <a:pt x="60848" y="1123369"/>
                    <a:pt x="15868" y="1123369"/>
                  </a:cubicBezTo>
                  <a:cubicBezTo>
                    <a:pt x="45854" y="1119613"/>
                    <a:pt x="75841" y="1119613"/>
                    <a:pt x="105827" y="1119613"/>
                  </a:cubicBezTo>
                  <a:cubicBezTo>
                    <a:pt x="139561" y="1119613"/>
                    <a:pt x="169547" y="1115856"/>
                    <a:pt x="203282" y="1115856"/>
                  </a:cubicBezTo>
                  <a:close/>
                  <a:moveTo>
                    <a:pt x="545734" y="1105269"/>
                  </a:moveTo>
                  <a:lnTo>
                    <a:pt x="446919" y="1112099"/>
                  </a:lnTo>
                  <a:cubicBezTo>
                    <a:pt x="304485" y="1115856"/>
                    <a:pt x="158302" y="1127126"/>
                    <a:pt x="15868" y="1127126"/>
                  </a:cubicBezTo>
                  <a:cubicBezTo>
                    <a:pt x="49603" y="1119613"/>
                    <a:pt x="83337" y="1123369"/>
                    <a:pt x="117072" y="1123369"/>
                  </a:cubicBezTo>
                  <a:cubicBezTo>
                    <a:pt x="150806" y="1123369"/>
                    <a:pt x="188289" y="1119613"/>
                    <a:pt x="222023" y="1119613"/>
                  </a:cubicBezTo>
                  <a:lnTo>
                    <a:pt x="398186" y="1107436"/>
                  </a:lnTo>
                  <a:lnTo>
                    <a:pt x="409436" y="1107047"/>
                  </a:lnTo>
                  <a:lnTo>
                    <a:pt x="484402" y="1108343"/>
                  </a:lnTo>
                  <a:close/>
                  <a:moveTo>
                    <a:pt x="555619" y="1104586"/>
                  </a:moveTo>
                  <a:lnTo>
                    <a:pt x="559367" y="1104586"/>
                  </a:lnTo>
                  <a:lnTo>
                    <a:pt x="545734" y="1105269"/>
                  </a:lnTo>
                  <a:close/>
                  <a:moveTo>
                    <a:pt x="532640" y="1102789"/>
                  </a:moveTo>
                  <a:lnTo>
                    <a:pt x="480653" y="1104586"/>
                  </a:lnTo>
                  <a:lnTo>
                    <a:pt x="409436" y="1107047"/>
                  </a:lnTo>
                  <a:lnTo>
                    <a:pt x="404936" y="1106969"/>
                  </a:lnTo>
                  <a:lnTo>
                    <a:pt x="439422" y="1104586"/>
                  </a:lnTo>
                  <a:close/>
                  <a:moveTo>
                    <a:pt x="653073" y="1101366"/>
                  </a:moveTo>
                  <a:lnTo>
                    <a:pt x="653073" y="1115856"/>
                  </a:lnTo>
                  <a:cubicBezTo>
                    <a:pt x="653073" y="1119613"/>
                    <a:pt x="649325" y="1115856"/>
                    <a:pt x="649325" y="1115856"/>
                  </a:cubicBezTo>
                  <a:lnTo>
                    <a:pt x="649503" y="1101621"/>
                  </a:lnTo>
                  <a:close/>
                  <a:moveTo>
                    <a:pt x="649556" y="1097322"/>
                  </a:moveTo>
                  <a:lnTo>
                    <a:pt x="649503" y="1101621"/>
                  </a:lnTo>
                  <a:lnTo>
                    <a:pt x="608094" y="1104586"/>
                  </a:lnTo>
                  <a:lnTo>
                    <a:pt x="559367" y="1104586"/>
                  </a:lnTo>
                  <a:cubicBezTo>
                    <a:pt x="585605" y="1104586"/>
                    <a:pt x="608094" y="1100829"/>
                    <a:pt x="634332" y="1100829"/>
                  </a:cubicBezTo>
                  <a:lnTo>
                    <a:pt x="532640" y="1102789"/>
                  </a:lnTo>
                  <a:lnTo>
                    <a:pt x="589353" y="1100829"/>
                  </a:lnTo>
                  <a:lnTo>
                    <a:pt x="634332" y="1099565"/>
                  </a:lnTo>
                  <a:lnTo>
                    <a:pt x="639486" y="1099420"/>
                  </a:lnTo>
                  <a:close/>
                  <a:moveTo>
                    <a:pt x="672833" y="1097142"/>
                  </a:moveTo>
                  <a:lnTo>
                    <a:pt x="660570" y="1104586"/>
                  </a:lnTo>
                  <a:cubicBezTo>
                    <a:pt x="660570" y="1104586"/>
                    <a:pt x="660570" y="1100829"/>
                    <a:pt x="660570" y="1100829"/>
                  </a:cubicBezTo>
                  <a:lnTo>
                    <a:pt x="663453" y="1099962"/>
                  </a:lnTo>
                  <a:lnTo>
                    <a:pt x="664318" y="1100829"/>
                  </a:lnTo>
                  <a:lnTo>
                    <a:pt x="668038" y="1098584"/>
                  </a:lnTo>
                  <a:close/>
                  <a:moveTo>
                    <a:pt x="634332" y="1097072"/>
                  </a:moveTo>
                  <a:cubicBezTo>
                    <a:pt x="600598" y="1097072"/>
                    <a:pt x="563115" y="1100829"/>
                    <a:pt x="529381" y="1100829"/>
                  </a:cubicBezTo>
                  <a:cubicBezTo>
                    <a:pt x="491898" y="1104586"/>
                    <a:pt x="458164" y="1104586"/>
                    <a:pt x="420681" y="1104586"/>
                  </a:cubicBezTo>
                  <a:cubicBezTo>
                    <a:pt x="491898" y="1100829"/>
                    <a:pt x="563115" y="1097072"/>
                    <a:pt x="634332" y="1097072"/>
                  </a:cubicBezTo>
                  <a:close/>
                  <a:moveTo>
                    <a:pt x="49603" y="1097072"/>
                  </a:moveTo>
                  <a:cubicBezTo>
                    <a:pt x="102078" y="1097072"/>
                    <a:pt x="154554" y="1100829"/>
                    <a:pt x="203282" y="1100829"/>
                  </a:cubicBezTo>
                  <a:cubicBezTo>
                    <a:pt x="278247" y="1100829"/>
                    <a:pt x="349464" y="1100829"/>
                    <a:pt x="420681" y="1104586"/>
                  </a:cubicBezTo>
                  <a:lnTo>
                    <a:pt x="382260" y="1106577"/>
                  </a:lnTo>
                  <a:lnTo>
                    <a:pt x="267002" y="1104586"/>
                  </a:lnTo>
                  <a:cubicBezTo>
                    <a:pt x="195785" y="1104586"/>
                    <a:pt x="124568" y="1100829"/>
                    <a:pt x="49603" y="1100829"/>
                  </a:cubicBezTo>
                  <a:cubicBezTo>
                    <a:pt x="49603" y="1100829"/>
                    <a:pt x="49603" y="1097072"/>
                    <a:pt x="49603" y="1097072"/>
                  </a:cubicBezTo>
                  <a:close/>
                  <a:moveTo>
                    <a:pt x="666507" y="1093789"/>
                  </a:moveTo>
                  <a:lnTo>
                    <a:pt x="660570" y="1097072"/>
                  </a:lnTo>
                  <a:lnTo>
                    <a:pt x="662868" y="1099375"/>
                  </a:lnTo>
                  <a:lnTo>
                    <a:pt x="660570" y="1100829"/>
                  </a:lnTo>
                  <a:lnTo>
                    <a:pt x="653073" y="1101366"/>
                  </a:lnTo>
                  <a:lnTo>
                    <a:pt x="653073" y="1096589"/>
                  </a:lnTo>
                  <a:close/>
                  <a:moveTo>
                    <a:pt x="680976" y="1090774"/>
                  </a:moveTo>
                  <a:lnTo>
                    <a:pt x="668038" y="1098584"/>
                  </a:lnTo>
                  <a:lnTo>
                    <a:pt x="663453" y="1099962"/>
                  </a:lnTo>
                  <a:lnTo>
                    <a:pt x="662868" y="1099375"/>
                  </a:lnTo>
                  <a:lnTo>
                    <a:pt x="674246" y="1092177"/>
                  </a:lnTo>
                  <a:close/>
                  <a:moveTo>
                    <a:pt x="707704" y="1071009"/>
                  </a:moveTo>
                  <a:lnTo>
                    <a:pt x="674246" y="1092177"/>
                  </a:lnTo>
                  <a:lnTo>
                    <a:pt x="666507" y="1093789"/>
                  </a:lnTo>
                  <a:close/>
                  <a:moveTo>
                    <a:pt x="635468" y="1061445"/>
                  </a:moveTo>
                  <a:lnTo>
                    <a:pt x="638080" y="1089559"/>
                  </a:lnTo>
                  <a:lnTo>
                    <a:pt x="635147" y="1070449"/>
                  </a:lnTo>
                  <a:close/>
                  <a:moveTo>
                    <a:pt x="735461" y="1057885"/>
                  </a:moveTo>
                  <a:lnTo>
                    <a:pt x="727102" y="1064201"/>
                  </a:lnTo>
                  <a:lnTo>
                    <a:pt x="684551" y="1090029"/>
                  </a:lnTo>
                  <a:lnTo>
                    <a:pt x="680976" y="1090774"/>
                  </a:lnTo>
                  <a:close/>
                  <a:moveTo>
                    <a:pt x="630423" y="1052341"/>
                  </a:moveTo>
                  <a:lnTo>
                    <a:pt x="631389" y="1061533"/>
                  </a:lnTo>
                  <a:lnTo>
                    <a:pt x="631109" y="1072566"/>
                  </a:lnTo>
                  <a:lnTo>
                    <a:pt x="629885" y="1066108"/>
                  </a:lnTo>
                  <a:close/>
                  <a:moveTo>
                    <a:pt x="737770" y="1051903"/>
                  </a:moveTo>
                  <a:lnTo>
                    <a:pt x="728507" y="1059505"/>
                  </a:lnTo>
                  <a:lnTo>
                    <a:pt x="707704" y="1071009"/>
                  </a:lnTo>
                  <a:lnTo>
                    <a:pt x="735535" y="1053401"/>
                  </a:lnTo>
                  <a:close/>
                  <a:moveTo>
                    <a:pt x="631727" y="1048170"/>
                  </a:moveTo>
                  <a:lnTo>
                    <a:pt x="635147" y="1070449"/>
                  </a:lnTo>
                  <a:lnTo>
                    <a:pt x="634466" y="1089559"/>
                  </a:lnTo>
                  <a:lnTo>
                    <a:pt x="634332" y="1093316"/>
                  </a:lnTo>
                  <a:lnTo>
                    <a:pt x="630968" y="1078143"/>
                  </a:lnTo>
                  <a:lnTo>
                    <a:pt x="631109" y="1072566"/>
                  </a:lnTo>
                  <a:lnTo>
                    <a:pt x="634332" y="1089559"/>
                  </a:lnTo>
                  <a:lnTo>
                    <a:pt x="631389" y="1061533"/>
                  </a:lnTo>
                  <a:close/>
                  <a:moveTo>
                    <a:pt x="621998" y="1021077"/>
                  </a:moveTo>
                  <a:lnTo>
                    <a:pt x="623556" y="1032738"/>
                  </a:lnTo>
                  <a:lnTo>
                    <a:pt x="629885" y="1066108"/>
                  </a:lnTo>
                  <a:lnTo>
                    <a:pt x="629647" y="1072184"/>
                  </a:lnTo>
                  <a:lnTo>
                    <a:pt x="630968" y="1078143"/>
                  </a:lnTo>
                  <a:lnTo>
                    <a:pt x="630584" y="1093316"/>
                  </a:lnTo>
                  <a:cubicBezTo>
                    <a:pt x="630584" y="1093316"/>
                    <a:pt x="630584" y="1093316"/>
                    <a:pt x="634332" y="1093316"/>
                  </a:cubicBezTo>
                  <a:cubicBezTo>
                    <a:pt x="634332" y="1097072"/>
                    <a:pt x="630584" y="1097072"/>
                    <a:pt x="630584" y="1097072"/>
                  </a:cubicBezTo>
                  <a:cubicBezTo>
                    <a:pt x="626836" y="1089559"/>
                    <a:pt x="626836" y="1078289"/>
                    <a:pt x="626836" y="1070775"/>
                  </a:cubicBezTo>
                  <a:cubicBezTo>
                    <a:pt x="626836" y="1059505"/>
                    <a:pt x="626836" y="1051992"/>
                    <a:pt x="623087" y="1040722"/>
                  </a:cubicBezTo>
                  <a:close/>
                  <a:moveTo>
                    <a:pt x="23902" y="1013907"/>
                  </a:moveTo>
                  <a:lnTo>
                    <a:pt x="23308" y="1023181"/>
                  </a:lnTo>
                  <a:lnTo>
                    <a:pt x="23237" y="1023555"/>
                  </a:lnTo>
                  <a:close/>
                  <a:moveTo>
                    <a:pt x="626211" y="1012233"/>
                  </a:moveTo>
                  <a:lnTo>
                    <a:pt x="629431" y="1033209"/>
                  </a:lnTo>
                  <a:lnTo>
                    <a:pt x="630584" y="1048235"/>
                  </a:lnTo>
                  <a:lnTo>
                    <a:pt x="630423" y="1052341"/>
                  </a:lnTo>
                  <a:close/>
                  <a:moveTo>
                    <a:pt x="805214" y="1006698"/>
                  </a:moveTo>
                  <a:lnTo>
                    <a:pt x="786681" y="1024240"/>
                  </a:lnTo>
                  <a:lnTo>
                    <a:pt x="746780" y="1051053"/>
                  </a:lnTo>
                  <a:lnTo>
                    <a:pt x="735461" y="1057885"/>
                  </a:lnTo>
                  <a:lnTo>
                    <a:pt x="787461" y="1018597"/>
                  </a:lnTo>
                  <a:close/>
                  <a:moveTo>
                    <a:pt x="816742" y="1004040"/>
                  </a:moveTo>
                  <a:lnTo>
                    <a:pt x="810501" y="1010668"/>
                  </a:lnTo>
                  <a:cubicBezTo>
                    <a:pt x="788011" y="1033208"/>
                    <a:pt x="765521" y="1048235"/>
                    <a:pt x="739284" y="1067019"/>
                  </a:cubicBezTo>
                  <a:cubicBezTo>
                    <a:pt x="728039" y="1074532"/>
                    <a:pt x="715857" y="1082046"/>
                    <a:pt x="702738" y="1088150"/>
                  </a:cubicBezTo>
                  <a:lnTo>
                    <a:pt x="672833" y="1097142"/>
                  </a:lnTo>
                  <a:lnTo>
                    <a:pt x="684551" y="1090029"/>
                  </a:lnTo>
                  <a:lnTo>
                    <a:pt x="686808" y="1089559"/>
                  </a:lnTo>
                  <a:cubicBezTo>
                    <a:pt x="716794" y="1078289"/>
                    <a:pt x="743032" y="1059505"/>
                    <a:pt x="769270" y="1040722"/>
                  </a:cubicBezTo>
                  <a:lnTo>
                    <a:pt x="786681" y="1024240"/>
                  </a:lnTo>
                  <a:close/>
                  <a:moveTo>
                    <a:pt x="33803" y="999902"/>
                  </a:moveTo>
                  <a:lnTo>
                    <a:pt x="33803" y="1013059"/>
                  </a:lnTo>
                  <a:lnTo>
                    <a:pt x="30047" y="1037492"/>
                  </a:lnTo>
                  <a:cubicBezTo>
                    <a:pt x="30047" y="1063806"/>
                    <a:pt x="30047" y="1093878"/>
                    <a:pt x="18780" y="1120191"/>
                  </a:cubicBezTo>
                  <a:lnTo>
                    <a:pt x="18780" y="1100143"/>
                  </a:lnTo>
                  <a:lnTo>
                    <a:pt x="23475" y="1075083"/>
                  </a:lnTo>
                  <a:lnTo>
                    <a:pt x="26216" y="1031189"/>
                  </a:lnTo>
                  <a:close/>
                  <a:moveTo>
                    <a:pt x="637676" y="999465"/>
                  </a:moveTo>
                  <a:lnTo>
                    <a:pt x="641829" y="1021938"/>
                  </a:lnTo>
                  <a:cubicBezTo>
                    <a:pt x="645577" y="1036965"/>
                    <a:pt x="650262" y="1051992"/>
                    <a:pt x="653073" y="1067488"/>
                  </a:cubicBezTo>
                  <a:lnTo>
                    <a:pt x="653073" y="1096589"/>
                  </a:lnTo>
                  <a:lnTo>
                    <a:pt x="649556" y="1097322"/>
                  </a:lnTo>
                  <a:lnTo>
                    <a:pt x="649794" y="1078289"/>
                  </a:lnTo>
                  <a:cubicBezTo>
                    <a:pt x="648388" y="1066079"/>
                    <a:pt x="645577" y="1053870"/>
                    <a:pt x="641829" y="1040722"/>
                  </a:cubicBezTo>
                  <a:lnTo>
                    <a:pt x="637022" y="1017837"/>
                  </a:lnTo>
                  <a:close/>
                  <a:moveTo>
                    <a:pt x="632700" y="997263"/>
                  </a:moveTo>
                  <a:lnTo>
                    <a:pt x="637022" y="1017837"/>
                  </a:lnTo>
                  <a:lnTo>
                    <a:pt x="635468" y="1061445"/>
                  </a:lnTo>
                  <a:lnTo>
                    <a:pt x="632264" y="1026968"/>
                  </a:lnTo>
                  <a:lnTo>
                    <a:pt x="632927" y="1000806"/>
                  </a:lnTo>
                  <a:close/>
                  <a:moveTo>
                    <a:pt x="37559" y="988625"/>
                  </a:moveTo>
                  <a:lnTo>
                    <a:pt x="37559" y="1014938"/>
                  </a:lnTo>
                  <a:cubicBezTo>
                    <a:pt x="37559" y="1041251"/>
                    <a:pt x="45070" y="1071324"/>
                    <a:pt x="33803" y="1097637"/>
                  </a:cubicBezTo>
                  <a:cubicBezTo>
                    <a:pt x="33803" y="1101396"/>
                    <a:pt x="30047" y="1097637"/>
                    <a:pt x="30047" y="1097637"/>
                  </a:cubicBezTo>
                  <a:cubicBezTo>
                    <a:pt x="37559" y="1078842"/>
                    <a:pt x="37559" y="1056288"/>
                    <a:pt x="33803" y="1037492"/>
                  </a:cubicBezTo>
                  <a:lnTo>
                    <a:pt x="33803" y="1013059"/>
                  </a:lnTo>
                  <a:close/>
                  <a:moveTo>
                    <a:pt x="26358" y="943365"/>
                  </a:moveTo>
                  <a:lnTo>
                    <a:pt x="26291" y="947276"/>
                  </a:lnTo>
                  <a:lnTo>
                    <a:pt x="18510" y="1048526"/>
                  </a:lnTo>
                  <a:lnTo>
                    <a:pt x="17841" y="1052059"/>
                  </a:lnTo>
                  <a:cubicBezTo>
                    <a:pt x="15024" y="1066625"/>
                    <a:pt x="13146" y="1080721"/>
                    <a:pt x="15024" y="1093878"/>
                  </a:cubicBezTo>
                  <a:lnTo>
                    <a:pt x="18510" y="1048526"/>
                  </a:lnTo>
                  <a:lnTo>
                    <a:pt x="23237" y="1023555"/>
                  </a:lnTo>
                  <a:lnTo>
                    <a:pt x="22536" y="1033733"/>
                  </a:lnTo>
                  <a:cubicBezTo>
                    <a:pt x="18780" y="1048770"/>
                    <a:pt x="18780" y="1063806"/>
                    <a:pt x="18780" y="1078842"/>
                  </a:cubicBezTo>
                  <a:lnTo>
                    <a:pt x="18780" y="1093878"/>
                  </a:lnTo>
                  <a:lnTo>
                    <a:pt x="18780" y="1100143"/>
                  </a:lnTo>
                  <a:lnTo>
                    <a:pt x="15024" y="1120191"/>
                  </a:lnTo>
                  <a:cubicBezTo>
                    <a:pt x="7512" y="1105155"/>
                    <a:pt x="11268" y="1086360"/>
                    <a:pt x="15024" y="1067565"/>
                  </a:cubicBezTo>
                  <a:cubicBezTo>
                    <a:pt x="18780" y="1045011"/>
                    <a:pt x="18780" y="1022456"/>
                    <a:pt x="18780" y="1003661"/>
                  </a:cubicBezTo>
                  <a:close/>
                  <a:moveTo>
                    <a:pt x="35832" y="930238"/>
                  </a:moveTo>
                  <a:lnTo>
                    <a:pt x="34043" y="965141"/>
                  </a:lnTo>
                  <a:lnTo>
                    <a:pt x="33334" y="974059"/>
                  </a:lnTo>
                  <a:cubicBezTo>
                    <a:pt x="30986" y="992384"/>
                    <a:pt x="28169" y="1011179"/>
                    <a:pt x="26291" y="1029974"/>
                  </a:cubicBezTo>
                  <a:lnTo>
                    <a:pt x="26216" y="1031189"/>
                  </a:lnTo>
                  <a:lnTo>
                    <a:pt x="22066" y="1048300"/>
                  </a:lnTo>
                  <a:cubicBezTo>
                    <a:pt x="18780" y="1063806"/>
                    <a:pt x="16902" y="1078842"/>
                    <a:pt x="18780" y="1093878"/>
                  </a:cubicBezTo>
                  <a:lnTo>
                    <a:pt x="23308" y="1023181"/>
                  </a:lnTo>
                  <a:lnTo>
                    <a:pt x="26291" y="1007420"/>
                  </a:lnTo>
                  <a:cubicBezTo>
                    <a:pt x="30047" y="992384"/>
                    <a:pt x="31925" y="976408"/>
                    <a:pt x="33333" y="959962"/>
                  </a:cubicBezTo>
                  <a:close/>
                  <a:moveTo>
                    <a:pt x="42124" y="922176"/>
                  </a:moveTo>
                  <a:lnTo>
                    <a:pt x="41315" y="935999"/>
                  </a:lnTo>
                  <a:cubicBezTo>
                    <a:pt x="41315" y="951035"/>
                    <a:pt x="37559" y="969830"/>
                    <a:pt x="37559" y="988625"/>
                  </a:cubicBezTo>
                  <a:lnTo>
                    <a:pt x="37559" y="964817"/>
                  </a:lnTo>
                  <a:close/>
                  <a:moveTo>
                    <a:pt x="37559" y="920963"/>
                  </a:moveTo>
                  <a:lnTo>
                    <a:pt x="37559" y="964817"/>
                  </a:lnTo>
                  <a:lnTo>
                    <a:pt x="33803" y="999902"/>
                  </a:lnTo>
                  <a:lnTo>
                    <a:pt x="33803" y="969830"/>
                  </a:lnTo>
                  <a:lnTo>
                    <a:pt x="34043" y="965141"/>
                  </a:lnTo>
                  <a:close/>
                  <a:moveTo>
                    <a:pt x="605222" y="909432"/>
                  </a:moveTo>
                  <a:lnTo>
                    <a:pt x="619339" y="973101"/>
                  </a:lnTo>
                  <a:lnTo>
                    <a:pt x="621998" y="1021077"/>
                  </a:lnTo>
                  <a:lnTo>
                    <a:pt x="615591" y="973101"/>
                  </a:lnTo>
                  <a:cubicBezTo>
                    <a:pt x="613717" y="961830"/>
                    <a:pt x="610906" y="950560"/>
                    <a:pt x="608563" y="938820"/>
                  </a:cubicBezTo>
                  <a:close/>
                  <a:moveTo>
                    <a:pt x="896711" y="901723"/>
                  </a:moveTo>
                  <a:cubicBezTo>
                    <a:pt x="885466" y="922385"/>
                    <a:pt x="872347" y="942107"/>
                    <a:pt x="857823" y="960421"/>
                  </a:cubicBezTo>
                  <a:lnTo>
                    <a:pt x="833551" y="986193"/>
                  </a:lnTo>
                  <a:lnTo>
                    <a:pt x="810501" y="1003154"/>
                  </a:lnTo>
                  <a:lnTo>
                    <a:pt x="805214" y="1006698"/>
                  </a:lnTo>
                  <a:lnTo>
                    <a:pt x="836739" y="976857"/>
                  </a:lnTo>
                  <a:lnTo>
                    <a:pt x="854730" y="952815"/>
                  </a:lnTo>
                  <a:close/>
                  <a:moveTo>
                    <a:pt x="892963" y="901723"/>
                  </a:moveTo>
                  <a:lnTo>
                    <a:pt x="854730" y="952815"/>
                  </a:lnTo>
                  <a:lnTo>
                    <a:pt x="844235" y="965587"/>
                  </a:lnTo>
                  <a:cubicBezTo>
                    <a:pt x="825494" y="984371"/>
                    <a:pt x="806752" y="999398"/>
                    <a:pt x="788011" y="1018181"/>
                  </a:cubicBezTo>
                  <a:lnTo>
                    <a:pt x="787461" y="1018597"/>
                  </a:lnTo>
                  <a:lnTo>
                    <a:pt x="737770" y="1051903"/>
                  </a:lnTo>
                  <a:lnTo>
                    <a:pt x="788011" y="1010668"/>
                  </a:lnTo>
                  <a:cubicBezTo>
                    <a:pt x="806752" y="995641"/>
                    <a:pt x="825494" y="976857"/>
                    <a:pt x="844235" y="958074"/>
                  </a:cubicBezTo>
                  <a:cubicBezTo>
                    <a:pt x="862976" y="939290"/>
                    <a:pt x="877969" y="920506"/>
                    <a:pt x="892963" y="901723"/>
                  </a:cubicBezTo>
                  <a:close/>
                  <a:moveTo>
                    <a:pt x="38765" y="900346"/>
                  </a:moveTo>
                  <a:lnTo>
                    <a:pt x="37559" y="920963"/>
                  </a:lnTo>
                  <a:lnTo>
                    <a:pt x="37559" y="909685"/>
                  </a:lnTo>
                  <a:close/>
                  <a:moveTo>
                    <a:pt x="896242" y="900314"/>
                  </a:moveTo>
                  <a:cubicBezTo>
                    <a:pt x="896711" y="900783"/>
                    <a:pt x="896711" y="901723"/>
                    <a:pt x="896711" y="901723"/>
                  </a:cubicBezTo>
                  <a:cubicBezTo>
                    <a:pt x="896711" y="901723"/>
                    <a:pt x="896711" y="901723"/>
                    <a:pt x="892963" y="901723"/>
                  </a:cubicBezTo>
                  <a:cubicBezTo>
                    <a:pt x="894837" y="899844"/>
                    <a:pt x="895774" y="899844"/>
                    <a:pt x="896242" y="900314"/>
                  </a:cubicBezTo>
                  <a:close/>
                  <a:moveTo>
                    <a:pt x="608244" y="898618"/>
                  </a:moveTo>
                  <a:lnTo>
                    <a:pt x="611053" y="910818"/>
                  </a:lnTo>
                  <a:lnTo>
                    <a:pt x="622030" y="972426"/>
                  </a:lnTo>
                  <a:lnTo>
                    <a:pt x="626211" y="1012233"/>
                  </a:lnTo>
                  <a:lnTo>
                    <a:pt x="623087" y="991884"/>
                  </a:lnTo>
                  <a:cubicBezTo>
                    <a:pt x="619339" y="969344"/>
                    <a:pt x="615591" y="946803"/>
                    <a:pt x="611843" y="924263"/>
                  </a:cubicBezTo>
                  <a:close/>
                  <a:moveTo>
                    <a:pt x="607874" y="895976"/>
                  </a:moveTo>
                  <a:lnTo>
                    <a:pt x="608244" y="898618"/>
                  </a:lnTo>
                  <a:lnTo>
                    <a:pt x="608094" y="897966"/>
                  </a:lnTo>
                  <a:close/>
                  <a:moveTo>
                    <a:pt x="607655" y="894002"/>
                  </a:moveTo>
                  <a:lnTo>
                    <a:pt x="607874" y="895976"/>
                  </a:lnTo>
                  <a:lnTo>
                    <a:pt x="607626" y="894209"/>
                  </a:lnTo>
                  <a:close/>
                  <a:moveTo>
                    <a:pt x="607345" y="891204"/>
                  </a:moveTo>
                  <a:lnTo>
                    <a:pt x="607794" y="893007"/>
                  </a:lnTo>
                  <a:lnTo>
                    <a:pt x="607655" y="894002"/>
                  </a:lnTo>
                  <a:close/>
                  <a:moveTo>
                    <a:pt x="907502" y="886325"/>
                  </a:moveTo>
                  <a:lnTo>
                    <a:pt x="907724" y="890181"/>
                  </a:lnTo>
                  <a:lnTo>
                    <a:pt x="904207" y="894209"/>
                  </a:lnTo>
                  <a:lnTo>
                    <a:pt x="903993" y="890480"/>
                  </a:lnTo>
                  <a:lnTo>
                    <a:pt x="904207" y="890453"/>
                  </a:lnTo>
                  <a:close/>
                  <a:moveTo>
                    <a:pt x="903552" y="882820"/>
                  </a:moveTo>
                  <a:lnTo>
                    <a:pt x="904207" y="882939"/>
                  </a:lnTo>
                  <a:lnTo>
                    <a:pt x="903556" y="882887"/>
                  </a:lnTo>
                  <a:close/>
                  <a:moveTo>
                    <a:pt x="609592" y="880199"/>
                  </a:moveTo>
                  <a:lnTo>
                    <a:pt x="611843" y="897966"/>
                  </a:lnTo>
                  <a:cubicBezTo>
                    <a:pt x="619339" y="929898"/>
                    <a:pt x="624962" y="961830"/>
                    <a:pt x="629178" y="993763"/>
                  </a:cubicBezTo>
                  <a:lnTo>
                    <a:pt x="632264" y="1026968"/>
                  </a:lnTo>
                  <a:lnTo>
                    <a:pt x="631727" y="1048170"/>
                  </a:lnTo>
                  <a:lnTo>
                    <a:pt x="629431" y="1033209"/>
                  </a:lnTo>
                  <a:lnTo>
                    <a:pt x="626836" y="999398"/>
                  </a:lnTo>
                  <a:lnTo>
                    <a:pt x="622030" y="972426"/>
                  </a:lnTo>
                  <a:lnTo>
                    <a:pt x="619339" y="946803"/>
                  </a:lnTo>
                  <a:lnTo>
                    <a:pt x="611053" y="910818"/>
                  </a:lnTo>
                  <a:lnTo>
                    <a:pt x="608094" y="894209"/>
                  </a:lnTo>
                  <a:lnTo>
                    <a:pt x="607794" y="893007"/>
                  </a:lnTo>
                  <a:close/>
                  <a:moveTo>
                    <a:pt x="912479" y="880089"/>
                  </a:moveTo>
                  <a:lnTo>
                    <a:pt x="914897" y="880574"/>
                  </a:lnTo>
                  <a:lnTo>
                    <a:pt x="907956" y="897966"/>
                  </a:lnTo>
                  <a:cubicBezTo>
                    <a:pt x="904207" y="897966"/>
                    <a:pt x="904207" y="897966"/>
                    <a:pt x="904207" y="894209"/>
                  </a:cubicBezTo>
                  <a:cubicBezTo>
                    <a:pt x="907956" y="894209"/>
                    <a:pt x="907956" y="894209"/>
                    <a:pt x="907956" y="894209"/>
                  </a:cubicBezTo>
                  <a:lnTo>
                    <a:pt x="907724" y="890181"/>
                  </a:lnTo>
                  <a:lnTo>
                    <a:pt x="910767" y="886696"/>
                  </a:lnTo>
                  <a:lnTo>
                    <a:pt x="911426" y="881409"/>
                  </a:lnTo>
                  <a:close/>
                  <a:moveTo>
                    <a:pt x="915181" y="879861"/>
                  </a:moveTo>
                  <a:lnTo>
                    <a:pt x="926697" y="882939"/>
                  </a:lnTo>
                  <a:lnTo>
                    <a:pt x="914897" y="880574"/>
                  </a:lnTo>
                  <a:close/>
                  <a:moveTo>
                    <a:pt x="903374" y="879739"/>
                  </a:moveTo>
                  <a:lnTo>
                    <a:pt x="903552" y="882820"/>
                  </a:lnTo>
                  <a:lnTo>
                    <a:pt x="899783" y="882139"/>
                  </a:lnTo>
                  <a:close/>
                  <a:moveTo>
                    <a:pt x="926697" y="879182"/>
                  </a:moveTo>
                  <a:cubicBezTo>
                    <a:pt x="930445" y="882939"/>
                    <a:pt x="926697" y="886696"/>
                    <a:pt x="926697" y="882939"/>
                  </a:cubicBezTo>
                  <a:cubicBezTo>
                    <a:pt x="926697" y="882939"/>
                    <a:pt x="926697" y="882939"/>
                    <a:pt x="926697" y="879182"/>
                  </a:cubicBezTo>
                  <a:close/>
                  <a:moveTo>
                    <a:pt x="605994" y="879017"/>
                  </a:moveTo>
                  <a:lnTo>
                    <a:pt x="607345" y="891204"/>
                  </a:lnTo>
                  <a:lnTo>
                    <a:pt x="605613" y="884262"/>
                  </a:lnTo>
                  <a:close/>
                  <a:moveTo>
                    <a:pt x="907081" y="879007"/>
                  </a:moveTo>
                  <a:lnTo>
                    <a:pt x="911612" y="879915"/>
                  </a:lnTo>
                  <a:lnTo>
                    <a:pt x="911426" y="881409"/>
                  </a:lnTo>
                  <a:lnTo>
                    <a:pt x="907502" y="886325"/>
                  </a:lnTo>
                  <a:close/>
                  <a:moveTo>
                    <a:pt x="911780" y="878952"/>
                  </a:moveTo>
                  <a:lnTo>
                    <a:pt x="913104" y="879306"/>
                  </a:lnTo>
                  <a:lnTo>
                    <a:pt x="912479" y="880089"/>
                  </a:lnTo>
                  <a:lnTo>
                    <a:pt x="911612" y="879915"/>
                  </a:lnTo>
                  <a:lnTo>
                    <a:pt x="911704" y="879182"/>
                  </a:lnTo>
                  <a:close/>
                  <a:moveTo>
                    <a:pt x="903288" y="878247"/>
                  </a:moveTo>
                  <a:lnTo>
                    <a:pt x="905072" y="878605"/>
                  </a:lnTo>
                  <a:lnTo>
                    <a:pt x="904207" y="879183"/>
                  </a:lnTo>
                  <a:lnTo>
                    <a:pt x="903374" y="879739"/>
                  </a:lnTo>
                  <a:lnTo>
                    <a:pt x="903338" y="879101"/>
                  </a:lnTo>
                  <a:lnTo>
                    <a:pt x="904207" y="879182"/>
                  </a:lnTo>
                  <a:lnTo>
                    <a:pt x="903334" y="879042"/>
                  </a:lnTo>
                  <a:close/>
                  <a:moveTo>
                    <a:pt x="906617" y="877572"/>
                  </a:moveTo>
                  <a:lnTo>
                    <a:pt x="907004" y="877676"/>
                  </a:lnTo>
                  <a:lnTo>
                    <a:pt x="907081" y="879007"/>
                  </a:lnTo>
                  <a:lnTo>
                    <a:pt x="905072" y="878605"/>
                  </a:lnTo>
                  <a:close/>
                  <a:moveTo>
                    <a:pt x="914682" y="877330"/>
                  </a:moveTo>
                  <a:lnTo>
                    <a:pt x="915926" y="877522"/>
                  </a:lnTo>
                  <a:lnTo>
                    <a:pt x="915452" y="879182"/>
                  </a:lnTo>
                  <a:lnTo>
                    <a:pt x="915181" y="879861"/>
                  </a:lnTo>
                  <a:lnTo>
                    <a:pt x="913104" y="879306"/>
                  </a:lnTo>
                  <a:close/>
                  <a:moveTo>
                    <a:pt x="916101" y="876907"/>
                  </a:moveTo>
                  <a:lnTo>
                    <a:pt x="926697" y="879182"/>
                  </a:lnTo>
                  <a:lnTo>
                    <a:pt x="915926" y="877522"/>
                  </a:lnTo>
                  <a:close/>
                  <a:moveTo>
                    <a:pt x="908424" y="876365"/>
                  </a:moveTo>
                  <a:lnTo>
                    <a:pt x="912435" y="876983"/>
                  </a:lnTo>
                  <a:lnTo>
                    <a:pt x="911780" y="878952"/>
                  </a:lnTo>
                  <a:lnTo>
                    <a:pt x="907004" y="877676"/>
                  </a:lnTo>
                  <a:lnTo>
                    <a:pt x="906984" y="877327"/>
                  </a:lnTo>
                  <a:close/>
                  <a:moveTo>
                    <a:pt x="912703" y="876177"/>
                  </a:moveTo>
                  <a:lnTo>
                    <a:pt x="915178" y="876708"/>
                  </a:lnTo>
                  <a:lnTo>
                    <a:pt x="914682" y="877330"/>
                  </a:lnTo>
                  <a:lnTo>
                    <a:pt x="912435" y="876983"/>
                  </a:lnTo>
                  <a:close/>
                  <a:moveTo>
                    <a:pt x="903133" y="875549"/>
                  </a:moveTo>
                  <a:lnTo>
                    <a:pt x="906915" y="876132"/>
                  </a:lnTo>
                  <a:lnTo>
                    <a:pt x="906984" y="877327"/>
                  </a:lnTo>
                  <a:lnTo>
                    <a:pt x="906617" y="877572"/>
                  </a:lnTo>
                  <a:lnTo>
                    <a:pt x="903197" y="876658"/>
                  </a:lnTo>
                  <a:close/>
                  <a:moveTo>
                    <a:pt x="906845" y="874919"/>
                  </a:moveTo>
                  <a:lnTo>
                    <a:pt x="909678" y="875527"/>
                  </a:lnTo>
                  <a:lnTo>
                    <a:pt x="908424" y="876365"/>
                  </a:lnTo>
                  <a:lnTo>
                    <a:pt x="906915" y="876132"/>
                  </a:lnTo>
                  <a:close/>
                  <a:moveTo>
                    <a:pt x="916701" y="874800"/>
                  </a:moveTo>
                  <a:lnTo>
                    <a:pt x="916101" y="876907"/>
                  </a:lnTo>
                  <a:lnTo>
                    <a:pt x="915178" y="876708"/>
                  </a:lnTo>
                  <a:close/>
                  <a:moveTo>
                    <a:pt x="913846" y="872743"/>
                  </a:moveTo>
                  <a:lnTo>
                    <a:pt x="912703" y="876177"/>
                  </a:lnTo>
                  <a:lnTo>
                    <a:pt x="909678" y="875527"/>
                  </a:lnTo>
                  <a:close/>
                  <a:moveTo>
                    <a:pt x="611493" y="866647"/>
                  </a:moveTo>
                  <a:lnTo>
                    <a:pt x="609592" y="880199"/>
                  </a:lnTo>
                  <a:lnTo>
                    <a:pt x="608532" y="871840"/>
                  </a:lnTo>
                  <a:close/>
                  <a:moveTo>
                    <a:pt x="728184" y="864194"/>
                  </a:moveTo>
                  <a:lnTo>
                    <a:pt x="757537" y="868729"/>
                  </a:lnTo>
                  <a:lnTo>
                    <a:pt x="829242" y="886696"/>
                  </a:lnTo>
                  <a:cubicBezTo>
                    <a:pt x="851732" y="890453"/>
                    <a:pt x="874221" y="894209"/>
                    <a:pt x="892963" y="886696"/>
                  </a:cubicBezTo>
                  <a:lnTo>
                    <a:pt x="899182" y="882540"/>
                  </a:lnTo>
                  <a:lnTo>
                    <a:pt x="903556" y="882887"/>
                  </a:lnTo>
                  <a:lnTo>
                    <a:pt x="903993" y="890480"/>
                  </a:lnTo>
                  <a:lnTo>
                    <a:pt x="874221" y="894209"/>
                  </a:lnTo>
                  <a:cubicBezTo>
                    <a:pt x="855480" y="894209"/>
                    <a:pt x="832990" y="890453"/>
                    <a:pt x="814249" y="886696"/>
                  </a:cubicBezTo>
                  <a:close/>
                  <a:moveTo>
                    <a:pt x="613787" y="862624"/>
                  </a:moveTo>
                  <a:lnTo>
                    <a:pt x="611493" y="866647"/>
                  </a:lnTo>
                  <a:lnTo>
                    <a:pt x="611843" y="864156"/>
                  </a:lnTo>
                  <a:close/>
                  <a:moveTo>
                    <a:pt x="728796" y="859134"/>
                  </a:moveTo>
                  <a:lnTo>
                    <a:pt x="794102" y="868851"/>
                  </a:lnTo>
                  <a:lnTo>
                    <a:pt x="865684" y="875568"/>
                  </a:lnTo>
                  <a:lnTo>
                    <a:pt x="870473" y="876834"/>
                  </a:lnTo>
                  <a:lnTo>
                    <a:pt x="899783" y="882139"/>
                  </a:lnTo>
                  <a:lnTo>
                    <a:pt x="899182" y="882540"/>
                  </a:lnTo>
                  <a:lnTo>
                    <a:pt x="791759" y="874017"/>
                  </a:lnTo>
                  <a:lnTo>
                    <a:pt x="757537" y="868729"/>
                  </a:lnTo>
                  <a:lnTo>
                    <a:pt x="754277" y="867912"/>
                  </a:lnTo>
                  <a:close/>
                  <a:moveTo>
                    <a:pt x="622858" y="859021"/>
                  </a:moveTo>
                  <a:lnTo>
                    <a:pt x="623087" y="860399"/>
                  </a:lnTo>
                  <a:cubicBezTo>
                    <a:pt x="626836" y="867912"/>
                    <a:pt x="626836" y="875426"/>
                    <a:pt x="630584" y="886696"/>
                  </a:cubicBezTo>
                  <a:cubicBezTo>
                    <a:pt x="634332" y="920506"/>
                    <a:pt x="634332" y="954317"/>
                    <a:pt x="638080" y="988127"/>
                  </a:cubicBezTo>
                  <a:lnTo>
                    <a:pt x="637676" y="999465"/>
                  </a:lnTo>
                  <a:lnTo>
                    <a:pt x="630285" y="959460"/>
                  </a:lnTo>
                  <a:lnTo>
                    <a:pt x="626836" y="905480"/>
                  </a:lnTo>
                  <a:lnTo>
                    <a:pt x="619768" y="862977"/>
                  </a:lnTo>
                  <a:close/>
                  <a:moveTo>
                    <a:pt x="618850" y="858635"/>
                  </a:moveTo>
                  <a:lnTo>
                    <a:pt x="619339" y="860399"/>
                  </a:lnTo>
                  <a:lnTo>
                    <a:pt x="619768" y="862977"/>
                  </a:lnTo>
                  <a:lnTo>
                    <a:pt x="619398" y="863451"/>
                  </a:lnTo>
                  <a:cubicBezTo>
                    <a:pt x="613248" y="880356"/>
                    <a:pt x="620276" y="903601"/>
                    <a:pt x="623087" y="920506"/>
                  </a:cubicBezTo>
                  <a:lnTo>
                    <a:pt x="630285" y="959460"/>
                  </a:lnTo>
                  <a:lnTo>
                    <a:pt x="632700" y="997263"/>
                  </a:lnTo>
                  <a:lnTo>
                    <a:pt x="626836" y="969344"/>
                  </a:lnTo>
                  <a:cubicBezTo>
                    <a:pt x="623087" y="946803"/>
                    <a:pt x="623087" y="924263"/>
                    <a:pt x="615591" y="901723"/>
                  </a:cubicBezTo>
                  <a:cubicBezTo>
                    <a:pt x="613717" y="894209"/>
                    <a:pt x="611843" y="885757"/>
                    <a:pt x="611843" y="877304"/>
                  </a:cubicBezTo>
                  <a:lnTo>
                    <a:pt x="617167" y="859961"/>
                  </a:lnTo>
                  <a:close/>
                  <a:moveTo>
                    <a:pt x="617938" y="855343"/>
                  </a:moveTo>
                  <a:lnTo>
                    <a:pt x="618245" y="856450"/>
                  </a:lnTo>
                  <a:lnTo>
                    <a:pt x="617167" y="859961"/>
                  </a:lnTo>
                  <a:lnTo>
                    <a:pt x="613787" y="862624"/>
                  </a:lnTo>
                  <a:close/>
                  <a:moveTo>
                    <a:pt x="627781" y="852717"/>
                  </a:moveTo>
                  <a:lnTo>
                    <a:pt x="622858" y="859021"/>
                  </a:lnTo>
                  <a:lnTo>
                    <a:pt x="622337" y="855888"/>
                  </a:lnTo>
                  <a:lnTo>
                    <a:pt x="626074" y="852944"/>
                  </a:lnTo>
                  <a:close/>
                  <a:moveTo>
                    <a:pt x="621702" y="852069"/>
                  </a:moveTo>
                  <a:lnTo>
                    <a:pt x="622337" y="855888"/>
                  </a:lnTo>
                  <a:lnTo>
                    <a:pt x="618850" y="858635"/>
                  </a:lnTo>
                  <a:lnTo>
                    <a:pt x="618245" y="856450"/>
                  </a:lnTo>
                  <a:lnTo>
                    <a:pt x="619339" y="852885"/>
                  </a:lnTo>
                  <a:close/>
                  <a:moveTo>
                    <a:pt x="746390" y="848351"/>
                  </a:moveTo>
                  <a:lnTo>
                    <a:pt x="802394" y="855594"/>
                  </a:lnTo>
                  <a:lnTo>
                    <a:pt x="829242" y="860399"/>
                  </a:lnTo>
                  <a:cubicBezTo>
                    <a:pt x="844235" y="864156"/>
                    <a:pt x="862976" y="867912"/>
                    <a:pt x="877969" y="871669"/>
                  </a:cubicBezTo>
                  <a:lnTo>
                    <a:pt x="893475" y="874060"/>
                  </a:lnTo>
                  <a:lnTo>
                    <a:pt x="903197" y="876658"/>
                  </a:lnTo>
                  <a:lnTo>
                    <a:pt x="903288" y="878247"/>
                  </a:lnTo>
                  <a:lnTo>
                    <a:pt x="870473" y="871669"/>
                  </a:lnTo>
                  <a:lnTo>
                    <a:pt x="854650" y="868696"/>
                  </a:lnTo>
                  <a:lnTo>
                    <a:pt x="851732" y="867912"/>
                  </a:lnTo>
                  <a:cubicBezTo>
                    <a:pt x="836739" y="864156"/>
                    <a:pt x="817997" y="860399"/>
                    <a:pt x="799256" y="856642"/>
                  </a:cubicBezTo>
                  <a:lnTo>
                    <a:pt x="755523" y="850067"/>
                  </a:lnTo>
                  <a:close/>
                  <a:moveTo>
                    <a:pt x="633597" y="848228"/>
                  </a:moveTo>
                  <a:lnTo>
                    <a:pt x="649325" y="849129"/>
                  </a:lnTo>
                  <a:cubicBezTo>
                    <a:pt x="660570" y="849129"/>
                    <a:pt x="675563" y="852885"/>
                    <a:pt x="686808" y="852885"/>
                  </a:cubicBezTo>
                  <a:lnTo>
                    <a:pt x="705422" y="855655"/>
                  </a:lnTo>
                  <a:lnTo>
                    <a:pt x="728039" y="864156"/>
                  </a:lnTo>
                  <a:lnTo>
                    <a:pt x="728184" y="864194"/>
                  </a:lnTo>
                  <a:lnTo>
                    <a:pt x="679311" y="856642"/>
                  </a:lnTo>
                  <a:cubicBezTo>
                    <a:pt x="669941" y="854764"/>
                    <a:pt x="656822" y="851007"/>
                    <a:pt x="644171" y="850537"/>
                  </a:cubicBezTo>
                  <a:lnTo>
                    <a:pt x="627781" y="852717"/>
                  </a:lnTo>
                  <a:lnTo>
                    <a:pt x="630584" y="849129"/>
                  </a:lnTo>
                  <a:close/>
                  <a:moveTo>
                    <a:pt x="739284" y="844299"/>
                  </a:moveTo>
                  <a:lnTo>
                    <a:pt x="825494" y="856642"/>
                  </a:lnTo>
                  <a:cubicBezTo>
                    <a:pt x="840487" y="860399"/>
                    <a:pt x="859228" y="860399"/>
                    <a:pt x="874221" y="867912"/>
                  </a:cubicBezTo>
                  <a:lnTo>
                    <a:pt x="903050" y="874104"/>
                  </a:lnTo>
                  <a:lnTo>
                    <a:pt x="903133" y="875549"/>
                  </a:lnTo>
                  <a:lnTo>
                    <a:pt x="893475" y="874060"/>
                  </a:lnTo>
                  <a:lnTo>
                    <a:pt x="870473" y="867912"/>
                  </a:lnTo>
                  <a:cubicBezTo>
                    <a:pt x="851732" y="864156"/>
                    <a:pt x="829242" y="860399"/>
                    <a:pt x="810501" y="856642"/>
                  </a:cubicBezTo>
                  <a:lnTo>
                    <a:pt x="802394" y="855594"/>
                  </a:lnTo>
                  <a:close/>
                  <a:moveTo>
                    <a:pt x="667238" y="841304"/>
                  </a:moveTo>
                  <a:lnTo>
                    <a:pt x="682607" y="841548"/>
                  </a:lnTo>
                  <a:lnTo>
                    <a:pt x="709297" y="852416"/>
                  </a:lnTo>
                  <a:lnTo>
                    <a:pt x="728796" y="859134"/>
                  </a:lnTo>
                  <a:lnTo>
                    <a:pt x="705422" y="855655"/>
                  </a:lnTo>
                  <a:close/>
                  <a:moveTo>
                    <a:pt x="619638" y="839657"/>
                  </a:moveTo>
                  <a:lnTo>
                    <a:pt x="621626" y="851612"/>
                  </a:lnTo>
                  <a:lnTo>
                    <a:pt x="619339" y="852885"/>
                  </a:lnTo>
                  <a:lnTo>
                    <a:pt x="617938" y="855343"/>
                  </a:lnTo>
                  <a:lnTo>
                    <a:pt x="614858" y="844231"/>
                  </a:lnTo>
                  <a:lnTo>
                    <a:pt x="615591" y="841615"/>
                  </a:lnTo>
                  <a:close/>
                  <a:moveTo>
                    <a:pt x="711001" y="839566"/>
                  </a:moveTo>
                  <a:lnTo>
                    <a:pt x="724291" y="841615"/>
                  </a:lnTo>
                  <a:lnTo>
                    <a:pt x="739284" y="844299"/>
                  </a:lnTo>
                  <a:lnTo>
                    <a:pt x="720542" y="841615"/>
                  </a:lnTo>
                  <a:close/>
                  <a:moveTo>
                    <a:pt x="677646" y="839528"/>
                  </a:moveTo>
                  <a:lnTo>
                    <a:pt x="694336" y="841619"/>
                  </a:lnTo>
                  <a:lnTo>
                    <a:pt x="730057" y="846239"/>
                  </a:lnTo>
                  <a:lnTo>
                    <a:pt x="755523" y="850067"/>
                  </a:lnTo>
                  <a:lnTo>
                    <a:pt x="810501" y="860399"/>
                  </a:lnTo>
                  <a:lnTo>
                    <a:pt x="854650" y="868696"/>
                  </a:lnTo>
                  <a:lnTo>
                    <a:pt x="877969" y="874956"/>
                  </a:lnTo>
                  <a:lnTo>
                    <a:pt x="903334" y="879042"/>
                  </a:lnTo>
                  <a:lnTo>
                    <a:pt x="903338" y="879101"/>
                  </a:lnTo>
                  <a:lnTo>
                    <a:pt x="865684" y="875568"/>
                  </a:lnTo>
                  <a:lnTo>
                    <a:pt x="836739" y="867912"/>
                  </a:lnTo>
                  <a:cubicBezTo>
                    <a:pt x="814249" y="864156"/>
                    <a:pt x="791759" y="860399"/>
                    <a:pt x="769270" y="856642"/>
                  </a:cubicBezTo>
                  <a:cubicBezTo>
                    <a:pt x="739284" y="852885"/>
                    <a:pt x="713046" y="845372"/>
                    <a:pt x="686808" y="841615"/>
                  </a:cubicBezTo>
                  <a:lnTo>
                    <a:pt x="682607" y="841548"/>
                  </a:lnTo>
                  <a:close/>
                  <a:moveTo>
                    <a:pt x="659745" y="838488"/>
                  </a:moveTo>
                  <a:lnTo>
                    <a:pt x="667238" y="841304"/>
                  </a:lnTo>
                  <a:lnTo>
                    <a:pt x="657290" y="841146"/>
                  </a:lnTo>
                  <a:lnTo>
                    <a:pt x="633597" y="848228"/>
                  </a:lnTo>
                  <a:lnTo>
                    <a:pt x="632927" y="848189"/>
                  </a:lnTo>
                  <a:lnTo>
                    <a:pt x="621702" y="852069"/>
                  </a:lnTo>
                  <a:lnTo>
                    <a:pt x="621626" y="851612"/>
                  </a:lnTo>
                  <a:lnTo>
                    <a:pt x="640423" y="841146"/>
                  </a:lnTo>
                  <a:close/>
                  <a:moveTo>
                    <a:pt x="614959" y="837993"/>
                  </a:moveTo>
                  <a:lnTo>
                    <a:pt x="614654" y="843494"/>
                  </a:lnTo>
                  <a:lnTo>
                    <a:pt x="614858" y="844231"/>
                  </a:lnTo>
                  <a:lnTo>
                    <a:pt x="608094" y="868382"/>
                  </a:lnTo>
                  <a:lnTo>
                    <a:pt x="608532" y="871840"/>
                  </a:lnTo>
                  <a:lnTo>
                    <a:pt x="606220" y="875895"/>
                  </a:lnTo>
                  <a:lnTo>
                    <a:pt x="605994" y="879017"/>
                  </a:lnTo>
                  <a:lnTo>
                    <a:pt x="604346" y="864156"/>
                  </a:lnTo>
                  <a:cubicBezTo>
                    <a:pt x="604346" y="854764"/>
                    <a:pt x="606220" y="846311"/>
                    <a:pt x="610437" y="840206"/>
                  </a:cubicBezTo>
                  <a:close/>
                  <a:moveTo>
                    <a:pt x="669155" y="836071"/>
                  </a:moveTo>
                  <a:lnTo>
                    <a:pt x="690556" y="837859"/>
                  </a:lnTo>
                  <a:lnTo>
                    <a:pt x="746390" y="848351"/>
                  </a:lnTo>
                  <a:lnTo>
                    <a:pt x="730057" y="846239"/>
                  </a:lnTo>
                  <a:lnTo>
                    <a:pt x="724291" y="845372"/>
                  </a:lnTo>
                  <a:lnTo>
                    <a:pt x="694336" y="841619"/>
                  </a:lnTo>
                  <a:lnTo>
                    <a:pt x="694304" y="841615"/>
                  </a:lnTo>
                  <a:lnTo>
                    <a:pt x="673428" y="837811"/>
                  </a:lnTo>
                  <a:close/>
                  <a:moveTo>
                    <a:pt x="648789" y="834370"/>
                  </a:moveTo>
                  <a:lnTo>
                    <a:pt x="659417" y="835258"/>
                  </a:lnTo>
                  <a:lnTo>
                    <a:pt x="673428" y="837811"/>
                  </a:lnTo>
                  <a:lnTo>
                    <a:pt x="677646" y="839528"/>
                  </a:lnTo>
                  <a:lnTo>
                    <a:pt x="664318" y="837859"/>
                  </a:lnTo>
                  <a:lnTo>
                    <a:pt x="659745" y="838488"/>
                  </a:lnTo>
                  <a:close/>
                  <a:moveTo>
                    <a:pt x="635319" y="830147"/>
                  </a:moveTo>
                  <a:lnTo>
                    <a:pt x="640805" y="831369"/>
                  </a:lnTo>
                  <a:lnTo>
                    <a:pt x="648789" y="834370"/>
                  </a:lnTo>
                  <a:lnTo>
                    <a:pt x="645577" y="834102"/>
                  </a:lnTo>
                  <a:cubicBezTo>
                    <a:pt x="639955" y="834102"/>
                    <a:pt x="634332" y="834102"/>
                    <a:pt x="629178" y="835041"/>
                  </a:cubicBezTo>
                  <a:lnTo>
                    <a:pt x="619638" y="839657"/>
                  </a:lnTo>
                  <a:lnTo>
                    <a:pt x="619339" y="837859"/>
                  </a:lnTo>
                  <a:lnTo>
                    <a:pt x="620137" y="835458"/>
                  </a:lnTo>
                  <a:lnTo>
                    <a:pt x="630584" y="830345"/>
                  </a:lnTo>
                  <a:close/>
                  <a:moveTo>
                    <a:pt x="650575" y="829510"/>
                  </a:moveTo>
                  <a:lnTo>
                    <a:pt x="664318" y="834102"/>
                  </a:lnTo>
                  <a:lnTo>
                    <a:pt x="669155" y="836071"/>
                  </a:lnTo>
                  <a:lnTo>
                    <a:pt x="659417" y="835258"/>
                  </a:lnTo>
                  <a:lnTo>
                    <a:pt x="653073" y="834102"/>
                  </a:lnTo>
                  <a:lnTo>
                    <a:pt x="640805" y="831369"/>
                  </a:lnTo>
                  <a:lnTo>
                    <a:pt x="638080" y="830345"/>
                  </a:lnTo>
                  <a:lnTo>
                    <a:pt x="637009" y="830077"/>
                  </a:lnTo>
                  <a:close/>
                  <a:moveTo>
                    <a:pt x="644078" y="827340"/>
                  </a:moveTo>
                  <a:lnTo>
                    <a:pt x="668067" y="830345"/>
                  </a:lnTo>
                  <a:lnTo>
                    <a:pt x="711001" y="839566"/>
                  </a:lnTo>
                  <a:lnTo>
                    <a:pt x="675563" y="834102"/>
                  </a:lnTo>
                  <a:cubicBezTo>
                    <a:pt x="668067" y="832223"/>
                    <a:pt x="660570" y="830345"/>
                    <a:pt x="653074" y="829406"/>
                  </a:cubicBezTo>
                  <a:lnTo>
                    <a:pt x="650575" y="829510"/>
                  </a:lnTo>
                  <a:close/>
                  <a:moveTo>
                    <a:pt x="623087" y="826588"/>
                  </a:moveTo>
                  <a:lnTo>
                    <a:pt x="637009" y="830077"/>
                  </a:lnTo>
                  <a:lnTo>
                    <a:pt x="635319" y="830147"/>
                  </a:lnTo>
                  <a:lnTo>
                    <a:pt x="622829" y="827366"/>
                  </a:lnTo>
                  <a:close/>
                  <a:moveTo>
                    <a:pt x="619339" y="826588"/>
                  </a:moveTo>
                  <a:lnTo>
                    <a:pt x="622829" y="827366"/>
                  </a:lnTo>
                  <a:lnTo>
                    <a:pt x="620137" y="835458"/>
                  </a:lnTo>
                  <a:lnTo>
                    <a:pt x="614959" y="837993"/>
                  </a:lnTo>
                  <a:lnTo>
                    <a:pt x="615538" y="827541"/>
                  </a:lnTo>
                  <a:close/>
                  <a:moveTo>
                    <a:pt x="607157" y="824710"/>
                  </a:moveTo>
                  <a:lnTo>
                    <a:pt x="617383" y="825331"/>
                  </a:lnTo>
                  <a:lnTo>
                    <a:pt x="615591" y="826588"/>
                  </a:lnTo>
                  <a:lnTo>
                    <a:pt x="615538" y="827541"/>
                  </a:lnTo>
                  <a:lnTo>
                    <a:pt x="604346" y="830345"/>
                  </a:lnTo>
                  <a:cubicBezTo>
                    <a:pt x="596850" y="834102"/>
                    <a:pt x="596850" y="841615"/>
                    <a:pt x="596850" y="849129"/>
                  </a:cubicBezTo>
                  <a:lnTo>
                    <a:pt x="605613" y="884262"/>
                  </a:lnTo>
                  <a:lnTo>
                    <a:pt x="604346" y="901723"/>
                  </a:lnTo>
                  <a:lnTo>
                    <a:pt x="605222" y="909432"/>
                  </a:lnTo>
                  <a:lnTo>
                    <a:pt x="604346" y="905480"/>
                  </a:lnTo>
                  <a:cubicBezTo>
                    <a:pt x="600598" y="894209"/>
                    <a:pt x="600598" y="882939"/>
                    <a:pt x="596850" y="871669"/>
                  </a:cubicBezTo>
                  <a:cubicBezTo>
                    <a:pt x="596850" y="864156"/>
                    <a:pt x="593101" y="852885"/>
                    <a:pt x="593101" y="845372"/>
                  </a:cubicBezTo>
                  <a:cubicBezTo>
                    <a:pt x="591227" y="832223"/>
                    <a:pt x="597787" y="826588"/>
                    <a:pt x="607157" y="824710"/>
                  </a:cubicBezTo>
                  <a:close/>
                  <a:moveTo>
                    <a:pt x="921990" y="824491"/>
                  </a:moveTo>
                  <a:lnTo>
                    <a:pt x="922949" y="834102"/>
                  </a:lnTo>
                  <a:cubicBezTo>
                    <a:pt x="922949" y="845372"/>
                    <a:pt x="922949" y="860399"/>
                    <a:pt x="915452" y="871669"/>
                  </a:cubicBezTo>
                  <a:lnTo>
                    <a:pt x="913846" y="872743"/>
                  </a:lnTo>
                  <a:lnTo>
                    <a:pt x="919200" y="856642"/>
                  </a:lnTo>
                  <a:close/>
                  <a:moveTo>
                    <a:pt x="630584" y="822832"/>
                  </a:moveTo>
                  <a:lnTo>
                    <a:pt x="644078" y="827340"/>
                  </a:lnTo>
                  <a:lnTo>
                    <a:pt x="638080" y="826588"/>
                  </a:lnTo>
                  <a:lnTo>
                    <a:pt x="617383" y="825331"/>
                  </a:lnTo>
                  <a:lnTo>
                    <a:pt x="620276" y="823301"/>
                  </a:lnTo>
                  <a:cubicBezTo>
                    <a:pt x="623087" y="822832"/>
                    <a:pt x="626836" y="822832"/>
                    <a:pt x="630584" y="822832"/>
                  </a:cubicBezTo>
                  <a:close/>
                  <a:moveTo>
                    <a:pt x="926878" y="814051"/>
                  </a:moveTo>
                  <a:lnTo>
                    <a:pt x="927165" y="835980"/>
                  </a:lnTo>
                  <a:cubicBezTo>
                    <a:pt x="926697" y="848190"/>
                    <a:pt x="924823" y="860399"/>
                    <a:pt x="919200" y="871669"/>
                  </a:cubicBezTo>
                  <a:lnTo>
                    <a:pt x="916701" y="874800"/>
                  </a:lnTo>
                  <a:lnTo>
                    <a:pt x="922949" y="852885"/>
                  </a:lnTo>
                  <a:cubicBezTo>
                    <a:pt x="922949" y="841615"/>
                    <a:pt x="926697" y="830345"/>
                    <a:pt x="926697" y="815318"/>
                  </a:cubicBezTo>
                  <a:close/>
                  <a:moveTo>
                    <a:pt x="44138" y="807867"/>
                  </a:moveTo>
                  <a:lnTo>
                    <a:pt x="44131" y="808662"/>
                  </a:lnTo>
                  <a:lnTo>
                    <a:pt x="39543" y="887060"/>
                  </a:lnTo>
                  <a:lnTo>
                    <a:pt x="37559" y="905926"/>
                  </a:lnTo>
                  <a:lnTo>
                    <a:pt x="37559" y="909685"/>
                  </a:lnTo>
                  <a:lnTo>
                    <a:pt x="35832" y="930238"/>
                  </a:lnTo>
                  <a:lnTo>
                    <a:pt x="40597" y="837234"/>
                  </a:lnTo>
                  <a:close/>
                  <a:moveTo>
                    <a:pt x="48036" y="806303"/>
                  </a:moveTo>
                  <a:lnTo>
                    <a:pt x="47992" y="811429"/>
                  </a:lnTo>
                  <a:lnTo>
                    <a:pt x="44601" y="855180"/>
                  </a:lnTo>
                  <a:lnTo>
                    <a:pt x="38765" y="900346"/>
                  </a:lnTo>
                  <a:lnTo>
                    <a:pt x="39543" y="887060"/>
                  </a:lnTo>
                  <a:close/>
                  <a:moveTo>
                    <a:pt x="44314" y="787343"/>
                  </a:moveTo>
                  <a:lnTo>
                    <a:pt x="44227" y="797557"/>
                  </a:lnTo>
                  <a:lnTo>
                    <a:pt x="41315" y="823228"/>
                  </a:lnTo>
                  <a:lnTo>
                    <a:pt x="40597" y="837234"/>
                  </a:lnTo>
                  <a:lnTo>
                    <a:pt x="30047" y="924722"/>
                  </a:lnTo>
                  <a:lnTo>
                    <a:pt x="23902" y="1013907"/>
                  </a:lnTo>
                  <a:lnTo>
                    <a:pt x="30472" y="911317"/>
                  </a:lnTo>
                  <a:lnTo>
                    <a:pt x="37559" y="857059"/>
                  </a:lnTo>
                  <a:close/>
                  <a:moveTo>
                    <a:pt x="49824" y="760712"/>
                  </a:moveTo>
                  <a:lnTo>
                    <a:pt x="48888" y="798208"/>
                  </a:lnTo>
                  <a:lnTo>
                    <a:pt x="48826" y="798794"/>
                  </a:lnTo>
                  <a:lnTo>
                    <a:pt x="48036" y="806303"/>
                  </a:lnTo>
                  <a:lnTo>
                    <a:pt x="48320" y="773184"/>
                  </a:lnTo>
                  <a:close/>
                  <a:moveTo>
                    <a:pt x="48429" y="760511"/>
                  </a:moveTo>
                  <a:lnTo>
                    <a:pt x="48320" y="773184"/>
                  </a:lnTo>
                  <a:lnTo>
                    <a:pt x="44138" y="807867"/>
                  </a:lnTo>
                  <a:lnTo>
                    <a:pt x="44227" y="797557"/>
                  </a:lnTo>
                  <a:close/>
                  <a:moveTo>
                    <a:pt x="53321" y="756058"/>
                  </a:moveTo>
                  <a:lnTo>
                    <a:pt x="52582" y="785637"/>
                  </a:lnTo>
                  <a:cubicBezTo>
                    <a:pt x="52582" y="819469"/>
                    <a:pt x="48826" y="857059"/>
                    <a:pt x="45070" y="894649"/>
                  </a:cubicBezTo>
                  <a:lnTo>
                    <a:pt x="42124" y="922176"/>
                  </a:lnTo>
                  <a:lnTo>
                    <a:pt x="47887" y="823698"/>
                  </a:lnTo>
                  <a:lnTo>
                    <a:pt x="47992" y="811429"/>
                  </a:lnTo>
                  <a:lnTo>
                    <a:pt x="48826" y="800674"/>
                  </a:lnTo>
                  <a:lnTo>
                    <a:pt x="48888" y="798208"/>
                  </a:lnTo>
                  <a:close/>
                  <a:moveTo>
                    <a:pt x="49876" y="729943"/>
                  </a:moveTo>
                  <a:lnTo>
                    <a:pt x="50235" y="744288"/>
                  </a:lnTo>
                  <a:lnTo>
                    <a:pt x="50225" y="744682"/>
                  </a:lnTo>
                  <a:lnTo>
                    <a:pt x="48429" y="760511"/>
                  </a:lnTo>
                  <a:lnTo>
                    <a:pt x="48576" y="743359"/>
                  </a:lnTo>
                  <a:close/>
                  <a:moveTo>
                    <a:pt x="53612" y="714098"/>
                  </a:moveTo>
                  <a:lnTo>
                    <a:pt x="53926" y="726694"/>
                  </a:lnTo>
                  <a:lnTo>
                    <a:pt x="49824" y="760712"/>
                  </a:lnTo>
                  <a:lnTo>
                    <a:pt x="50225" y="744682"/>
                  </a:lnTo>
                  <a:lnTo>
                    <a:pt x="53521" y="715625"/>
                  </a:lnTo>
                  <a:close/>
                  <a:moveTo>
                    <a:pt x="918339" y="696355"/>
                  </a:moveTo>
                  <a:lnTo>
                    <a:pt x="919200" y="721400"/>
                  </a:lnTo>
                  <a:cubicBezTo>
                    <a:pt x="919200" y="736427"/>
                    <a:pt x="919200" y="747697"/>
                    <a:pt x="919200" y="758967"/>
                  </a:cubicBezTo>
                  <a:lnTo>
                    <a:pt x="924933" y="790568"/>
                  </a:lnTo>
                  <a:lnTo>
                    <a:pt x="921990" y="824491"/>
                  </a:lnTo>
                  <a:lnTo>
                    <a:pt x="915452" y="758967"/>
                  </a:lnTo>
                  <a:lnTo>
                    <a:pt x="915452" y="738305"/>
                  </a:lnTo>
                  <a:close/>
                  <a:moveTo>
                    <a:pt x="915452" y="687590"/>
                  </a:moveTo>
                  <a:lnTo>
                    <a:pt x="915452" y="717643"/>
                  </a:lnTo>
                  <a:lnTo>
                    <a:pt x="915452" y="738305"/>
                  </a:lnTo>
                  <a:lnTo>
                    <a:pt x="911704" y="792778"/>
                  </a:lnTo>
                  <a:cubicBezTo>
                    <a:pt x="911704" y="807805"/>
                    <a:pt x="911704" y="826588"/>
                    <a:pt x="907956" y="845372"/>
                  </a:cubicBezTo>
                  <a:cubicBezTo>
                    <a:pt x="907956" y="852885"/>
                    <a:pt x="907019" y="861338"/>
                    <a:pt x="906550" y="869791"/>
                  </a:cubicBezTo>
                  <a:lnTo>
                    <a:pt x="906845" y="874919"/>
                  </a:lnTo>
                  <a:lnTo>
                    <a:pt x="903050" y="874104"/>
                  </a:lnTo>
                  <a:lnTo>
                    <a:pt x="902802" y="869791"/>
                  </a:lnTo>
                  <a:cubicBezTo>
                    <a:pt x="903270" y="861338"/>
                    <a:pt x="904207" y="852885"/>
                    <a:pt x="904207" y="845372"/>
                  </a:cubicBezTo>
                  <a:cubicBezTo>
                    <a:pt x="904207" y="826588"/>
                    <a:pt x="907956" y="811561"/>
                    <a:pt x="907956" y="792778"/>
                  </a:cubicBezTo>
                  <a:cubicBezTo>
                    <a:pt x="911704" y="758967"/>
                    <a:pt x="911704" y="721400"/>
                    <a:pt x="915452" y="687590"/>
                  </a:cubicBezTo>
                  <a:close/>
                  <a:moveTo>
                    <a:pt x="57116" y="655229"/>
                  </a:moveTo>
                  <a:lnTo>
                    <a:pt x="53612" y="714098"/>
                  </a:lnTo>
                  <a:lnTo>
                    <a:pt x="53161" y="696045"/>
                  </a:lnTo>
                  <a:close/>
                  <a:moveTo>
                    <a:pt x="58759" y="627629"/>
                  </a:moveTo>
                  <a:lnTo>
                    <a:pt x="58685" y="639035"/>
                  </a:lnTo>
                  <a:lnTo>
                    <a:pt x="57116" y="655229"/>
                  </a:lnTo>
                  <a:close/>
                  <a:moveTo>
                    <a:pt x="48826" y="618361"/>
                  </a:moveTo>
                  <a:lnTo>
                    <a:pt x="52582" y="672866"/>
                  </a:lnTo>
                  <a:lnTo>
                    <a:pt x="53161" y="696045"/>
                  </a:lnTo>
                  <a:lnTo>
                    <a:pt x="49876" y="729943"/>
                  </a:lnTo>
                  <a:lnTo>
                    <a:pt x="48826" y="687903"/>
                  </a:lnTo>
                  <a:close/>
                  <a:moveTo>
                    <a:pt x="939622" y="616212"/>
                  </a:moveTo>
                  <a:lnTo>
                    <a:pt x="941062" y="658080"/>
                  </a:lnTo>
                  <a:lnTo>
                    <a:pt x="934193" y="762724"/>
                  </a:lnTo>
                  <a:lnTo>
                    <a:pt x="926878" y="814051"/>
                  </a:lnTo>
                  <a:lnTo>
                    <a:pt x="926697" y="800291"/>
                  </a:lnTo>
                  <a:lnTo>
                    <a:pt x="924933" y="790568"/>
                  </a:lnTo>
                  <a:lnTo>
                    <a:pt x="926697" y="770238"/>
                  </a:lnTo>
                  <a:cubicBezTo>
                    <a:pt x="930445" y="736427"/>
                    <a:pt x="934193" y="698860"/>
                    <a:pt x="937942" y="665049"/>
                  </a:cubicBezTo>
                  <a:close/>
                  <a:moveTo>
                    <a:pt x="43593" y="611961"/>
                  </a:moveTo>
                  <a:lnTo>
                    <a:pt x="48826" y="687903"/>
                  </a:lnTo>
                  <a:lnTo>
                    <a:pt x="48826" y="714216"/>
                  </a:lnTo>
                  <a:lnTo>
                    <a:pt x="48576" y="743359"/>
                  </a:lnTo>
                  <a:lnTo>
                    <a:pt x="44314" y="787343"/>
                  </a:lnTo>
                  <a:lnTo>
                    <a:pt x="45070" y="699180"/>
                  </a:lnTo>
                  <a:close/>
                  <a:moveTo>
                    <a:pt x="61001" y="604458"/>
                  </a:moveTo>
                  <a:lnTo>
                    <a:pt x="60094" y="691662"/>
                  </a:lnTo>
                  <a:lnTo>
                    <a:pt x="53321" y="756058"/>
                  </a:lnTo>
                  <a:lnTo>
                    <a:pt x="53990" y="729252"/>
                  </a:lnTo>
                  <a:lnTo>
                    <a:pt x="53926" y="726694"/>
                  </a:lnTo>
                  <a:lnTo>
                    <a:pt x="56338" y="706698"/>
                  </a:lnTo>
                  <a:close/>
                  <a:moveTo>
                    <a:pt x="943611" y="594986"/>
                  </a:moveTo>
                  <a:lnTo>
                    <a:pt x="945438" y="646266"/>
                  </a:lnTo>
                  <a:cubicBezTo>
                    <a:pt x="949186" y="683833"/>
                    <a:pt x="945438" y="717643"/>
                    <a:pt x="941690" y="751454"/>
                  </a:cubicBezTo>
                  <a:cubicBezTo>
                    <a:pt x="937942" y="770238"/>
                    <a:pt x="937942" y="789021"/>
                    <a:pt x="934193" y="804048"/>
                  </a:cubicBezTo>
                  <a:cubicBezTo>
                    <a:pt x="934193" y="815318"/>
                    <a:pt x="934193" y="822832"/>
                    <a:pt x="934193" y="830345"/>
                  </a:cubicBezTo>
                  <a:cubicBezTo>
                    <a:pt x="934193" y="837859"/>
                    <a:pt x="934193" y="845372"/>
                    <a:pt x="934193" y="852885"/>
                  </a:cubicBezTo>
                  <a:cubicBezTo>
                    <a:pt x="934193" y="867912"/>
                    <a:pt x="937942" y="882939"/>
                    <a:pt x="930445" y="894209"/>
                  </a:cubicBezTo>
                  <a:cubicBezTo>
                    <a:pt x="922949" y="909236"/>
                    <a:pt x="911704" y="916750"/>
                    <a:pt x="904207" y="928020"/>
                  </a:cubicBezTo>
                  <a:cubicBezTo>
                    <a:pt x="881718" y="950560"/>
                    <a:pt x="855480" y="976857"/>
                    <a:pt x="829242" y="995641"/>
                  </a:cubicBezTo>
                  <a:lnTo>
                    <a:pt x="816742" y="1004040"/>
                  </a:lnTo>
                  <a:lnTo>
                    <a:pt x="833551" y="986193"/>
                  </a:lnTo>
                  <a:lnTo>
                    <a:pt x="847515" y="975918"/>
                  </a:lnTo>
                  <a:cubicBezTo>
                    <a:pt x="859228" y="965587"/>
                    <a:pt x="870473" y="954317"/>
                    <a:pt x="881718" y="943047"/>
                  </a:cubicBezTo>
                  <a:cubicBezTo>
                    <a:pt x="892963" y="935533"/>
                    <a:pt x="904207" y="924263"/>
                    <a:pt x="911704" y="912993"/>
                  </a:cubicBezTo>
                  <a:cubicBezTo>
                    <a:pt x="922949" y="901723"/>
                    <a:pt x="930445" y="890453"/>
                    <a:pt x="930445" y="879182"/>
                  </a:cubicBezTo>
                  <a:cubicBezTo>
                    <a:pt x="934193" y="864156"/>
                    <a:pt x="930445" y="849129"/>
                    <a:pt x="930445" y="830345"/>
                  </a:cubicBezTo>
                  <a:cubicBezTo>
                    <a:pt x="930445" y="815318"/>
                    <a:pt x="930445" y="796535"/>
                    <a:pt x="934193" y="781508"/>
                  </a:cubicBezTo>
                  <a:cubicBezTo>
                    <a:pt x="937942" y="743940"/>
                    <a:pt x="945438" y="710130"/>
                    <a:pt x="941690" y="676319"/>
                  </a:cubicBezTo>
                  <a:lnTo>
                    <a:pt x="941062" y="658080"/>
                  </a:lnTo>
                  <a:lnTo>
                    <a:pt x="941221" y="655657"/>
                  </a:lnTo>
                  <a:close/>
                  <a:moveTo>
                    <a:pt x="58971" y="594721"/>
                  </a:moveTo>
                  <a:lnTo>
                    <a:pt x="60094" y="605204"/>
                  </a:lnTo>
                  <a:lnTo>
                    <a:pt x="58759" y="627629"/>
                  </a:lnTo>
                  <a:close/>
                  <a:moveTo>
                    <a:pt x="40041" y="417889"/>
                  </a:moveTo>
                  <a:lnTo>
                    <a:pt x="48826" y="499951"/>
                  </a:lnTo>
                  <a:lnTo>
                    <a:pt x="48826" y="618361"/>
                  </a:lnTo>
                  <a:lnTo>
                    <a:pt x="45070" y="563855"/>
                  </a:lnTo>
                  <a:cubicBezTo>
                    <a:pt x="41315" y="526264"/>
                    <a:pt x="41315" y="492433"/>
                    <a:pt x="41315" y="454843"/>
                  </a:cubicBezTo>
                  <a:close/>
                  <a:moveTo>
                    <a:pt x="44990" y="416917"/>
                  </a:moveTo>
                  <a:lnTo>
                    <a:pt x="52113" y="477397"/>
                  </a:lnTo>
                  <a:lnTo>
                    <a:pt x="59191" y="560763"/>
                  </a:lnTo>
                  <a:lnTo>
                    <a:pt x="58971" y="594721"/>
                  </a:lnTo>
                  <a:lnTo>
                    <a:pt x="48826" y="499951"/>
                  </a:lnTo>
                  <a:lnTo>
                    <a:pt x="48826" y="492433"/>
                  </a:lnTo>
                  <a:close/>
                  <a:moveTo>
                    <a:pt x="919380" y="387052"/>
                  </a:moveTo>
                  <a:lnTo>
                    <a:pt x="915452" y="477213"/>
                  </a:lnTo>
                  <a:lnTo>
                    <a:pt x="915452" y="503510"/>
                  </a:lnTo>
                  <a:cubicBezTo>
                    <a:pt x="911704" y="541077"/>
                    <a:pt x="915452" y="578645"/>
                    <a:pt x="915452" y="612455"/>
                  </a:cubicBezTo>
                  <a:lnTo>
                    <a:pt x="915452" y="661292"/>
                  </a:lnTo>
                  <a:cubicBezTo>
                    <a:pt x="911704" y="627482"/>
                    <a:pt x="911704" y="589915"/>
                    <a:pt x="911704" y="556104"/>
                  </a:cubicBezTo>
                  <a:cubicBezTo>
                    <a:pt x="911704" y="518537"/>
                    <a:pt x="911704" y="480970"/>
                    <a:pt x="915452" y="447159"/>
                  </a:cubicBezTo>
                  <a:close/>
                  <a:moveTo>
                    <a:pt x="924335" y="362195"/>
                  </a:moveTo>
                  <a:lnTo>
                    <a:pt x="922949" y="465943"/>
                  </a:lnTo>
                  <a:cubicBezTo>
                    <a:pt x="919200" y="537321"/>
                    <a:pt x="919200" y="612455"/>
                    <a:pt x="919200" y="683833"/>
                  </a:cubicBezTo>
                  <a:lnTo>
                    <a:pt x="918339" y="696355"/>
                  </a:lnTo>
                  <a:lnTo>
                    <a:pt x="915452" y="612455"/>
                  </a:lnTo>
                  <a:lnTo>
                    <a:pt x="915452" y="503510"/>
                  </a:lnTo>
                  <a:cubicBezTo>
                    <a:pt x="915452" y="469700"/>
                    <a:pt x="919200" y="432132"/>
                    <a:pt x="922949" y="398322"/>
                  </a:cubicBezTo>
                  <a:close/>
                  <a:moveTo>
                    <a:pt x="33432" y="350085"/>
                  </a:moveTo>
                  <a:lnTo>
                    <a:pt x="37559" y="394698"/>
                  </a:lnTo>
                  <a:lnTo>
                    <a:pt x="39013" y="408279"/>
                  </a:lnTo>
                  <a:lnTo>
                    <a:pt x="41315" y="477397"/>
                  </a:lnTo>
                  <a:lnTo>
                    <a:pt x="43593" y="611961"/>
                  </a:lnTo>
                  <a:lnTo>
                    <a:pt x="41315" y="578891"/>
                  </a:lnTo>
                  <a:cubicBezTo>
                    <a:pt x="41315" y="541300"/>
                    <a:pt x="37559" y="507469"/>
                    <a:pt x="37559" y="469879"/>
                  </a:cubicBezTo>
                  <a:close/>
                  <a:moveTo>
                    <a:pt x="36636" y="337843"/>
                  </a:moveTo>
                  <a:lnTo>
                    <a:pt x="37699" y="349892"/>
                  </a:lnTo>
                  <a:lnTo>
                    <a:pt x="40041" y="417889"/>
                  </a:lnTo>
                  <a:lnTo>
                    <a:pt x="39013" y="408279"/>
                  </a:lnTo>
                  <a:lnTo>
                    <a:pt x="37559" y="364626"/>
                  </a:lnTo>
                  <a:close/>
                  <a:moveTo>
                    <a:pt x="925015" y="273288"/>
                  </a:moveTo>
                  <a:lnTo>
                    <a:pt x="926791" y="298205"/>
                  </a:lnTo>
                  <a:lnTo>
                    <a:pt x="924335" y="362195"/>
                  </a:lnTo>
                  <a:lnTo>
                    <a:pt x="924354" y="360755"/>
                  </a:lnTo>
                  <a:lnTo>
                    <a:pt x="923659" y="308759"/>
                  </a:lnTo>
                  <a:close/>
                  <a:moveTo>
                    <a:pt x="928331" y="258071"/>
                  </a:moveTo>
                  <a:lnTo>
                    <a:pt x="934193" y="334458"/>
                  </a:lnTo>
                  <a:cubicBezTo>
                    <a:pt x="937942" y="364511"/>
                    <a:pt x="937942" y="398322"/>
                    <a:pt x="937942" y="432132"/>
                  </a:cubicBezTo>
                  <a:cubicBezTo>
                    <a:pt x="937942" y="465943"/>
                    <a:pt x="937942" y="503510"/>
                    <a:pt x="941690" y="541077"/>
                  </a:cubicBezTo>
                  <a:lnTo>
                    <a:pt x="941953" y="548459"/>
                  </a:lnTo>
                  <a:lnTo>
                    <a:pt x="939622" y="616212"/>
                  </a:lnTo>
                  <a:lnTo>
                    <a:pt x="937942" y="567374"/>
                  </a:lnTo>
                  <a:cubicBezTo>
                    <a:pt x="934193" y="529807"/>
                    <a:pt x="934193" y="495997"/>
                    <a:pt x="934193" y="458429"/>
                  </a:cubicBezTo>
                  <a:cubicBezTo>
                    <a:pt x="934193" y="424619"/>
                    <a:pt x="934193" y="387052"/>
                    <a:pt x="930445" y="349484"/>
                  </a:cubicBezTo>
                  <a:lnTo>
                    <a:pt x="926791" y="298205"/>
                  </a:lnTo>
                  <a:close/>
                  <a:moveTo>
                    <a:pt x="919200" y="207981"/>
                  </a:moveTo>
                  <a:lnTo>
                    <a:pt x="922949" y="244296"/>
                  </a:lnTo>
                  <a:lnTo>
                    <a:pt x="922949" y="255566"/>
                  </a:lnTo>
                  <a:lnTo>
                    <a:pt x="923659" y="308759"/>
                  </a:lnTo>
                  <a:lnTo>
                    <a:pt x="922480" y="339623"/>
                  </a:lnTo>
                  <a:lnTo>
                    <a:pt x="919380" y="387052"/>
                  </a:lnTo>
                  <a:lnTo>
                    <a:pt x="920137" y="369677"/>
                  </a:lnTo>
                  <a:cubicBezTo>
                    <a:pt x="921075" y="333518"/>
                    <a:pt x="921075" y="296890"/>
                    <a:pt x="919200" y="259323"/>
                  </a:cubicBezTo>
                  <a:close/>
                  <a:moveTo>
                    <a:pt x="922949" y="204225"/>
                  </a:moveTo>
                  <a:lnTo>
                    <a:pt x="926481" y="234910"/>
                  </a:lnTo>
                  <a:lnTo>
                    <a:pt x="925015" y="273288"/>
                  </a:lnTo>
                  <a:lnTo>
                    <a:pt x="922949" y="244296"/>
                  </a:lnTo>
                  <a:lnTo>
                    <a:pt x="922949" y="244296"/>
                  </a:lnTo>
                  <a:close/>
                  <a:moveTo>
                    <a:pt x="30047" y="150361"/>
                  </a:moveTo>
                  <a:cubicBezTo>
                    <a:pt x="33803" y="184193"/>
                    <a:pt x="33803" y="221783"/>
                    <a:pt x="33803" y="255614"/>
                  </a:cubicBezTo>
                  <a:lnTo>
                    <a:pt x="36636" y="337843"/>
                  </a:lnTo>
                  <a:lnTo>
                    <a:pt x="30685" y="270362"/>
                  </a:lnTo>
                  <a:lnTo>
                    <a:pt x="30047" y="251855"/>
                  </a:lnTo>
                  <a:close/>
                  <a:moveTo>
                    <a:pt x="30258" y="141016"/>
                  </a:moveTo>
                  <a:lnTo>
                    <a:pt x="33926" y="161577"/>
                  </a:lnTo>
                  <a:lnTo>
                    <a:pt x="37559" y="270650"/>
                  </a:lnTo>
                  <a:lnTo>
                    <a:pt x="44990" y="416917"/>
                  </a:lnTo>
                  <a:lnTo>
                    <a:pt x="39495" y="370265"/>
                  </a:lnTo>
                  <a:lnTo>
                    <a:pt x="37699" y="349892"/>
                  </a:lnTo>
                  <a:lnTo>
                    <a:pt x="33803" y="236819"/>
                  </a:lnTo>
                  <a:close/>
                  <a:moveTo>
                    <a:pt x="29357" y="113212"/>
                  </a:moveTo>
                  <a:lnTo>
                    <a:pt x="31456" y="120759"/>
                  </a:lnTo>
                  <a:cubicBezTo>
                    <a:pt x="34742" y="136265"/>
                    <a:pt x="37559" y="152241"/>
                    <a:pt x="41315" y="169156"/>
                  </a:cubicBezTo>
                  <a:cubicBezTo>
                    <a:pt x="45070" y="202988"/>
                    <a:pt x="52582" y="236819"/>
                    <a:pt x="56338" y="274409"/>
                  </a:cubicBezTo>
                  <a:cubicBezTo>
                    <a:pt x="63849" y="345831"/>
                    <a:pt x="66666" y="418192"/>
                    <a:pt x="66197" y="490554"/>
                  </a:cubicBezTo>
                  <a:lnTo>
                    <a:pt x="61001" y="604458"/>
                  </a:lnTo>
                  <a:lnTo>
                    <a:pt x="61209" y="584529"/>
                  </a:lnTo>
                  <a:lnTo>
                    <a:pt x="59191" y="560763"/>
                  </a:lnTo>
                  <a:lnTo>
                    <a:pt x="60094" y="421011"/>
                  </a:lnTo>
                  <a:cubicBezTo>
                    <a:pt x="60094" y="349590"/>
                    <a:pt x="52582" y="274409"/>
                    <a:pt x="41315" y="202988"/>
                  </a:cubicBezTo>
                  <a:lnTo>
                    <a:pt x="33926" y="161577"/>
                  </a:lnTo>
                  <a:lnTo>
                    <a:pt x="33803" y="157879"/>
                  </a:lnTo>
                  <a:lnTo>
                    <a:pt x="29817" y="127960"/>
                  </a:lnTo>
                  <a:close/>
                  <a:moveTo>
                    <a:pt x="25163" y="112461"/>
                  </a:moveTo>
                  <a:lnTo>
                    <a:pt x="29364" y="136009"/>
                  </a:lnTo>
                  <a:lnTo>
                    <a:pt x="30047" y="142843"/>
                  </a:lnTo>
                  <a:lnTo>
                    <a:pt x="30047" y="150361"/>
                  </a:lnTo>
                  <a:lnTo>
                    <a:pt x="24897" y="114282"/>
                  </a:lnTo>
                  <a:close/>
                  <a:moveTo>
                    <a:pt x="922949" y="105298"/>
                  </a:moveTo>
                  <a:lnTo>
                    <a:pt x="926697" y="131595"/>
                  </a:lnTo>
                  <a:lnTo>
                    <a:pt x="927946" y="140360"/>
                  </a:lnTo>
                  <a:lnTo>
                    <a:pt x="930445" y="202972"/>
                  </a:lnTo>
                  <a:lnTo>
                    <a:pt x="928331" y="258071"/>
                  </a:lnTo>
                  <a:lnTo>
                    <a:pt x="926697" y="236783"/>
                  </a:lnTo>
                  <a:lnTo>
                    <a:pt x="926481" y="234910"/>
                  </a:lnTo>
                  <a:lnTo>
                    <a:pt x="926697" y="229269"/>
                  </a:lnTo>
                  <a:cubicBezTo>
                    <a:pt x="926697" y="195459"/>
                    <a:pt x="922949" y="157892"/>
                    <a:pt x="922949" y="124081"/>
                  </a:cubicBezTo>
                  <a:close/>
                  <a:moveTo>
                    <a:pt x="26516" y="103177"/>
                  </a:moveTo>
                  <a:lnTo>
                    <a:pt x="29817" y="127960"/>
                  </a:lnTo>
                  <a:lnTo>
                    <a:pt x="30047" y="135325"/>
                  </a:lnTo>
                  <a:lnTo>
                    <a:pt x="30258" y="141016"/>
                  </a:lnTo>
                  <a:lnTo>
                    <a:pt x="29364" y="136009"/>
                  </a:lnTo>
                  <a:lnTo>
                    <a:pt x="26260" y="104934"/>
                  </a:lnTo>
                  <a:close/>
                  <a:moveTo>
                    <a:pt x="26470" y="102830"/>
                  </a:moveTo>
                  <a:lnTo>
                    <a:pt x="26533" y="103058"/>
                  </a:lnTo>
                  <a:lnTo>
                    <a:pt x="26516" y="103177"/>
                  </a:lnTo>
                  <a:close/>
                  <a:moveTo>
                    <a:pt x="22536" y="97735"/>
                  </a:moveTo>
                  <a:lnTo>
                    <a:pt x="24897" y="114282"/>
                  </a:lnTo>
                  <a:lnTo>
                    <a:pt x="23475" y="124048"/>
                  </a:lnTo>
                  <a:cubicBezTo>
                    <a:pt x="22536" y="139084"/>
                    <a:pt x="22536" y="154120"/>
                    <a:pt x="22536" y="169156"/>
                  </a:cubicBezTo>
                  <a:cubicBezTo>
                    <a:pt x="22536" y="202988"/>
                    <a:pt x="26291" y="233060"/>
                    <a:pt x="30047" y="263132"/>
                  </a:cubicBezTo>
                  <a:lnTo>
                    <a:pt x="30685" y="270362"/>
                  </a:lnTo>
                  <a:lnTo>
                    <a:pt x="33432" y="350085"/>
                  </a:lnTo>
                  <a:lnTo>
                    <a:pt x="18780" y="191711"/>
                  </a:lnTo>
                  <a:cubicBezTo>
                    <a:pt x="18780" y="161638"/>
                    <a:pt x="15024" y="127807"/>
                    <a:pt x="22536" y="97735"/>
                  </a:cubicBezTo>
                  <a:close/>
                  <a:moveTo>
                    <a:pt x="23431" y="91907"/>
                  </a:moveTo>
                  <a:lnTo>
                    <a:pt x="25814" y="100473"/>
                  </a:lnTo>
                  <a:lnTo>
                    <a:pt x="26260" y="104934"/>
                  </a:lnTo>
                  <a:lnTo>
                    <a:pt x="25163" y="112461"/>
                  </a:lnTo>
                  <a:lnTo>
                    <a:pt x="22536" y="97735"/>
                  </a:lnTo>
                  <a:close/>
                  <a:moveTo>
                    <a:pt x="28498" y="89572"/>
                  </a:moveTo>
                  <a:lnTo>
                    <a:pt x="28639" y="90217"/>
                  </a:lnTo>
                  <a:lnTo>
                    <a:pt x="29357" y="113212"/>
                  </a:lnTo>
                  <a:lnTo>
                    <a:pt x="26533" y="103058"/>
                  </a:lnTo>
                  <a:close/>
                  <a:moveTo>
                    <a:pt x="24279" y="86390"/>
                  </a:moveTo>
                  <a:lnTo>
                    <a:pt x="26291" y="101494"/>
                  </a:lnTo>
                  <a:lnTo>
                    <a:pt x="26470" y="102830"/>
                  </a:lnTo>
                  <a:lnTo>
                    <a:pt x="25814" y="100473"/>
                  </a:lnTo>
                  <a:lnTo>
                    <a:pt x="25353" y="95855"/>
                  </a:lnTo>
                  <a:lnTo>
                    <a:pt x="23865" y="89087"/>
                  </a:lnTo>
                  <a:close/>
                  <a:moveTo>
                    <a:pt x="925852" y="73921"/>
                  </a:moveTo>
                  <a:lnTo>
                    <a:pt x="926697" y="79000"/>
                  </a:lnTo>
                  <a:cubicBezTo>
                    <a:pt x="926697" y="94027"/>
                    <a:pt x="930445" y="112811"/>
                    <a:pt x="930445" y="127838"/>
                  </a:cubicBezTo>
                  <a:cubicBezTo>
                    <a:pt x="937942" y="195459"/>
                    <a:pt x="952935" y="263080"/>
                    <a:pt x="956683" y="334458"/>
                  </a:cubicBezTo>
                  <a:cubicBezTo>
                    <a:pt x="956683" y="368268"/>
                    <a:pt x="952935" y="405835"/>
                    <a:pt x="952935" y="439646"/>
                  </a:cubicBezTo>
                  <a:cubicBezTo>
                    <a:pt x="949186" y="477213"/>
                    <a:pt x="949186" y="514780"/>
                    <a:pt x="945438" y="548591"/>
                  </a:cubicBezTo>
                  <a:lnTo>
                    <a:pt x="943611" y="594986"/>
                  </a:lnTo>
                  <a:lnTo>
                    <a:pt x="941953" y="548459"/>
                  </a:lnTo>
                  <a:lnTo>
                    <a:pt x="945438" y="447159"/>
                  </a:lnTo>
                  <a:cubicBezTo>
                    <a:pt x="949186" y="413349"/>
                    <a:pt x="952935" y="375782"/>
                    <a:pt x="952935" y="341971"/>
                  </a:cubicBezTo>
                  <a:cubicBezTo>
                    <a:pt x="952935" y="304404"/>
                    <a:pt x="949186" y="270593"/>
                    <a:pt x="941690" y="236783"/>
                  </a:cubicBezTo>
                  <a:lnTo>
                    <a:pt x="927946" y="140360"/>
                  </a:lnTo>
                  <a:lnTo>
                    <a:pt x="926697" y="109054"/>
                  </a:lnTo>
                  <a:close/>
                  <a:moveTo>
                    <a:pt x="7512" y="67663"/>
                  </a:moveTo>
                  <a:cubicBezTo>
                    <a:pt x="11268" y="67663"/>
                    <a:pt x="15024" y="67663"/>
                    <a:pt x="11268" y="71422"/>
                  </a:cubicBezTo>
                  <a:cubicBezTo>
                    <a:pt x="7512" y="116530"/>
                    <a:pt x="3757" y="165397"/>
                    <a:pt x="3757" y="214265"/>
                  </a:cubicBezTo>
                  <a:cubicBezTo>
                    <a:pt x="3757" y="251855"/>
                    <a:pt x="7512" y="285686"/>
                    <a:pt x="7512" y="323277"/>
                  </a:cubicBezTo>
                  <a:cubicBezTo>
                    <a:pt x="11268" y="360867"/>
                    <a:pt x="11268" y="398457"/>
                    <a:pt x="15024" y="432289"/>
                  </a:cubicBezTo>
                  <a:cubicBezTo>
                    <a:pt x="18780" y="507469"/>
                    <a:pt x="26291" y="578891"/>
                    <a:pt x="30047" y="654071"/>
                  </a:cubicBezTo>
                  <a:cubicBezTo>
                    <a:pt x="33803" y="727373"/>
                    <a:pt x="34742" y="800674"/>
                    <a:pt x="32864" y="873975"/>
                  </a:cubicBezTo>
                  <a:lnTo>
                    <a:pt x="30472" y="911317"/>
                  </a:lnTo>
                  <a:lnTo>
                    <a:pt x="28169" y="928950"/>
                  </a:lnTo>
                  <a:lnTo>
                    <a:pt x="26358" y="943365"/>
                  </a:lnTo>
                  <a:lnTo>
                    <a:pt x="30047" y="725493"/>
                  </a:lnTo>
                  <a:cubicBezTo>
                    <a:pt x="30047" y="691662"/>
                    <a:pt x="26291" y="654071"/>
                    <a:pt x="26291" y="616481"/>
                  </a:cubicBezTo>
                  <a:cubicBezTo>
                    <a:pt x="22536" y="578891"/>
                    <a:pt x="18780" y="545059"/>
                    <a:pt x="15024" y="507469"/>
                  </a:cubicBezTo>
                  <a:cubicBezTo>
                    <a:pt x="11268" y="432289"/>
                    <a:pt x="7512" y="360867"/>
                    <a:pt x="3757" y="285686"/>
                  </a:cubicBezTo>
                  <a:cubicBezTo>
                    <a:pt x="1" y="214265"/>
                    <a:pt x="-3755" y="139084"/>
                    <a:pt x="7512" y="67663"/>
                  </a:cubicBezTo>
                  <a:close/>
                  <a:moveTo>
                    <a:pt x="17543" y="60328"/>
                  </a:moveTo>
                  <a:lnTo>
                    <a:pt x="23865" y="89087"/>
                  </a:lnTo>
                  <a:lnTo>
                    <a:pt x="23431" y="91907"/>
                  </a:lnTo>
                  <a:lnTo>
                    <a:pt x="19882" y="79144"/>
                  </a:lnTo>
                  <a:lnTo>
                    <a:pt x="18029" y="66159"/>
                  </a:lnTo>
                  <a:close/>
                  <a:moveTo>
                    <a:pt x="911704" y="52703"/>
                  </a:moveTo>
                  <a:cubicBezTo>
                    <a:pt x="919200" y="84636"/>
                    <a:pt x="922012" y="118446"/>
                    <a:pt x="922949" y="152726"/>
                  </a:cubicBezTo>
                  <a:lnTo>
                    <a:pt x="922949" y="204225"/>
                  </a:lnTo>
                  <a:lnTo>
                    <a:pt x="919200" y="171666"/>
                  </a:lnTo>
                  <a:lnTo>
                    <a:pt x="919200" y="156013"/>
                  </a:lnTo>
                  <a:lnTo>
                    <a:pt x="909279" y="64858"/>
                  </a:lnTo>
                  <a:close/>
                  <a:moveTo>
                    <a:pt x="907956" y="52703"/>
                  </a:moveTo>
                  <a:lnTo>
                    <a:pt x="909279" y="64858"/>
                  </a:lnTo>
                  <a:lnTo>
                    <a:pt x="907956" y="71487"/>
                  </a:lnTo>
                  <a:cubicBezTo>
                    <a:pt x="911704" y="79000"/>
                    <a:pt x="911704" y="82757"/>
                    <a:pt x="911704" y="90271"/>
                  </a:cubicBezTo>
                  <a:cubicBezTo>
                    <a:pt x="911704" y="105298"/>
                    <a:pt x="915452" y="124081"/>
                    <a:pt x="915452" y="139108"/>
                  </a:cubicBezTo>
                  <a:lnTo>
                    <a:pt x="919200" y="171666"/>
                  </a:lnTo>
                  <a:lnTo>
                    <a:pt x="919200" y="207981"/>
                  </a:lnTo>
                  <a:lnTo>
                    <a:pt x="911704" y="135351"/>
                  </a:lnTo>
                  <a:cubicBezTo>
                    <a:pt x="911704" y="116568"/>
                    <a:pt x="907956" y="97784"/>
                    <a:pt x="907956" y="82757"/>
                  </a:cubicBezTo>
                  <a:cubicBezTo>
                    <a:pt x="904207" y="71487"/>
                    <a:pt x="900459" y="60217"/>
                    <a:pt x="907956" y="52703"/>
                  </a:cubicBezTo>
                  <a:close/>
                  <a:moveTo>
                    <a:pt x="15024" y="48867"/>
                  </a:moveTo>
                  <a:lnTo>
                    <a:pt x="16554" y="55828"/>
                  </a:lnTo>
                  <a:lnTo>
                    <a:pt x="18029" y="66159"/>
                  </a:lnTo>
                  <a:lnTo>
                    <a:pt x="18780" y="75181"/>
                  </a:lnTo>
                  <a:lnTo>
                    <a:pt x="19882" y="79144"/>
                  </a:lnTo>
                  <a:lnTo>
                    <a:pt x="22536" y="97735"/>
                  </a:lnTo>
                  <a:cubicBezTo>
                    <a:pt x="18780" y="86458"/>
                    <a:pt x="15024" y="75181"/>
                    <a:pt x="15024" y="63904"/>
                  </a:cubicBezTo>
                  <a:close/>
                  <a:moveTo>
                    <a:pt x="18438" y="45450"/>
                  </a:moveTo>
                  <a:lnTo>
                    <a:pt x="17371" y="58265"/>
                  </a:lnTo>
                  <a:lnTo>
                    <a:pt x="17543" y="60328"/>
                  </a:lnTo>
                  <a:lnTo>
                    <a:pt x="16554" y="55828"/>
                  </a:lnTo>
                  <a:lnTo>
                    <a:pt x="15494" y="48398"/>
                  </a:lnTo>
                  <a:close/>
                  <a:moveTo>
                    <a:pt x="18780" y="45108"/>
                  </a:moveTo>
                  <a:lnTo>
                    <a:pt x="26012" y="78199"/>
                  </a:lnTo>
                  <a:lnTo>
                    <a:pt x="25352" y="79410"/>
                  </a:lnTo>
                  <a:lnTo>
                    <a:pt x="24279" y="86390"/>
                  </a:lnTo>
                  <a:close/>
                  <a:moveTo>
                    <a:pt x="18467" y="45108"/>
                  </a:moveTo>
                  <a:lnTo>
                    <a:pt x="18780" y="45108"/>
                  </a:lnTo>
                  <a:lnTo>
                    <a:pt x="18438" y="45450"/>
                  </a:lnTo>
                  <a:close/>
                  <a:moveTo>
                    <a:pt x="15024" y="45108"/>
                  </a:moveTo>
                  <a:lnTo>
                    <a:pt x="15494" y="48398"/>
                  </a:lnTo>
                  <a:lnTo>
                    <a:pt x="15024" y="48867"/>
                  </a:lnTo>
                  <a:close/>
                  <a:moveTo>
                    <a:pt x="919200" y="33920"/>
                  </a:moveTo>
                  <a:cubicBezTo>
                    <a:pt x="924823" y="45190"/>
                    <a:pt x="925760" y="57399"/>
                    <a:pt x="925760" y="70078"/>
                  </a:cubicBezTo>
                  <a:lnTo>
                    <a:pt x="925852" y="73921"/>
                  </a:lnTo>
                  <a:close/>
                  <a:moveTo>
                    <a:pt x="915452" y="33920"/>
                  </a:moveTo>
                  <a:cubicBezTo>
                    <a:pt x="922949" y="48947"/>
                    <a:pt x="922949" y="63974"/>
                    <a:pt x="922949" y="79000"/>
                  </a:cubicBezTo>
                  <a:lnTo>
                    <a:pt x="922949" y="105298"/>
                  </a:lnTo>
                  <a:lnTo>
                    <a:pt x="919200" y="79000"/>
                  </a:lnTo>
                  <a:cubicBezTo>
                    <a:pt x="919200" y="63974"/>
                    <a:pt x="915452" y="48947"/>
                    <a:pt x="915452" y="33920"/>
                  </a:cubicBezTo>
                  <a:close/>
                  <a:moveTo>
                    <a:pt x="126446" y="33831"/>
                  </a:moveTo>
                  <a:lnTo>
                    <a:pt x="161500" y="33831"/>
                  </a:lnTo>
                  <a:lnTo>
                    <a:pt x="146477" y="35979"/>
                  </a:lnTo>
                  <a:lnTo>
                    <a:pt x="123942" y="37590"/>
                  </a:lnTo>
                  <a:lnTo>
                    <a:pt x="135209" y="37590"/>
                  </a:lnTo>
                  <a:cubicBezTo>
                    <a:pt x="120186" y="41349"/>
                    <a:pt x="105163" y="45108"/>
                    <a:pt x="86384" y="45108"/>
                  </a:cubicBezTo>
                  <a:cubicBezTo>
                    <a:pt x="63849" y="48867"/>
                    <a:pt x="37559" y="52626"/>
                    <a:pt x="30047" y="78940"/>
                  </a:cubicBezTo>
                  <a:lnTo>
                    <a:pt x="28498" y="89572"/>
                  </a:lnTo>
                  <a:lnTo>
                    <a:pt x="26012" y="78199"/>
                  </a:lnTo>
                  <a:lnTo>
                    <a:pt x="33803" y="63904"/>
                  </a:lnTo>
                  <a:cubicBezTo>
                    <a:pt x="41315" y="56386"/>
                    <a:pt x="48826" y="52626"/>
                    <a:pt x="60094" y="48867"/>
                  </a:cubicBezTo>
                  <a:cubicBezTo>
                    <a:pt x="71361" y="45108"/>
                    <a:pt x="82628" y="45108"/>
                    <a:pt x="93896" y="41349"/>
                  </a:cubicBezTo>
                  <a:lnTo>
                    <a:pt x="110171" y="37590"/>
                  </a:lnTo>
                  <a:close/>
                  <a:moveTo>
                    <a:pt x="84762" y="33831"/>
                  </a:moveTo>
                  <a:lnTo>
                    <a:pt x="85982" y="33831"/>
                  </a:lnTo>
                  <a:lnTo>
                    <a:pt x="75117" y="37590"/>
                  </a:lnTo>
                  <a:lnTo>
                    <a:pt x="52582" y="37590"/>
                  </a:lnTo>
                  <a:lnTo>
                    <a:pt x="75117" y="34958"/>
                  </a:lnTo>
                  <a:close/>
                  <a:moveTo>
                    <a:pt x="86603" y="33616"/>
                  </a:moveTo>
                  <a:lnTo>
                    <a:pt x="85982" y="33831"/>
                  </a:lnTo>
                  <a:lnTo>
                    <a:pt x="84762" y="33831"/>
                  </a:lnTo>
                  <a:close/>
                  <a:moveTo>
                    <a:pt x="129576" y="33108"/>
                  </a:moveTo>
                  <a:lnTo>
                    <a:pt x="126446" y="33831"/>
                  </a:lnTo>
                  <a:lnTo>
                    <a:pt x="85982" y="33831"/>
                  </a:lnTo>
                  <a:lnTo>
                    <a:pt x="85982" y="33831"/>
                  </a:lnTo>
                  <a:lnTo>
                    <a:pt x="97651" y="33831"/>
                  </a:lnTo>
                  <a:cubicBezTo>
                    <a:pt x="105163" y="33831"/>
                    <a:pt x="112675" y="33831"/>
                    <a:pt x="120186" y="33831"/>
                  </a:cubicBezTo>
                  <a:close/>
                  <a:moveTo>
                    <a:pt x="83128" y="29822"/>
                  </a:moveTo>
                  <a:lnTo>
                    <a:pt x="75117" y="33831"/>
                  </a:lnTo>
                  <a:lnTo>
                    <a:pt x="84762" y="33831"/>
                  </a:lnTo>
                  <a:lnTo>
                    <a:pt x="84762" y="33831"/>
                  </a:lnTo>
                  <a:lnTo>
                    <a:pt x="75117" y="33831"/>
                  </a:lnTo>
                  <a:lnTo>
                    <a:pt x="52582" y="33831"/>
                  </a:lnTo>
                  <a:cubicBezTo>
                    <a:pt x="52582" y="33831"/>
                    <a:pt x="52582" y="37590"/>
                    <a:pt x="52582" y="37590"/>
                  </a:cubicBezTo>
                  <a:cubicBezTo>
                    <a:pt x="48826" y="37590"/>
                    <a:pt x="48826" y="33831"/>
                    <a:pt x="48826" y="33831"/>
                  </a:cubicBezTo>
                  <a:close/>
                  <a:moveTo>
                    <a:pt x="595318" y="22192"/>
                  </a:moveTo>
                  <a:lnTo>
                    <a:pt x="609008" y="22432"/>
                  </a:lnTo>
                  <a:lnTo>
                    <a:pt x="604683" y="22554"/>
                  </a:lnTo>
                  <a:lnTo>
                    <a:pt x="589297" y="22424"/>
                  </a:lnTo>
                  <a:close/>
                  <a:moveTo>
                    <a:pt x="478489" y="21484"/>
                  </a:moveTo>
                  <a:lnTo>
                    <a:pt x="589297" y="22424"/>
                  </a:lnTo>
                  <a:lnTo>
                    <a:pt x="488254" y="26313"/>
                  </a:lnTo>
                  <a:cubicBezTo>
                    <a:pt x="413138" y="30072"/>
                    <a:pt x="341778" y="33831"/>
                    <a:pt x="270418" y="37590"/>
                  </a:cubicBezTo>
                  <a:lnTo>
                    <a:pt x="135209" y="37590"/>
                  </a:lnTo>
                  <a:lnTo>
                    <a:pt x="146477" y="35979"/>
                  </a:lnTo>
                  <a:lnTo>
                    <a:pt x="176523" y="33831"/>
                  </a:lnTo>
                  <a:lnTo>
                    <a:pt x="249761" y="33831"/>
                  </a:lnTo>
                  <a:cubicBezTo>
                    <a:pt x="315487" y="31012"/>
                    <a:pt x="381214" y="26313"/>
                    <a:pt x="446940" y="22554"/>
                  </a:cubicBezTo>
                  <a:close/>
                  <a:moveTo>
                    <a:pt x="368535" y="20551"/>
                  </a:moveTo>
                  <a:lnTo>
                    <a:pt x="438867" y="21148"/>
                  </a:lnTo>
                  <a:lnTo>
                    <a:pt x="289197" y="26313"/>
                  </a:lnTo>
                  <a:cubicBezTo>
                    <a:pt x="251639" y="30072"/>
                    <a:pt x="214081" y="30072"/>
                    <a:pt x="176523" y="33831"/>
                  </a:cubicBezTo>
                  <a:lnTo>
                    <a:pt x="176523" y="33831"/>
                  </a:lnTo>
                  <a:lnTo>
                    <a:pt x="161500" y="33831"/>
                  </a:lnTo>
                  <a:lnTo>
                    <a:pt x="187790" y="30072"/>
                  </a:lnTo>
                  <a:close/>
                  <a:moveTo>
                    <a:pt x="678810" y="20464"/>
                  </a:moveTo>
                  <a:lnTo>
                    <a:pt x="893879" y="22554"/>
                  </a:lnTo>
                  <a:cubicBezTo>
                    <a:pt x="799985" y="26313"/>
                    <a:pt x="709846" y="22554"/>
                    <a:pt x="615951" y="22554"/>
                  </a:cubicBezTo>
                  <a:lnTo>
                    <a:pt x="609008" y="22432"/>
                  </a:lnTo>
                  <a:close/>
                  <a:moveTo>
                    <a:pt x="471572" y="20019"/>
                  </a:moveTo>
                  <a:lnTo>
                    <a:pt x="504580" y="20599"/>
                  </a:lnTo>
                  <a:lnTo>
                    <a:pt x="478489" y="21484"/>
                  </a:lnTo>
                  <a:lnTo>
                    <a:pt x="438867" y="21148"/>
                  </a:lnTo>
                  <a:close/>
                  <a:moveTo>
                    <a:pt x="260325" y="19633"/>
                  </a:moveTo>
                  <a:lnTo>
                    <a:pt x="323640" y="20170"/>
                  </a:lnTo>
                  <a:lnTo>
                    <a:pt x="262906" y="22554"/>
                  </a:lnTo>
                  <a:cubicBezTo>
                    <a:pt x="232860" y="26313"/>
                    <a:pt x="199058" y="26313"/>
                    <a:pt x="169012" y="30072"/>
                  </a:cubicBezTo>
                  <a:lnTo>
                    <a:pt x="129576" y="33108"/>
                  </a:lnTo>
                  <a:lnTo>
                    <a:pt x="142721" y="30072"/>
                  </a:lnTo>
                  <a:lnTo>
                    <a:pt x="219428" y="21847"/>
                  </a:lnTo>
                  <a:close/>
                  <a:moveTo>
                    <a:pt x="664729" y="19520"/>
                  </a:moveTo>
                  <a:lnTo>
                    <a:pt x="674635" y="19735"/>
                  </a:lnTo>
                  <a:lnTo>
                    <a:pt x="710068" y="19583"/>
                  </a:lnTo>
                  <a:lnTo>
                    <a:pt x="678810" y="20464"/>
                  </a:lnTo>
                  <a:lnTo>
                    <a:pt x="647977" y="20165"/>
                  </a:lnTo>
                  <a:close/>
                  <a:moveTo>
                    <a:pt x="546447" y="19178"/>
                  </a:moveTo>
                  <a:lnTo>
                    <a:pt x="647977" y="20165"/>
                  </a:lnTo>
                  <a:lnTo>
                    <a:pt x="595318" y="22192"/>
                  </a:lnTo>
                  <a:lnTo>
                    <a:pt x="504580" y="20599"/>
                  </a:lnTo>
                  <a:close/>
                  <a:moveTo>
                    <a:pt x="196841" y="19095"/>
                  </a:moveTo>
                  <a:lnTo>
                    <a:pt x="241552" y="19474"/>
                  </a:lnTo>
                  <a:lnTo>
                    <a:pt x="219428" y="21847"/>
                  </a:lnTo>
                  <a:lnTo>
                    <a:pt x="159681" y="25080"/>
                  </a:lnTo>
                  <a:lnTo>
                    <a:pt x="86603" y="33616"/>
                  </a:lnTo>
                  <a:lnTo>
                    <a:pt x="104937" y="27273"/>
                  </a:lnTo>
                  <a:lnTo>
                    <a:pt x="139680" y="23213"/>
                  </a:lnTo>
                  <a:lnTo>
                    <a:pt x="153988" y="22554"/>
                  </a:lnTo>
                  <a:lnTo>
                    <a:pt x="184846" y="19747"/>
                  </a:lnTo>
                  <a:close/>
                  <a:moveTo>
                    <a:pt x="138965" y="18795"/>
                  </a:moveTo>
                  <a:lnTo>
                    <a:pt x="161500" y="18795"/>
                  </a:lnTo>
                  <a:lnTo>
                    <a:pt x="192420" y="19057"/>
                  </a:lnTo>
                  <a:lnTo>
                    <a:pt x="184846" y="19747"/>
                  </a:lnTo>
                  <a:lnTo>
                    <a:pt x="155866" y="21321"/>
                  </a:lnTo>
                  <a:lnTo>
                    <a:pt x="139680" y="23213"/>
                  </a:lnTo>
                  <a:lnTo>
                    <a:pt x="113144" y="24434"/>
                  </a:lnTo>
                  <a:lnTo>
                    <a:pt x="104937" y="27273"/>
                  </a:lnTo>
                  <a:lnTo>
                    <a:pt x="83128" y="29822"/>
                  </a:lnTo>
                  <a:lnTo>
                    <a:pt x="97651" y="22554"/>
                  </a:lnTo>
                  <a:close/>
                  <a:moveTo>
                    <a:pt x="774298" y="17772"/>
                  </a:moveTo>
                  <a:lnTo>
                    <a:pt x="893879" y="18795"/>
                  </a:lnTo>
                  <a:lnTo>
                    <a:pt x="710068" y="19583"/>
                  </a:lnTo>
                  <a:close/>
                  <a:moveTo>
                    <a:pt x="668543" y="16868"/>
                  </a:moveTo>
                  <a:lnTo>
                    <a:pt x="721796" y="17323"/>
                  </a:lnTo>
                  <a:lnTo>
                    <a:pt x="683555" y="18795"/>
                  </a:lnTo>
                  <a:lnTo>
                    <a:pt x="664729" y="19520"/>
                  </a:lnTo>
                  <a:lnTo>
                    <a:pt x="586461" y="17821"/>
                  </a:lnTo>
                  <a:lnTo>
                    <a:pt x="611301" y="16978"/>
                  </a:lnTo>
                  <a:lnTo>
                    <a:pt x="649753" y="17386"/>
                  </a:lnTo>
                  <a:close/>
                  <a:moveTo>
                    <a:pt x="464626" y="15423"/>
                  </a:moveTo>
                  <a:lnTo>
                    <a:pt x="486885" y="15659"/>
                  </a:lnTo>
                  <a:lnTo>
                    <a:pt x="586461" y="17821"/>
                  </a:lnTo>
                  <a:lnTo>
                    <a:pt x="546447" y="19178"/>
                  </a:lnTo>
                  <a:lnTo>
                    <a:pt x="507033" y="18795"/>
                  </a:lnTo>
                  <a:lnTo>
                    <a:pt x="471572" y="20019"/>
                  </a:lnTo>
                  <a:lnTo>
                    <a:pt x="401871" y="18795"/>
                  </a:lnTo>
                  <a:lnTo>
                    <a:pt x="368535" y="20551"/>
                  </a:lnTo>
                  <a:lnTo>
                    <a:pt x="323640" y="20170"/>
                  </a:lnTo>
                  <a:lnTo>
                    <a:pt x="424920" y="16195"/>
                  </a:lnTo>
                  <a:close/>
                  <a:moveTo>
                    <a:pt x="447020" y="15236"/>
                  </a:moveTo>
                  <a:lnTo>
                    <a:pt x="448860" y="15256"/>
                  </a:lnTo>
                  <a:lnTo>
                    <a:pt x="424920" y="16195"/>
                  </a:lnTo>
                  <a:lnTo>
                    <a:pt x="267132" y="19265"/>
                  </a:lnTo>
                  <a:lnTo>
                    <a:pt x="260325" y="19633"/>
                  </a:lnTo>
                  <a:lnTo>
                    <a:pt x="241552" y="19474"/>
                  </a:lnTo>
                  <a:lnTo>
                    <a:pt x="247883" y="18795"/>
                  </a:lnTo>
                  <a:close/>
                  <a:moveTo>
                    <a:pt x="475322" y="15215"/>
                  </a:moveTo>
                  <a:lnTo>
                    <a:pt x="625424" y="16499"/>
                  </a:lnTo>
                  <a:lnTo>
                    <a:pt x="611301" y="16978"/>
                  </a:lnTo>
                  <a:lnTo>
                    <a:pt x="486885" y="15659"/>
                  </a:lnTo>
                  <a:lnTo>
                    <a:pt x="470633" y="15306"/>
                  </a:lnTo>
                  <a:close/>
                  <a:moveTo>
                    <a:pt x="456992" y="15058"/>
                  </a:moveTo>
                  <a:lnTo>
                    <a:pt x="460650" y="15089"/>
                  </a:lnTo>
                  <a:lnTo>
                    <a:pt x="470633" y="15306"/>
                  </a:lnTo>
                  <a:lnTo>
                    <a:pt x="464626" y="15423"/>
                  </a:lnTo>
                  <a:lnTo>
                    <a:pt x="448860" y="15256"/>
                  </a:lnTo>
                  <a:lnTo>
                    <a:pt x="451312" y="15159"/>
                  </a:lnTo>
                  <a:close/>
                  <a:moveTo>
                    <a:pt x="240372" y="15036"/>
                  </a:moveTo>
                  <a:lnTo>
                    <a:pt x="286694" y="15036"/>
                  </a:lnTo>
                  <a:lnTo>
                    <a:pt x="262906" y="15506"/>
                  </a:lnTo>
                  <a:lnTo>
                    <a:pt x="196841" y="19095"/>
                  </a:lnTo>
                  <a:lnTo>
                    <a:pt x="192420" y="19057"/>
                  </a:lnTo>
                  <a:lnTo>
                    <a:pt x="195302" y="18795"/>
                  </a:lnTo>
                  <a:cubicBezTo>
                    <a:pt x="210325" y="18795"/>
                    <a:pt x="225348" y="15036"/>
                    <a:pt x="240372" y="15036"/>
                  </a:cubicBezTo>
                  <a:close/>
                  <a:moveTo>
                    <a:pt x="97651" y="15036"/>
                  </a:moveTo>
                  <a:lnTo>
                    <a:pt x="180279" y="15036"/>
                  </a:lnTo>
                  <a:lnTo>
                    <a:pt x="138965" y="18795"/>
                  </a:lnTo>
                  <a:lnTo>
                    <a:pt x="105163" y="18795"/>
                  </a:lnTo>
                  <a:cubicBezTo>
                    <a:pt x="90140" y="22554"/>
                    <a:pt x="71361" y="18795"/>
                    <a:pt x="56338" y="22554"/>
                  </a:cubicBezTo>
                  <a:cubicBezTo>
                    <a:pt x="41315" y="22554"/>
                    <a:pt x="22536" y="26313"/>
                    <a:pt x="18780" y="41349"/>
                  </a:cubicBezTo>
                  <a:lnTo>
                    <a:pt x="18467" y="45108"/>
                  </a:lnTo>
                  <a:lnTo>
                    <a:pt x="15024" y="45108"/>
                  </a:lnTo>
                  <a:lnTo>
                    <a:pt x="15024" y="33831"/>
                  </a:lnTo>
                  <a:cubicBezTo>
                    <a:pt x="22536" y="26313"/>
                    <a:pt x="33803" y="22554"/>
                    <a:pt x="45070" y="18795"/>
                  </a:cubicBezTo>
                  <a:cubicBezTo>
                    <a:pt x="63849" y="15036"/>
                    <a:pt x="78873" y="15036"/>
                    <a:pt x="97651" y="15036"/>
                  </a:cubicBezTo>
                  <a:close/>
                  <a:moveTo>
                    <a:pt x="788458" y="14356"/>
                  </a:moveTo>
                  <a:lnTo>
                    <a:pt x="807496" y="15036"/>
                  </a:lnTo>
                  <a:lnTo>
                    <a:pt x="841323" y="15883"/>
                  </a:lnTo>
                  <a:lnTo>
                    <a:pt x="774298" y="17772"/>
                  </a:lnTo>
                  <a:lnTo>
                    <a:pt x="721796" y="17323"/>
                  </a:lnTo>
                  <a:lnTo>
                    <a:pt x="781206" y="15036"/>
                  </a:lnTo>
                  <a:close/>
                  <a:moveTo>
                    <a:pt x="800435" y="13232"/>
                  </a:moveTo>
                  <a:lnTo>
                    <a:pt x="788458" y="14356"/>
                  </a:lnTo>
                  <a:lnTo>
                    <a:pt x="775922" y="13908"/>
                  </a:lnTo>
                  <a:close/>
                  <a:moveTo>
                    <a:pt x="738014" y="12553"/>
                  </a:moveTo>
                  <a:lnTo>
                    <a:pt x="775922" y="13908"/>
                  </a:lnTo>
                  <a:lnTo>
                    <a:pt x="668543" y="16868"/>
                  </a:lnTo>
                  <a:lnTo>
                    <a:pt x="625424" y="16499"/>
                  </a:lnTo>
                  <a:lnTo>
                    <a:pt x="668532" y="15036"/>
                  </a:lnTo>
                  <a:close/>
                  <a:moveTo>
                    <a:pt x="840965" y="12115"/>
                  </a:moveTo>
                  <a:lnTo>
                    <a:pt x="863833" y="12687"/>
                  </a:lnTo>
                  <a:lnTo>
                    <a:pt x="871345" y="12499"/>
                  </a:lnTo>
                  <a:lnTo>
                    <a:pt x="871345" y="15036"/>
                  </a:lnTo>
                  <a:lnTo>
                    <a:pt x="840380" y="12131"/>
                  </a:lnTo>
                  <a:close/>
                  <a:moveTo>
                    <a:pt x="818368" y="11549"/>
                  </a:moveTo>
                  <a:lnTo>
                    <a:pt x="839933" y="12089"/>
                  </a:lnTo>
                  <a:lnTo>
                    <a:pt x="840380" y="12131"/>
                  </a:lnTo>
                  <a:lnTo>
                    <a:pt x="800435" y="13232"/>
                  </a:lnTo>
                  <a:close/>
                  <a:moveTo>
                    <a:pt x="920170" y="11277"/>
                  </a:moveTo>
                  <a:cubicBezTo>
                    <a:pt x="920170" y="11277"/>
                    <a:pt x="920170" y="15036"/>
                    <a:pt x="920170" y="15036"/>
                  </a:cubicBezTo>
                  <a:cubicBezTo>
                    <a:pt x="901391" y="16916"/>
                    <a:pt x="882612" y="16916"/>
                    <a:pt x="863833" y="16446"/>
                  </a:cubicBezTo>
                  <a:lnTo>
                    <a:pt x="841323" y="15883"/>
                  </a:lnTo>
                  <a:lnTo>
                    <a:pt x="871345" y="15036"/>
                  </a:lnTo>
                  <a:cubicBezTo>
                    <a:pt x="871345" y="15036"/>
                    <a:pt x="872284" y="14096"/>
                    <a:pt x="872753" y="13157"/>
                  </a:cubicBezTo>
                  <a:lnTo>
                    <a:pt x="872243" y="12476"/>
                  </a:lnTo>
                  <a:lnTo>
                    <a:pt x="900139" y="11778"/>
                  </a:lnTo>
                  <a:lnTo>
                    <a:pt x="916414" y="15036"/>
                  </a:lnTo>
                  <a:cubicBezTo>
                    <a:pt x="916414" y="15036"/>
                    <a:pt x="916414" y="11277"/>
                    <a:pt x="920170" y="11277"/>
                  </a:cubicBezTo>
                  <a:close/>
                  <a:moveTo>
                    <a:pt x="871345" y="11277"/>
                  </a:moveTo>
                  <a:lnTo>
                    <a:pt x="872243" y="12476"/>
                  </a:lnTo>
                  <a:lnTo>
                    <a:pt x="871345" y="12499"/>
                  </a:lnTo>
                  <a:close/>
                  <a:moveTo>
                    <a:pt x="817095" y="7518"/>
                  </a:moveTo>
                  <a:lnTo>
                    <a:pt x="827944" y="7518"/>
                  </a:lnTo>
                  <a:lnTo>
                    <a:pt x="871345" y="11277"/>
                  </a:lnTo>
                  <a:lnTo>
                    <a:pt x="840965" y="12115"/>
                  </a:lnTo>
                  <a:lnTo>
                    <a:pt x="839933" y="12089"/>
                  </a:lnTo>
                  <a:lnTo>
                    <a:pt x="826275" y="10807"/>
                  </a:lnTo>
                  <a:lnTo>
                    <a:pt x="818368" y="11549"/>
                  </a:lnTo>
                  <a:lnTo>
                    <a:pt x="807496" y="11277"/>
                  </a:lnTo>
                  <a:lnTo>
                    <a:pt x="783325" y="10443"/>
                  </a:lnTo>
                  <a:close/>
                  <a:moveTo>
                    <a:pt x="698578" y="7518"/>
                  </a:moveTo>
                  <a:lnTo>
                    <a:pt x="783325" y="10443"/>
                  </a:lnTo>
                  <a:lnTo>
                    <a:pt x="773694" y="11277"/>
                  </a:lnTo>
                  <a:lnTo>
                    <a:pt x="738014" y="12553"/>
                  </a:lnTo>
                  <a:lnTo>
                    <a:pt x="702334" y="11277"/>
                  </a:lnTo>
                  <a:cubicBezTo>
                    <a:pt x="627218" y="11277"/>
                    <a:pt x="555858" y="15036"/>
                    <a:pt x="484498" y="15036"/>
                  </a:cubicBezTo>
                  <a:lnTo>
                    <a:pt x="475322" y="15215"/>
                  </a:lnTo>
                  <a:lnTo>
                    <a:pt x="460650" y="15089"/>
                  </a:lnTo>
                  <a:lnTo>
                    <a:pt x="458208" y="15036"/>
                  </a:lnTo>
                  <a:lnTo>
                    <a:pt x="456992" y="15058"/>
                  </a:lnTo>
                  <a:lnTo>
                    <a:pt x="454452" y="15036"/>
                  </a:lnTo>
                  <a:lnTo>
                    <a:pt x="451312" y="15159"/>
                  </a:lnTo>
                  <a:lnTo>
                    <a:pt x="447020" y="15236"/>
                  </a:lnTo>
                  <a:lnTo>
                    <a:pt x="428161" y="15036"/>
                  </a:lnTo>
                  <a:lnTo>
                    <a:pt x="286694" y="15036"/>
                  </a:lnTo>
                  <a:lnTo>
                    <a:pt x="476987" y="11277"/>
                  </a:lnTo>
                  <a:cubicBezTo>
                    <a:pt x="552102" y="11277"/>
                    <a:pt x="623462" y="7518"/>
                    <a:pt x="698578" y="7518"/>
                  </a:cubicBezTo>
                  <a:close/>
                  <a:moveTo>
                    <a:pt x="709846" y="0"/>
                  </a:moveTo>
                  <a:cubicBezTo>
                    <a:pt x="747404" y="0"/>
                    <a:pt x="784961" y="3759"/>
                    <a:pt x="822519" y="3759"/>
                  </a:cubicBezTo>
                  <a:cubicBezTo>
                    <a:pt x="841298" y="3759"/>
                    <a:pt x="860077" y="7518"/>
                    <a:pt x="878856" y="7518"/>
                  </a:cubicBezTo>
                  <a:cubicBezTo>
                    <a:pt x="886368" y="7518"/>
                    <a:pt x="893879" y="7518"/>
                    <a:pt x="901391" y="7518"/>
                  </a:cubicBezTo>
                  <a:cubicBezTo>
                    <a:pt x="908903" y="7518"/>
                    <a:pt x="912658" y="7518"/>
                    <a:pt x="920170" y="11277"/>
                  </a:cubicBezTo>
                  <a:lnTo>
                    <a:pt x="900139" y="11778"/>
                  </a:lnTo>
                  <a:lnTo>
                    <a:pt x="897635" y="11277"/>
                  </a:lnTo>
                  <a:cubicBezTo>
                    <a:pt x="878856" y="11277"/>
                    <a:pt x="863833" y="11277"/>
                    <a:pt x="845054" y="7518"/>
                  </a:cubicBezTo>
                  <a:lnTo>
                    <a:pt x="827944" y="7518"/>
                  </a:lnTo>
                  <a:lnTo>
                    <a:pt x="822519" y="7048"/>
                  </a:lnTo>
                  <a:lnTo>
                    <a:pt x="817095" y="7518"/>
                  </a:lnTo>
                  <a:lnTo>
                    <a:pt x="788717" y="7518"/>
                  </a:lnTo>
                  <a:cubicBezTo>
                    <a:pt x="751159" y="3759"/>
                    <a:pt x="713601" y="3759"/>
                    <a:pt x="679799" y="3759"/>
                  </a:cubicBezTo>
                  <a:cubicBezTo>
                    <a:pt x="604683" y="3759"/>
                    <a:pt x="529568" y="7518"/>
                    <a:pt x="458208" y="7518"/>
                  </a:cubicBezTo>
                  <a:cubicBezTo>
                    <a:pt x="383092" y="7518"/>
                    <a:pt x="311732" y="11277"/>
                    <a:pt x="240372" y="15036"/>
                  </a:cubicBezTo>
                  <a:lnTo>
                    <a:pt x="206569" y="15036"/>
                  </a:lnTo>
                  <a:lnTo>
                    <a:pt x="180279" y="15036"/>
                  </a:lnTo>
                  <a:cubicBezTo>
                    <a:pt x="210325" y="15036"/>
                    <a:pt x="240372" y="11277"/>
                    <a:pt x="270418" y="7518"/>
                  </a:cubicBezTo>
                  <a:cubicBezTo>
                    <a:pt x="345534" y="3759"/>
                    <a:pt x="416894" y="3759"/>
                    <a:pt x="492010" y="3759"/>
                  </a:cubicBezTo>
                  <a:cubicBezTo>
                    <a:pt x="563370" y="0"/>
                    <a:pt x="638486" y="0"/>
                    <a:pt x="709846" y="0"/>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32" name="TextBox 59"/>
            <p:cNvSpPr txBox="1">
              <a:spLocks noChangeArrowheads="1"/>
            </p:cNvSpPr>
            <p:nvPr/>
          </p:nvSpPr>
          <p:spPr bwMode="auto">
            <a:xfrm flipH="1">
              <a:off x="5849243" y="2983603"/>
              <a:ext cx="1298326" cy="769433"/>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tx1">
                      <a:lumMod val="75000"/>
                      <a:lumOff val="25000"/>
                    </a:schemeClr>
                  </a:solidFill>
                  <a:latin typeface="微软雅黑" pitchFamily="34" charset="-122"/>
                  <a:ea typeface="微软雅黑" pitchFamily="34" charset="-122"/>
                </a:rPr>
                <a:t>添加</a:t>
              </a:r>
              <a:endParaRPr lang="en-US" altLang="zh-CN" sz="2200" b="1" dirty="0" smtClean="0">
                <a:solidFill>
                  <a:schemeClr val="tx1">
                    <a:lumMod val="75000"/>
                    <a:lumOff val="25000"/>
                  </a:schemeClr>
                </a:solidFill>
                <a:latin typeface="微软雅黑" pitchFamily="34" charset="-122"/>
                <a:ea typeface="微软雅黑" pitchFamily="34" charset="-122"/>
              </a:endParaRPr>
            </a:p>
            <a:p>
              <a:pPr algn="ctr">
                <a:defRPr/>
              </a:pPr>
              <a:r>
                <a:rPr lang="zh-CN" altLang="en-US" sz="2200" b="1" dirty="0" smtClean="0">
                  <a:solidFill>
                    <a:schemeClr val="tx1">
                      <a:lumMod val="75000"/>
                      <a:lumOff val="25000"/>
                    </a:schemeClr>
                  </a:solidFill>
                  <a:latin typeface="微软雅黑" pitchFamily="34" charset="-122"/>
                  <a:ea typeface="微软雅黑" pitchFamily="34" charset="-122"/>
                </a:rPr>
                <a:t>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34068742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12"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750"/>
                                        <p:tgtEl>
                                          <p:spTgt spid="7"/>
                                        </p:tgtEl>
                                      </p:cBhvr>
                                    </p:animEffect>
                                    <p:anim calcmode="lin" valueType="num">
                                      <p:cBhvr>
                                        <p:cTn id="26" dur="750" fill="hold"/>
                                        <p:tgtEl>
                                          <p:spTgt spid="7"/>
                                        </p:tgtEl>
                                        <p:attrNameLst>
                                          <p:attrName>ppt_x</p:attrName>
                                        </p:attrNameLst>
                                      </p:cBhvr>
                                      <p:tavLst>
                                        <p:tav tm="0">
                                          <p:val>
                                            <p:strVal val="#ppt_x"/>
                                          </p:val>
                                        </p:tav>
                                        <p:tav tm="100000">
                                          <p:val>
                                            <p:strVal val="#ppt_x"/>
                                          </p:val>
                                        </p:tav>
                                      </p:tavLst>
                                    </p:anim>
                                    <p:anim calcmode="lin" valueType="num">
                                      <p:cBhvr>
                                        <p:cTn id="27" dur="75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225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2750"/>
                            </p:stCondLst>
                            <p:childTnLst>
                              <p:par>
                                <p:cTn id="33" presetID="2" presetClass="entr" presetSubtype="2"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000" fill="hold"/>
                                        <p:tgtEl>
                                          <p:spTgt spid="10"/>
                                        </p:tgtEl>
                                        <p:attrNameLst>
                                          <p:attrName>ppt_x</p:attrName>
                                        </p:attrNameLst>
                                      </p:cBhvr>
                                      <p:tavLst>
                                        <p:tav tm="0">
                                          <p:val>
                                            <p:strVal val="1+#ppt_w/2"/>
                                          </p:val>
                                        </p:tav>
                                        <p:tav tm="100000">
                                          <p:val>
                                            <p:strVal val="#ppt_x"/>
                                          </p:val>
                                        </p:tav>
                                      </p:tavLst>
                                    </p:anim>
                                    <p:anim calcmode="lin" valueType="num">
                                      <p:cBhvr additive="base">
                                        <p:cTn id="36" dur="10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1000" fill="hold"/>
                                        <p:tgtEl>
                                          <p:spTgt spid="9"/>
                                        </p:tgtEl>
                                        <p:attrNameLst>
                                          <p:attrName>ppt_x</p:attrName>
                                        </p:attrNameLst>
                                      </p:cBhvr>
                                      <p:tavLst>
                                        <p:tav tm="0">
                                          <p:val>
                                            <p:strVal val="#ppt_x"/>
                                          </p:val>
                                        </p:tav>
                                        <p:tav tm="100000">
                                          <p:val>
                                            <p:strVal val="#ppt_x"/>
                                          </p:val>
                                        </p:tav>
                                      </p:tavLst>
                                    </p:anim>
                                    <p:anim calcmode="lin" valueType="num">
                                      <p:cBhvr additive="base">
                                        <p:cTn id="40" dur="10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1000" fill="hold"/>
                                        <p:tgtEl>
                                          <p:spTgt spid="5"/>
                                        </p:tgtEl>
                                        <p:attrNameLst>
                                          <p:attrName>ppt_x</p:attrName>
                                        </p:attrNameLst>
                                      </p:cBhvr>
                                      <p:tavLst>
                                        <p:tav tm="0">
                                          <p:val>
                                            <p:strVal val="0-#ppt_w/2"/>
                                          </p:val>
                                        </p:tav>
                                        <p:tav tm="100000">
                                          <p:val>
                                            <p:strVal val="#ppt_x"/>
                                          </p:val>
                                        </p:tav>
                                      </p:tavLst>
                                    </p:anim>
                                    <p:anim calcmode="lin" valueType="num">
                                      <p:cBhvr additive="base">
                                        <p:cTn id="44" dur="1000" fill="hold"/>
                                        <p:tgtEl>
                                          <p:spTgt spid="5"/>
                                        </p:tgtEl>
                                        <p:attrNameLst>
                                          <p:attrName>ppt_y</p:attrName>
                                        </p:attrNameLst>
                                      </p:cBhvr>
                                      <p:tavLst>
                                        <p:tav tm="0">
                                          <p:val>
                                            <p:strVal val="1+#ppt_h/2"/>
                                          </p:val>
                                        </p:tav>
                                        <p:tav tm="100000">
                                          <p:val>
                                            <p:strVal val="#ppt_y"/>
                                          </p:val>
                                        </p:tav>
                                      </p:tavLst>
                                    </p:anim>
                                  </p:childTnLst>
                                </p:cTn>
                              </p:par>
                              <p:par>
                                <p:cTn id="45" presetID="8" presetClass="emph" presetSubtype="0" fill="hold" nodeType="withEffect">
                                  <p:stCondLst>
                                    <p:cond delay="0"/>
                                  </p:stCondLst>
                                  <p:childTnLst>
                                    <p:animRot by="21600000">
                                      <p:cBhvr>
                                        <p:cTn id="46" dur="1000" fill="hold"/>
                                        <p:tgtEl>
                                          <p:spTgt spid="10"/>
                                        </p:tgtEl>
                                        <p:attrNameLst>
                                          <p:attrName>r</p:attrName>
                                        </p:attrNameLst>
                                      </p:cBhvr>
                                    </p:animRot>
                                  </p:childTnLst>
                                </p:cTn>
                              </p:par>
                              <p:par>
                                <p:cTn id="47" presetID="8" presetClass="emph" presetSubtype="0" fill="hold" nodeType="withEffect">
                                  <p:stCondLst>
                                    <p:cond delay="0"/>
                                  </p:stCondLst>
                                  <p:childTnLst>
                                    <p:animRot by="21600000">
                                      <p:cBhvr>
                                        <p:cTn id="48" dur="1000" fill="hold"/>
                                        <p:tgtEl>
                                          <p:spTgt spid="9"/>
                                        </p:tgtEl>
                                        <p:attrNameLst>
                                          <p:attrName>r</p:attrName>
                                        </p:attrNameLst>
                                      </p:cBhvr>
                                    </p:animRot>
                                  </p:childTnLst>
                                </p:cTn>
                              </p:par>
                              <p:par>
                                <p:cTn id="49" presetID="8" presetClass="emph" presetSubtype="0" fill="hold" nodeType="withEffect">
                                  <p:stCondLst>
                                    <p:cond delay="0"/>
                                  </p:stCondLst>
                                  <p:childTnLst>
                                    <p:animRot by="21600000">
                                      <p:cBhvr>
                                        <p:cTn id="50" dur="1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5380" y="-936000"/>
            <a:ext cx="18552923" cy="8411399"/>
            <a:chOff x="515380" y="-936000"/>
            <a:chExt cx="18552923" cy="8411399"/>
          </a:xfrm>
        </p:grpSpPr>
        <p:pic>
          <p:nvPicPr>
            <p:cNvPr id="8" name="图片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5380" y="1440000"/>
              <a:ext cx="8280920" cy="529994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20554739">
              <a:off x="7862400" y="-936000"/>
              <a:ext cx="11205903" cy="8411399"/>
            </a:xfrm>
            <a:prstGeom prst="rect">
              <a:avLst/>
            </a:prstGeom>
            <a:effectLst>
              <a:outerShdw blurRad="330200" dist="419100" dir="2700000" algn="tl" rotWithShape="0">
                <a:prstClr val="black">
                  <a:alpha val="40000"/>
                </a:prstClr>
              </a:outerShdw>
            </a:effectLst>
          </p:spPr>
        </p:pic>
      </p:grpSp>
      <p:sp>
        <p:nvSpPr>
          <p:cNvPr id="7" name="任意多边形 6"/>
          <p:cNvSpPr/>
          <p:nvPr/>
        </p:nvSpPr>
        <p:spPr>
          <a:xfrm>
            <a:off x="-13648" y="6660107"/>
            <a:ext cx="12296633" cy="204717"/>
          </a:xfrm>
          <a:custGeom>
            <a:avLst/>
            <a:gdLst>
              <a:gd name="connsiteX0" fmla="*/ 0 w 12296633"/>
              <a:gd name="connsiteY0" fmla="*/ 0 h 204717"/>
              <a:gd name="connsiteX1" fmla="*/ 682388 w 12296633"/>
              <a:gd name="connsiteY1" fmla="*/ 27296 h 204717"/>
              <a:gd name="connsiteX2" fmla="*/ 723332 w 12296633"/>
              <a:gd name="connsiteY2" fmla="*/ 40944 h 204717"/>
              <a:gd name="connsiteX3" fmla="*/ 805218 w 12296633"/>
              <a:gd name="connsiteY3" fmla="*/ 54592 h 204717"/>
              <a:gd name="connsiteX4" fmla="*/ 968991 w 12296633"/>
              <a:gd name="connsiteY4" fmla="*/ 95535 h 204717"/>
              <a:gd name="connsiteX5" fmla="*/ 1856096 w 12296633"/>
              <a:gd name="connsiteY5" fmla="*/ 81887 h 204717"/>
              <a:gd name="connsiteX6" fmla="*/ 1951630 w 12296633"/>
              <a:gd name="connsiteY6" fmla="*/ 68239 h 204717"/>
              <a:gd name="connsiteX7" fmla="*/ 1992573 w 12296633"/>
              <a:gd name="connsiteY7" fmla="*/ 54592 h 204717"/>
              <a:gd name="connsiteX8" fmla="*/ 2047164 w 12296633"/>
              <a:gd name="connsiteY8" fmla="*/ 68239 h 204717"/>
              <a:gd name="connsiteX9" fmla="*/ 2088108 w 12296633"/>
              <a:gd name="connsiteY9" fmla="*/ 81887 h 204717"/>
              <a:gd name="connsiteX10" fmla="*/ 2197290 w 12296633"/>
              <a:gd name="connsiteY10" fmla="*/ 109183 h 204717"/>
              <a:gd name="connsiteX11" fmla="*/ 2251881 w 12296633"/>
              <a:gd name="connsiteY11" fmla="*/ 122830 h 204717"/>
              <a:gd name="connsiteX12" fmla="*/ 2292824 w 12296633"/>
              <a:gd name="connsiteY12" fmla="*/ 136478 h 204717"/>
              <a:gd name="connsiteX13" fmla="*/ 2442949 w 12296633"/>
              <a:gd name="connsiteY13" fmla="*/ 150126 h 204717"/>
              <a:gd name="connsiteX14" fmla="*/ 3125338 w 12296633"/>
              <a:gd name="connsiteY14" fmla="*/ 177421 h 204717"/>
              <a:gd name="connsiteX15" fmla="*/ 3179929 w 12296633"/>
              <a:gd name="connsiteY15" fmla="*/ 191069 h 204717"/>
              <a:gd name="connsiteX16" fmla="*/ 3261815 w 12296633"/>
              <a:gd name="connsiteY16" fmla="*/ 204717 h 204717"/>
              <a:gd name="connsiteX17" fmla="*/ 3671248 w 12296633"/>
              <a:gd name="connsiteY17" fmla="*/ 191069 h 204717"/>
              <a:gd name="connsiteX18" fmla="*/ 3712191 w 12296633"/>
              <a:gd name="connsiteY18" fmla="*/ 177421 h 204717"/>
              <a:gd name="connsiteX19" fmla="*/ 3780430 w 12296633"/>
              <a:gd name="connsiteY19" fmla="*/ 163774 h 204717"/>
              <a:gd name="connsiteX20" fmla="*/ 3821373 w 12296633"/>
              <a:gd name="connsiteY20" fmla="*/ 150126 h 204717"/>
              <a:gd name="connsiteX21" fmla="*/ 3998794 w 12296633"/>
              <a:gd name="connsiteY21" fmla="*/ 122830 h 204717"/>
              <a:gd name="connsiteX22" fmla="*/ 4053385 w 12296633"/>
              <a:gd name="connsiteY22" fmla="*/ 109183 h 204717"/>
              <a:gd name="connsiteX23" fmla="*/ 4312693 w 12296633"/>
              <a:gd name="connsiteY23" fmla="*/ 136478 h 204717"/>
              <a:gd name="connsiteX24" fmla="*/ 4367284 w 12296633"/>
              <a:gd name="connsiteY24" fmla="*/ 163774 h 204717"/>
              <a:gd name="connsiteX25" fmla="*/ 4544705 w 12296633"/>
              <a:gd name="connsiteY25" fmla="*/ 177421 h 204717"/>
              <a:gd name="connsiteX26" fmla="*/ 4735773 w 12296633"/>
              <a:gd name="connsiteY26" fmla="*/ 204717 h 204717"/>
              <a:gd name="connsiteX27" fmla="*/ 5145206 w 12296633"/>
              <a:gd name="connsiteY27" fmla="*/ 191069 h 204717"/>
              <a:gd name="connsiteX28" fmla="*/ 5186149 w 12296633"/>
              <a:gd name="connsiteY28" fmla="*/ 177421 h 204717"/>
              <a:gd name="connsiteX29" fmla="*/ 5240741 w 12296633"/>
              <a:gd name="connsiteY29" fmla="*/ 163774 h 204717"/>
              <a:gd name="connsiteX30" fmla="*/ 6073254 w 12296633"/>
              <a:gd name="connsiteY30" fmla="*/ 177421 h 204717"/>
              <a:gd name="connsiteX31" fmla="*/ 6509982 w 12296633"/>
              <a:gd name="connsiteY31" fmla="*/ 177421 h 204717"/>
              <a:gd name="connsiteX32" fmla="*/ 6550926 w 12296633"/>
              <a:gd name="connsiteY32" fmla="*/ 163774 h 204717"/>
              <a:gd name="connsiteX33" fmla="*/ 6591869 w 12296633"/>
              <a:gd name="connsiteY33" fmla="*/ 136478 h 204717"/>
              <a:gd name="connsiteX34" fmla="*/ 6769290 w 12296633"/>
              <a:gd name="connsiteY34" fmla="*/ 122830 h 204717"/>
              <a:gd name="connsiteX35" fmla="*/ 7765576 w 12296633"/>
              <a:gd name="connsiteY35" fmla="*/ 109183 h 204717"/>
              <a:gd name="connsiteX36" fmla="*/ 7942997 w 12296633"/>
              <a:gd name="connsiteY36" fmla="*/ 95535 h 204717"/>
              <a:gd name="connsiteX37" fmla="*/ 8038532 w 12296633"/>
              <a:gd name="connsiteY37" fmla="*/ 68239 h 204717"/>
              <a:gd name="connsiteX38" fmla="*/ 8106770 w 12296633"/>
              <a:gd name="connsiteY38" fmla="*/ 54592 h 204717"/>
              <a:gd name="connsiteX39" fmla="*/ 8407021 w 12296633"/>
              <a:gd name="connsiteY39" fmla="*/ 27296 h 204717"/>
              <a:gd name="connsiteX40" fmla="*/ 8570794 w 12296633"/>
              <a:gd name="connsiteY40" fmla="*/ 13648 h 204717"/>
              <a:gd name="connsiteX41" fmla="*/ 9048466 w 12296633"/>
              <a:gd name="connsiteY41" fmla="*/ 0 h 204717"/>
              <a:gd name="connsiteX42" fmla="*/ 9539785 w 12296633"/>
              <a:gd name="connsiteY42" fmla="*/ 27296 h 204717"/>
              <a:gd name="connsiteX43" fmla="*/ 9594376 w 12296633"/>
              <a:gd name="connsiteY43" fmla="*/ 40944 h 204717"/>
              <a:gd name="connsiteX44" fmla="*/ 9635320 w 12296633"/>
              <a:gd name="connsiteY44" fmla="*/ 54592 h 204717"/>
              <a:gd name="connsiteX45" fmla="*/ 9990161 w 12296633"/>
              <a:gd name="connsiteY45" fmla="*/ 81887 h 204717"/>
              <a:gd name="connsiteX46" fmla="*/ 10112991 w 12296633"/>
              <a:gd name="connsiteY46" fmla="*/ 95535 h 204717"/>
              <a:gd name="connsiteX47" fmla="*/ 10590663 w 12296633"/>
              <a:gd name="connsiteY47" fmla="*/ 68239 h 204717"/>
              <a:gd name="connsiteX48" fmla="*/ 10631606 w 12296633"/>
              <a:gd name="connsiteY48" fmla="*/ 54592 h 204717"/>
              <a:gd name="connsiteX49" fmla="*/ 10768084 w 12296633"/>
              <a:gd name="connsiteY49" fmla="*/ 40944 h 204717"/>
              <a:gd name="connsiteX50" fmla="*/ 11682484 w 12296633"/>
              <a:gd name="connsiteY50" fmla="*/ 54592 h 204717"/>
              <a:gd name="connsiteX51" fmla="*/ 11900848 w 12296633"/>
              <a:gd name="connsiteY51" fmla="*/ 68239 h 204717"/>
              <a:gd name="connsiteX52" fmla="*/ 12010030 w 12296633"/>
              <a:gd name="connsiteY52" fmla="*/ 95535 h 204717"/>
              <a:gd name="connsiteX53" fmla="*/ 12296633 w 12296633"/>
              <a:gd name="connsiteY53" fmla="*/ 95535 h 2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296633" h="204717">
                <a:moveTo>
                  <a:pt x="0" y="0"/>
                </a:moveTo>
                <a:cubicBezTo>
                  <a:pt x="77651" y="2043"/>
                  <a:pt x="503314" y="3419"/>
                  <a:pt x="682388" y="27296"/>
                </a:cubicBezTo>
                <a:cubicBezTo>
                  <a:pt x="696648" y="29197"/>
                  <a:pt x="709288" y="37823"/>
                  <a:pt x="723332" y="40944"/>
                </a:cubicBezTo>
                <a:cubicBezTo>
                  <a:pt x="750345" y="46947"/>
                  <a:pt x="778372" y="47881"/>
                  <a:pt x="805218" y="54592"/>
                </a:cubicBezTo>
                <a:cubicBezTo>
                  <a:pt x="1021494" y="108661"/>
                  <a:pt x="754722" y="59823"/>
                  <a:pt x="968991" y="95535"/>
                </a:cubicBezTo>
                <a:lnTo>
                  <a:pt x="1856096" y="81887"/>
                </a:lnTo>
                <a:cubicBezTo>
                  <a:pt x="1888252" y="80994"/>
                  <a:pt x="1920087" y="74548"/>
                  <a:pt x="1951630" y="68239"/>
                </a:cubicBezTo>
                <a:cubicBezTo>
                  <a:pt x="1965736" y="65418"/>
                  <a:pt x="1978925" y="59141"/>
                  <a:pt x="1992573" y="54592"/>
                </a:cubicBezTo>
                <a:cubicBezTo>
                  <a:pt x="2010770" y="59141"/>
                  <a:pt x="2029129" y="63086"/>
                  <a:pt x="2047164" y="68239"/>
                </a:cubicBezTo>
                <a:cubicBezTo>
                  <a:pt x="2060997" y="72191"/>
                  <a:pt x="2074229" y="78102"/>
                  <a:pt x="2088108" y="81887"/>
                </a:cubicBezTo>
                <a:cubicBezTo>
                  <a:pt x="2124300" y="91758"/>
                  <a:pt x="2160896" y="100085"/>
                  <a:pt x="2197290" y="109183"/>
                </a:cubicBezTo>
                <a:cubicBezTo>
                  <a:pt x="2215487" y="113732"/>
                  <a:pt x="2234087" y="116898"/>
                  <a:pt x="2251881" y="122830"/>
                </a:cubicBezTo>
                <a:cubicBezTo>
                  <a:pt x="2265529" y="127379"/>
                  <a:pt x="2278583" y="134443"/>
                  <a:pt x="2292824" y="136478"/>
                </a:cubicBezTo>
                <a:cubicBezTo>
                  <a:pt x="2342567" y="143584"/>
                  <a:pt x="2392907" y="145577"/>
                  <a:pt x="2442949" y="150126"/>
                </a:cubicBezTo>
                <a:cubicBezTo>
                  <a:pt x="2689472" y="232300"/>
                  <a:pt x="2429508" y="150134"/>
                  <a:pt x="3125338" y="177421"/>
                </a:cubicBezTo>
                <a:cubicBezTo>
                  <a:pt x="3144081" y="178156"/>
                  <a:pt x="3161536" y="187390"/>
                  <a:pt x="3179929" y="191069"/>
                </a:cubicBezTo>
                <a:cubicBezTo>
                  <a:pt x="3207063" y="196496"/>
                  <a:pt x="3234520" y="200168"/>
                  <a:pt x="3261815" y="204717"/>
                </a:cubicBezTo>
                <a:cubicBezTo>
                  <a:pt x="3398293" y="200168"/>
                  <a:pt x="3534945" y="199330"/>
                  <a:pt x="3671248" y="191069"/>
                </a:cubicBezTo>
                <a:cubicBezTo>
                  <a:pt x="3685608" y="190199"/>
                  <a:pt x="3698235" y="180910"/>
                  <a:pt x="3712191" y="177421"/>
                </a:cubicBezTo>
                <a:cubicBezTo>
                  <a:pt x="3734695" y="171795"/>
                  <a:pt x="3757926" y="169400"/>
                  <a:pt x="3780430" y="163774"/>
                </a:cubicBezTo>
                <a:cubicBezTo>
                  <a:pt x="3794386" y="160285"/>
                  <a:pt x="3807417" y="153615"/>
                  <a:pt x="3821373" y="150126"/>
                </a:cubicBezTo>
                <a:cubicBezTo>
                  <a:pt x="3904854" y="129255"/>
                  <a:pt x="3899359" y="139402"/>
                  <a:pt x="3998794" y="122830"/>
                </a:cubicBezTo>
                <a:cubicBezTo>
                  <a:pt x="4017296" y="119746"/>
                  <a:pt x="4035188" y="113732"/>
                  <a:pt x="4053385" y="109183"/>
                </a:cubicBezTo>
                <a:cubicBezTo>
                  <a:pt x="4084230" y="111386"/>
                  <a:pt x="4248456" y="115065"/>
                  <a:pt x="4312693" y="136478"/>
                </a:cubicBezTo>
                <a:cubicBezTo>
                  <a:pt x="4331994" y="142912"/>
                  <a:pt x="4347249" y="160238"/>
                  <a:pt x="4367284" y="163774"/>
                </a:cubicBezTo>
                <a:cubicBezTo>
                  <a:pt x="4425696" y="174082"/>
                  <a:pt x="4485753" y="170871"/>
                  <a:pt x="4544705" y="177421"/>
                </a:cubicBezTo>
                <a:cubicBezTo>
                  <a:pt x="4608647" y="184526"/>
                  <a:pt x="4735773" y="204717"/>
                  <a:pt x="4735773" y="204717"/>
                </a:cubicBezTo>
                <a:cubicBezTo>
                  <a:pt x="4872251" y="200168"/>
                  <a:pt x="5008903" y="199330"/>
                  <a:pt x="5145206" y="191069"/>
                </a:cubicBezTo>
                <a:cubicBezTo>
                  <a:pt x="5159566" y="190199"/>
                  <a:pt x="5172317" y="181373"/>
                  <a:pt x="5186149" y="177421"/>
                </a:cubicBezTo>
                <a:cubicBezTo>
                  <a:pt x="5204185" y="172268"/>
                  <a:pt x="5222544" y="168323"/>
                  <a:pt x="5240741" y="163774"/>
                </a:cubicBezTo>
                <a:lnTo>
                  <a:pt x="6073254" y="177421"/>
                </a:lnTo>
                <a:cubicBezTo>
                  <a:pt x="6524093" y="189944"/>
                  <a:pt x="5782106" y="212082"/>
                  <a:pt x="6509982" y="177421"/>
                </a:cubicBezTo>
                <a:cubicBezTo>
                  <a:pt x="6523630" y="172872"/>
                  <a:pt x="6538059" y="170208"/>
                  <a:pt x="6550926" y="163774"/>
                </a:cubicBezTo>
                <a:cubicBezTo>
                  <a:pt x="6565597" y="156439"/>
                  <a:pt x="6575747" y="139501"/>
                  <a:pt x="6591869" y="136478"/>
                </a:cubicBezTo>
                <a:cubicBezTo>
                  <a:pt x="6650168" y="125547"/>
                  <a:pt x="6709991" y="124209"/>
                  <a:pt x="6769290" y="122830"/>
                </a:cubicBezTo>
                <a:lnTo>
                  <a:pt x="7765576" y="109183"/>
                </a:lnTo>
                <a:cubicBezTo>
                  <a:pt x="7824716" y="104634"/>
                  <a:pt x="7884088" y="102466"/>
                  <a:pt x="7942997" y="95535"/>
                </a:cubicBezTo>
                <a:cubicBezTo>
                  <a:pt x="7991217" y="89862"/>
                  <a:pt x="7995384" y="79026"/>
                  <a:pt x="8038532" y="68239"/>
                </a:cubicBezTo>
                <a:cubicBezTo>
                  <a:pt x="8061036" y="62613"/>
                  <a:pt x="8083715" y="57154"/>
                  <a:pt x="8106770" y="54592"/>
                </a:cubicBezTo>
                <a:cubicBezTo>
                  <a:pt x="8206652" y="43494"/>
                  <a:pt x="8306914" y="36129"/>
                  <a:pt x="8407021" y="27296"/>
                </a:cubicBezTo>
                <a:cubicBezTo>
                  <a:pt x="8461589" y="22481"/>
                  <a:pt x="8516036" y="15213"/>
                  <a:pt x="8570794" y="13648"/>
                </a:cubicBezTo>
                <a:lnTo>
                  <a:pt x="9048466" y="0"/>
                </a:lnTo>
                <a:cubicBezTo>
                  <a:pt x="9190690" y="5268"/>
                  <a:pt x="9384424" y="3394"/>
                  <a:pt x="9539785" y="27296"/>
                </a:cubicBezTo>
                <a:cubicBezTo>
                  <a:pt x="9558324" y="30148"/>
                  <a:pt x="9576341" y="35791"/>
                  <a:pt x="9594376" y="40944"/>
                </a:cubicBezTo>
                <a:cubicBezTo>
                  <a:pt x="9608209" y="44896"/>
                  <a:pt x="9621101" y="52405"/>
                  <a:pt x="9635320" y="54592"/>
                </a:cubicBezTo>
                <a:cubicBezTo>
                  <a:pt x="9731143" y="69334"/>
                  <a:pt x="9906775" y="75216"/>
                  <a:pt x="9990161" y="81887"/>
                </a:cubicBezTo>
                <a:cubicBezTo>
                  <a:pt x="10031225" y="85172"/>
                  <a:pt x="10072048" y="90986"/>
                  <a:pt x="10112991" y="95535"/>
                </a:cubicBezTo>
                <a:lnTo>
                  <a:pt x="10590663" y="68239"/>
                </a:lnTo>
                <a:cubicBezTo>
                  <a:pt x="10604970" y="66733"/>
                  <a:pt x="10617387" y="56779"/>
                  <a:pt x="10631606" y="54592"/>
                </a:cubicBezTo>
                <a:cubicBezTo>
                  <a:pt x="10676794" y="47640"/>
                  <a:pt x="10722591" y="45493"/>
                  <a:pt x="10768084" y="40944"/>
                </a:cubicBezTo>
                <a:lnTo>
                  <a:pt x="11682484" y="54592"/>
                </a:lnTo>
                <a:cubicBezTo>
                  <a:pt x="11755393" y="56349"/>
                  <a:pt x="11828481" y="59193"/>
                  <a:pt x="11900848" y="68239"/>
                </a:cubicBezTo>
                <a:cubicBezTo>
                  <a:pt x="11938072" y="72892"/>
                  <a:pt x="11972516" y="95535"/>
                  <a:pt x="12010030" y="95535"/>
                </a:cubicBezTo>
                <a:lnTo>
                  <a:pt x="12296633" y="95535"/>
                </a:lnTo>
              </a:path>
            </a:pathLst>
          </a:custGeom>
          <a:ln w="2222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TextBox 64"/>
          <p:cNvSpPr txBox="1"/>
          <p:nvPr/>
        </p:nvSpPr>
        <p:spPr>
          <a:xfrm rot="-900000">
            <a:off x="4718180" y="3171222"/>
            <a:ext cx="3666389" cy="1107996"/>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6600" b="1" spc="100" dirty="0">
                <a:latin typeface="雅痞-简" pitchFamily="2" charset="-122"/>
                <a:ea typeface="雅痞-简" pitchFamily="2" charset="-122"/>
              </a:rPr>
              <a:t>关于</a:t>
            </a:r>
            <a:r>
              <a:rPr lang="zh-CN" altLang="en-US" sz="6600" b="1" spc="100" dirty="0" smtClean="0">
                <a:latin typeface="雅痞-简" pitchFamily="2" charset="-122"/>
                <a:ea typeface="雅痞-简" pitchFamily="2" charset="-122"/>
              </a:rPr>
              <a:t>我们</a:t>
            </a:r>
            <a:endParaRPr lang="en-US" altLang="zh-CN" sz="6600" b="1" spc="100" dirty="0">
              <a:latin typeface="雅痞-简" pitchFamily="2" charset="-122"/>
              <a:ea typeface="雅痞-简" pitchFamily="2" charset="-122"/>
            </a:endParaRPr>
          </a:p>
        </p:txBody>
      </p:sp>
      <p:sp>
        <p:nvSpPr>
          <p:cNvPr id="15" name="文本框 14"/>
          <p:cNvSpPr txBox="1"/>
          <p:nvPr/>
        </p:nvSpPr>
        <p:spPr>
          <a:xfrm rot="-840000">
            <a:off x="5287130" y="2524006"/>
            <a:ext cx="1864613" cy="584775"/>
          </a:xfrm>
          <a:prstGeom prst="rect">
            <a:avLst/>
          </a:prstGeom>
          <a:noFill/>
        </p:spPr>
        <p:txBody>
          <a:bodyPr wrap="none" rtlCol="0">
            <a:spAutoFit/>
          </a:bodyPr>
          <a:lstStyle/>
          <a:p>
            <a:pPr algn="ctr"/>
            <a:r>
              <a:rPr lang="zh-CN" altLang="en-US" sz="3200" dirty="0">
                <a:solidFill>
                  <a:schemeClr val="tx1">
                    <a:lumMod val="75000"/>
                    <a:lumOff val="25000"/>
                  </a:schemeClr>
                </a:solidFill>
                <a:latin typeface="雅痞-简" pitchFamily="2" charset="-122"/>
                <a:ea typeface="雅痞-简" pitchFamily="2" charset="-122"/>
              </a:rPr>
              <a:t>第一部分</a:t>
            </a:r>
          </a:p>
        </p:txBody>
      </p:sp>
    </p:spTree>
    <p:extLst>
      <p:ext uri="{BB962C8B-B14F-4D97-AF65-F5344CB8AC3E}">
        <p14:creationId xmlns:p14="http://schemas.microsoft.com/office/powerpoint/2010/main" val="35011550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55" presetClass="entr" presetSubtype="0" fill="hold" grpId="0" nodeType="after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750" fill="hold"/>
                                        <p:tgtEl>
                                          <p:spTgt spid="15"/>
                                        </p:tgtEl>
                                        <p:attrNameLst>
                                          <p:attrName>ppt_w</p:attrName>
                                        </p:attrNameLst>
                                      </p:cBhvr>
                                      <p:tavLst>
                                        <p:tav tm="0">
                                          <p:val>
                                            <p:strVal val="#ppt_w*0.70"/>
                                          </p:val>
                                        </p:tav>
                                        <p:tav tm="100000">
                                          <p:val>
                                            <p:strVal val="#ppt_w"/>
                                          </p:val>
                                        </p:tav>
                                      </p:tavLst>
                                    </p:anim>
                                    <p:anim calcmode="lin" valueType="num">
                                      <p:cBhvr>
                                        <p:cTn id="21" dur="750" fill="hold"/>
                                        <p:tgtEl>
                                          <p:spTgt spid="15"/>
                                        </p:tgtEl>
                                        <p:attrNameLst>
                                          <p:attrName>ppt_h</p:attrName>
                                        </p:attrNameLst>
                                      </p:cBhvr>
                                      <p:tavLst>
                                        <p:tav tm="0">
                                          <p:val>
                                            <p:strVal val="#ppt_h"/>
                                          </p:val>
                                        </p:tav>
                                        <p:tav tm="100000">
                                          <p:val>
                                            <p:strVal val="#ppt_h"/>
                                          </p:val>
                                        </p:tav>
                                      </p:tavLst>
                                    </p:anim>
                                    <p:animEffect transition="in" filter="fade">
                                      <p:cBhvr>
                                        <p:cTn id="22" dur="750"/>
                                        <p:tgtEl>
                                          <p:spTgt spid="15"/>
                                        </p:tgtEl>
                                      </p:cBhvr>
                                    </p:animEffect>
                                  </p:childTnLst>
                                </p:cTn>
                              </p:par>
                            </p:childTnLst>
                          </p:cTn>
                        </p:par>
                        <p:par>
                          <p:cTn id="23" fill="hold">
                            <p:stCondLst>
                              <p:cond delay="2475"/>
                            </p:stCondLst>
                            <p:childTnLst>
                              <p:par>
                                <p:cTn id="24" presetID="38" presetClass="entr" presetSubtype="0" accel="50000" fill="hold" grpId="0" nodeType="afterEffect">
                                  <p:stCondLst>
                                    <p:cond delay="0"/>
                                  </p:stCondLst>
                                  <p:iterate type="lt">
                                    <p:tmPct val="50000"/>
                                  </p:iterate>
                                  <p:childTnLst>
                                    <p:set>
                                      <p:cBhvr>
                                        <p:cTn id="25" dur="1" fill="hold">
                                          <p:stCondLst>
                                            <p:cond delay="0"/>
                                          </p:stCondLst>
                                        </p:cTn>
                                        <p:tgtEl>
                                          <p:spTgt spid="14"/>
                                        </p:tgtEl>
                                        <p:attrNameLst>
                                          <p:attrName>style.visibility</p:attrName>
                                        </p:attrNameLst>
                                      </p:cBhvr>
                                      <p:to>
                                        <p:strVal val="visible"/>
                                      </p:to>
                                    </p:set>
                                    <p:set>
                                      <p:cBhvr>
                                        <p:cTn id="26" dur="227" fill="hold">
                                          <p:stCondLst>
                                            <p:cond delay="0"/>
                                          </p:stCondLst>
                                        </p:cTn>
                                        <p:tgtEl>
                                          <p:spTgt spid="14"/>
                                        </p:tgtEl>
                                        <p:attrNameLst>
                                          <p:attrName>style.rotation</p:attrName>
                                        </p:attrNameLst>
                                      </p:cBhvr>
                                      <p:to>
                                        <p:strVal val="-45.0"/>
                                      </p:to>
                                    </p:set>
                                    <p:anim calcmode="lin" valueType="num">
                                      <p:cBhvr>
                                        <p:cTn id="27" dur="227" fill="hold">
                                          <p:stCondLst>
                                            <p:cond delay="227"/>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28" dur="227"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29" dur="78" decel="50000" autoRev="1" fill="hold">
                                          <p:stCondLst>
                                            <p:cond delay="227"/>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30" dur="68" fill="hold">
                                          <p:stCondLst>
                                            <p:cond delay="432"/>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712951" y="584684"/>
            <a:ext cx="4479049" cy="5372285"/>
          </a:xfrm>
          <a:prstGeom prst="rect">
            <a:avLst/>
          </a:prstGeom>
        </p:spPr>
      </p:pic>
      <p:sp>
        <p:nvSpPr>
          <p:cNvPr id="3" name="文本框 2"/>
          <p:cNvSpPr txBox="1"/>
          <p:nvPr/>
        </p:nvSpPr>
        <p:spPr>
          <a:xfrm>
            <a:off x="1091444" y="1541461"/>
            <a:ext cx="2772307" cy="646331"/>
          </a:xfrm>
          <a:prstGeom prst="rect">
            <a:avLst/>
          </a:prstGeom>
          <a:noFill/>
        </p:spPr>
        <p:txBody>
          <a:bodyPr wrap="square" rtlCol="0">
            <a:spAutoFit/>
          </a:bodyPr>
          <a:lstStyle/>
          <a:p>
            <a:r>
              <a:rPr lang="zh-CN" altLang="en-US" sz="3600" b="1" dirty="0" smtClean="0">
                <a:solidFill>
                  <a:schemeClr val="tx1">
                    <a:lumMod val="75000"/>
                    <a:lumOff val="25000"/>
                  </a:schemeClr>
                </a:solidFill>
                <a:latin typeface="雅痞-简" pitchFamily="2" charset="-122"/>
                <a:ea typeface="雅痞-简" pitchFamily="2" charset="-122"/>
              </a:rPr>
              <a:t>行业前景</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4" name="TextBox 107"/>
          <p:cNvSpPr txBox="1"/>
          <p:nvPr/>
        </p:nvSpPr>
        <p:spPr>
          <a:xfrm>
            <a:off x="1091444" y="3297720"/>
            <a:ext cx="6661845" cy="253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just">
              <a:lnSpc>
                <a:spcPct val="120000"/>
              </a:lnSpc>
              <a:spcAft>
                <a:spcPts val="900"/>
              </a:spcAft>
            </a:pPr>
            <a:r>
              <a:rPr lang="zh-CN" altLang="en-US" dirty="0" smtClean="0">
                <a:sym typeface="微软雅黑" pitchFamily="34" charset="-122"/>
              </a:rPr>
              <a:t>朝阳</a:t>
            </a:r>
            <a:r>
              <a:rPr lang="zh-CN" altLang="en-US" dirty="0">
                <a:sym typeface="微软雅黑" pitchFamily="34" charset="-122"/>
              </a:rPr>
              <a:t>行业就是刚刚兴起，正在发展阶段，而且有相当大的发展空间的行业。朝阳行业正随着社会经济的发展而越来越受到投资创业者的关注和青睐。其较少的投资、广阔的发展空间成为吸引人的亮点。</a:t>
            </a:r>
          </a:p>
          <a:p>
            <a:pPr algn="just">
              <a:lnSpc>
                <a:spcPct val="120000"/>
              </a:lnSpc>
              <a:spcAft>
                <a:spcPts val="900"/>
              </a:spcAft>
            </a:pPr>
            <a:r>
              <a:rPr lang="zh-CN" altLang="en-US" dirty="0">
                <a:sym typeface="微软雅黑" pitchFamily="34" charset="-122"/>
              </a:rPr>
              <a:t>朝阳行业应该是国家支持的，社会需要或紧缺的对老百姓的生产生活在一定时期有帮助的。目前来看我国的游戏行业、企业石油化工、电子通讯、服装加工零售业、餐饮娱乐业、旅游业、医药器械生产业、实用技术学校、计算机和相关产业、金融保险业，我认为这些是朝阳行业。前景的话再未来十年里游戏行业、石油化工、电子通讯业和计算机还要占据主导地位，其次是金融保险业、餐饮娱乐、旅游、服装加工零售、医药器械生产业等。</a:t>
            </a:r>
          </a:p>
        </p:txBody>
      </p:sp>
      <p:pic>
        <p:nvPicPr>
          <p:cNvPr id="5" name="图片 4"/>
          <p:cNvPicPr>
            <a:picLocks noChangeAspect="1"/>
          </p:cNvPicPr>
          <p:nvPr/>
        </p:nvPicPr>
        <p:blipFill>
          <a:blip r:embed="rId4">
            <a:extLst>
              <a:ext uri="{28A0092B-C50C-407E-A947-70E740481C1C}">
                <a14:useLocalDpi xmlns:a14="http://schemas.microsoft.com/office/drawing/2010/main"/>
              </a:ext>
            </a:extLst>
          </a:blip>
          <a:stretch>
            <a:fillRect/>
          </a:stretch>
        </p:blipFill>
        <p:spPr>
          <a:xfrm rot="21381993" flipH="1">
            <a:off x="7925880" y="2519638"/>
            <a:ext cx="3292523" cy="5551160"/>
          </a:xfrm>
          <a:prstGeom prst="rect">
            <a:avLst/>
          </a:prstGeom>
          <a:effectLst>
            <a:outerShdw blurRad="241300" dist="330200" dir="7800000" algn="tl" rotWithShape="0">
              <a:prstClr val="black">
                <a:alpha val="40000"/>
              </a:prstClr>
            </a:outerShdw>
          </a:effectLst>
        </p:spPr>
      </p:pic>
      <p:cxnSp>
        <p:nvCxnSpPr>
          <p:cNvPr id="12" name="直接连接符 11"/>
          <p:cNvCxnSpPr/>
          <p:nvPr/>
        </p:nvCxnSpPr>
        <p:spPr>
          <a:xfrm flipH="1">
            <a:off x="860612" y="2668579"/>
            <a:ext cx="6892680" cy="0"/>
          </a:xfrm>
          <a:prstGeom prst="line">
            <a:avLst/>
          </a:prstGeom>
          <a:ln w="25400" cap="rnd">
            <a:solidFill>
              <a:srgbClr val="111111">
                <a:alpha val="85000"/>
              </a:srgb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591229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500"/>
                                        <p:tgtEl>
                                          <p:spTgt spid="2"/>
                                        </p:tgtEl>
                                      </p:cBhvr>
                                    </p:animEffect>
                                  </p:childTnLst>
                                </p:cTn>
                              </p:par>
                            </p:childTnLst>
                          </p:cTn>
                        </p:par>
                        <p:par>
                          <p:cTn id="13" fill="hold">
                            <p:stCondLst>
                              <p:cond delay="1000"/>
                            </p:stCondLst>
                            <p:childTnLst>
                              <p:par>
                                <p:cTn id="14" presetID="2" presetClass="entr" presetSubtype="6" decel="10000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750" fill="hold"/>
                                        <p:tgtEl>
                                          <p:spTgt spid="5"/>
                                        </p:tgtEl>
                                        <p:attrNameLst>
                                          <p:attrName>ppt_x</p:attrName>
                                        </p:attrNameLst>
                                      </p:cBhvr>
                                      <p:tavLst>
                                        <p:tav tm="0">
                                          <p:val>
                                            <p:strVal val="1+#ppt_w/2"/>
                                          </p:val>
                                        </p:tav>
                                        <p:tav tm="100000">
                                          <p:val>
                                            <p:strVal val="#ppt_x"/>
                                          </p:val>
                                        </p:tav>
                                      </p:tavLst>
                                    </p:anim>
                                    <p:anim calcmode="lin" valueType="num">
                                      <p:cBhvr additive="base">
                                        <p:cTn id="17" dur="75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22" presetClass="entr" presetSubtype="2"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childTnLst>
                          </p:cTn>
                        </p:par>
                        <p:par>
                          <p:cTn id="22" fill="hold">
                            <p:stCondLst>
                              <p:cond delay="2250"/>
                            </p:stCondLst>
                            <p:childTnLst>
                              <p:par>
                                <p:cTn id="23" presetID="9" presetClass="entr" presetSubtype="0" fill="hold" grpId="0" nodeType="after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dissolve">
                                      <p:cBhvr>
                                        <p:cTn id="25" dur="1000"/>
                                        <p:tgtEl>
                                          <p:spTgt spid="4">
                                            <p:txEl>
                                              <p:pRg st="0" end="0"/>
                                            </p:txEl>
                                          </p:spTgt>
                                        </p:tgtEl>
                                      </p:cBhvr>
                                    </p:animEffect>
                                  </p:childTnLst>
                                </p:cTn>
                              </p:par>
                            </p:childTnLst>
                          </p:cTn>
                        </p:par>
                        <p:par>
                          <p:cTn id="26" fill="hold">
                            <p:stCondLst>
                              <p:cond delay="3250"/>
                            </p:stCondLst>
                            <p:childTnLst>
                              <p:par>
                                <p:cTn id="27" presetID="9" presetClass="entr" presetSubtype="0" fill="hold" grpId="0" nodeType="after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Effect transition="in" filter="dissolve">
                                      <p:cBhvr>
                                        <p:cTn id="29"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5400" y="5622457"/>
            <a:ext cx="6948772" cy="1189618"/>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684" y="1484784"/>
            <a:ext cx="6528831" cy="5436604"/>
          </a:xfrm>
          <a:prstGeom prst="rect">
            <a:avLst/>
          </a:prstGeom>
          <a:effectLst>
            <a:outerShdw blurRad="241300" dist="330200" dir="2700000" algn="tl" rotWithShape="0">
              <a:prstClr val="black">
                <a:alpha val="40000"/>
              </a:prstClr>
            </a:outerShdw>
          </a:effectLst>
        </p:spPr>
      </p:pic>
      <p:pic>
        <p:nvPicPr>
          <p:cNvPr id="6" name="图片 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flipH="1">
            <a:off x="6855697" y="5938518"/>
            <a:ext cx="5320508" cy="910862"/>
          </a:xfrm>
          <a:prstGeom prst="rect">
            <a:avLst/>
          </a:prstGeom>
        </p:spPr>
      </p:pic>
      <p:grpSp>
        <p:nvGrpSpPr>
          <p:cNvPr id="7" name="组合 6"/>
          <p:cNvGrpSpPr/>
          <p:nvPr/>
        </p:nvGrpSpPr>
        <p:grpSpPr>
          <a:xfrm>
            <a:off x="3503712" y="-1107504"/>
            <a:ext cx="3115186" cy="6588732"/>
            <a:chOff x="3575720" y="-1143508"/>
            <a:chExt cx="3115186" cy="6588732"/>
          </a:xfrm>
        </p:grpSpPr>
        <p:pic>
          <p:nvPicPr>
            <p:cNvPr id="3" name="图片 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324593" y="1909851"/>
              <a:ext cx="2366313" cy="3535373"/>
            </a:xfrm>
            <a:prstGeom prst="rect">
              <a:avLst/>
            </a:prstGeom>
            <a:ln>
              <a:noFill/>
            </a:ln>
          </p:spPr>
        </p:pic>
        <p:sp>
          <p:nvSpPr>
            <p:cNvPr id="4" name="矩形 3"/>
            <p:cNvSpPr/>
            <p:nvPr/>
          </p:nvSpPr>
          <p:spPr>
            <a:xfrm>
              <a:off x="3575720" y="-1143508"/>
              <a:ext cx="2340260" cy="32043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709847" y="800708"/>
            <a:ext cx="2772307" cy="646331"/>
          </a:xfrm>
          <a:prstGeom prst="rect">
            <a:avLst/>
          </a:prstGeom>
          <a:noFill/>
        </p:spPr>
        <p:txBody>
          <a:bodyPr wrap="square" rtlCol="0">
            <a:spAutoFit/>
          </a:bodyPr>
          <a:lstStyle/>
          <a:p>
            <a:pPr algn="ctr"/>
            <a:r>
              <a:rPr lang="zh-CN" altLang="en-US" sz="3600" b="1" dirty="0" smtClean="0">
                <a:solidFill>
                  <a:schemeClr val="tx1">
                    <a:lumMod val="75000"/>
                    <a:lumOff val="25000"/>
                  </a:schemeClr>
                </a:solidFill>
                <a:latin typeface="雅痞-简" pitchFamily="2" charset="-122"/>
                <a:ea typeface="雅痞-简" pitchFamily="2" charset="-122"/>
              </a:rPr>
              <a:t>机会与挑战</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9" name="TextBox 107"/>
          <p:cNvSpPr txBox="1"/>
          <p:nvPr/>
        </p:nvSpPr>
        <p:spPr>
          <a:xfrm>
            <a:off x="7481148" y="1880828"/>
            <a:ext cx="365541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a:t>
            </a:r>
            <a:r>
              <a:rPr lang="zh-CN" altLang="en-US" dirty="0" smtClean="0">
                <a:sym typeface="微软雅黑" pitchFamily="34" charset="-122"/>
              </a:rPr>
              <a:t>说明。</a:t>
            </a:r>
            <a:endParaRPr lang="zh-CN" altLang="en-US" dirty="0">
              <a:sym typeface="微软雅黑" pitchFamily="34" charset="-122"/>
            </a:endParaRPr>
          </a:p>
        </p:txBody>
      </p:sp>
      <p:grpSp>
        <p:nvGrpSpPr>
          <p:cNvPr id="14" name="组合 13"/>
          <p:cNvGrpSpPr/>
          <p:nvPr/>
        </p:nvGrpSpPr>
        <p:grpSpPr>
          <a:xfrm>
            <a:off x="6873333" y="1880828"/>
            <a:ext cx="432937" cy="532109"/>
            <a:chOff x="12066802" y="4337051"/>
            <a:chExt cx="655594" cy="805769"/>
          </a:xfrm>
        </p:grpSpPr>
        <p:sp>
          <p:nvSpPr>
            <p:cNvPr id="10" name="Freeform 1106"/>
            <p:cNvSpPr>
              <a:spLocks/>
            </p:cNvSpPr>
            <p:nvPr/>
          </p:nvSpPr>
          <p:spPr bwMode="auto">
            <a:xfrm>
              <a:off x="12193588" y="4337051"/>
              <a:ext cx="446088" cy="660400"/>
            </a:xfrm>
            <a:custGeom>
              <a:avLst/>
              <a:gdLst>
                <a:gd name="T0" fmla="*/ 4 w 119"/>
                <a:gd name="T1" fmla="*/ 107 h 176"/>
                <a:gd name="T2" fmla="*/ 25 w 119"/>
                <a:gd name="T3" fmla="*/ 159 h 176"/>
                <a:gd name="T4" fmla="*/ 45 w 119"/>
                <a:gd name="T5" fmla="*/ 166 h 176"/>
                <a:gd name="T6" fmla="*/ 57 w 119"/>
                <a:gd name="T7" fmla="*/ 141 h 176"/>
                <a:gd name="T8" fmla="*/ 74 w 119"/>
                <a:gd name="T9" fmla="*/ 106 h 176"/>
                <a:gd name="T10" fmla="*/ 88 w 119"/>
                <a:gd name="T11" fmla="*/ 75 h 176"/>
                <a:gd name="T12" fmla="*/ 101 w 119"/>
                <a:gd name="T13" fmla="*/ 40 h 176"/>
                <a:gd name="T14" fmla="*/ 104 w 119"/>
                <a:gd name="T15" fmla="*/ 8 h 176"/>
                <a:gd name="T16" fmla="*/ 85 w 119"/>
                <a:gd name="T17" fmla="*/ 25 h 176"/>
                <a:gd name="T18" fmla="*/ 61 w 119"/>
                <a:gd name="T19" fmla="*/ 89 h 176"/>
                <a:gd name="T20" fmla="*/ 50 w 119"/>
                <a:gd name="T21" fmla="*/ 116 h 176"/>
                <a:gd name="T22" fmla="*/ 38 w 119"/>
                <a:gd name="T23" fmla="*/ 143 h 176"/>
                <a:gd name="T24" fmla="*/ 40 w 119"/>
                <a:gd name="T25" fmla="*/ 143 h 176"/>
                <a:gd name="T26" fmla="*/ 34 w 119"/>
                <a:gd name="T27" fmla="*/ 125 h 176"/>
                <a:gd name="T28" fmla="*/ 26 w 119"/>
                <a:gd name="T29" fmla="*/ 109 h 176"/>
                <a:gd name="T30" fmla="*/ 19 w 119"/>
                <a:gd name="T31" fmla="*/ 92 h 176"/>
                <a:gd name="T32" fmla="*/ 16 w 119"/>
                <a:gd name="T33" fmla="*/ 88 h 176"/>
                <a:gd name="T34" fmla="*/ 7 w 119"/>
                <a:gd name="T35" fmla="*/ 94 h 176"/>
                <a:gd name="T36" fmla="*/ 5 w 119"/>
                <a:gd name="T37" fmla="*/ 111 h 176"/>
                <a:gd name="T38" fmla="*/ 7 w 119"/>
                <a:gd name="T39" fmla="*/ 109 h 176"/>
                <a:gd name="T40" fmla="*/ 8 w 119"/>
                <a:gd name="T41" fmla="*/ 97 h 176"/>
                <a:gd name="T42" fmla="*/ 17 w 119"/>
                <a:gd name="T43" fmla="*/ 92 h 176"/>
                <a:gd name="T44" fmla="*/ 23 w 119"/>
                <a:gd name="T45" fmla="*/ 107 h 176"/>
                <a:gd name="T46" fmla="*/ 33 w 119"/>
                <a:gd name="T47" fmla="*/ 129 h 176"/>
                <a:gd name="T48" fmla="*/ 38 w 119"/>
                <a:gd name="T49" fmla="*/ 145 h 176"/>
                <a:gd name="T50" fmla="*/ 40 w 119"/>
                <a:gd name="T51" fmla="*/ 144 h 176"/>
                <a:gd name="T52" fmla="*/ 50 w 119"/>
                <a:gd name="T53" fmla="*/ 123 h 176"/>
                <a:gd name="T54" fmla="*/ 59 w 119"/>
                <a:gd name="T55" fmla="*/ 102 h 176"/>
                <a:gd name="T56" fmla="*/ 79 w 119"/>
                <a:gd name="T57" fmla="*/ 51 h 176"/>
                <a:gd name="T58" fmla="*/ 93 w 119"/>
                <a:gd name="T59" fmla="*/ 13 h 176"/>
                <a:gd name="T60" fmla="*/ 108 w 119"/>
                <a:gd name="T61" fmla="*/ 23 h 176"/>
                <a:gd name="T62" fmla="*/ 102 w 119"/>
                <a:gd name="T63" fmla="*/ 34 h 176"/>
                <a:gd name="T64" fmla="*/ 92 w 119"/>
                <a:gd name="T65" fmla="*/ 54 h 176"/>
                <a:gd name="T66" fmla="*/ 70 w 119"/>
                <a:gd name="T67" fmla="*/ 108 h 176"/>
                <a:gd name="T68" fmla="*/ 48 w 119"/>
                <a:gd name="T69" fmla="*/ 155 h 176"/>
                <a:gd name="T70" fmla="*/ 41 w 119"/>
                <a:gd name="T71" fmla="*/ 166 h 176"/>
                <a:gd name="T72" fmla="*/ 27 w 119"/>
                <a:gd name="T73" fmla="*/ 156 h 176"/>
                <a:gd name="T74" fmla="*/ 21 w 119"/>
                <a:gd name="T75" fmla="*/ 136 h 176"/>
                <a:gd name="T76" fmla="*/ 5 w 119"/>
                <a:gd name="T77" fmla="*/ 105 h 176"/>
                <a:gd name="T78" fmla="*/ 4 w 119"/>
                <a:gd name="T79" fmla="*/ 10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76">
                  <a:moveTo>
                    <a:pt x="4" y="107"/>
                  </a:moveTo>
                  <a:cubicBezTo>
                    <a:pt x="19" y="117"/>
                    <a:pt x="19" y="144"/>
                    <a:pt x="25" y="159"/>
                  </a:cubicBezTo>
                  <a:cubicBezTo>
                    <a:pt x="30" y="169"/>
                    <a:pt x="37" y="176"/>
                    <a:pt x="45" y="166"/>
                  </a:cubicBezTo>
                  <a:cubicBezTo>
                    <a:pt x="50" y="159"/>
                    <a:pt x="53" y="149"/>
                    <a:pt x="57" y="141"/>
                  </a:cubicBezTo>
                  <a:cubicBezTo>
                    <a:pt x="62" y="128"/>
                    <a:pt x="68" y="117"/>
                    <a:pt x="74" y="106"/>
                  </a:cubicBezTo>
                  <a:cubicBezTo>
                    <a:pt x="79" y="95"/>
                    <a:pt x="84" y="85"/>
                    <a:pt x="88" y="75"/>
                  </a:cubicBezTo>
                  <a:cubicBezTo>
                    <a:pt x="93" y="63"/>
                    <a:pt x="95" y="51"/>
                    <a:pt x="101" y="40"/>
                  </a:cubicBezTo>
                  <a:cubicBezTo>
                    <a:pt x="107" y="29"/>
                    <a:pt x="119" y="18"/>
                    <a:pt x="104" y="8"/>
                  </a:cubicBezTo>
                  <a:cubicBezTo>
                    <a:pt x="92" y="1"/>
                    <a:pt x="88" y="17"/>
                    <a:pt x="85" y="25"/>
                  </a:cubicBezTo>
                  <a:cubicBezTo>
                    <a:pt x="79" y="47"/>
                    <a:pt x="70" y="68"/>
                    <a:pt x="61" y="89"/>
                  </a:cubicBezTo>
                  <a:cubicBezTo>
                    <a:pt x="57" y="98"/>
                    <a:pt x="54" y="107"/>
                    <a:pt x="50" y="116"/>
                  </a:cubicBezTo>
                  <a:cubicBezTo>
                    <a:pt x="47" y="126"/>
                    <a:pt x="40" y="134"/>
                    <a:pt x="38" y="143"/>
                  </a:cubicBezTo>
                  <a:cubicBezTo>
                    <a:pt x="38" y="143"/>
                    <a:pt x="39" y="143"/>
                    <a:pt x="40" y="143"/>
                  </a:cubicBezTo>
                  <a:cubicBezTo>
                    <a:pt x="37" y="137"/>
                    <a:pt x="36" y="131"/>
                    <a:pt x="34" y="125"/>
                  </a:cubicBezTo>
                  <a:cubicBezTo>
                    <a:pt x="32" y="119"/>
                    <a:pt x="29" y="114"/>
                    <a:pt x="26" y="109"/>
                  </a:cubicBezTo>
                  <a:cubicBezTo>
                    <a:pt x="23" y="103"/>
                    <a:pt x="21" y="97"/>
                    <a:pt x="19" y="92"/>
                  </a:cubicBezTo>
                  <a:cubicBezTo>
                    <a:pt x="19" y="90"/>
                    <a:pt x="18" y="89"/>
                    <a:pt x="16" y="88"/>
                  </a:cubicBezTo>
                  <a:cubicBezTo>
                    <a:pt x="14" y="86"/>
                    <a:pt x="8" y="93"/>
                    <a:pt x="7" y="94"/>
                  </a:cubicBezTo>
                  <a:cubicBezTo>
                    <a:pt x="3" y="99"/>
                    <a:pt x="0" y="105"/>
                    <a:pt x="5" y="111"/>
                  </a:cubicBezTo>
                  <a:cubicBezTo>
                    <a:pt x="6" y="112"/>
                    <a:pt x="8" y="110"/>
                    <a:pt x="7" y="109"/>
                  </a:cubicBezTo>
                  <a:cubicBezTo>
                    <a:pt x="5" y="104"/>
                    <a:pt x="5" y="101"/>
                    <a:pt x="8" y="97"/>
                  </a:cubicBezTo>
                  <a:cubicBezTo>
                    <a:pt x="8" y="97"/>
                    <a:pt x="15" y="88"/>
                    <a:pt x="17" y="92"/>
                  </a:cubicBezTo>
                  <a:cubicBezTo>
                    <a:pt x="19" y="97"/>
                    <a:pt x="20" y="102"/>
                    <a:pt x="23" y="107"/>
                  </a:cubicBezTo>
                  <a:cubicBezTo>
                    <a:pt x="26" y="114"/>
                    <a:pt x="30" y="121"/>
                    <a:pt x="33" y="129"/>
                  </a:cubicBezTo>
                  <a:cubicBezTo>
                    <a:pt x="34" y="134"/>
                    <a:pt x="35" y="139"/>
                    <a:pt x="38" y="145"/>
                  </a:cubicBezTo>
                  <a:cubicBezTo>
                    <a:pt x="38" y="146"/>
                    <a:pt x="40" y="145"/>
                    <a:pt x="40" y="144"/>
                  </a:cubicBezTo>
                  <a:cubicBezTo>
                    <a:pt x="42" y="137"/>
                    <a:pt x="48" y="130"/>
                    <a:pt x="50" y="123"/>
                  </a:cubicBezTo>
                  <a:cubicBezTo>
                    <a:pt x="54" y="116"/>
                    <a:pt x="56" y="109"/>
                    <a:pt x="59" y="102"/>
                  </a:cubicBezTo>
                  <a:cubicBezTo>
                    <a:pt x="64" y="85"/>
                    <a:pt x="73" y="68"/>
                    <a:pt x="79" y="51"/>
                  </a:cubicBezTo>
                  <a:cubicBezTo>
                    <a:pt x="84" y="38"/>
                    <a:pt x="87" y="24"/>
                    <a:pt x="93" y="13"/>
                  </a:cubicBezTo>
                  <a:cubicBezTo>
                    <a:pt x="99" y="0"/>
                    <a:pt x="109" y="18"/>
                    <a:pt x="108" y="23"/>
                  </a:cubicBezTo>
                  <a:cubicBezTo>
                    <a:pt x="107" y="27"/>
                    <a:pt x="104" y="31"/>
                    <a:pt x="102" y="34"/>
                  </a:cubicBezTo>
                  <a:cubicBezTo>
                    <a:pt x="97" y="40"/>
                    <a:pt x="95" y="47"/>
                    <a:pt x="92" y="54"/>
                  </a:cubicBezTo>
                  <a:cubicBezTo>
                    <a:pt x="86" y="72"/>
                    <a:pt x="79" y="90"/>
                    <a:pt x="70" y="108"/>
                  </a:cubicBezTo>
                  <a:cubicBezTo>
                    <a:pt x="62" y="123"/>
                    <a:pt x="55" y="139"/>
                    <a:pt x="48" y="155"/>
                  </a:cubicBezTo>
                  <a:cubicBezTo>
                    <a:pt x="46" y="159"/>
                    <a:pt x="44" y="163"/>
                    <a:pt x="41" y="166"/>
                  </a:cubicBezTo>
                  <a:cubicBezTo>
                    <a:pt x="34" y="175"/>
                    <a:pt x="28" y="159"/>
                    <a:pt x="27" y="156"/>
                  </a:cubicBezTo>
                  <a:cubicBezTo>
                    <a:pt x="24" y="150"/>
                    <a:pt x="23" y="143"/>
                    <a:pt x="21" y="136"/>
                  </a:cubicBezTo>
                  <a:cubicBezTo>
                    <a:pt x="18" y="125"/>
                    <a:pt x="16" y="112"/>
                    <a:pt x="5" y="105"/>
                  </a:cubicBezTo>
                  <a:cubicBezTo>
                    <a:pt x="4" y="104"/>
                    <a:pt x="3" y="107"/>
                    <a:pt x="4" y="107"/>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任意多边形 12"/>
            <p:cNvSpPr>
              <a:spLocks/>
            </p:cNvSpPr>
            <p:nvPr/>
          </p:nvSpPr>
          <p:spPr bwMode="auto">
            <a:xfrm>
              <a:off x="12066802" y="4569947"/>
              <a:ext cx="655594" cy="572873"/>
            </a:xfrm>
            <a:custGeom>
              <a:avLst/>
              <a:gdLst>
                <a:gd name="connsiteX0" fmla="*/ 133533 w 655594"/>
                <a:gd name="connsiteY0" fmla="*/ 44924 h 572873"/>
                <a:gd name="connsiteX1" fmla="*/ 291520 w 655594"/>
                <a:gd name="connsiteY1" fmla="*/ 60235 h 572873"/>
                <a:gd name="connsiteX2" fmla="*/ 295265 w 655594"/>
                <a:gd name="connsiteY2" fmla="*/ 67744 h 572873"/>
                <a:gd name="connsiteX3" fmla="*/ 119256 w 655594"/>
                <a:gd name="connsiteY3" fmla="*/ 56481 h 572873"/>
                <a:gd name="connsiteX4" fmla="*/ 55593 w 655594"/>
                <a:gd name="connsiteY4" fmla="*/ 180375 h 572873"/>
                <a:gd name="connsiteX5" fmla="*/ 74318 w 655594"/>
                <a:gd name="connsiteY5" fmla="*/ 394375 h 572873"/>
                <a:gd name="connsiteX6" fmla="*/ 134236 w 655594"/>
                <a:gd name="connsiteY6" fmla="*/ 491989 h 572873"/>
                <a:gd name="connsiteX7" fmla="*/ 212878 w 655594"/>
                <a:gd name="connsiteY7" fmla="*/ 503252 h 572873"/>
                <a:gd name="connsiteX8" fmla="*/ 426336 w 655594"/>
                <a:gd name="connsiteY8" fmla="*/ 518269 h 572873"/>
                <a:gd name="connsiteX9" fmla="*/ 591110 w 655594"/>
                <a:gd name="connsiteY9" fmla="*/ 439427 h 572873"/>
                <a:gd name="connsiteX10" fmla="*/ 587365 w 655594"/>
                <a:gd name="connsiteY10" fmla="*/ 225428 h 572873"/>
                <a:gd name="connsiteX11" fmla="*/ 549916 w 655594"/>
                <a:gd name="connsiteY11" fmla="*/ 120305 h 572873"/>
                <a:gd name="connsiteX12" fmla="*/ 467529 w 655594"/>
                <a:gd name="connsiteY12" fmla="*/ 101533 h 572873"/>
                <a:gd name="connsiteX13" fmla="*/ 467529 w 655594"/>
                <a:gd name="connsiteY13" fmla="*/ 90270 h 572873"/>
                <a:gd name="connsiteX14" fmla="*/ 583620 w 655594"/>
                <a:gd name="connsiteY14" fmla="*/ 169112 h 572873"/>
                <a:gd name="connsiteX15" fmla="*/ 602344 w 655594"/>
                <a:gd name="connsiteY15" fmla="*/ 424410 h 572873"/>
                <a:gd name="connsiteX16" fmla="*/ 489998 w 655594"/>
                <a:gd name="connsiteY16" fmla="*/ 522024 h 572873"/>
                <a:gd name="connsiteX17" fmla="*/ 246582 w 655594"/>
                <a:gd name="connsiteY17" fmla="*/ 518269 h 572873"/>
                <a:gd name="connsiteX18" fmla="*/ 123001 w 655594"/>
                <a:gd name="connsiteY18" fmla="*/ 499497 h 572873"/>
                <a:gd name="connsiteX19" fmla="*/ 74318 w 655594"/>
                <a:gd name="connsiteY19" fmla="*/ 458199 h 572873"/>
                <a:gd name="connsiteX20" fmla="*/ 59338 w 655594"/>
                <a:gd name="connsiteY20" fmla="*/ 345568 h 572873"/>
                <a:gd name="connsiteX21" fmla="*/ 48103 w 655594"/>
                <a:gd name="connsiteY21" fmla="*/ 195393 h 572873"/>
                <a:gd name="connsiteX22" fmla="*/ 81807 w 655594"/>
                <a:gd name="connsiteY22" fmla="*/ 56481 h 572873"/>
                <a:gd name="connsiteX23" fmla="*/ 133533 w 655594"/>
                <a:gd name="connsiteY23" fmla="*/ 44924 h 572873"/>
                <a:gd name="connsiteX24" fmla="*/ 80782 w 655594"/>
                <a:gd name="connsiteY24" fmla="*/ 866 h 572873"/>
                <a:gd name="connsiteX25" fmla="*/ 126239 w 655594"/>
                <a:gd name="connsiteY25" fmla="*/ 6966 h 572873"/>
                <a:gd name="connsiteX26" fmla="*/ 309941 w 655594"/>
                <a:gd name="connsiteY26" fmla="*/ 3212 h 572873"/>
                <a:gd name="connsiteX27" fmla="*/ 313690 w 655594"/>
                <a:gd name="connsiteY27" fmla="*/ 10720 h 572873"/>
                <a:gd name="connsiteX28" fmla="*/ 77502 w 655594"/>
                <a:gd name="connsiteY28" fmla="*/ 10720 h 572873"/>
                <a:gd name="connsiteX29" fmla="*/ 32514 w 655594"/>
                <a:gd name="connsiteY29" fmla="*/ 18228 h 572873"/>
                <a:gd name="connsiteX30" fmla="*/ 10020 w 655594"/>
                <a:gd name="connsiteY30" fmla="*/ 82048 h 572873"/>
                <a:gd name="connsiteX31" fmla="*/ 17518 w 655594"/>
                <a:gd name="connsiteY31" fmla="*/ 217195 h 572873"/>
                <a:gd name="connsiteX32" fmla="*/ 28765 w 655594"/>
                <a:gd name="connsiteY32" fmla="*/ 367359 h 572873"/>
                <a:gd name="connsiteX33" fmla="*/ 32514 w 655594"/>
                <a:gd name="connsiteY33" fmla="*/ 498752 h 572873"/>
                <a:gd name="connsiteX34" fmla="*/ 264953 w 655594"/>
                <a:gd name="connsiteY34" fmla="*/ 551309 h 572873"/>
                <a:gd name="connsiteX35" fmla="*/ 542380 w 655594"/>
                <a:gd name="connsiteY35" fmla="*/ 547555 h 572873"/>
                <a:gd name="connsiteX36" fmla="*/ 643603 w 655594"/>
                <a:gd name="connsiteY36" fmla="*/ 371113 h 572873"/>
                <a:gd name="connsiteX37" fmla="*/ 628607 w 655594"/>
                <a:gd name="connsiteY37" fmla="*/ 250982 h 572873"/>
                <a:gd name="connsiteX38" fmla="*/ 617360 w 655594"/>
                <a:gd name="connsiteY38" fmla="*/ 127097 h 572873"/>
                <a:gd name="connsiteX39" fmla="*/ 546129 w 655594"/>
                <a:gd name="connsiteY39" fmla="*/ 55770 h 572873"/>
                <a:gd name="connsiteX40" fmla="*/ 486144 w 655594"/>
                <a:gd name="connsiteY40" fmla="*/ 44507 h 572873"/>
                <a:gd name="connsiteX41" fmla="*/ 489894 w 655594"/>
                <a:gd name="connsiteY41" fmla="*/ 36999 h 572873"/>
                <a:gd name="connsiteX42" fmla="*/ 621109 w 655594"/>
                <a:gd name="connsiteY42" fmla="*/ 89556 h 572873"/>
                <a:gd name="connsiteX43" fmla="*/ 639854 w 655594"/>
                <a:gd name="connsiteY43" fmla="*/ 262244 h 572873"/>
                <a:gd name="connsiteX44" fmla="*/ 654850 w 655594"/>
                <a:gd name="connsiteY44" fmla="*/ 382375 h 572873"/>
                <a:gd name="connsiteX45" fmla="*/ 561125 w 655594"/>
                <a:gd name="connsiteY45" fmla="*/ 551309 h 572873"/>
                <a:gd name="connsiteX46" fmla="*/ 264953 w 655594"/>
                <a:gd name="connsiteY46" fmla="*/ 558817 h 572873"/>
                <a:gd name="connsiteX47" fmla="*/ 96247 w 655594"/>
                <a:gd name="connsiteY47" fmla="*/ 558817 h 572873"/>
                <a:gd name="connsiteX48" fmla="*/ 36263 w 655594"/>
                <a:gd name="connsiteY48" fmla="*/ 525031 h 572873"/>
                <a:gd name="connsiteX49" fmla="*/ 17518 w 655594"/>
                <a:gd name="connsiteY49" fmla="*/ 412408 h 572873"/>
                <a:gd name="connsiteX50" fmla="*/ 10020 w 655594"/>
                <a:gd name="connsiteY50" fmla="*/ 232212 h 572873"/>
                <a:gd name="connsiteX51" fmla="*/ 2522 w 655594"/>
                <a:gd name="connsiteY51" fmla="*/ 48261 h 572873"/>
                <a:gd name="connsiteX52" fmla="*/ 32514 w 655594"/>
                <a:gd name="connsiteY52" fmla="*/ 3212 h 572873"/>
                <a:gd name="connsiteX53" fmla="*/ 80782 w 655594"/>
                <a:gd name="connsiteY53" fmla="*/ 866 h 57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55594" h="572873">
                  <a:moveTo>
                    <a:pt x="133533" y="44924"/>
                  </a:moveTo>
                  <a:cubicBezTo>
                    <a:pt x="186195" y="44748"/>
                    <a:pt x="240964" y="71498"/>
                    <a:pt x="291520" y="60235"/>
                  </a:cubicBezTo>
                  <a:cubicBezTo>
                    <a:pt x="299010" y="60235"/>
                    <a:pt x="299010" y="67744"/>
                    <a:pt x="295265" y="67744"/>
                  </a:cubicBezTo>
                  <a:cubicBezTo>
                    <a:pt x="235347" y="82761"/>
                    <a:pt x="179174" y="48972"/>
                    <a:pt x="119256" y="56481"/>
                  </a:cubicBezTo>
                  <a:cubicBezTo>
                    <a:pt x="48103" y="63989"/>
                    <a:pt x="51848" y="124059"/>
                    <a:pt x="55593" y="180375"/>
                  </a:cubicBezTo>
                  <a:cubicBezTo>
                    <a:pt x="59338" y="251708"/>
                    <a:pt x="66828" y="323042"/>
                    <a:pt x="74318" y="394375"/>
                  </a:cubicBezTo>
                  <a:cubicBezTo>
                    <a:pt x="78062" y="439427"/>
                    <a:pt x="78062" y="488234"/>
                    <a:pt x="134236" y="491989"/>
                  </a:cubicBezTo>
                  <a:cubicBezTo>
                    <a:pt x="160450" y="495743"/>
                    <a:pt x="186664" y="499497"/>
                    <a:pt x="212878" y="503252"/>
                  </a:cubicBezTo>
                  <a:cubicBezTo>
                    <a:pt x="284030" y="514515"/>
                    <a:pt x="355183" y="525778"/>
                    <a:pt x="426336" y="518269"/>
                  </a:cubicBezTo>
                  <a:cubicBezTo>
                    <a:pt x="482509" y="514515"/>
                    <a:pt x="576130" y="507006"/>
                    <a:pt x="591110" y="439427"/>
                  </a:cubicBezTo>
                  <a:cubicBezTo>
                    <a:pt x="606089" y="371849"/>
                    <a:pt x="598600" y="293007"/>
                    <a:pt x="587365" y="225428"/>
                  </a:cubicBezTo>
                  <a:cubicBezTo>
                    <a:pt x="579875" y="191638"/>
                    <a:pt x="572386" y="142831"/>
                    <a:pt x="549916" y="120305"/>
                  </a:cubicBezTo>
                  <a:cubicBezTo>
                    <a:pt x="527447" y="97779"/>
                    <a:pt x="497488" y="101533"/>
                    <a:pt x="467529" y="101533"/>
                  </a:cubicBezTo>
                  <a:cubicBezTo>
                    <a:pt x="460039" y="101533"/>
                    <a:pt x="460039" y="90270"/>
                    <a:pt x="467529" y="90270"/>
                  </a:cubicBezTo>
                  <a:cubicBezTo>
                    <a:pt x="531192" y="90270"/>
                    <a:pt x="564896" y="105288"/>
                    <a:pt x="583620" y="169112"/>
                  </a:cubicBezTo>
                  <a:cubicBezTo>
                    <a:pt x="606089" y="247954"/>
                    <a:pt x="617324" y="345568"/>
                    <a:pt x="602344" y="424410"/>
                  </a:cubicBezTo>
                  <a:cubicBezTo>
                    <a:pt x="591110" y="484480"/>
                    <a:pt x="546171" y="510761"/>
                    <a:pt x="489998" y="522024"/>
                  </a:cubicBezTo>
                  <a:cubicBezTo>
                    <a:pt x="407611" y="537041"/>
                    <a:pt x="325224" y="529532"/>
                    <a:pt x="246582" y="518269"/>
                  </a:cubicBezTo>
                  <a:cubicBezTo>
                    <a:pt x="205388" y="514515"/>
                    <a:pt x="164195" y="507006"/>
                    <a:pt x="123001" y="499497"/>
                  </a:cubicBezTo>
                  <a:cubicBezTo>
                    <a:pt x="100532" y="495743"/>
                    <a:pt x="78062" y="480726"/>
                    <a:pt x="74318" y="458199"/>
                  </a:cubicBezTo>
                  <a:cubicBezTo>
                    <a:pt x="63083" y="420655"/>
                    <a:pt x="63083" y="383112"/>
                    <a:pt x="59338" y="345568"/>
                  </a:cubicBezTo>
                  <a:cubicBezTo>
                    <a:pt x="51848" y="296761"/>
                    <a:pt x="48103" y="244200"/>
                    <a:pt x="48103" y="195393"/>
                  </a:cubicBezTo>
                  <a:cubicBezTo>
                    <a:pt x="44359" y="150340"/>
                    <a:pt x="33124" y="82761"/>
                    <a:pt x="81807" y="56481"/>
                  </a:cubicBezTo>
                  <a:cubicBezTo>
                    <a:pt x="98659" y="48033"/>
                    <a:pt x="115979" y="44983"/>
                    <a:pt x="133533" y="44924"/>
                  </a:cubicBezTo>
                  <a:close/>
                  <a:moveTo>
                    <a:pt x="80782" y="866"/>
                  </a:moveTo>
                  <a:cubicBezTo>
                    <a:pt x="96247" y="2273"/>
                    <a:pt x="111243" y="5089"/>
                    <a:pt x="126239" y="6966"/>
                  </a:cubicBezTo>
                  <a:cubicBezTo>
                    <a:pt x="189973" y="6966"/>
                    <a:pt x="249957" y="10720"/>
                    <a:pt x="309941" y="3212"/>
                  </a:cubicBezTo>
                  <a:cubicBezTo>
                    <a:pt x="317439" y="-542"/>
                    <a:pt x="321188" y="10720"/>
                    <a:pt x="313690" y="10720"/>
                  </a:cubicBezTo>
                  <a:cubicBezTo>
                    <a:pt x="234961" y="21982"/>
                    <a:pt x="156231" y="14474"/>
                    <a:pt x="77502" y="10720"/>
                  </a:cubicBezTo>
                  <a:cubicBezTo>
                    <a:pt x="66255" y="10720"/>
                    <a:pt x="43761" y="6966"/>
                    <a:pt x="32514" y="18228"/>
                  </a:cubicBezTo>
                  <a:cubicBezTo>
                    <a:pt x="10020" y="29491"/>
                    <a:pt x="10020" y="59524"/>
                    <a:pt x="10020" y="82048"/>
                  </a:cubicBezTo>
                  <a:cubicBezTo>
                    <a:pt x="13769" y="127097"/>
                    <a:pt x="13769" y="172146"/>
                    <a:pt x="17518" y="217195"/>
                  </a:cubicBezTo>
                  <a:cubicBezTo>
                    <a:pt x="21267" y="265999"/>
                    <a:pt x="25016" y="318556"/>
                    <a:pt x="28765" y="367359"/>
                  </a:cubicBezTo>
                  <a:cubicBezTo>
                    <a:pt x="28765" y="408654"/>
                    <a:pt x="21267" y="457457"/>
                    <a:pt x="32514" y="498752"/>
                  </a:cubicBezTo>
                  <a:cubicBezTo>
                    <a:pt x="62506" y="585096"/>
                    <a:pt x="197471" y="547555"/>
                    <a:pt x="264953" y="551309"/>
                  </a:cubicBezTo>
                  <a:cubicBezTo>
                    <a:pt x="351180" y="555063"/>
                    <a:pt x="459901" y="581342"/>
                    <a:pt x="542380" y="547555"/>
                  </a:cubicBezTo>
                  <a:cubicBezTo>
                    <a:pt x="613611" y="517522"/>
                    <a:pt x="643603" y="442441"/>
                    <a:pt x="643603" y="371113"/>
                  </a:cubicBezTo>
                  <a:cubicBezTo>
                    <a:pt x="643603" y="329818"/>
                    <a:pt x="636105" y="292277"/>
                    <a:pt x="628607" y="250982"/>
                  </a:cubicBezTo>
                  <a:cubicBezTo>
                    <a:pt x="621109" y="209687"/>
                    <a:pt x="621109" y="168392"/>
                    <a:pt x="617360" y="127097"/>
                  </a:cubicBezTo>
                  <a:cubicBezTo>
                    <a:pt x="613611" y="78294"/>
                    <a:pt x="598615" y="55770"/>
                    <a:pt x="546129" y="55770"/>
                  </a:cubicBezTo>
                  <a:cubicBezTo>
                    <a:pt x="527384" y="55770"/>
                    <a:pt x="508639" y="55770"/>
                    <a:pt x="486144" y="44507"/>
                  </a:cubicBezTo>
                  <a:cubicBezTo>
                    <a:pt x="482395" y="44507"/>
                    <a:pt x="482395" y="33245"/>
                    <a:pt x="489894" y="36999"/>
                  </a:cubicBezTo>
                  <a:cubicBezTo>
                    <a:pt x="534882" y="55770"/>
                    <a:pt x="606113" y="25737"/>
                    <a:pt x="621109" y="89556"/>
                  </a:cubicBezTo>
                  <a:cubicBezTo>
                    <a:pt x="632356" y="145868"/>
                    <a:pt x="628607" y="205933"/>
                    <a:pt x="639854" y="262244"/>
                  </a:cubicBezTo>
                  <a:cubicBezTo>
                    <a:pt x="647352" y="303539"/>
                    <a:pt x="658599" y="341080"/>
                    <a:pt x="654850" y="382375"/>
                  </a:cubicBezTo>
                  <a:cubicBezTo>
                    <a:pt x="647352" y="446195"/>
                    <a:pt x="624858" y="517522"/>
                    <a:pt x="561125" y="551309"/>
                  </a:cubicBezTo>
                  <a:cubicBezTo>
                    <a:pt x="471148" y="592604"/>
                    <a:pt x="362427" y="562572"/>
                    <a:pt x="264953" y="558817"/>
                  </a:cubicBezTo>
                  <a:cubicBezTo>
                    <a:pt x="212467" y="558817"/>
                    <a:pt x="152482" y="570080"/>
                    <a:pt x="96247" y="558817"/>
                  </a:cubicBezTo>
                  <a:cubicBezTo>
                    <a:pt x="73753" y="555063"/>
                    <a:pt x="47510" y="543801"/>
                    <a:pt x="36263" y="525031"/>
                  </a:cubicBezTo>
                  <a:cubicBezTo>
                    <a:pt x="17518" y="487490"/>
                    <a:pt x="17518" y="449949"/>
                    <a:pt x="17518" y="412408"/>
                  </a:cubicBezTo>
                  <a:cubicBezTo>
                    <a:pt x="17518" y="352343"/>
                    <a:pt x="13769" y="292277"/>
                    <a:pt x="10020" y="232212"/>
                  </a:cubicBezTo>
                  <a:cubicBezTo>
                    <a:pt x="6271" y="172146"/>
                    <a:pt x="-4976" y="108327"/>
                    <a:pt x="2522" y="48261"/>
                  </a:cubicBezTo>
                  <a:cubicBezTo>
                    <a:pt x="2522" y="29491"/>
                    <a:pt x="17518" y="10720"/>
                    <a:pt x="32514" y="3212"/>
                  </a:cubicBezTo>
                  <a:cubicBezTo>
                    <a:pt x="49385" y="-542"/>
                    <a:pt x="65318" y="-542"/>
                    <a:pt x="80782" y="86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15" name="TextBox 107"/>
          <p:cNvSpPr txBox="1"/>
          <p:nvPr/>
        </p:nvSpPr>
        <p:spPr>
          <a:xfrm>
            <a:off x="7481148" y="3147609"/>
            <a:ext cx="365541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a:t>
            </a:r>
            <a:r>
              <a:rPr lang="zh-CN" altLang="en-US" dirty="0" smtClean="0">
                <a:sym typeface="微软雅黑" pitchFamily="34" charset="-122"/>
              </a:rPr>
              <a:t>说明。</a:t>
            </a:r>
            <a:endParaRPr lang="zh-CN" altLang="en-US" dirty="0">
              <a:sym typeface="微软雅黑" pitchFamily="34" charset="-122"/>
            </a:endParaRPr>
          </a:p>
        </p:txBody>
      </p:sp>
      <p:grpSp>
        <p:nvGrpSpPr>
          <p:cNvPr id="16" name="组合 15"/>
          <p:cNvGrpSpPr/>
          <p:nvPr/>
        </p:nvGrpSpPr>
        <p:grpSpPr>
          <a:xfrm>
            <a:off x="6873333" y="3147609"/>
            <a:ext cx="432937" cy="532109"/>
            <a:chOff x="12066802" y="4337051"/>
            <a:chExt cx="655594" cy="805769"/>
          </a:xfrm>
        </p:grpSpPr>
        <p:sp>
          <p:nvSpPr>
            <p:cNvPr id="17" name="Freeform 1106"/>
            <p:cNvSpPr>
              <a:spLocks/>
            </p:cNvSpPr>
            <p:nvPr/>
          </p:nvSpPr>
          <p:spPr bwMode="auto">
            <a:xfrm>
              <a:off x="12193588" y="4337051"/>
              <a:ext cx="446088" cy="660400"/>
            </a:xfrm>
            <a:custGeom>
              <a:avLst/>
              <a:gdLst>
                <a:gd name="T0" fmla="*/ 4 w 119"/>
                <a:gd name="T1" fmla="*/ 107 h 176"/>
                <a:gd name="T2" fmla="*/ 25 w 119"/>
                <a:gd name="T3" fmla="*/ 159 h 176"/>
                <a:gd name="T4" fmla="*/ 45 w 119"/>
                <a:gd name="T5" fmla="*/ 166 h 176"/>
                <a:gd name="T6" fmla="*/ 57 w 119"/>
                <a:gd name="T7" fmla="*/ 141 h 176"/>
                <a:gd name="T8" fmla="*/ 74 w 119"/>
                <a:gd name="T9" fmla="*/ 106 h 176"/>
                <a:gd name="T10" fmla="*/ 88 w 119"/>
                <a:gd name="T11" fmla="*/ 75 h 176"/>
                <a:gd name="T12" fmla="*/ 101 w 119"/>
                <a:gd name="T13" fmla="*/ 40 h 176"/>
                <a:gd name="T14" fmla="*/ 104 w 119"/>
                <a:gd name="T15" fmla="*/ 8 h 176"/>
                <a:gd name="T16" fmla="*/ 85 w 119"/>
                <a:gd name="T17" fmla="*/ 25 h 176"/>
                <a:gd name="T18" fmla="*/ 61 w 119"/>
                <a:gd name="T19" fmla="*/ 89 h 176"/>
                <a:gd name="T20" fmla="*/ 50 w 119"/>
                <a:gd name="T21" fmla="*/ 116 h 176"/>
                <a:gd name="T22" fmla="*/ 38 w 119"/>
                <a:gd name="T23" fmla="*/ 143 h 176"/>
                <a:gd name="T24" fmla="*/ 40 w 119"/>
                <a:gd name="T25" fmla="*/ 143 h 176"/>
                <a:gd name="T26" fmla="*/ 34 w 119"/>
                <a:gd name="T27" fmla="*/ 125 h 176"/>
                <a:gd name="T28" fmla="*/ 26 w 119"/>
                <a:gd name="T29" fmla="*/ 109 h 176"/>
                <a:gd name="T30" fmla="*/ 19 w 119"/>
                <a:gd name="T31" fmla="*/ 92 h 176"/>
                <a:gd name="T32" fmla="*/ 16 w 119"/>
                <a:gd name="T33" fmla="*/ 88 h 176"/>
                <a:gd name="T34" fmla="*/ 7 w 119"/>
                <a:gd name="T35" fmla="*/ 94 h 176"/>
                <a:gd name="T36" fmla="*/ 5 w 119"/>
                <a:gd name="T37" fmla="*/ 111 h 176"/>
                <a:gd name="T38" fmla="*/ 7 w 119"/>
                <a:gd name="T39" fmla="*/ 109 h 176"/>
                <a:gd name="T40" fmla="*/ 8 w 119"/>
                <a:gd name="T41" fmla="*/ 97 h 176"/>
                <a:gd name="T42" fmla="*/ 17 w 119"/>
                <a:gd name="T43" fmla="*/ 92 h 176"/>
                <a:gd name="T44" fmla="*/ 23 w 119"/>
                <a:gd name="T45" fmla="*/ 107 h 176"/>
                <a:gd name="T46" fmla="*/ 33 w 119"/>
                <a:gd name="T47" fmla="*/ 129 h 176"/>
                <a:gd name="T48" fmla="*/ 38 w 119"/>
                <a:gd name="T49" fmla="*/ 145 h 176"/>
                <a:gd name="T50" fmla="*/ 40 w 119"/>
                <a:gd name="T51" fmla="*/ 144 h 176"/>
                <a:gd name="T52" fmla="*/ 50 w 119"/>
                <a:gd name="T53" fmla="*/ 123 h 176"/>
                <a:gd name="T54" fmla="*/ 59 w 119"/>
                <a:gd name="T55" fmla="*/ 102 h 176"/>
                <a:gd name="T56" fmla="*/ 79 w 119"/>
                <a:gd name="T57" fmla="*/ 51 h 176"/>
                <a:gd name="T58" fmla="*/ 93 w 119"/>
                <a:gd name="T59" fmla="*/ 13 h 176"/>
                <a:gd name="T60" fmla="*/ 108 w 119"/>
                <a:gd name="T61" fmla="*/ 23 h 176"/>
                <a:gd name="T62" fmla="*/ 102 w 119"/>
                <a:gd name="T63" fmla="*/ 34 h 176"/>
                <a:gd name="T64" fmla="*/ 92 w 119"/>
                <a:gd name="T65" fmla="*/ 54 h 176"/>
                <a:gd name="T66" fmla="*/ 70 w 119"/>
                <a:gd name="T67" fmla="*/ 108 h 176"/>
                <a:gd name="T68" fmla="*/ 48 w 119"/>
                <a:gd name="T69" fmla="*/ 155 h 176"/>
                <a:gd name="T70" fmla="*/ 41 w 119"/>
                <a:gd name="T71" fmla="*/ 166 h 176"/>
                <a:gd name="T72" fmla="*/ 27 w 119"/>
                <a:gd name="T73" fmla="*/ 156 h 176"/>
                <a:gd name="T74" fmla="*/ 21 w 119"/>
                <a:gd name="T75" fmla="*/ 136 h 176"/>
                <a:gd name="T76" fmla="*/ 5 w 119"/>
                <a:gd name="T77" fmla="*/ 105 h 176"/>
                <a:gd name="T78" fmla="*/ 4 w 119"/>
                <a:gd name="T79" fmla="*/ 10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76">
                  <a:moveTo>
                    <a:pt x="4" y="107"/>
                  </a:moveTo>
                  <a:cubicBezTo>
                    <a:pt x="19" y="117"/>
                    <a:pt x="19" y="144"/>
                    <a:pt x="25" y="159"/>
                  </a:cubicBezTo>
                  <a:cubicBezTo>
                    <a:pt x="30" y="169"/>
                    <a:pt x="37" y="176"/>
                    <a:pt x="45" y="166"/>
                  </a:cubicBezTo>
                  <a:cubicBezTo>
                    <a:pt x="50" y="159"/>
                    <a:pt x="53" y="149"/>
                    <a:pt x="57" y="141"/>
                  </a:cubicBezTo>
                  <a:cubicBezTo>
                    <a:pt x="62" y="128"/>
                    <a:pt x="68" y="117"/>
                    <a:pt x="74" y="106"/>
                  </a:cubicBezTo>
                  <a:cubicBezTo>
                    <a:pt x="79" y="95"/>
                    <a:pt x="84" y="85"/>
                    <a:pt x="88" y="75"/>
                  </a:cubicBezTo>
                  <a:cubicBezTo>
                    <a:pt x="93" y="63"/>
                    <a:pt x="95" y="51"/>
                    <a:pt x="101" y="40"/>
                  </a:cubicBezTo>
                  <a:cubicBezTo>
                    <a:pt x="107" y="29"/>
                    <a:pt x="119" y="18"/>
                    <a:pt x="104" y="8"/>
                  </a:cubicBezTo>
                  <a:cubicBezTo>
                    <a:pt x="92" y="1"/>
                    <a:pt x="88" y="17"/>
                    <a:pt x="85" y="25"/>
                  </a:cubicBezTo>
                  <a:cubicBezTo>
                    <a:pt x="79" y="47"/>
                    <a:pt x="70" y="68"/>
                    <a:pt x="61" y="89"/>
                  </a:cubicBezTo>
                  <a:cubicBezTo>
                    <a:pt x="57" y="98"/>
                    <a:pt x="54" y="107"/>
                    <a:pt x="50" y="116"/>
                  </a:cubicBezTo>
                  <a:cubicBezTo>
                    <a:pt x="47" y="126"/>
                    <a:pt x="40" y="134"/>
                    <a:pt x="38" y="143"/>
                  </a:cubicBezTo>
                  <a:cubicBezTo>
                    <a:pt x="38" y="143"/>
                    <a:pt x="39" y="143"/>
                    <a:pt x="40" y="143"/>
                  </a:cubicBezTo>
                  <a:cubicBezTo>
                    <a:pt x="37" y="137"/>
                    <a:pt x="36" y="131"/>
                    <a:pt x="34" y="125"/>
                  </a:cubicBezTo>
                  <a:cubicBezTo>
                    <a:pt x="32" y="119"/>
                    <a:pt x="29" y="114"/>
                    <a:pt x="26" y="109"/>
                  </a:cubicBezTo>
                  <a:cubicBezTo>
                    <a:pt x="23" y="103"/>
                    <a:pt x="21" y="97"/>
                    <a:pt x="19" y="92"/>
                  </a:cubicBezTo>
                  <a:cubicBezTo>
                    <a:pt x="19" y="90"/>
                    <a:pt x="18" y="89"/>
                    <a:pt x="16" y="88"/>
                  </a:cubicBezTo>
                  <a:cubicBezTo>
                    <a:pt x="14" y="86"/>
                    <a:pt x="8" y="93"/>
                    <a:pt x="7" y="94"/>
                  </a:cubicBezTo>
                  <a:cubicBezTo>
                    <a:pt x="3" y="99"/>
                    <a:pt x="0" y="105"/>
                    <a:pt x="5" y="111"/>
                  </a:cubicBezTo>
                  <a:cubicBezTo>
                    <a:pt x="6" y="112"/>
                    <a:pt x="8" y="110"/>
                    <a:pt x="7" y="109"/>
                  </a:cubicBezTo>
                  <a:cubicBezTo>
                    <a:pt x="5" y="104"/>
                    <a:pt x="5" y="101"/>
                    <a:pt x="8" y="97"/>
                  </a:cubicBezTo>
                  <a:cubicBezTo>
                    <a:pt x="8" y="97"/>
                    <a:pt x="15" y="88"/>
                    <a:pt x="17" y="92"/>
                  </a:cubicBezTo>
                  <a:cubicBezTo>
                    <a:pt x="19" y="97"/>
                    <a:pt x="20" y="102"/>
                    <a:pt x="23" y="107"/>
                  </a:cubicBezTo>
                  <a:cubicBezTo>
                    <a:pt x="26" y="114"/>
                    <a:pt x="30" y="121"/>
                    <a:pt x="33" y="129"/>
                  </a:cubicBezTo>
                  <a:cubicBezTo>
                    <a:pt x="34" y="134"/>
                    <a:pt x="35" y="139"/>
                    <a:pt x="38" y="145"/>
                  </a:cubicBezTo>
                  <a:cubicBezTo>
                    <a:pt x="38" y="146"/>
                    <a:pt x="40" y="145"/>
                    <a:pt x="40" y="144"/>
                  </a:cubicBezTo>
                  <a:cubicBezTo>
                    <a:pt x="42" y="137"/>
                    <a:pt x="48" y="130"/>
                    <a:pt x="50" y="123"/>
                  </a:cubicBezTo>
                  <a:cubicBezTo>
                    <a:pt x="54" y="116"/>
                    <a:pt x="56" y="109"/>
                    <a:pt x="59" y="102"/>
                  </a:cubicBezTo>
                  <a:cubicBezTo>
                    <a:pt x="64" y="85"/>
                    <a:pt x="73" y="68"/>
                    <a:pt x="79" y="51"/>
                  </a:cubicBezTo>
                  <a:cubicBezTo>
                    <a:pt x="84" y="38"/>
                    <a:pt x="87" y="24"/>
                    <a:pt x="93" y="13"/>
                  </a:cubicBezTo>
                  <a:cubicBezTo>
                    <a:pt x="99" y="0"/>
                    <a:pt x="109" y="18"/>
                    <a:pt x="108" y="23"/>
                  </a:cubicBezTo>
                  <a:cubicBezTo>
                    <a:pt x="107" y="27"/>
                    <a:pt x="104" y="31"/>
                    <a:pt x="102" y="34"/>
                  </a:cubicBezTo>
                  <a:cubicBezTo>
                    <a:pt x="97" y="40"/>
                    <a:pt x="95" y="47"/>
                    <a:pt x="92" y="54"/>
                  </a:cubicBezTo>
                  <a:cubicBezTo>
                    <a:pt x="86" y="72"/>
                    <a:pt x="79" y="90"/>
                    <a:pt x="70" y="108"/>
                  </a:cubicBezTo>
                  <a:cubicBezTo>
                    <a:pt x="62" y="123"/>
                    <a:pt x="55" y="139"/>
                    <a:pt x="48" y="155"/>
                  </a:cubicBezTo>
                  <a:cubicBezTo>
                    <a:pt x="46" y="159"/>
                    <a:pt x="44" y="163"/>
                    <a:pt x="41" y="166"/>
                  </a:cubicBezTo>
                  <a:cubicBezTo>
                    <a:pt x="34" y="175"/>
                    <a:pt x="28" y="159"/>
                    <a:pt x="27" y="156"/>
                  </a:cubicBezTo>
                  <a:cubicBezTo>
                    <a:pt x="24" y="150"/>
                    <a:pt x="23" y="143"/>
                    <a:pt x="21" y="136"/>
                  </a:cubicBezTo>
                  <a:cubicBezTo>
                    <a:pt x="18" y="125"/>
                    <a:pt x="16" y="112"/>
                    <a:pt x="5" y="105"/>
                  </a:cubicBezTo>
                  <a:cubicBezTo>
                    <a:pt x="4" y="104"/>
                    <a:pt x="3" y="107"/>
                    <a:pt x="4" y="107"/>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任意多边形 17"/>
            <p:cNvSpPr>
              <a:spLocks/>
            </p:cNvSpPr>
            <p:nvPr/>
          </p:nvSpPr>
          <p:spPr bwMode="auto">
            <a:xfrm>
              <a:off x="12066802" y="4569947"/>
              <a:ext cx="655594" cy="572873"/>
            </a:xfrm>
            <a:custGeom>
              <a:avLst/>
              <a:gdLst>
                <a:gd name="connsiteX0" fmla="*/ 133533 w 655594"/>
                <a:gd name="connsiteY0" fmla="*/ 44924 h 572873"/>
                <a:gd name="connsiteX1" fmla="*/ 291520 w 655594"/>
                <a:gd name="connsiteY1" fmla="*/ 60235 h 572873"/>
                <a:gd name="connsiteX2" fmla="*/ 295265 w 655594"/>
                <a:gd name="connsiteY2" fmla="*/ 67744 h 572873"/>
                <a:gd name="connsiteX3" fmla="*/ 119256 w 655594"/>
                <a:gd name="connsiteY3" fmla="*/ 56481 h 572873"/>
                <a:gd name="connsiteX4" fmla="*/ 55593 w 655594"/>
                <a:gd name="connsiteY4" fmla="*/ 180375 h 572873"/>
                <a:gd name="connsiteX5" fmla="*/ 74318 w 655594"/>
                <a:gd name="connsiteY5" fmla="*/ 394375 h 572873"/>
                <a:gd name="connsiteX6" fmla="*/ 134236 w 655594"/>
                <a:gd name="connsiteY6" fmla="*/ 491989 h 572873"/>
                <a:gd name="connsiteX7" fmla="*/ 212878 w 655594"/>
                <a:gd name="connsiteY7" fmla="*/ 503252 h 572873"/>
                <a:gd name="connsiteX8" fmla="*/ 426336 w 655594"/>
                <a:gd name="connsiteY8" fmla="*/ 518269 h 572873"/>
                <a:gd name="connsiteX9" fmla="*/ 591110 w 655594"/>
                <a:gd name="connsiteY9" fmla="*/ 439427 h 572873"/>
                <a:gd name="connsiteX10" fmla="*/ 587365 w 655594"/>
                <a:gd name="connsiteY10" fmla="*/ 225428 h 572873"/>
                <a:gd name="connsiteX11" fmla="*/ 549916 w 655594"/>
                <a:gd name="connsiteY11" fmla="*/ 120305 h 572873"/>
                <a:gd name="connsiteX12" fmla="*/ 467529 w 655594"/>
                <a:gd name="connsiteY12" fmla="*/ 101533 h 572873"/>
                <a:gd name="connsiteX13" fmla="*/ 467529 w 655594"/>
                <a:gd name="connsiteY13" fmla="*/ 90270 h 572873"/>
                <a:gd name="connsiteX14" fmla="*/ 583620 w 655594"/>
                <a:gd name="connsiteY14" fmla="*/ 169112 h 572873"/>
                <a:gd name="connsiteX15" fmla="*/ 602344 w 655594"/>
                <a:gd name="connsiteY15" fmla="*/ 424410 h 572873"/>
                <a:gd name="connsiteX16" fmla="*/ 489998 w 655594"/>
                <a:gd name="connsiteY16" fmla="*/ 522024 h 572873"/>
                <a:gd name="connsiteX17" fmla="*/ 246582 w 655594"/>
                <a:gd name="connsiteY17" fmla="*/ 518269 h 572873"/>
                <a:gd name="connsiteX18" fmla="*/ 123001 w 655594"/>
                <a:gd name="connsiteY18" fmla="*/ 499497 h 572873"/>
                <a:gd name="connsiteX19" fmla="*/ 74318 w 655594"/>
                <a:gd name="connsiteY19" fmla="*/ 458199 h 572873"/>
                <a:gd name="connsiteX20" fmla="*/ 59338 w 655594"/>
                <a:gd name="connsiteY20" fmla="*/ 345568 h 572873"/>
                <a:gd name="connsiteX21" fmla="*/ 48103 w 655594"/>
                <a:gd name="connsiteY21" fmla="*/ 195393 h 572873"/>
                <a:gd name="connsiteX22" fmla="*/ 81807 w 655594"/>
                <a:gd name="connsiteY22" fmla="*/ 56481 h 572873"/>
                <a:gd name="connsiteX23" fmla="*/ 133533 w 655594"/>
                <a:gd name="connsiteY23" fmla="*/ 44924 h 572873"/>
                <a:gd name="connsiteX24" fmla="*/ 80782 w 655594"/>
                <a:gd name="connsiteY24" fmla="*/ 866 h 572873"/>
                <a:gd name="connsiteX25" fmla="*/ 126239 w 655594"/>
                <a:gd name="connsiteY25" fmla="*/ 6966 h 572873"/>
                <a:gd name="connsiteX26" fmla="*/ 309941 w 655594"/>
                <a:gd name="connsiteY26" fmla="*/ 3212 h 572873"/>
                <a:gd name="connsiteX27" fmla="*/ 313690 w 655594"/>
                <a:gd name="connsiteY27" fmla="*/ 10720 h 572873"/>
                <a:gd name="connsiteX28" fmla="*/ 77502 w 655594"/>
                <a:gd name="connsiteY28" fmla="*/ 10720 h 572873"/>
                <a:gd name="connsiteX29" fmla="*/ 32514 w 655594"/>
                <a:gd name="connsiteY29" fmla="*/ 18228 h 572873"/>
                <a:gd name="connsiteX30" fmla="*/ 10020 w 655594"/>
                <a:gd name="connsiteY30" fmla="*/ 82048 h 572873"/>
                <a:gd name="connsiteX31" fmla="*/ 17518 w 655594"/>
                <a:gd name="connsiteY31" fmla="*/ 217195 h 572873"/>
                <a:gd name="connsiteX32" fmla="*/ 28765 w 655594"/>
                <a:gd name="connsiteY32" fmla="*/ 367359 h 572873"/>
                <a:gd name="connsiteX33" fmla="*/ 32514 w 655594"/>
                <a:gd name="connsiteY33" fmla="*/ 498752 h 572873"/>
                <a:gd name="connsiteX34" fmla="*/ 264953 w 655594"/>
                <a:gd name="connsiteY34" fmla="*/ 551309 h 572873"/>
                <a:gd name="connsiteX35" fmla="*/ 542380 w 655594"/>
                <a:gd name="connsiteY35" fmla="*/ 547555 h 572873"/>
                <a:gd name="connsiteX36" fmla="*/ 643603 w 655594"/>
                <a:gd name="connsiteY36" fmla="*/ 371113 h 572873"/>
                <a:gd name="connsiteX37" fmla="*/ 628607 w 655594"/>
                <a:gd name="connsiteY37" fmla="*/ 250982 h 572873"/>
                <a:gd name="connsiteX38" fmla="*/ 617360 w 655594"/>
                <a:gd name="connsiteY38" fmla="*/ 127097 h 572873"/>
                <a:gd name="connsiteX39" fmla="*/ 546129 w 655594"/>
                <a:gd name="connsiteY39" fmla="*/ 55770 h 572873"/>
                <a:gd name="connsiteX40" fmla="*/ 486144 w 655594"/>
                <a:gd name="connsiteY40" fmla="*/ 44507 h 572873"/>
                <a:gd name="connsiteX41" fmla="*/ 489894 w 655594"/>
                <a:gd name="connsiteY41" fmla="*/ 36999 h 572873"/>
                <a:gd name="connsiteX42" fmla="*/ 621109 w 655594"/>
                <a:gd name="connsiteY42" fmla="*/ 89556 h 572873"/>
                <a:gd name="connsiteX43" fmla="*/ 639854 w 655594"/>
                <a:gd name="connsiteY43" fmla="*/ 262244 h 572873"/>
                <a:gd name="connsiteX44" fmla="*/ 654850 w 655594"/>
                <a:gd name="connsiteY44" fmla="*/ 382375 h 572873"/>
                <a:gd name="connsiteX45" fmla="*/ 561125 w 655594"/>
                <a:gd name="connsiteY45" fmla="*/ 551309 h 572873"/>
                <a:gd name="connsiteX46" fmla="*/ 264953 w 655594"/>
                <a:gd name="connsiteY46" fmla="*/ 558817 h 572873"/>
                <a:gd name="connsiteX47" fmla="*/ 96247 w 655594"/>
                <a:gd name="connsiteY47" fmla="*/ 558817 h 572873"/>
                <a:gd name="connsiteX48" fmla="*/ 36263 w 655594"/>
                <a:gd name="connsiteY48" fmla="*/ 525031 h 572873"/>
                <a:gd name="connsiteX49" fmla="*/ 17518 w 655594"/>
                <a:gd name="connsiteY49" fmla="*/ 412408 h 572873"/>
                <a:gd name="connsiteX50" fmla="*/ 10020 w 655594"/>
                <a:gd name="connsiteY50" fmla="*/ 232212 h 572873"/>
                <a:gd name="connsiteX51" fmla="*/ 2522 w 655594"/>
                <a:gd name="connsiteY51" fmla="*/ 48261 h 572873"/>
                <a:gd name="connsiteX52" fmla="*/ 32514 w 655594"/>
                <a:gd name="connsiteY52" fmla="*/ 3212 h 572873"/>
                <a:gd name="connsiteX53" fmla="*/ 80782 w 655594"/>
                <a:gd name="connsiteY53" fmla="*/ 866 h 57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55594" h="572873">
                  <a:moveTo>
                    <a:pt x="133533" y="44924"/>
                  </a:moveTo>
                  <a:cubicBezTo>
                    <a:pt x="186195" y="44748"/>
                    <a:pt x="240964" y="71498"/>
                    <a:pt x="291520" y="60235"/>
                  </a:cubicBezTo>
                  <a:cubicBezTo>
                    <a:pt x="299010" y="60235"/>
                    <a:pt x="299010" y="67744"/>
                    <a:pt x="295265" y="67744"/>
                  </a:cubicBezTo>
                  <a:cubicBezTo>
                    <a:pt x="235347" y="82761"/>
                    <a:pt x="179174" y="48972"/>
                    <a:pt x="119256" y="56481"/>
                  </a:cubicBezTo>
                  <a:cubicBezTo>
                    <a:pt x="48103" y="63989"/>
                    <a:pt x="51848" y="124059"/>
                    <a:pt x="55593" y="180375"/>
                  </a:cubicBezTo>
                  <a:cubicBezTo>
                    <a:pt x="59338" y="251708"/>
                    <a:pt x="66828" y="323042"/>
                    <a:pt x="74318" y="394375"/>
                  </a:cubicBezTo>
                  <a:cubicBezTo>
                    <a:pt x="78062" y="439427"/>
                    <a:pt x="78062" y="488234"/>
                    <a:pt x="134236" y="491989"/>
                  </a:cubicBezTo>
                  <a:cubicBezTo>
                    <a:pt x="160450" y="495743"/>
                    <a:pt x="186664" y="499497"/>
                    <a:pt x="212878" y="503252"/>
                  </a:cubicBezTo>
                  <a:cubicBezTo>
                    <a:pt x="284030" y="514515"/>
                    <a:pt x="355183" y="525778"/>
                    <a:pt x="426336" y="518269"/>
                  </a:cubicBezTo>
                  <a:cubicBezTo>
                    <a:pt x="482509" y="514515"/>
                    <a:pt x="576130" y="507006"/>
                    <a:pt x="591110" y="439427"/>
                  </a:cubicBezTo>
                  <a:cubicBezTo>
                    <a:pt x="606089" y="371849"/>
                    <a:pt x="598600" y="293007"/>
                    <a:pt x="587365" y="225428"/>
                  </a:cubicBezTo>
                  <a:cubicBezTo>
                    <a:pt x="579875" y="191638"/>
                    <a:pt x="572386" y="142831"/>
                    <a:pt x="549916" y="120305"/>
                  </a:cubicBezTo>
                  <a:cubicBezTo>
                    <a:pt x="527447" y="97779"/>
                    <a:pt x="497488" y="101533"/>
                    <a:pt x="467529" y="101533"/>
                  </a:cubicBezTo>
                  <a:cubicBezTo>
                    <a:pt x="460039" y="101533"/>
                    <a:pt x="460039" y="90270"/>
                    <a:pt x="467529" y="90270"/>
                  </a:cubicBezTo>
                  <a:cubicBezTo>
                    <a:pt x="531192" y="90270"/>
                    <a:pt x="564896" y="105288"/>
                    <a:pt x="583620" y="169112"/>
                  </a:cubicBezTo>
                  <a:cubicBezTo>
                    <a:pt x="606089" y="247954"/>
                    <a:pt x="617324" y="345568"/>
                    <a:pt x="602344" y="424410"/>
                  </a:cubicBezTo>
                  <a:cubicBezTo>
                    <a:pt x="591110" y="484480"/>
                    <a:pt x="546171" y="510761"/>
                    <a:pt x="489998" y="522024"/>
                  </a:cubicBezTo>
                  <a:cubicBezTo>
                    <a:pt x="407611" y="537041"/>
                    <a:pt x="325224" y="529532"/>
                    <a:pt x="246582" y="518269"/>
                  </a:cubicBezTo>
                  <a:cubicBezTo>
                    <a:pt x="205388" y="514515"/>
                    <a:pt x="164195" y="507006"/>
                    <a:pt x="123001" y="499497"/>
                  </a:cubicBezTo>
                  <a:cubicBezTo>
                    <a:pt x="100532" y="495743"/>
                    <a:pt x="78062" y="480726"/>
                    <a:pt x="74318" y="458199"/>
                  </a:cubicBezTo>
                  <a:cubicBezTo>
                    <a:pt x="63083" y="420655"/>
                    <a:pt x="63083" y="383112"/>
                    <a:pt x="59338" y="345568"/>
                  </a:cubicBezTo>
                  <a:cubicBezTo>
                    <a:pt x="51848" y="296761"/>
                    <a:pt x="48103" y="244200"/>
                    <a:pt x="48103" y="195393"/>
                  </a:cubicBezTo>
                  <a:cubicBezTo>
                    <a:pt x="44359" y="150340"/>
                    <a:pt x="33124" y="82761"/>
                    <a:pt x="81807" y="56481"/>
                  </a:cubicBezTo>
                  <a:cubicBezTo>
                    <a:pt x="98659" y="48033"/>
                    <a:pt x="115979" y="44983"/>
                    <a:pt x="133533" y="44924"/>
                  </a:cubicBezTo>
                  <a:close/>
                  <a:moveTo>
                    <a:pt x="80782" y="866"/>
                  </a:moveTo>
                  <a:cubicBezTo>
                    <a:pt x="96247" y="2273"/>
                    <a:pt x="111243" y="5089"/>
                    <a:pt x="126239" y="6966"/>
                  </a:cubicBezTo>
                  <a:cubicBezTo>
                    <a:pt x="189973" y="6966"/>
                    <a:pt x="249957" y="10720"/>
                    <a:pt x="309941" y="3212"/>
                  </a:cubicBezTo>
                  <a:cubicBezTo>
                    <a:pt x="317439" y="-542"/>
                    <a:pt x="321188" y="10720"/>
                    <a:pt x="313690" y="10720"/>
                  </a:cubicBezTo>
                  <a:cubicBezTo>
                    <a:pt x="234961" y="21982"/>
                    <a:pt x="156231" y="14474"/>
                    <a:pt x="77502" y="10720"/>
                  </a:cubicBezTo>
                  <a:cubicBezTo>
                    <a:pt x="66255" y="10720"/>
                    <a:pt x="43761" y="6966"/>
                    <a:pt x="32514" y="18228"/>
                  </a:cubicBezTo>
                  <a:cubicBezTo>
                    <a:pt x="10020" y="29491"/>
                    <a:pt x="10020" y="59524"/>
                    <a:pt x="10020" y="82048"/>
                  </a:cubicBezTo>
                  <a:cubicBezTo>
                    <a:pt x="13769" y="127097"/>
                    <a:pt x="13769" y="172146"/>
                    <a:pt x="17518" y="217195"/>
                  </a:cubicBezTo>
                  <a:cubicBezTo>
                    <a:pt x="21267" y="265999"/>
                    <a:pt x="25016" y="318556"/>
                    <a:pt x="28765" y="367359"/>
                  </a:cubicBezTo>
                  <a:cubicBezTo>
                    <a:pt x="28765" y="408654"/>
                    <a:pt x="21267" y="457457"/>
                    <a:pt x="32514" y="498752"/>
                  </a:cubicBezTo>
                  <a:cubicBezTo>
                    <a:pt x="62506" y="585096"/>
                    <a:pt x="197471" y="547555"/>
                    <a:pt x="264953" y="551309"/>
                  </a:cubicBezTo>
                  <a:cubicBezTo>
                    <a:pt x="351180" y="555063"/>
                    <a:pt x="459901" y="581342"/>
                    <a:pt x="542380" y="547555"/>
                  </a:cubicBezTo>
                  <a:cubicBezTo>
                    <a:pt x="613611" y="517522"/>
                    <a:pt x="643603" y="442441"/>
                    <a:pt x="643603" y="371113"/>
                  </a:cubicBezTo>
                  <a:cubicBezTo>
                    <a:pt x="643603" y="329818"/>
                    <a:pt x="636105" y="292277"/>
                    <a:pt x="628607" y="250982"/>
                  </a:cubicBezTo>
                  <a:cubicBezTo>
                    <a:pt x="621109" y="209687"/>
                    <a:pt x="621109" y="168392"/>
                    <a:pt x="617360" y="127097"/>
                  </a:cubicBezTo>
                  <a:cubicBezTo>
                    <a:pt x="613611" y="78294"/>
                    <a:pt x="598615" y="55770"/>
                    <a:pt x="546129" y="55770"/>
                  </a:cubicBezTo>
                  <a:cubicBezTo>
                    <a:pt x="527384" y="55770"/>
                    <a:pt x="508639" y="55770"/>
                    <a:pt x="486144" y="44507"/>
                  </a:cubicBezTo>
                  <a:cubicBezTo>
                    <a:pt x="482395" y="44507"/>
                    <a:pt x="482395" y="33245"/>
                    <a:pt x="489894" y="36999"/>
                  </a:cubicBezTo>
                  <a:cubicBezTo>
                    <a:pt x="534882" y="55770"/>
                    <a:pt x="606113" y="25737"/>
                    <a:pt x="621109" y="89556"/>
                  </a:cubicBezTo>
                  <a:cubicBezTo>
                    <a:pt x="632356" y="145868"/>
                    <a:pt x="628607" y="205933"/>
                    <a:pt x="639854" y="262244"/>
                  </a:cubicBezTo>
                  <a:cubicBezTo>
                    <a:pt x="647352" y="303539"/>
                    <a:pt x="658599" y="341080"/>
                    <a:pt x="654850" y="382375"/>
                  </a:cubicBezTo>
                  <a:cubicBezTo>
                    <a:pt x="647352" y="446195"/>
                    <a:pt x="624858" y="517522"/>
                    <a:pt x="561125" y="551309"/>
                  </a:cubicBezTo>
                  <a:cubicBezTo>
                    <a:pt x="471148" y="592604"/>
                    <a:pt x="362427" y="562572"/>
                    <a:pt x="264953" y="558817"/>
                  </a:cubicBezTo>
                  <a:cubicBezTo>
                    <a:pt x="212467" y="558817"/>
                    <a:pt x="152482" y="570080"/>
                    <a:pt x="96247" y="558817"/>
                  </a:cubicBezTo>
                  <a:cubicBezTo>
                    <a:pt x="73753" y="555063"/>
                    <a:pt x="47510" y="543801"/>
                    <a:pt x="36263" y="525031"/>
                  </a:cubicBezTo>
                  <a:cubicBezTo>
                    <a:pt x="17518" y="487490"/>
                    <a:pt x="17518" y="449949"/>
                    <a:pt x="17518" y="412408"/>
                  </a:cubicBezTo>
                  <a:cubicBezTo>
                    <a:pt x="17518" y="352343"/>
                    <a:pt x="13769" y="292277"/>
                    <a:pt x="10020" y="232212"/>
                  </a:cubicBezTo>
                  <a:cubicBezTo>
                    <a:pt x="6271" y="172146"/>
                    <a:pt x="-4976" y="108327"/>
                    <a:pt x="2522" y="48261"/>
                  </a:cubicBezTo>
                  <a:cubicBezTo>
                    <a:pt x="2522" y="29491"/>
                    <a:pt x="17518" y="10720"/>
                    <a:pt x="32514" y="3212"/>
                  </a:cubicBezTo>
                  <a:cubicBezTo>
                    <a:pt x="49385" y="-542"/>
                    <a:pt x="65318" y="-542"/>
                    <a:pt x="80782" y="86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19" name="TextBox 107"/>
          <p:cNvSpPr txBox="1"/>
          <p:nvPr/>
        </p:nvSpPr>
        <p:spPr>
          <a:xfrm>
            <a:off x="7481148" y="4414390"/>
            <a:ext cx="365541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a:t>
            </a:r>
            <a:r>
              <a:rPr lang="zh-CN" altLang="en-US" dirty="0" smtClean="0">
                <a:sym typeface="微软雅黑" pitchFamily="34" charset="-122"/>
              </a:rPr>
              <a:t>说明。</a:t>
            </a:r>
            <a:endParaRPr lang="zh-CN" altLang="en-US" dirty="0">
              <a:sym typeface="微软雅黑" pitchFamily="34" charset="-122"/>
            </a:endParaRPr>
          </a:p>
        </p:txBody>
      </p:sp>
      <p:grpSp>
        <p:nvGrpSpPr>
          <p:cNvPr id="20" name="组合 19"/>
          <p:cNvGrpSpPr/>
          <p:nvPr/>
        </p:nvGrpSpPr>
        <p:grpSpPr>
          <a:xfrm>
            <a:off x="6873333" y="4414390"/>
            <a:ext cx="432937" cy="532109"/>
            <a:chOff x="12066802" y="4337051"/>
            <a:chExt cx="655594" cy="805769"/>
          </a:xfrm>
        </p:grpSpPr>
        <p:sp>
          <p:nvSpPr>
            <p:cNvPr id="21" name="Freeform 1106"/>
            <p:cNvSpPr>
              <a:spLocks/>
            </p:cNvSpPr>
            <p:nvPr/>
          </p:nvSpPr>
          <p:spPr bwMode="auto">
            <a:xfrm>
              <a:off x="12193588" y="4337051"/>
              <a:ext cx="446088" cy="660400"/>
            </a:xfrm>
            <a:custGeom>
              <a:avLst/>
              <a:gdLst>
                <a:gd name="T0" fmla="*/ 4 w 119"/>
                <a:gd name="T1" fmla="*/ 107 h 176"/>
                <a:gd name="T2" fmla="*/ 25 w 119"/>
                <a:gd name="T3" fmla="*/ 159 h 176"/>
                <a:gd name="T4" fmla="*/ 45 w 119"/>
                <a:gd name="T5" fmla="*/ 166 h 176"/>
                <a:gd name="T6" fmla="*/ 57 w 119"/>
                <a:gd name="T7" fmla="*/ 141 h 176"/>
                <a:gd name="T8" fmla="*/ 74 w 119"/>
                <a:gd name="T9" fmla="*/ 106 h 176"/>
                <a:gd name="T10" fmla="*/ 88 w 119"/>
                <a:gd name="T11" fmla="*/ 75 h 176"/>
                <a:gd name="T12" fmla="*/ 101 w 119"/>
                <a:gd name="T13" fmla="*/ 40 h 176"/>
                <a:gd name="T14" fmla="*/ 104 w 119"/>
                <a:gd name="T15" fmla="*/ 8 h 176"/>
                <a:gd name="T16" fmla="*/ 85 w 119"/>
                <a:gd name="T17" fmla="*/ 25 h 176"/>
                <a:gd name="T18" fmla="*/ 61 w 119"/>
                <a:gd name="T19" fmla="*/ 89 h 176"/>
                <a:gd name="T20" fmla="*/ 50 w 119"/>
                <a:gd name="T21" fmla="*/ 116 h 176"/>
                <a:gd name="T22" fmla="*/ 38 w 119"/>
                <a:gd name="T23" fmla="*/ 143 h 176"/>
                <a:gd name="T24" fmla="*/ 40 w 119"/>
                <a:gd name="T25" fmla="*/ 143 h 176"/>
                <a:gd name="T26" fmla="*/ 34 w 119"/>
                <a:gd name="T27" fmla="*/ 125 h 176"/>
                <a:gd name="T28" fmla="*/ 26 w 119"/>
                <a:gd name="T29" fmla="*/ 109 h 176"/>
                <a:gd name="T30" fmla="*/ 19 w 119"/>
                <a:gd name="T31" fmla="*/ 92 h 176"/>
                <a:gd name="T32" fmla="*/ 16 w 119"/>
                <a:gd name="T33" fmla="*/ 88 h 176"/>
                <a:gd name="T34" fmla="*/ 7 w 119"/>
                <a:gd name="T35" fmla="*/ 94 h 176"/>
                <a:gd name="T36" fmla="*/ 5 w 119"/>
                <a:gd name="T37" fmla="*/ 111 h 176"/>
                <a:gd name="T38" fmla="*/ 7 w 119"/>
                <a:gd name="T39" fmla="*/ 109 h 176"/>
                <a:gd name="T40" fmla="*/ 8 w 119"/>
                <a:gd name="T41" fmla="*/ 97 h 176"/>
                <a:gd name="T42" fmla="*/ 17 w 119"/>
                <a:gd name="T43" fmla="*/ 92 h 176"/>
                <a:gd name="T44" fmla="*/ 23 w 119"/>
                <a:gd name="T45" fmla="*/ 107 h 176"/>
                <a:gd name="T46" fmla="*/ 33 w 119"/>
                <a:gd name="T47" fmla="*/ 129 h 176"/>
                <a:gd name="T48" fmla="*/ 38 w 119"/>
                <a:gd name="T49" fmla="*/ 145 h 176"/>
                <a:gd name="T50" fmla="*/ 40 w 119"/>
                <a:gd name="T51" fmla="*/ 144 h 176"/>
                <a:gd name="T52" fmla="*/ 50 w 119"/>
                <a:gd name="T53" fmla="*/ 123 h 176"/>
                <a:gd name="T54" fmla="*/ 59 w 119"/>
                <a:gd name="T55" fmla="*/ 102 h 176"/>
                <a:gd name="T56" fmla="*/ 79 w 119"/>
                <a:gd name="T57" fmla="*/ 51 h 176"/>
                <a:gd name="T58" fmla="*/ 93 w 119"/>
                <a:gd name="T59" fmla="*/ 13 h 176"/>
                <a:gd name="T60" fmla="*/ 108 w 119"/>
                <a:gd name="T61" fmla="*/ 23 h 176"/>
                <a:gd name="T62" fmla="*/ 102 w 119"/>
                <a:gd name="T63" fmla="*/ 34 h 176"/>
                <a:gd name="T64" fmla="*/ 92 w 119"/>
                <a:gd name="T65" fmla="*/ 54 h 176"/>
                <a:gd name="T66" fmla="*/ 70 w 119"/>
                <a:gd name="T67" fmla="*/ 108 h 176"/>
                <a:gd name="T68" fmla="*/ 48 w 119"/>
                <a:gd name="T69" fmla="*/ 155 h 176"/>
                <a:gd name="T70" fmla="*/ 41 w 119"/>
                <a:gd name="T71" fmla="*/ 166 h 176"/>
                <a:gd name="T72" fmla="*/ 27 w 119"/>
                <a:gd name="T73" fmla="*/ 156 h 176"/>
                <a:gd name="T74" fmla="*/ 21 w 119"/>
                <a:gd name="T75" fmla="*/ 136 h 176"/>
                <a:gd name="T76" fmla="*/ 5 w 119"/>
                <a:gd name="T77" fmla="*/ 105 h 176"/>
                <a:gd name="T78" fmla="*/ 4 w 119"/>
                <a:gd name="T79" fmla="*/ 10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76">
                  <a:moveTo>
                    <a:pt x="4" y="107"/>
                  </a:moveTo>
                  <a:cubicBezTo>
                    <a:pt x="19" y="117"/>
                    <a:pt x="19" y="144"/>
                    <a:pt x="25" y="159"/>
                  </a:cubicBezTo>
                  <a:cubicBezTo>
                    <a:pt x="30" y="169"/>
                    <a:pt x="37" y="176"/>
                    <a:pt x="45" y="166"/>
                  </a:cubicBezTo>
                  <a:cubicBezTo>
                    <a:pt x="50" y="159"/>
                    <a:pt x="53" y="149"/>
                    <a:pt x="57" y="141"/>
                  </a:cubicBezTo>
                  <a:cubicBezTo>
                    <a:pt x="62" y="128"/>
                    <a:pt x="68" y="117"/>
                    <a:pt x="74" y="106"/>
                  </a:cubicBezTo>
                  <a:cubicBezTo>
                    <a:pt x="79" y="95"/>
                    <a:pt x="84" y="85"/>
                    <a:pt x="88" y="75"/>
                  </a:cubicBezTo>
                  <a:cubicBezTo>
                    <a:pt x="93" y="63"/>
                    <a:pt x="95" y="51"/>
                    <a:pt x="101" y="40"/>
                  </a:cubicBezTo>
                  <a:cubicBezTo>
                    <a:pt x="107" y="29"/>
                    <a:pt x="119" y="18"/>
                    <a:pt x="104" y="8"/>
                  </a:cubicBezTo>
                  <a:cubicBezTo>
                    <a:pt x="92" y="1"/>
                    <a:pt x="88" y="17"/>
                    <a:pt x="85" y="25"/>
                  </a:cubicBezTo>
                  <a:cubicBezTo>
                    <a:pt x="79" y="47"/>
                    <a:pt x="70" y="68"/>
                    <a:pt x="61" y="89"/>
                  </a:cubicBezTo>
                  <a:cubicBezTo>
                    <a:pt x="57" y="98"/>
                    <a:pt x="54" y="107"/>
                    <a:pt x="50" y="116"/>
                  </a:cubicBezTo>
                  <a:cubicBezTo>
                    <a:pt x="47" y="126"/>
                    <a:pt x="40" y="134"/>
                    <a:pt x="38" y="143"/>
                  </a:cubicBezTo>
                  <a:cubicBezTo>
                    <a:pt x="38" y="143"/>
                    <a:pt x="39" y="143"/>
                    <a:pt x="40" y="143"/>
                  </a:cubicBezTo>
                  <a:cubicBezTo>
                    <a:pt x="37" y="137"/>
                    <a:pt x="36" y="131"/>
                    <a:pt x="34" y="125"/>
                  </a:cubicBezTo>
                  <a:cubicBezTo>
                    <a:pt x="32" y="119"/>
                    <a:pt x="29" y="114"/>
                    <a:pt x="26" y="109"/>
                  </a:cubicBezTo>
                  <a:cubicBezTo>
                    <a:pt x="23" y="103"/>
                    <a:pt x="21" y="97"/>
                    <a:pt x="19" y="92"/>
                  </a:cubicBezTo>
                  <a:cubicBezTo>
                    <a:pt x="19" y="90"/>
                    <a:pt x="18" y="89"/>
                    <a:pt x="16" y="88"/>
                  </a:cubicBezTo>
                  <a:cubicBezTo>
                    <a:pt x="14" y="86"/>
                    <a:pt x="8" y="93"/>
                    <a:pt x="7" y="94"/>
                  </a:cubicBezTo>
                  <a:cubicBezTo>
                    <a:pt x="3" y="99"/>
                    <a:pt x="0" y="105"/>
                    <a:pt x="5" y="111"/>
                  </a:cubicBezTo>
                  <a:cubicBezTo>
                    <a:pt x="6" y="112"/>
                    <a:pt x="8" y="110"/>
                    <a:pt x="7" y="109"/>
                  </a:cubicBezTo>
                  <a:cubicBezTo>
                    <a:pt x="5" y="104"/>
                    <a:pt x="5" y="101"/>
                    <a:pt x="8" y="97"/>
                  </a:cubicBezTo>
                  <a:cubicBezTo>
                    <a:pt x="8" y="97"/>
                    <a:pt x="15" y="88"/>
                    <a:pt x="17" y="92"/>
                  </a:cubicBezTo>
                  <a:cubicBezTo>
                    <a:pt x="19" y="97"/>
                    <a:pt x="20" y="102"/>
                    <a:pt x="23" y="107"/>
                  </a:cubicBezTo>
                  <a:cubicBezTo>
                    <a:pt x="26" y="114"/>
                    <a:pt x="30" y="121"/>
                    <a:pt x="33" y="129"/>
                  </a:cubicBezTo>
                  <a:cubicBezTo>
                    <a:pt x="34" y="134"/>
                    <a:pt x="35" y="139"/>
                    <a:pt x="38" y="145"/>
                  </a:cubicBezTo>
                  <a:cubicBezTo>
                    <a:pt x="38" y="146"/>
                    <a:pt x="40" y="145"/>
                    <a:pt x="40" y="144"/>
                  </a:cubicBezTo>
                  <a:cubicBezTo>
                    <a:pt x="42" y="137"/>
                    <a:pt x="48" y="130"/>
                    <a:pt x="50" y="123"/>
                  </a:cubicBezTo>
                  <a:cubicBezTo>
                    <a:pt x="54" y="116"/>
                    <a:pt x="56" y="109"/>
                    <a:pt x="59" y="102"/>
                  </a:cubicBezTo>
                  <a:cubicBezTo>
                    <a:pt x="64" y="85"/>
                    <a:pt x="73" y="68"/>
                    <a:pt x="79" y="51"/>
                  </a:cubicBezTo>
                  <a:cubicBezTo>
                    <a:pt x="84" y="38"/>
                    <a:pt x="87" y="24"/>
                    <a:pt x="93" y="13"/>
                  </a:cubicBezTo>
                  <a:cubicBezTo>
                    <a:pt x="99" y="0"/>
                    <a:pt x="109" y="18"/>
                    <a:pt x="108" y="23"/>
                  </a:cubicBezTo>
                  <a:cubicBezTo>
                    <a:pt x="107" y="27"/>
                    <a:pt x="104" y="31"/>
                    <a:pt x="102" y="34"/>
                  </a:cubicBezTo>
                  <a:cubicBezTo>
                    <a:pt x="97" y="40"/>
                    <a:pt x="95" y="47"/>
                    <a:pt x="92" y="54"/>
                  </a:cubicBezTo>
                  <a:cubicBezTo>
                    <a:pt x="86" y="72"/>
                    <a:pt x="79" y="90"/>
                    <a:pt x="70" y="108"/>
                  </a:cubicBezTo>
                  <a:cubicBezTo>
                    <a:pt x="62" y="123"/>
                    <a:pt x="55" y="139"/>
                    <a:pt x="48" y="155"/>
                  </a:cubicBezTo>
                  <a:cubicBezTo>
                    <a:pt x="46" y="159"/>
                    <a:pt x="44" y="163"/>
                    <a:pt x="41" y="166"/>
                  </a:cubicBezTo>
                  <a:cubicBezTo>
                    <a:pt x="34" y="175"/>
                    <a:pt x="28" y="159"/>
                    <a:pt x="27" y="156"/>
                  </a:cubicBezTo>
                  <a:cubicBezTo>
                    <a:pt x="24" y="150"/>
                    <a:pt x="23" y="143"/>
                    <a:pt x="21" y="136"/>
                  </a:cubicBezTo>
                  <a:cubicBezTo>
                    <a:pt x="18" y="125"/>
                    <a:pt x="16" y="112"/>
                    <a:pt x="5" y="105"/>
                  </a:cubicBezTo>
                  <a:cubicBezTo>
                    <a:pt x="4" y="104"/>
                    <a:pt x="3" y="107"/>
                    <a:pt x="4" y="107"/>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任意多边形 21"/>
            <p:cNvSpPr>
              <a:spLocks/>
            </p:cNvSpPr>
            <p:nvPr/>
          </p:nvSpPr>
          <p:spPr bwMode="auto">
            <a:xfrm>
              <a:off x="12066802" y="4569947"/>
              <a:ext cx="655594" cy="572873"/>
            </a:xfrm>
            <a:custGeom>
              <a:avLst/>
              <a:gdLst>
                <a:gd name="connsiteX0" fmla="*/ 133533 w 655594"/>
                <a:gd name="connsiteY0" fmla="*/ 44924 h 572873"/>
                <a:gd name="connsiteX1" fmla="*/ 291520 w 655594"/>
                <a:gd name="connsiteY1" fmla="*/ 60235 h 572873"/>
                <a:gd name="connsiteX2" fmla="*/ 295265 w 655594"/>
                <a:gd name="connsiteY2" fmla="*/ 67744 h 572873"/>
                <a:gd name="connsiteX3" fmla="*/ 119256 w 655594"/>
                <a:gd name="connsiteY3" fmla="*/ 56481 h 572873"/>
                <a:gd name="connsiteX4" fmla="*/ 55593 w 655594"/>
                <a:gd name="connsiteY4" fmla="*/ 180375 h 572873"/>
                <a:gd name="connsiteX5" fmla="*/ 74318 w 655594"/>
                <a:gd name="connsiteY5" fmla="*/ 394375 h 572873"/>
                <a:gd name="connsiteX6" fmla="*/ 134236 w 655594"/>
                <a:gd name="connsiteY6" fmla="*/ 491989 h 572873"/>
                <a:gd name="connsiteX7" fmla="*/ 212878 w 655594"/>
                <a:gd name="connsiteY7" fmla="*/ 503252 h 572873"/>
                <a:gd name="connsiteX8" fmla="*/ 426336 w 655594"/>
                <a:gd name="connsiteY8" fmla="*/ 518269 h 572873"/>
                <a:gd name="connsiteX9" fmla="*/ 591110 w 655594"/>
                <a:gd name="connsiteY9" fmla="*/ 439427 h 572873"/>
                <a:gd name="connsiteX10" fmla="*/ 587365 w 655594"/>
                <a:gd name="connsiteY10" fmla="*/ 225428 h 572873"/>
                <a:gd name="connsiteX11" fmla="*/ 549916 w 655594"/>
                <a:gd name="connsiteY11" fmla="*/ 120305 h 572873"/>
                <a:gd name="connsiteX12" fmla="*/ 467529 w 655594"/>
                <a:gd name="connsiteY12" fmla="*/ 101533 h 572873"/>
                <a:gd name="connsiteX13" fmla="*/ 467529 w 655594"/>
                <a:gd name="connsiteY13" fmla="*/ 90270 h 572873"/>
                <a:gd name="connsiteX14" fmla="*/ 583620 w 655594"/>
                <a:gd name="connsiteY14" fmla="*/ 169112 h 572873"/>
                <a:gd name="connsiteX15" fmla="*/ 602344 w 655594"/>
                <a:gd name="connsiteY15" fmla="*/ 424410 h 572873"/>
                <a:gd name="connsiteX16" fmla="*/ 489998 w 655594"/>
                <a:gd name="connsiteY16" fmla="*/ 522024 h 572873"/>
                <a:gd name="connsiteX17" fmla="*/ 246582 w 655594"/>
                <a:gd name="connsiteY17" fmla="*/ 518269 h 572873"/>
                <a:gd name="connsiteX18" fmla="*/ 123001 w 655594"/>
                <a:gd name="connsiteY18" fmla="*/ 499497 h 572873"/>
                <a:gd name="connsiteX19" fmla="*/ 74318 w 655594"/>
                <a:gd name="connsiteY19" fmla="*/ 458199 h 572873"/>
                <a:gd name="connsiteX20" fmla="*/ 59338 w 655594"/>
                <a:gd name="connsiteY20" fmla="*/ 345568 h 572873"/>
                <a:gd name="connsiteX21" fmla="*/ 48103 w 655594"/>
                <a:gd name="connsiteY21" fmla="*/ 195393 h 572873"/>
                <a:gd name="connsiteX22" fmla="*/ 81807 w 655594"/>
                <a:gd name="connsiteY22" fmla="*/ 56481 h 572873"/>
                <a:gd name="connsiteX23" fmla="*/ 133533 w 655594"/>
                <a:gd name="connsiteY23" fmla="*/ 44924 h 572873"/>
                <a:gd name="connsiteX24" fmla="*/ 80782 w 655594"/>
                <a:gd name="connsiteY24" fmla="*/ 866 h 572873"/>
                <a:gd name="connsiteX25" fmla="*/ 126239 w 655594"/>
                <a:gd name="connsiteY25" fmla="*/ 6966 h 572873"/>
                <a:gd name="connsiteX26" fmla="*/ 309941 w 655594"/>
                <a:gd name="connsiteY26" fmla="*/ 3212 h 572873"/>
                <a:gd name="connsiteX27" fmla="*/ 313690 w 655594"/>
                <a:gd name="connsiteY27" fmla="*/ 10720 h 572873"/>
                <a:gd name="connsiteX28" fmla="*/ 77502 w 655594"/>
                <a:gd name="connsiteY28" fmla="*/ 10720 h 572873"/>
                <a:gd name="connsiteX29" fmla="*/ 32514 w 655594"/>
                <a:gd name="connsiteY29" fmla="*/ 18228 h 572873"/>
                <a:gd name="connsiteX30" fmla="*/ 10020 w 655594"/>
                <a:gd name="connsiteY30" fmla="*/ 82048 h 572873"/>
                <a:gd name="connsiteX31" fmla="*/ 17518 w 655594"/>
                <a:gd name="connsiteY31" fmla="*/ 217195 h 572873"/>
                <a:gd name="connsiteX32" fmla="*/ 28765 w 655594"/>
                <a:gd name="connsiteY32" fmla="*/ 367359 h 572873"/>
                <a:gd name="connsiteX33" fmla="*/ 32514 w 655594"/>
                <a:gd name="connsiteY33" fmla="*/ 498752 h 572873"/>
                <a:gd name="connsiteX34" fmla="*/ 264953 w 655594"/>
                <a:gd name="connsiteY34" fmla="*/ 551309 h 572873"/>
                <a:gd name="connsiteX35" fmla="*/ 542380 w 655594"/>
                <a:gd name="connsiteY35" fmla="*/ 547555 h 572873"/>
                <a:gd name="connsiteX36" fmla="*/ 643603 w 655594"/>
                <a:gd name="connsiteY36" fmla="*/ 371113 h 572873"/>
                <a:gd name="connsiteX37" fmla="*/ 628607 w 655594"/>
                <a:gd name="connsiteY37" fmla="*/ 250982 h 572873"/>
                <a:gd name="connsiteX38" fmla="*/ 617360 w 655594"/>
                <a:gd name="connsiteY38" fmla="*/ 127097 h 572873"/>
                <a:gd name="connsiteX39" fmla="*/ 546129 w 655594"/>
                <a:gd name="connsiteY39" fmla="*/ 55770 h 572873"/>
                <a:gd name="connsiteX40" fmla="*/ 486144 w 655594"/>
                <a:gd name="connsiteY40" fmla="*/ 44507 h 572873"/>
                <a:gd name="connsiteX41" fmla="*/ 489894 w 655594"/>
                <a:gd name="connsiteY41" fmla="*/ 36999 h 572873"/>
                <a:gd name="connsiteX42" fmla="*/ 621109 w 655594"/>
                <a:gd name="connsiteY42" fmla="*/ 89556 h 572873"/>
                <a:gd name="connsiteX43" fmla="*/ 639854 w 655594"/>
                <a:gd name="connsiteY43" fmla="*/ 262244 h 572873"/>
                <a:gd name="connsiteX44" fmla="*/ 654850 w 655594"/>
                <a:gd name="connsiteY44" fmla="*/ 382375 h 572873"/>
                <a:gd name="connsiteX45" fmla="*/ 561125 w 655594"/>
                <a:gd name="connsiteY45" fmla="*/ 551309 h 572873"/>
                <a:gd name="connsiteX46" fmla="*/ 264953 w 655594"/>
                <a:gd name="connsiteY46" fmla="*/ 558817 h 572873"/>
                <a:gd name="connsiteX47" fmla="*/ 96247 w 655594"/>
                <a:gd name="connsiteY47" fmla="*/ 558817 h 572873"/>
                <a:gd name="connsiteX48" fmla="*/ 36263 w 655594"/>
                <a:gd name="connsiteY48" fmla="*/ 525031 h 572873"/>
                <a:gd name="connsiteX49" fmla="*/ 17518 w 655594"/>
                <a:gd name="connsiteY49" fmla="*/ 412408 h 572873"/>
                <a:gd name="connsiteX50" fmla="*/ 10020 w 655594"/>
                <a:gd name="connsiteY50" fmla="*/ 232212 h 572873"/>
                <a:gd name="connsiteX51" fmla="*/ 2522 w 655594"/>
                <a:gd name="connsiteY51" fmla="*/ 48261 h 572873"/>
                <a:gd name="connsiteX52" fmla="*/ 32514 w 655594"/>
                <a:gd name="connsiteY52" fmla="*/ 3212 h 572873"/>
                <a:gd name="connsiteX53" fmla="*/ 80782 w 655594"/>
                <a:gd name="connsiteY53" fmla="*/ 866 h 57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55594" h="572873">
                  <a:moveTo>
                    <a:pt x="133533" y="44924"/>
                  </a:moveTo>
                  <a:cubicBezTo>
                    <a:pt x="186195" y="44748"/>
                    <a:pt x="240964" y="71498"/>
                    <a:pt x="291520" y="60235"/>
                  </a:cubicBezTo>
                  <a:cubicBezTo>
                    <a:pt x="299010" y="60235"/>
                    <a:pt x="299010" y="67744"/>
                    <a:pt x="295265" y="67744"/>
                  </a:cubicBezTo>
                  <a:cubicBezTo>
                    <a:pt x="235347" y="82761"/>
                    <a:pt x="179174" y="48972"/>
                    <a:pt x="119256" y="56481"/>
                  </a:cubicBezTo>
                  <a:cubicBezTo>
                    <a:pt x="48103" y="63989"/>
                    <a:pt x="51848" y="124059"/>
                    <a:pt x="55593" y="180375"/>
                  </a:cubicBezTo>
                  <a:cubicBezTo>
                    <a:pt x="59338" y="251708"/>
                    <a:pt x="66828" y="323042"/>
                    <a:pt x="74318" y="394375"/>
                  </a:cubicBezTo>
                  <a:cubicBezTo>
                    <a:pt x="78062" y="439427"/>
                    <a:pt x="78062" y="488234"/>
                    <a:pt x="134236" y="491989"/>
                  </a:cubicBezTo>
                  <a:cubicBezTo>
                    <a:pt x="160450" y="495743"/>
                    <a:pt x="186664" y="499497"/>
                    <a:pt x="212878" y="503252"/>
                  </a:cubicBezTo>
                  <a:cubicBezTo>
                    <a:pt x="284030" y="514515"/>
                    <a:pt x="355183" y="525778"/>
                    <a:pt x="426336" y="518269"/>
                  </a:cubicBezTo>
                  <a:cubicBezTo>
                    <a:pt x="482509" y="514515"/>
                    <a:pt x="576130" y="507006"/>
                    <a:pt x="591110" y="439427"/>
                  </a:cubicBezTo>
                  <a:cubicBezTo>
                    <a:pt x="606089" y="371849"/>
                    <a:pt x="598600" y="293007"/>
                    <a:pt x="587365" y="225428"/>
                  </a:cubicBezTo>
                  <a:cubicBezTo>
                    <a:pt x="579875" y="191638"/>
                    <a:pt x="572386" y="142831"/>
                    <a:pt x="549916" y="120305"/>
                  </a:cubicBezTo>
                  <a:cubicBezTo>
                    <a:pt x="527447" y="97779"/>
                    <a:pt x="497488" y="101533"/>
                    <a:pt x="467529" y="101533"/>
                  </a:cubicBezTo>
                  <a:cubicBezTo>
                    <a:pt x="460039" y="101533"/>
                    <a:pt x="460039" y="90270"/>
                    <a:pt x="467529" y="90270"/>
                  </a:cubicBezTo>
                  <a:cubicBezTo>
                    <a:pt x="531192" y="90270"/>
                    <a:pt x="564896" y="105288"/>
                    <a:pt x="583620" y="169112"/>
                  </a:cubicBezTo>
                  <a:cubicBezTo>
                    <a:pt x="606089" y="247954"/>
                    <a:pt x="617324" y="345568"/>
                    <a:pt x="602344" y="424410"/>
                  </a:cubicBezTo>
                  <a:cubicBezTo>
                    <a:pt x="591110" y="484480"/>
                    <a:pt x="546171" y="510761"/>
                    <a:pt x="489998" y="522024"/>
                  </a:cubicBezTo>
                  <a:cubicBezTo>
                    <a:pt x="407611" y="537041"/>
                    <a:pt x="325224" y="529532"/>
                    <a:pt x="246582" y="518269"/>
                  </a:cubicBezTo>
                  <a:cubicBezTo>
                    <a:pt x="205388" y="514515"/>
                    <a:pt x="164195" y="507006"/>
                    <a:pt x="123001" y="499497"/>
                  </a:cubicBezTo>
                  <a:cubicBezTo>
                    <a:pt x="100532" y="495743"/>
                    <a:pt x="78062" y="480726"/>
                    <a:pt x="74318" y="458199"/>
                  </a:cubicBezTo>
                  <a:cubicBezTo>
                    <a:pt x="63083" y="420655"/>
                    <a:pt x="63083" y="383112"/>
                    <a:pt x="59338" y="345568"/>
                  </a:cubicBezTo>
                  <a:cubicBezTo>
                    <a:pt x="51848" y="296761"/>
                    <a:pt x="48103" y="244200"/>
                    <a:pt x="48103" y="195393"/>
                  </a:cubicBezTo>
                  <a:cubicBezTo>
                    <a:pt x="44359" y="150340"/>
                    <a:pt x="33124" y="82761"/>
                    <a:pt x="81807" y="56481"/>
                  </a:cubicBezTo>
                  <a:cubicBezTo>
                    <a:pt x="98659" y="48033"/>
                    <a:pt x="115979" y="44983"/>
                    <a:pt x="133533" y="44924"/>
                  </a:cubicBezTo>
                  <a:close/>
                  <a:moveTo>
                    <a:pt x="80782" y="866"/>
                  </a:moveTo>
                  <a:cubicBezTo>
                    <a:pt x="96247" y="2273"/>
                    <a:pt x="111243" y="5089"/>
                    <a:pt x="126239" y="6966"/>
                  </a:cubicBezTo>
                  <a:cubicBezTo>
                    <a:pt x="189973" y="6966"/>
                    <a:pt x="249957" y="10720"/>
                    <a:pt x="309941" y="3212"/>
                  </a:cubicBezTo>
                  <a:cubicBezTo>
                    <a:pt x="317439" y="-542"/>
                    <a:pt x="321188" y="10720"/>
                    <a:pt x="313690" y="10720"/>
                  </a:cubicBezTo>
                  <a:cubicBezTo>
                    <a:pt x="234961" y="21982"/>
                    <a:pt x="156231" y="14474"/>
                    <a:pt x="77502" y="10720"/>
                  </a:cubicBezTo>
                  <a:cubicBezTo>
                    <a:pt x="66255" y="10720"/>
                    <a:pt x="43761" y="6966"/>
                    <a:pt x="32514" y="18228"/>
                  </a:cubicBezTo>
                  <a:cubicBezTo>
                    <a:pt x="10020" y="29491"/>
                    <a:pt x="10020" y="59524"/>
                    <a:pt x="10020" y="82048"/>
                  </a:cubicBezTo>
                  <a:cubicBezTo>
                    <a:pt x="13769" y="127097"/>
                    <a:pt x="13769" y="172146"/>
                    <a:pt x="17518" y="217195"/>
                  </a:cubicBezTo>
                  <a:cubicBezTo>
                    <a:pt x="21267" y="265999"/>
                    <a:pt x="25016" y="318556"/>
                    <a:pt x="28765" y="367359"/>
                  </a:cubicBezTo>
                  <a:cubicBezTo>
                    <a:pt x="28765" y="408654"/>
                    <a:pt x="21267" y="457457"/>
                    <a:pt x="32514" y="498752"/>
                  </a:cubicBezTo>
                  <a:cubicBezTo>
                    <a:pt x="62506" y="585096"/>
                    <a:pt x="197471" y="547555"/>
                    <a:pt x="264953" y="551309"/>
                  </a:cubicBezTo>
                  <a:cubicBezTo>
                    <a:pt x="351180" y="555063"/>
                    <a:pt x="459901" y="581342"/>
                    <a:pt x="542380" y="547555"/>
                  </a:cubicBezTo>
                  <a:cubicBezTo>
                    <a:pt x="613611" y="517522"/>
                    <a:pt x="643603" y="442441"/>
                    <a:pt x="643603" y="371113"/>
                  </a:cubicBezTo>
                  <a:cubicBezTo>
                    <a:pt x="643603" y="329818"/>
                    <a:pt x="636105" y="292277"/>
                    <a:pt x="628607" y="250982"/>
                  </a:cubicBezTo>
                  <a:cubicBezTo>
                    <a:pt x="621109" y="209687"/>
                    <a:pt x="621109" y="168392"/>
                    <a:pt x="617360" y="127097"/>
                  </a:cubicBezTo>
                  <a:cubicBezTo>
                    <a:pt x="613611" y="78294"/>
                    <a:pt x="598615" y="55770"/>
                    <a:pt x="546129" y="55770"/>
                  </a:cubicBezTo>
                  <a:cubicBezTo>
                    <a:pt x="527384" y="55770"/>
                    <a:pt x="508639" y="55770"/>
                    <a:pt x="486144" y="44507"/>
                  </a:cubicBezTo>
                  <a:cubicBezTo>
                    <a:pt x="482395" y="44507"/>
                    <a:pt x="482395" y="33245"/>
                    <a:pt x="489894" y="36999"/>
                  </a:cubicBezTo>
                  <a:cubicBezTo>
                    <a:pt x="534882" y="55770"/>
                    <a:pt x="606113" y="25737"/>
                    <a:pt x="621109" y="89556"/>
                  </a:cubicBezTo>
                  <a:cubicBezTo>
                    <a:pt x="632356" y="145868"/>
                    <a:pt x="628607" y="205933"/>
                    <a:pt x="639854" y="262244"/>
                  </a:cubicBezTo>
                  <a:cubicBezTo>
                    <a:pt x="647352" y="303539"/>
                    <a:pt x="658599" y="341080"/>
                    <a:pt x="654850" y="382375"/>
                  </a:cubicBezTo>
                  <a:cubicBezTo>
                    <a:pt x="647352" y="446195"/>
                    <a:pt x="624858" y="517522"/>
                    <a:pt x="561125" y="551309"/>
                  </a:cubicBezTo>
                  <a:cubicBezTo>
                    <a:pt x="471148" y="592604"/>
                    <a:pt x="362427" y="562572"/>
                    <a:pt x="264953" y="558817"/>
                  </a:cubicBezTo>
                  <a:cubicBezTo>
                    <a:pt x="212467" y="558817"/>
                    <a:pt x="152482" y="570080"/>
                    <a:pt x="96247" y="558817"/>
                  </a:cubicBezTo>
                  <a:cubicBezTo>
                    <a:pt x="73753" y="555063"/>
                    <a:pt x="47510" y="543801"/>
                    <a:pt x="36263" y="525031"/>
                  </a:cubicBezTo>
                  <a:cubicBezTo>
                    <a:pt x="17518" y="487490"/>
                    <a:pt x="17518" y="449949"/>
                    <a:pt x="17518" y="412408"/>
                  </a:cubicBezTo>
                  <a:cubicBezTo>
                    <a:pt x="17518" y="352343"/>
                    <a:pt x="13769" y="292277"/>
                    <a:pt x="10020" y="232212"/>
                  </a:cubicBezTo>
                  <a:cubicBezTo>
                    <a:pt x="6271" y="172146"/>
                    <a:pt x="-4976" y="108327"/>
                    <a:pt x="2522" y="48261"/>
                  </a:cubicBezTo>
                  <a:cubicBezTo>
                    <a:pt x="2522" y="29491"/>
                    <a:pt x="17518" y="10720"/>
                    <a:pt x="32514" y="3212"/>
                  </a:cubicBezTo>
                  <a:cubicBezTo>
                    <a:pt x="49385" y="-542"/>
                    <a:pt x="65318" y="-542"/>
                    <a:pt x="80782" y="86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spTree>
    <p:extLst>
      <p:ext uri="{BB962C8B-B14F-4D97-AF65-F5344CB8AC3E}">
        <p14:creationId xmlns:p14="http://schemas.microsoft.com/office/powerpoint/2010/main" val="5863846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anim calcmode="lin" valueType="num">
                                      <p:cBhvr>
                                        <p:cTn id="13" dur="750" fill="hold"/>
                                        <p:tgtEl>
                                          <p:spTgt spid="2"/>
                                        </p:tgtEl>
                                        <p:attrNameLst>
                                          <p:attrName>ppt_x</p:attrName>
                                        </p:attrNameLst>
                                      </p:cBhvr>
                                      <p:tavLst>
                                        <p:tav tm="0">
                                          <p:val>
                                            <p:strVal val="#ppt_x"/>
                                          </p:val>
                                        </p:tav>
                                        <p:tav tm="100000">
                                          <p:val>
                                            <p:strVal val="#ppt_x"/>
                                          </p:val>
                                        </p:tav>
                                      </p:tavLst>
                                    </p:anim>
                                    <p:anim calcmode="lin" valueType="num">
                                      <p:cBhvr>
                                        <p:cTn id="14" dur="75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anim calcmode="lin" valueType="num">
                                      <p:cBhvr>
                                        <p:cTn id="18" dur="750" fill="hold"/>
                                        <p:tgtEl>
                                          <p:spTgt spid="6"/>
                                        </p:tgtEl>
                                        <p:attrNameLst>
                                          <p:attrName>ppt_x</p:attrName>
                                        </p:attrNameLst>
                                      </p:cBhvr>
                                      <p:tavLst>
                                        <p:tav tm="0">
                                          <p:val>
                                            <p:strVal val="#ppt_x"/>
                                          </p:val>
                                        </p:tav>
                                        <p:tav tm="100000">
                                          <p:val>
                                            <p:strVal val="#ppt_x"/>
                                          </p:val>
                                        </p:tav>
                                      </p:tavLst>
                                    </p:anim>
                                    <p:anim calcmode="lin" valueType="num">
                                      <p:cBhvr>
                                        <p:cTn id="19" dur="7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8" decel="10000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2250"/>
                            </p:stCondLst>
                            <p:childTnLst>
                              <p:par>
                                <p:cTn id="26" presetID="10"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p:stCondLst>
                              <p:cond delay="2750"/>
                            </p:stCondLst>
                            <p:childTnLst>
                              <p:par>
                                <p:cTn id="30" presetID="8" presetClass="emph" presetSubtype="0" autoRev="1" fill="hold" nodeType="afterEffect">
                                  <p:stCondLst>
                                    <p:cond delay="0"/>
                                  </p:stCondLst>
                                  <p:childTnLst>
                                    <p:animRot by="900000">
                                      <p:cBhvr>
                                        <p:cTn id="31" dur="500" fill="hold"/>
                                        <p:tgtEl>
                                          <p:spTgt spid="7"/>
                                        </p:tgtEl>
                                        <p:attrNameLst>
                                          <p:attrName>r</p:attrName>
                                        </p:attrNameLst>
                                      </p:cBhvr>
                                    </p:animRot>
                                  </p:childTnLst>
                                </p:cTn>
                              </p:par>
                            </p:childTnLst>
                          </p:cTn>
                        </p:par>
                        <p:par>
                          <p:cTn id="32" fill="hold">
                            <p:stCondLst>
                              <p:cond delay="3750"/>
                            </p:stCondLst>
                            <p:childTnLst>
                              <p:par>
                                <p:cTn id="33" presetID="8" presetClass="emph" presetSubtype="0" autoRev="1" fill="hold" nodeType="afterEffect">
                                  <p:stCondLst>
                                    <p:cond delay="0"/>
                                  </p:stCondLst>
                                  <p:childTnLst>
                                    <p:animRot by="-900000">
                                      <p:cBhvr>
                                        <p:cTn id="34" dur="400" fill="hold"/>
                                        <p:tgtEl>
                                          <p:spTgt spid="7"/>
                                        </p:tgtEl>
                                        <p:attrNameLst>
                                          <p:attrName>r</p:attrName>
                                        </p:attrNameLst>
                                      </p:cBhvr>
                                    </p:animRot>
                                  </p:childTnLst>
                                </p:cTn>
                              </p:par>
                            </p:childTnLst>
                          </p:cTn>
                        </p:par>
                        <p:par>
                          <p:cTn id="35" fill="hold">
                            <p:stCondLst>
                              <p:cond delay="4550"/>
                            </p:stCondLst>
                            <p:childTnLst>
                              <p:par>
                                <p:cTn id="36" presetID="17" presetClass="entr" presetSubtype="10"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400" fill="hold"/>
                                        <p:tgtEl>
                                          <p:spTgt spid="14"/>
                                        </p:tgtEl>
                                        <p:attrNameLst>
                                          <p:attrName>ppt_w</p:attrName>
                                        </p:attrNameLst>
                                      </p:cBhvr>
                                      <p:tavLst>
                                        <p:tav tm="0">
                                          <p:val>
                                            <p:fltVal val="0"/>
                                          </p:val>
                                        </p:tav>
                                        <p:tav tm="100000">
                                          <p:val>
                                            <p:strVal val="#ppt_w"/>
                                          </p:val>
                                        </p:tav>
                                      </p:tavLst>
                                    </p:anim>
                                    <p:anim calcmode="lin" valueType="num">
                                      <p:cBhvr>
                                        <p:cTn id="39" dur="400" fill="hold"/>
                                        <p:tgtEl>
                                          <p:spTgt spid="14"/>
                                        </p:tgtEl>
                                        <p:attrNameLst>
                                          <p:attrName>ppt_h</p:attrName>
                                        </p:attrNameLst>
                                      </p:cBhvr>
                                      <p:tavLst>
                                        <p:tav tm="0">
                                          <p:val>
                                            <p:strVal val="#ppt_h"/>
                                          </p:val>
                                        </p:tav>
                                        <p:tav tm="100000">
                                          <p:val>
                                            <p:strVal val="#ppt_h"/>
                                          </p:val>
                                        </p:tav>
                                      </p:tavLst>
                                    </p:anim>
                                  </p:childTnLst>
                                </p:cTn>
                              </p:par>
                            </p:childTnLst>
                          </p:cTn>
                        </p:par>
                        <p:par>
                          <p:cTn id="40" fill="hold">
                            <p:stCondLst>
                              <p:cond delay="4950"/>
                            </p:stCondLst>
                            <p:childTnLst>
                              <p:par>
                                <p:cTn id="41" presetID="1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ppt_x</p:attrName>
                                        </p:attrNameLst>
                                      </p:cBhvr>
                                      <p:tavLst>
                                        <p:tav tm="0">
                                          <p:val>
                                            <p:strVal val="#ppt_x-#ppt_w*1.125000"/>
                                          </p:val>
                                        </p:tav>
                                        <p:tav tm="100000">
                                          <p:val>
                                            <p:strVal val="#ppt_x"/>
                                          </p:val>
                                        </p:tav>
                                      </p:tavLst>
                                    </p:anim>
                                    <p:animEffect transition="in" filter="wipe(right)">
                                      <p:cBhvr>
                                        <p:cTn id="44" dur="500"/>
                                        <p:tgtEl>
                                          <p:spTgt spid="9"/>
                                        </p:tgtEl>
                                      </p:cBhvr>
                                    </p:animEffect>
                                  </p:childTnLst>
                                </p:cTn>
                              </p:par>
                            </p:childTnLst>
                          </p:cTn>
                        </p:par>
                        <p:par>
                          <p:cTn id="45" fill="hold">
                            <p:stCondLst>
                              <p:cond delay="5450"/>
                            </p:stCondLst>
                            <p:childTnLst>
                              <p:par>
                                <p:cTn id="46" presetID="17" presetClass="entr" presetSubtype="1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400" fill="hold"/>
                                        <p:tgtEl>
                                          <p:spTgt spid="16"/>
                                        </p:tgtEl>
                                        <p:attrNameLst>
                                          <p:attrName>ppt_w</p:attrName>
                                        </p:attrNameLst>
                                      </p:cBhvr>
                                      <p:tavLst>
                                        <p:tav tm="0">
                                          <p:val>
                                            <p:fltVal val="0"/>
                                          </p:val>
                                        </p:tav>
                                        <p:tav tm="100000">
                                          <p:val>
                                            <p:strVal val="#ppt_w"/>
                                          </p:val>
                                        </p:tav>
                                      </p:tavLst>
                                    </p:anim>
                                    <p:anim calcmode="lin" valueType="num">
                                      <p:cBhvr>
                                        <p:cTn id="49" dur="400" fill="hold"/>
                                        <p:tgtEl>
                                          <p:spTgt spid="16"/>
                                        </p:tgtEl>
                                        <p:attrNameLst>
                                          <p:attrName>ppt_h</p:attrName>
                                        </p:attrNameLst>
                                      </p:cBhvr>
                                      <p:tavLst>
                                        <p:tav tm="0">
                                          <p:val>
                                            <p:strVal val="#ppt_h"/>
                                          </p:val>
                                        </p:tav>
                                        <p:tav tm="100000">
                                          <p:val>
                                            <p:strVal val="#ppt_h"/>
                                          </p:val>
                                        </p:tav>
                                      </p:tavLst>
                                    </p:anim>
                                  </p:childTnLst>
                                </p:cTn>
                              </p:par>
                            </p:childTnLst>
                          </p:cTn>
                        </p:par>
                        <p:par>
                          <p:cTn id="50" fill="hold">
                            <p:stCondLst>
                              <p:cond delay="5850"/>
                            </p:stCondLst>
                            <p:childTnLst>
                              <p:par>
                                <p:cTn id="51" presetID="12" presetClass="entr" presetSubtype="8"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p:tgtEl>
                                          <p:spTgt spid="15"/>
                                        </p:tgtEl>
                                        <p:attrNameLst>
                                          <p:attrName>ppt_x</p:attrName>
                                        </p:attrNameLst>
                                      </p:cBhvr>
                                      <p:tavLst>
                                        <p:tav tm="0">
                                          <p:val>
                                            <p:strVal val="#ppt_x-#ppt_w*1.125000"/>
                                          </p:val>
                                        </p:tav>
                                        <p:tav tm="100000">
                                          <p:val>
                                            <p:strVal val="#ppt_x"/>
                                          </p:val>
                                        </p:tav>
                                      </p:tavLst>
                                    </p:anim>
                                    <p:animEffect transition="in" filter="wipe(right)">
                                      <p:cBhvr>
                                        <p:cTn id="54" dur="500"/>
                                        <p:tgtEl>
                                          <p:spTgt spid="15"/>
                                        </p:tgtEl>
                                      </p:cBhvr>
                                    </p:animEffect>
                                  </p:childTnLst>
                                </p:cTn>
                              </p:par>
                            </p:childTnLst>
                          </p:cTn>
                        </p:par>
                        <p:par>
                          <p:cTn id="55" fill="hold">
                            <p:stCondLst>
                              <p:cond delay="6350"/>
                            </p:stCondLst>
                            <p:childTnLst>
                              <p:par>
                                <p:cTn id="56" presetID="17" presetClass="entr" presetSubtype="10"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400" fill="hold"/>
                                        <p:tgtEl>
                                          <p:spTgt spid="20"/>
                                        </p:tgtEl>
                                        <p:attrNameLst>
                                          <p:attrName>ppt_w</p:attrName>
                                        </p:attrNameLst>
                                      </p:cBhvr>
                                      <p:tavLst>
                                        <p:tav tm="0">
                                          <p:val>
                                            <p:fltVal val="0"/>
                                          </p:val>
                                        </p:tav>
                                        <p:tav tm="100000">
                                          <p:val>
                                            <p:strVal val="#ppt_w"/>
                                          </p:val>
                                        </p:tav>
                                      </p:tavLst>
                                    </p:anim>
                                    <p:anim calcmode="lin" valueType="num">
                                      <p:cBhvr>
                                        <p:cTn id="59" dur="400" fill="hold"/>
                                        <p:tgtEl>
                                          <p:spTgt spid="20"/>
                                        </p:tgtEl>
                                        <p:attrNameLst>
                                          <p:attrName>ppt_h</p:attrName>
                                        </p:attrNameLst>
                                      </p:cBhvr>
                                      <p:tavLst>
                                        <p:tav tm="0">
                                          <p:val>
                                            <p:strVal val="#ppt_h"/>
                                          </p:val>
                                        </p:tav>
                                        <p:tav tm="100000">
                                          <p:val>
                                            <p:strVal val="#ppt_h"/>
                                          </p:val>
                                        </p:tav>
                                      </p:tavLst>
                                    </p:anim>
                                  </p:childTnLst>
                                </p:cTn>
                              </p:par>
                            </p:childTnLst>
                          </p:cTn>
                        </p:par>
                        <p:par>
                          <p:cTn id="60" fill="hold">
                            <p:stCondLst>
                              <p:cond delay="6750"/>
                            </p:stCondLst>
                            <p:childTnLst>
                              <p:par>
                                <p:cTn id="61" presetID="12" presetClass="entr" presetSubtype="8"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p:tgtEl>
                                          <p:spTgt spid="19"/>
                                        </p:tgtEl>
                                        <p:attrNameLst>
                                          <p:attrName>ppt_x</p:attrName>
                                        </p:attrNameLst>
                                      </p:cBhvr>
                                      <p:tavLst>
                                        <p:tav tm="0">
                                          <p:val>
                                            <p:strVal val="#ppt_x-#ppt_w*1.125000"/>
                                          </p:val>
                                        </p:tav>
                                        <p:tav tm="100000">
                                          <p:val>
                                            <p:strVal val="#ppt_x"/>
                                          </p:val>
                                        </p:tav>
                                      </p:tavLst>
                                    </p:anim>
                                    <p:animEffect transition="in" filter="wipe(right)">
                                      <p:cBhvr>
                                        <p:cTn id="6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431704" y="3525269"/>
            <a:ext cx="2388707" cy="3072084"/>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63351" y="1088741"/>
            <a:ext cx="3033917" cy="5868651"/>
          </a:xfrm>
          <a:prstGeom prst="rect">
            <a:avLst/>
          </a:prstGeom>
          <a:effectLst>
            <a:outerShdw blurRad="292100" dist="330200" dir="2700000" algn="tl" rotWithShape="0">
              <a:prstClr val="black">
                <a:alpha val="30000"/>
              </a:prstClr>
            </a:outerShdw>
          </a:effectLst>
        </p:spPr>
      </p:pic>
      <p:sp>
        <p:nvSpPr>
          <p:cNvPr id="5" name="Text Box 24"/>
          <p:cNvSpPr txBox="1">
            <a:spLocks noChangeArrowheads="1"/>
          </p:cNvSpPr>
          <p:nvPr/>
        </p:nvSpPr>
        <p:spPr bwMode="auto">
          <a:xfrm>
            <a:off x="7111663" y="2064524"/>
            <a:ext cx="407428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75000"/>
                    <a:lumOff val="25000"/>
                  </a:schemeClr>
                </a:solidFill>
                <a:sym typeface="微软雅黑" pitchFamily="34" charset="-122"/>
              </a:rPr>
              <a:t>在此录入上述图表的综合描述说明</a:t>
            </a:r>
            <a:r>
              <a:rPr lang="zh-CN" altLang="en-US" dirty="0" smtClean="0">
                <a:solidFill>
                  <a:schemeClr val="tx1">
                    <a:lumMod val="75000"/>
                    <a:lumOff val="25000"/>
                  </a:schemeClr>
                </a:solidFill>
                <a:sym typeface="微软雅黑" pitchFamily="34" charset="-122"/>
              </a:rPr>
              <a:t>，</a:t>
            </a:r>
            <a:r>
              <a:rPr lang="zh-CN" altLang="en-US" dirty="0">
                <a:solidFill>
                  <a:schemeClr val="tx1">
                    <a:lumMod val="75000"/>
                    <a:lumOff val="25000"/>
                  </a:schemeClr>
                </a:solidFill>
                <a:sym typeface="微软雅黑" pitchFamily="34" charset="-122"/>
              </a:rPr>
              <a:t>在此录入上述图表的综合描述说明，</a:t>
            </a:r>
            <a:r>
              <a:rPr lang="zh-CN" altLang="en-US" dirty="0" smtClean="0">
                <a:solidFill>
                  <a:schemeClr val="tx1">
                    <a:lumMod val="75000"/>
                    <a:lumOff val="25000"/>
                  </a:schemeClr>
                </a:solidFill>
                <a:sym typeface="微软雅黑" pitchFamily="34" charset="-122"/>
              </a:rPr>
              <a:t>在此</a:t>
            </a:r>
            <a:r>
              <a:rPr lang="zh-CN" altLang="en-US" dirty="0">
                <a:solidFill>
                  <a:schemeClr val="tx1">
                    <a:lumMod val="75000"/>
                    <a:lumOff val="25000"/>
                  </a:schemeClr>
                </a:solidFill>
                <a:sym typeface="微软雅黑" pitchFamily="34" charset="-122"/>
              </a:rPr>
              <a:t>录入上述图表的综合描述说明。</a:t>
            </a:r>
            <a:endParaRPr lang="zh-CN" altLang="en-US" dirty="0">
              <a:solidFill>
                <a:schemeClr val="tx1">
                  <a:lumMod val="75000"/>
                  <a:lumOff val="25000"/>
                </a:schemeClr>
              </a:solidFill>
            </a:endParaRPr>
          </a:p>
        </p:txBody>
      </p:sp>
      <p:sp>
        <p:nvSpPr>
          <p:cNvPr id="9" name="文本框 8"/>
          <p:cNvSpPr txBox="1"/>
          <p:nvPr/>
        </p:nvSpPr>
        <p:spPr>
          <a:xfrm>
            <a:off x="7111663" y="1669641"/>
            <a:ext cx="1595309" cy="430887"/>
          </a:xfrm>
          <a:prstGeom prst="rect">
            <a:avLst/>
          </a:prstGeom>
          <a:noFill/>
        </p:spPr>
        <p:txBody>
          <a:bodyPr wrap="none" rtlCol="0">
            <a:spAutoFit/>
          </a:bodyPr>
          <a:lstStyle/>
          <a:p>
            <a:pPr>
              <a:defRPr/>
            </a:pPr>
            <a:r>
              <a:rPr lang="zh-CN" altLang="en-US" sz="2200" b="1" dirty="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26" name="矩形 3"/>
          <p:cNvSpPr>
            <a:spLocks noChangeArrowheads="1"/>
          </p:cNvSpPr>
          <p:nvPr/>
        </p:nvSpPr>
        <p:spPr bwMode="auto">
          <a:xfrm>
            <a:off x="5057896" y="555301"/>
            <a:ext cx="2076209" cy="646331"/>
          </a:xfrm>
          <a:prstGeom prst="rect">
            <a:avLst/>
          </a:prstGeom>
          <a:noFill/>
          <a:extLst/>
        </p:spPr>
        <p:txBody>
          <a:bodyPr wrap="none" rtlCol="0" anchor="ctr">
            <a:spAutoFit/>
          </a:bodyPr>
          <a:lstStyle/>
          <a:p>
            <a:pPr algn="ctr"/>
            <a:r>
              <a:rPr lang="zh-CN" altLang="en-US" sz="3600" b="1" dirty="0" smtClean="0">
                <a:solidFill>
                  <a:schemeClr val="tx1">
                    <a:lumMod val="75000"/>
                    <a:lumOff val="25000"/>
                  </a:schemeClr>
                </a:solidFill>
                <a:latin typeface="雅痞-简" pitchFamily="2" charset="-122"/>
                <a:ea typeface="雅痞-简" pitchFamily="2" charset="-122"/>
              </a:rPr>
              <a:t>公司愿景</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12" name="Text Box 24"/>
          <p:cNvSpPr txBox="1">
            <a:spLocks noChangeArrowheads="1"/>
          </p:cNvSpPr>
          <p:nvPr/>
        </p:nvSpPr>
        <p:spPr bwMode="auto">
          <a:xfrm>
            <a:off x="7111663" y="3592856"/>
            <a:ext cx="407428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75000"/>
                    <a:lumOff val="25000"/>
                  </a:schemeClr>
                </a:solidFill>
                <a:sym typeface="微软雅黑" pitchFamily="34" charset="-122"/>
              </a:rPr>
              <a:t>在此录入上述图表的综合描述说明</a:t>
            </a:r>
            <a:r>
              <a:rPr lang="zh-CN" altLang="en-US" dirty="0" smtClean="0">
                <a:solidFill>
                  <a:schemeClr val="tx1">
                    <a:lumMod val="75000"/>
                    <a:lumOff val="25000"/>
                  </a:schemeClr>
                </a:solidFill>
                <a:sym typeface="微软雅黑" pitchFamily="34" charset="-122"/>
              </a:rPr>
              <a:t>，</a:t>
            </a:r>
            <a:r>
              <a:rPr lang="zh-CN" altLang="en-US" dirty="0">
                <a:solidFill>
                  <a:schemeClr val="tx1">
                    <a:lumMod val="75000"/>
                    <a:lumOff val="25000"/>
                  </a:schemeClr>
                </a:solidFill>
                <a:sym typeface="微软雅黑" pitchFamily="34" charset="-122"/>
              </a:rPr>
              <a:t>在此录入上述图表的综合描述说明，</a:t>
            </a:r>
            <a:r>
              <a:rPr lang="zh-CN" altLang="en-US" dirty="0" smtClean="0">
                <a:solidFill>
                  <a:schemeClr val="tx1">
                    <a:lumMod val="75000"/>
                    <a:lumOff val="25000"/>
                  </a:schemeClr>
                </a:solidFill>
                <a:sym typeface="微软雅黑" pitchFamily="34" charset="-122"/>
              </a:rPr>
              <a:t>在此</a:t>
            </a:r>
            <a:r>
              <a:rPr lang="zh-CN" altLang="en-US" dirty="0">
                <a:solidFill>
                  <a:schemeClr val="tx1">
                    <a:lumMod val="75000"/>
                    <a:lumOff val="25000"/>
                  </a:schemeClr>
                </a:solidFill>
                <a:sym typeface="微软雅黑" pitchFamily="34" charset="-122"/>
              </a:rPr>
              <a:t>录入上述图表的综合描述说明。</a:t>
            </a:r>
            <a:endParaRPr lang="zh-CN" altLang="en-US" dirty="0">
              <a:solidFill>
                <a:schemeClr val="tx1">
                  <a:lumMod val="75000"/>
                  <a:lumOff val="25000"/>
                </a:schemeClr>
              </a:solidFill>
            </a:endParaRPr>
          </a:p>
        </p:txBody>
      </p:sp>
      <p:sp>
        <p:nvSpPr>
          <p:cNvPr id="13" name="文本框 12"/>
          <p:cNvSpPr txBox="1"/>
          <p:nvPr/>
        </p:nvSpPr>
        <p:spPr>
          <a:xfrm>
            <a:off x="7111663" y="3197973"/>
            <a:ext cx="1595309" cy="430887"/>
          </a:xfrm>
          <a:prstGeom prst="rect">
            <a:avLst/>
          </a:prstGeom>
          <a:noFill/>
        </p:spPr>
        <p:txBody>
          <a:bodyPr wrap="none" rtlCol="0">
            <a:spAutoFit/>
          </a:bodyPr>
          <a:lstStyle/>
          <a:p>
            <a:pPr>
              <a:defRPr/>
            </a:pPr>
            <a:r>
              <a:rPr lang="zh-CN" altLang="en-US" sz="2200" b="1" dirty="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14" name="Text Box 24"/>
          <p:cNvSpPr txBox="1">
            <a:spLocks noChangeArrowheads="1"/>
          </p:cNvSpPr>
          <p:nvPr/>
        </p:nvSpPr>
        <p:spPr bwMode="auto">
          <a:xfrm>
            <a:off x="7111663" y="5121188"/>
            <a:ext cx="407428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75000"/>
                    <a:lumOff val="25000"/>
                  </a:schemeClr>
                </a:solidFill>
                <a:sym typeface="微软雅黑" pitchFamily="34" charset="-122"/>
              </a:rPr>
              <a:t>在此录入上述图表的综合描述说明</a:t>
            </a:r>
            <a:r>
              <a:rPr lang="zh-CN" altLang="en-US" dirty="0" smtClean="0">
                <a:solidFill>
                  <a:schemeClr val="tx1">
                    <a:lumMod val="75000"/>
                    <a:lumOff val="25000"/>
                  </a:schemeClr>
                </a:solidFill>
                <a:sym typeface="微软雅黑" pitchFamily="34" charset="-122"/>
              </a:rPr>
              <a:t>，</a:t>
            </a:r>
            <a:r>
              <a:rPr lang="zh-CN" altLang="en-US" dirty="0">
                <a:solidFill>
                  <a:schemeClr val="tx1">
                    <a:lumMod val="75000"/>
                    <a:lumOff val="25000"/>
                  </a:schemeClr>
                </a:solidFill>
                <a:sym typeface="微软雅黑" pitchFamily="34" charset="-122"/>
              </a:rPr>
              <a:t>在此录入上述图表的综合描述说明，</a:t>
            </a:r>
            <a:r>
              <a:rPr lang="zh-CN" altLang="en-US" dirty="0" smtClean="0">
                <a:solidFill>
                  <a:schemeClr val="tx1">
                    <a:lumMod val="75000"/>
                    <a:lumOff val="25000"/>
                  </a:schemeClr>
                </a:solidFill>
                <a:sym typeface="微软雅黑" pitchFamily="34" charset="-122"/>
              </a:rPr>
              <a:t>在此</a:t>
            </a:r>
            <a:r>
              <a:rPr lang="zh-CN" altLang="en-US" dirty="0">
                <a:solidFill>
                  <a:schemeClr val="tx1">
                    <a:lumMod val="75000"/>
                    <a:lumOff val="25000"/>
                  </a:schemeClr>
                </a:solidFill>
                <a:sym typeface="微软雅黑" pitchFamily="34" charset="-122"/>
              </a:rPr>
              <a:t>录入上述图表的综合描述说明。</a:t>
            </a:r>
            <a:endParaRPr lang="zh-CN" altLang="en-US" dirty="0">
              <a:solidFill>
                <a:schemeClr val="tx1">
                  <a:lumMod val="75000"/>
                  <a:lumOff val="25000"/>
                </a:schemeClr>
              </a:solidFill>
            </a:endParaRPr>
          </a:p>
        </p:txBody>
      </p:sp>
      <p:sp>
        <p:nvSpPr>
          <p:cNvPr id="15" name="文本框 14"/>
          <p:cNvSpPr txBox="1"/>
          <p:nvPr/>
        </p:nvSpPr>
        <p:spPr>
          <a:xfrm>
            <a:off x="7111663" y="4726305"/>
            <a:ext cx="1595309" cy="430887"/>
          </a:xfrm>
          <a:prstGeom prst="rect">
            <a:avLst/>
          </a:prstGeom>
          <a:noFill/>
        </p:spPr>
        <p:txBody>
          <a:bodyPr wrap="none" rtlCol="0">
            <a:spAutoFit/>
          </a:bodyPr>
          <a:lstStyle/>
          <a:p>
            <a:pPr>
              <a:defRPr/>
            </a:pPr>
            <a:r>
              <a:rPr lang="zh-CN" altLang="en-US" sz="2200" b="1" dirty="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5108999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750" fill="hold"/>
                                        <p:tgtEl>
                                          <p:spTgt spid="26"/>
                                        </p:tgtEl>
                                        <p:attrNameLst>
                                          <p:attrName>ppt_w</p:attrName>
                                        </p:attrNameLst>
                                      </p:cBhvr>
                                      <p:tavLst>
                                        <p:tav tm="0">
                                          <p:val>
                                            <p:strVal val="#ppt_w*0.70"/>
                                          </p:val>
                                        </p:tav>
                                        <p:tav tm="100000">
                                          <p:val>
                                            <p:strVal val="#ppt_w"/>
                                          </p:val>
                                        </p:tav>
                                      </p:tavLst>
                                    </p:anim>
                                    <p:anim calcmode="lin" valueType="num">
                                      <p:cBhvr>
                                        <p:cTn id="8" dur="750" fill="hold"/>
                                        <p:tgtEl>
                                          <p:spTgt spid="26"/>
                                        </p:tgtEl>
                                        <p:attrNameLst>
                                          <p:attrName>ppt_h</p:attrName>
                                        </p:attrNameLst>
                                      </p:cBhvr>
                                      <p:tavLst>
                                        <p:tav tm="0">
                                          <p:val>
                                            <p:strVal val="#ppt_h"/>
                                          </p:val>
                                        </p:tav>
                                        <p:tav tm="100000">
                                          <p:val>
                                            <p:strVal val="#ppt_h"/>
                                          </p:val>
                                        </p:tav>
                                      </p:tavLst>
                                    </p:anim>
                                    <p:animEffect transition="in" filter="fade">
                                      <p:cBhvr>
                                        <p:cTn id="9" dur="750"/>
                                        <p:tgtEl>
                                          <p:spTgt spid="26"/>
                                        </p:tgtEl>
                                      </p:cBhvr>
                                    </p:animEffect>
                                  </p:childTnLst>
                                </p:cTn>
                              </p:par>
                            </p:childTnLst>
                          </p:cTn>
                        </p:par>
                        <p:par>
                          <p:cTn id="10" fill="hold">
                            <p:stCondLst>
                              <p:cond delay="975"/>
                            </p:stCondLst>
                            <p:childTnLst>
                              <p:par>
                                <p:cTn id="11" presetID="3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anim calcmode="lin" valueType="num">
                                      <p:cBhvr>
                                        <p:cTn id="14" dur="750" fill="hold"/>
                                        <p:tgtEl>
                                          <p:spTgt spid="4"/>
                                        </p:tgtEl>
                                        <p:attrNameLst>
                                          <p:attrName>ppt_x</p:attrName>
                                        </p:attrNameLst>
                                      </p:cBhvr>
                                      <p:tavLst>
                                        <p:tav tm="0">
                                          <p:val>
                                            <p:strVal val="#ppt_x"/>
                                          </p:val>
                                        </p:tav>
                                        <p:tav tm="100000">
                                          <p:val>
                                            <p:strVal val="#ppt_x"/>
                                          </p:val>
                                        </p:tav>
                                      </p:tavLst>
                                    </p:anim>
                                    <p:anim calcmode="lin" valueType="num">
                                      <p:cBhvr>
                                        <p:cTn id="15" dur="675" decel="100000" fill="hold"/>
                                        <p:tgtEl>
                                          <p:spTgt spid="4"/>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childTnLst>
                          </p:cTn>
                        </p:par>
                        <p:par>
                          <p:cTn id="17" fill="hold">
                            <p:stCondLst>
                              <p:cond delay="1725"/>
                            </p:stCondLst>
                            <p:childTnLst>
                              <p:par>
                                <p:cTn id="18" presetID="2" presetClass="entr" presetSubtype="2" decel="10000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750" fill="hold"/>
                                        <p:tgtEl>
                                          <p:spTgt spid="2"/>
                                        </p:tgtEl>
                                        <p:attrNameLst>
                                          <p:attrName>ppt_x</p:attrName>
                                        </p:attrNameLst>
                                      </p:cBhvr>
                                      <p:tavLst>
                                        <p:tav tm="0">
                                          <p:val>
                                            <p:strVal val="1+#ppt_w/2"/>
                                          </p:val>
                                        </p:tav>
                                        <p:tav tm="100000">
                                          <p:val>
                                            <p:strVal val="#ppt_x"/>
                                          </p:val>
                                        </p:tav>
                                      </p:tavLst>
                                    </p:anim>
                                    <p:anim calcmode="lin" valueType="num">
                                      <p:cBhvr additive="base">
                                        <p:cTn id="21" dur="750" fill="hold"/>
                                        <p:tgtEl>
                                          <p:spTgt spid="2"/>
                                        </p:tgtEl>
                                        <p:attrNameLst>
                                          <p:attrName>ppt_y</p:attrName>
                                        </p:attrNameLst>
                                      </p:cBhvr>
                                      <p:tavLst>
                                        <p:tav tm="0">
                                          <p:val>
                                            <p:strVal val="#ppt_y"/>
                                          </p:val>
                                        </p:tav>
                                        <p:tav tm="100000">
                                          <p:val>
                                            <p:strVal val="#ppt_y"/>
                                          </p:val>
                                        </p:tav>
                                      </p:tavLst>
                                    </p:anim>
                                  </p:childTnLst>
                                </p:cTn>
                              </p:par>
                            </p:childTnLst>
                          </p:cTn>
                        </p:par>
                        <p:par>
                          <p:cTn id="22" fill="hold">
                            <p:stCondLst>
                              <p:cond delay="2475"/>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975"/>
                            </p:stCondLst>
                            <p:childTnLst>
                              <p:par>
                                <p:cTn id="27" presetID="14" presetClass="entr" presetSubtype="1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randombar(horizontal)">
                                      <p:cBhvr>
                                        <p:cTn id="29" dur="500"/>
                                        <p:tgtEl>
                                          <p:spTgt spid="5"/>
                                        </p:tgtEl>
                                      </p:cBhvr>
                                    </p:animEffect>
                                  </p:childTnLst>
                                </p:cTn>
                              </p:par>
                            </p:childTnLst>
                          </p:cTn>
                        </p:par>
                        <p:par>
                          <p:cTn id="30" fill="hold">
                            <p:stCondLst>
                              <p:cond delay="3475"/>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3975"/>
                            </p:stCondLst>
                            <p:childTnLst>
                              <p:par>
                                <p:cTn id="35" presetID="14" presetClass="entr" presetSubtype="1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randombar(horizontal)">
                                      <p:cBhvr>
                                        <p:cTn id="37" dur="500"/>
                                        <p:tgtEl>
                                          <p:spTgt spid="12"/>
                                        </p:tgtEl>
                                      </p:cBhvr>
                                    </p:animEffect>
                                  </p:childTnLst>
                                </p:cTn>
                              </p:par>
                            </p:childTnLst>
                          </p:cTn>
                        </p:par>
                        <p:par>
                          <p:cTn id="38" fill="hold">
                            <p:stCondLst>
                              <p:cond delay="4475"/>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4975"/>
                            </p:stCondLst>
                            <p:childTnLst>
                              <p:par>
                                <p:cTn id="43" presetID="14" presetClass="entr" presetSubtype="1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randombar(horizontal)">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26" grpId="0"/>
      <p:bldP spid="12" grpId="0"/>
      <p:bldP spid="13" grpId="0"/>
      <p:bldP spid="14"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任意多边形 82"/>
          <p:cNvSpPr>
            <a:spLocks/>
          </p:cNvSpPr>
          <p:nvPr/>
        </p:nvSpPr>
        <p:spPr bwMode="auto">
          <a:xfrm rot="21401676" flipH="1">
            <a:off x="5622107" y="2738988"/>
            <a:ext cx="782757" cy="2628155"/>
          </a:xfrm>
          <a:custGeom>
            <a:avLst/>
            <a:gdLst>
              <a:gd name="connsiteX0" fmla="*/ 720404 w 782757"/>
              <a:gd name="connsiteY0" fmla="*/ 2565889 h 2628155"/>
              <a:gd name="connsiteX1" fmla="*/ 511077 w 782757"/>
              <a:gd name="connsiteY1" fmla="*/ 2581926 h 2628155"/>
              <a:gd name="connsiteX2" fmla="*/ 621525 w 782757"/>
              <a:gd name="connsiteY2" fmla="*/ 2594241 h 2628155"/>
              <a:gd name="connsiteX3" fmla="*/ 720404 w 782757"/>
              <a:gd name="connsiteY3" fmla="*/ 2565889 h 2628155"/>
              <a:gd name="connsiteX4" fmla="*/ 720404 w 782757"/>
              <a:gd name="connsiteY4" fmla="*/ 2552422 h 2628155"/>
              <a:gd name="connsiteX5" fmla="*/ 720404 w 782757"/>
              <a:gd name="connsiteY5" fmla="*/ 2565889 h 2628155"/>
              <a:gd name="connsiteX6" fmla="*/ 725701 w 782757"/>
              <a:gd name="connsiteY6" fmla="*/ 2553485 h 2628155"/>
              <a:gd name="connsiteX7" fmla="*/ 722247 w 782757"/>
              <a:gd name="connsiteY7" fmla="*/ 2552329 h 2628155"/>
              <a:gd name="connsiteX8" fmla="*/ 720404 w 782757"/>
              <a:gd name="connsiteY8" fmla="*/ 2551713 h 2628155"/>
              <a:gd name="connsiteX9" fmla="*/ 716219 w 782757"/>
              <a:gd name="connsiteY9" fmla="*/ 2552632 h 2628155"/>
              <a:gd name="connsiteX10" fmla="*/ 720404 w 782757"/>
              <a:gd name="connsiteY10" fmla="*/ 2552422 h 2628155"/>
              <a:gd name="connsiteX11" fmla="*/ 240135 w 782757"/>
              <a:gd name="connsiteY11" fmla="*/ 2578829 h 2628155"/>
              <a:gd name="connsiteX12" fmla="*/ 240135 w 782757"/>
              <a:gd name="connsiteY12" fmla="*/ 2580066 h 2628155"/>
              <a:gd name="connsiteX13" fmla="*/ 359087 w 782757"/>
              <a:gd name="connsiteY13" fmla="*/ 2585040 h 2628155"/>
              <a:gd name="connsiteX14" fmla="*/ 381391 w 782757"/>
              <a:gd name="connsiteY14" fmla="*/ 2580066 h 2628155"/>
              <a:gd name="connsiteX15" fmla="*/ 474387 w 782757"/>
              <a:gd name="connsiteY15" fmla="*/ 2566455 h 2628155"/>
              <a:gd name="connsiteX16" fmla="*/ 445363 w 782757"/>
              <a:gd name="connsiteY16" fmla="*/ 2567275 h 2628155"/>
              <a:gd name="connsiteX17" fmla="*/ 405227 w 782757"/>
              <a:gd name="connsiteY17" fmla="*/ 2575635 h 2628155"/>
              <a:gd name="connsiteX18" fmla="*/ 353139 w 782757"/>
              <a:gd name="connsiteY18" fmla="*/ 2580065 h 2628155"/>
              <a:gd name="connsiteX19" fmla="*/ 335406 w 782757"/>
              <a:gd name="connsiteY19" fmla="*/ 2577954 h 2628155"/>
              <a:gd name="connsiteX20" fmla="*/ 324888 w 782757"/>
              <a:gd name="connsiteY20" fmla="*/ 2580065 h 2628155"/>
              <a:gd name="connsiteX21" fmla="*/ 278759 w 782757"/>
              <a:gd name="connsiteY21" fmla="*/ 2581173 h 2628155"/>
              <a:gd name="connsiteX22" fmla="*/ 254968 w 782757"/>
              <a:gd name="connsiteY22" fmla="*/ 2579729 h 2628155"/>
              <a:gd name="connsiteX23" fmla="*/ 254261 w 782757"/>
              <a:gd name="connsiteY23" fmla="*/ 2580066 h 2628155"/>
              <a:gd name="connsiteX24" fmla="*/ 254261 w 782757"/>
              <a:gd name="connsiteY24" fmla="*/ 2579686 h 2628155"/>
              <a:gd name="connsiteX25" fmla="*/ 491940 w 782757"/>
              <a:gd name="connsiteY25" fmla="*/ 2563886 h 2628155"/>
              <a:gd name="connsiteX26" fmla="*/ 474387 w 782757"/>
              <a:gd name="connsiteY26" fmla="*/ 2566455 h 2628155"/>
              <a:gd name="connsiteX27" fmla="*/ 494395 w 782757"/>
              <a:gd name="connsiteY27" fmla="*/ 2565889 h 2628155"/>
              <a:gd name="connsiteX28" fmla="*/ 607399 w 782757"/>
              <a:gd name="connsiteY28" fmla="*/ 2565889 h 2628155"/>
              <a:gd name="connsiteX29" fmla="*/ 663902 w 782757"/>
              <a:gd name="connsiteY29" fmla="*/ 2564117 h 2628155"/>
              <a:gd name="connsiteX30" fmla="*/ 716219 w 782757"/>
              <a:gd name="connsiteY30" fmla="*/ 2552632 h 2628155"/>
              <a:gd name="connsiteX31" fmla="*/ 593274 w 782757"/>
              <a:gd name="connsiteY31" fmla="*/ 2558801 h 2628155"/>
              <a:gd name="connsiteX32" fmla="*/ 734530 w 782757"/>
              <a:gd name="connsiteY32" fmla="*/ 2537537 h 2628155"/>
              <a:gd name="connsiteX33" fmla="*/ 734529 w 782757"/>
              <a:gd name="connsiteY33" fmla="*/ 2551713 h 2628155"/>
              <a:gd name="connsiteX34" fmla="*/ 734530 w 782757"/>
              <a:gd name="connsiteY34" fmla="*/ 2537537 h 2628155"/>
              <a:gd name="connsiteX35" fmla="*/ 480269 w 782757"/>
              <a:gd name="connsiteY35" fmla="*/ 2551713 h 2628155"/>
              <a:gd name="connsiteX36" fmla="*/ 448484 w 782757"/>
              <a:gd name="connsiteY36" fmla="*/ 2555257 h 2628155"/>
              <a:gd name="connsiteX37" fmla="*/ 379306 w 782757"/>
              <a:gd name="connsiteY37" fmla="*/ 2569143 h 2628155"/>
              <a:gd name="connsiteX38" fmla="*/ 445363 w 782757"/>
              <a:gd name="connsiteY38" fmla="*/ 2567275 h 2628155"/>
              <a:gd name="connsiteX39" fmla="*/ 452018 w 782757"/>
              <a:gd name="connsiteY39" fmla="*/ 2565889 h 2628155"/>
              <a:gd name="connsiteX40" fmla="*/ 491940 w 782757"/>
              <a:gd name="connsiteY40" fmla="*/ 2563886 h 2628155"/>
              <a:gd name="connsiteX41" fmla="*/ 550897 w 782757"/>
              <a:gd name="connsiteY41" fmla="*/ 2555257 h 2628155"/>
              <a:gd name="connsiteX42" fmla="*/ 720404 w 782757"/>
              <a:gd name="connsiteY42" fmla="*/ 2551713 h 2628155"/>
              <a:gd name="connsiteX43" fmla="*/ 722247 w 782757"/>
              <a:gd name="connsiteY43" fmla="*/ 2552329 h 2628155"/>
              <a:gd name="connsiteX44" fmla="*/ 734529 w 782757"/>
              <a:gd name="connsiteY44" fmla="*/ 2551713 h 2628155"/>
              <a:gd name="connsiteX45" fmla="*/ 600337 w 782757"/>
              <a:gd name="connsiteY45" fmla="*/ 2546397 h 2628155"/>
              <a:gd name="connsiteX46" fmla="*/ 514948 w 782757"/>
              <a:gd name="connsiteY46" fmla="*/ 2549779 h 2628155"/>
              <a:gd name="connsiteX47" fmla="*/ 309862 w 782757"/>
              <a:gd name="connsiteY47" fmla="*/ 2560298 h 2628155"/>
              <a:gd name="connsiteX48" fmla="*/ 290242 w 782757"/>
              <a:gd name="connsiteY48" fmla="*/ 2562942 h 2628155"/>
              <a:gd name="connsiteX49" fmla="*/ 284128 w 782757"/>
              <a:gd name="connsiteY49" fmla="*/ 2565852 h 2628155"/>
              <a:gd name="connsiteX50" fmla="*/ 301051 w 782757"/>
              <a:gd name="connsiteY50" fmla="*/ 2573863 h 2628155"/>
              <a:gd name="connsiteX51" fmla="*/ 335406 w 782757"/>
              <a:gd name="connsiteY51" fmla="*/ 2577954 h 2628155"/>
              <a:gd name="connsiteX52" fmla="*/ 379306 w 782757"/>
              <a:gd name="connsiteY52" fmla="*/ 2569143 h 2628155"/>
              <a:gd name="connsiteX53" fmla="*/ 369031 w 782757"/>
              <a:gd name="connsiteY53" fmla="*/ 2569433 h 2628155"/>
              <a:gd name="connsiteX54" fmla="*/ 254261 w 782757"/>
              <a:gd name="connsiteY54" fmla="*/ 2562345 h 2628155"/>
              <a:gd name="connsiteX55" fmla="*/ 254261 w 782757"/>
              <a:gd name="connsiteY55" fmla="*/ 2579686 h 2628155"/>
              <a:gd name="connsiteX56" fmla="*/ 254968 w 782757"/>
              <a:gd name="connsiteY56" fmla="*/ 2579729 h 2628155"/>
              <a:gd name="connsiteX57" fmla="*/ 284128 w 782757"/>
              <a:gd name="connsiteY57" fmla="*/ 2565852 h 2628155"/>
              <a:gd name="connsiteX58" fmla="*/ 280700 w 782757"/>
              <a:gd name="connsiteY58" fmla="*/ 2564229 h 2628155"/>
              <a:gd name="connsiteX59" fmla="*/ 268386 w 782757"/>
              <a:gd name="connsiteY59" fmla="*/ 2565889 h 2628155"/>
              <a:gd name="connsiteX60" fmla="*/ 320383 w 782757"/>
              <a:gd name="connsiteY60" fmla="*/ 2554931 h 2628155"/>
              <a:gd name="connsiteX61" fmla="*/ 301272 w 782757"/>
              <a:gd name="connsiteY61" fmla="*/ 2557694 h 2628155"/>
              <a:gd name="connsiteX62" fmla="*/ 299245 w 782757"/>
              <a:gd name="connsiteY62" fmla="*/ 2558658 h 2628155"/>
              <a:gd name="connsiteX63" fmla="*/ 309862 w 782757"/>
              <a:gd name="connsiteY63" fmla="*/ 2560298 h 2628155"/>
              <a:gd name="connsiteX64" fmla="*/ 328795 w 782757"/>
              <a:gd name="connsiteY64" fmla="*/ 2557745 h 2628155"/>
              <a:gd name="connsiteX65" fmla="*/ 383329 w 782757"/>
              <a:gd name="connsiteY65" fmla="*/ 2550394 h 2628155"/>
              <a:gd name="connsiteX66" fmla="*/ 328795 w 782757"/>
              <a:gd name="connsiteY66" fmla="*/ 2557745 h 2628155"/>
              <a:gd name="connsiteX67" fmla="*/ 353139 w 782757"/>
              <a:gd name="connsiteY67" fmla="*/ 2565889 h 2628155"/>
              <a:gd name="connsiteX68" fmla="*/ 448484 w 782757"/>
              <a:gd name="connsiteY68" fmla="*/ 2555257 h 2628155"/>
              <a:gd name="connsiteX69" fmla="*/ 466143 w 782757"/>
              <a:gd name="connsiteY69" fmla="*/ 2551713 h 2628155"/>
              <a:gd name="connsiteX70" fmla="*/ 536772 w 782757"/>
              <a:gd name="connsiteY70" fmla="*/ 2537537 h 2628155"/>
              <a:gd name="connsiteX71" fmla="*/ 466143 w 782757"/>
              <a:gd name="connsiteY71" fmla="*/ 2551713 h 2628155"/>
              <a:gd name="connsiteX72" fmla="*/ 466144 w 782757"/>
              <a:gd name="connsiteY72" fmla="*/ 2551713 h 2628155"/>
              <a:gd name="connsiteX73" fmla="*/ 514948 w 782757"/>
              <a:gd name="connsiteY73" fmla="*/ 2549779 h 2628155"/>
              <a:gd name="connsiteX74" fmla="*/ 734530 w 782757"/>
              <a:gd name="connsiteY74" fmla="*/ 2537537 h 2628155"/>
              <a:gd name="connsiteX75" fmla="*/ 713043 w 782757"/>
              <a:gd name="connsiteY75" fmla="*/ 2535577 h 2628155"/>
              <a:gd name="connsiteX76" fmla="*/ 655073 w 782757"/>
              <a:gd name="connsiteY76" fmla="*/ 2539309 h 2628155"/>
              <a:gd name="connsiteX77" fmla="*/ 536772 w 782757"/>
              <a:gd name="connsiteY77" fmla="*/ 2537537 h 2628155"/>
              <a:gd name="connsiteX78" fmla="*/ 254260 w 782757"/>
              <a:gd name="connsiteY78" fmla="*/ 2551713 h 2628155"/>
              <a:gd name="connsiteX79" fmla="*/ 280700 w 782757"/>
              <a:gd name="connsiteY79" fmla="*/ 2564229 h 2628155"/>
              <a:gd name="connsiteX80" fmla="*/ 290242 w 782757"/>
              <a:gd name="connsiteY80" fmla="*/ 2562942 h 2628155"/>
              <a:gd name="connsiteX81" fmla="*/ 299245 w 782757"/>
              <a:gd name="connsiteY81" fmla="*/ 2558658 h 2628155"/>
              <a:gd name="connsiteX82" fmla="*/ 249767 w 782757"/>
              <a:gd name="connsiteY82" fmla="*/ 2547315 h 2628155"/>
              <a:gd name="connsiteX83" fmla="*/ 240135 w 782757"/>
              <a:gd name="connsiteY83" fmla="*/ 2551713 h 2628155"/>
              <a:gd name="connsiteX84" fmla="*/ 240135 w 782757"/>
              <a:gd name="connsiteY84" fmla="*/ 2558801 h 2628155"/>
              <a:gd name="connsiteX85" fmla="*/ 254261 w 782757"/>
              <a:gd name="connsiteY85" fmla="*/ 2562345 h 2628155"/>
              <a:gd name="connsiteX86" fmla="*/ 254260 w 782757"/>
              <a:gd name="connsiteY86" fmla="*/ 2551713 h 2628155"/>
              <a:gd name="connsiteX87" fmla="*/ 770387 w 782757"/>
              <a:gd name="connsiteY87" fmla="*/ 2504823 h 2628155"/>
              <a:gd name="connsiteX88" fmla="*/ 769600 w 782757"/>
              <a:gd name="connsiteY88" fmla="*/ 2505274 h 2628155"/>
              <a:gd name="connsiteX89" fmla="*/ 769843 w 782757"/>
              <a:gd name="connsiteY89" fmla="*/ 2505640 h 2628155"/>
              <a:gd name="connsiteX90" fmla="*/ 197758 w 782757"/>
              <a:gd name="connsiteY90" fmla="*/ 2536429 h 2628155"/>
              <a:gd name="connsiteX91" fmla="*/ 197758 w 782757"/>
              <a:gd name="connsiteY91" fmla="*/ 2564563 h 2628155"/>
              <a:gd name="connsiteX92" fmla="*/ 231306 w 782757"/>
              <a:gd name="connsiteY92" fmla="*/ 2578293 h 2628155"/>
              <a:gd name="connsiteX93" fmla="*/ 240135 w 782757"/>
              <a:gd name="connsiteY93" fmla="*/ 2578829 h 2628155"/>
              <a:gd name="connsiteX94" fmla="*/ 240135 w 782757"/>
              <a:gd name="connsiteY94" fmla="*/ 2558801 h 2628155"/>
              <a:gd name="connsiteX95" fmla="*/ 240135 w 782757"/>
              <a:gd name="connsiteY95" fmla="*/ 2558801 h 2628155"/>
              <a:gd name="connsiteX96" fmla="*/ 211884 w 782757"/>
              <a:gd name="connsiteY96" fmla="*/ 2551713 h 2628155"/>
              <a:gd name="connsiteX97" fmla="*/ 197758 w 782757"/>
              <a:gd name="connsiteY97" fmla="*/ 2536430 h 2628155"/>
              <a:gd name="connsiteX98" fmla="*/ 176418 w 782757"/>
              <a:gd name="connsiteY98" fmla="*/ 2535378 h 2628155"/>
              <a:gd name="connsiteX99" fmla="*/ 176570 w 782757"/>
              <a:gd name="connsiteY99" fmla="*/ 2539309 h 2628155"/>
              <a:gd name="connsiteX100" fmla="*/ 183633 w 782757"/>
              <a:gd name="connsiteY100" fmla="*/ 2594241 h 2628155"/>
              <a:gd name="connsiteX101" fmla="*/ 268386 w 782757"/>
              <a:gd name="connsiteY101" fmla="*/ 2622594 h 2628155"/>
              <a:gd name="connsiteX102" fmla="*/ 489098 w 782757"/>
              <a:gd name="connsiteY102" fmla="*/ 2583609 h 2628155"/>
              <a:gd name="connsiteX103" fmla="*/ 511077 w 782757"/>
              <a:gd name="connsiteY103" fmla="*/ 2581926 h 2628155"/>
              <a:gd name="connsiteX104" fmla="*/ 494395 w 782757"/>
              <a:gd name="connsiteY104" fmla="*/ 2580065 h 2628155"/>
              <a:gd name="connsiteX105" fmla="*/ 367265 w 782757"/>
              <a:gd name="connsiteY105" fmla="*/ 2585381 h 2628155"/>
              <a:gd name="connsiteX106" fmla="*/ 359087 w 782757"/>
              <a:gd name="connsiteY106" fmla="*/ 2585040 h 2628155"/>
              <a:gd name="connsiteX107" fmla="*/ 254260 w 782757"/>
              <a:gd name="connsiteY107" fmla="*/ 2608418 h 2628155"/>
              <a:gd name="connsiteX108" fmla="*/ 197758 w 782757"/>
              <a:gd name="connsiteY108" fmla="*/ 2580065 h 2628155"/>
              <a:gd name="connsiteX109" fmla="*/ 197758 w 782757"/>
              <a:gd name="connsiteY109" fmla="*/ 2564563 h 2628155"/>
              <a:gd name="connsiteX110" fmla="*/ 191799 w 782757"/>
              <a:gd name="connsiteY110" fmla="*/ 2562124 h 2628155"/>
              <a:gd name="connsiteX111" fmla="*/ 776906 w 782757"/>
              <a:gd name="connsiteY111" fmla="*/ 2495008 h 2628155"/>
              <a:gd name="connsiteX112" fmla="*/ 770387 w 782757"/>
              <a:gd name="connsiteY112" fmla="*/ 2504823 h 2628155"/>
              <a:gd name="connsiteX113" fmla="*/ 775140 w 782757"/>
              <a:gd name="connsiteY113" fmla="*/ 2502096 h 2628155"/>
              <a:gd name="connsiteX114" fmla="*/ 776906 w 782757"/>
              <a:gd name="connsiteY114" fmla="*/ 2495008 h 2628155"/>
              <a:gd name="connsiteX115" fmla="*/ 762336 w 782757"/>
              <a:gd name="connsiteY115" fmla="*/ 2482081 h 2628155"/>
              <a:gd name="connsiteX116" fmla="*/ 753952 w 782757"/>
              <a:gd name="connsiteY116" fmla="*/ 2505641 h 2628155"/>
              <a:gd name="connsiteX117" fmla="*/ 734529 w 782757"/>
              <a:gd name="connsiteY117" fmla="*/ 2509184 h 2628155"/>
              <a:gd name="connsiteX118" fmla="*/ 593274 w 782757"/>
              <a:gd name="connsiteY118" fmla="*/ 2509184 h 2628155"/>
              <a:gd name="connsiteX119" fmla="*/ 494395 w 782757"/>
              <a:gd name="connsiteY119" fmla="*/ 2523361 h 2628155"/>
              <a:gd name="connsiteX120" fmla="*/ 492416 w 782757"/>
              <a:gd name="connsiteY120" fmla="*/ 2523849 h 2628155"/>
              <a:gd name="connsiteX121" fmla="*/ 598571 w 782757"/>
              <a:gd name="connsiteY121" fmla="*/ 2525132 h 2628155"/>
              <a:gd name="connsiteX122" fmla="*/ 713043 w 782757"/>
              <a:gd name="connsiteY122" fmla="*/ 2535577 h 2628155"/>
              <a:gd name="connsiteX123" fmla="*/ 713562 w 782757"/>
              <a:gd name="connsiteY123" fmla="*/ 2535543 h 2628155"/>
              <a:gd name="connsiteX124" fmla="*/ 762780 w 782757"/>
              <a:gd name="connsiteY124" fmla="*/ 2509184 h 2628155"/>
              <a:gd name="connsiteX125" fmla="*/ 769600 w 782757"/>
              <a:gd name="connsiteY125" fmla="*/ 2505274 h 2628155"/>
              <a:gd name="connsiteX126" fmla="*/ 762780 w 782757"/>
              <a:gd name="connsiteY126" fmla="*/ 2495008 h 2628155"/>
              <a:gd name="connsiteX127" fmla="*/ 169507 w 782757"/>
              <a:gd name="connsiteY127" fmla="*/ 2495009 h 2628155"/>
              <a:gd name="connsiteX128" fmla="*/ 169507 w 782757"/>
              <a:gd name="connsiteY128" fmla="*/ 2523360 h 2628155"/>
              <a:gd name="connsiteX129" fmla="*/ 176418 w 782757"/>
              <a:gd name="connsiteY129" fmla="*/ 2535378 h 2628155"/>
              <a:gd name="connsiteX130" fmla="*/ 175687 w 782757"/>
              <a:gd name="connsiteY130" fmla="*/ 2516494 h 2628155"/>
              <a:gd name="connsiteX131" fmla="*/ 547044 w 782757"/>
              <a:gd name="connsiteY131" fmla="*/ 2409052 h 2628155"/>
              <a:gd name="connsiteX132" fmla="*/ 377536 w 782757"/>
              <a:gd name="connsiteY132" fmla="*/ 2519319 h 2628155"/>
              <a:gd name="connsiteX133" fmla="*/ 377781 w 782757"/>
              <a:gd name="connsiteY133" fmla="*/ 2521712 h 2628155"/>
              <a:gd name="connsiteX134" fmla="*/ 346077 w 782757"/>
              <a:gd name="connsiteY134" fmla="*/ 2521588 h 2628155"/>
              <a:gd name="connsiteX135" fmla="*/ 289133 w 782757"/>
              <a:gd name="connsiteY135" fmla="*/ 2529341 h 2628155"/>
              <a:gd name="connsiteX136" fmla="*/ 270000 w 782757"/>
              <a:gd name="connsiteY136" fmla="*/ 2538077 h 2628155"/>
              <a:gd name="connsiteX137" fmla="*/ 320383 w 782757"/>
              <a:gd name="connsiteY137" fmla="*/ 2554931 h 2628155"/>
              <a:gd name="connsiteX138" fmla="*/ 354905 w 782757"/>
              <a:gd name="connsiteY138" fmla="*/ 2549941 h 2628155"/>
              <a:gd name="connsiteX139" fmla="*/ 383329 w 782757"/>
              <a:gd name="connsiteY139" fmla="*/ 2550394 h 2628155"/>
              <a:gd name="connsiteX140" fmla="*/ 386688 w 782757"/>
              <a:gd name="connsiteY140" fmla="*/ 2549941 h 2628155"/>
              <a:gd name="connsiteX141" fmla="*/ 492416 w 782757"/>
              <a:gd name="connsiteY141" fmla="*/ 2523849 h 2628155"/>
              <a:gd name="connsiteX142" fmla="*/ 452018 w 782757"/>
              <a:gd name="connsiteY142" fmla="*/ 2523360 h 2628155"/>
              <a:gd name="connsiteX143" fmla="*/ 411052 w 782757"/>
              <a:gd name="connsiteY143" fmla="*/ 2522064 h 2628155"/>
              <a:gd name="connsiteX144" fmla="*/ 561170 w 782757"/>
              <a:gd name="connsiteY144" fmla="*/ 2436618 h 2628155"/>
              <a:gd name="connsiteX145" fmla="*/ 547044 w 782757"/>
              <a:gd name="connsiteY145" fmla="*/ 2409052 h 2628155"/>
              <a:gd name="connsiteX146" fmla="*/ 169507 w 782757"/>
              <a:gd name="connsiteY146" fmla="*/ 2409951 h 2628155"/>
              <a:gd name="connsiteX147" fmla="*/ 183633 w 782757"/>
              <a:gd name="connsiteY147" fmla="*/ 2409951 h 2628155"/>
              <a:gd name="connsiteX148" fmla="*/ 169507 w 782757"/>
              <a:gd name="connsiteY148" fmla="*/ 2409951 h 2628155"/>
              <a:gd name="connsiteX149" fmla="*/ 169507 w 782757"/>
              <a:gd name="connsiteY149" fmla="*/ 2409951 h 2628155"/>
              <a:gd name="connsiteX150" fmla="*/ 169507 w 782757"/>
              <a:gd name="connsiteY150" fmla="*/ 2495008 h 2628155"/>
              <a:gd name="connsiteX151" fmla="*/ 169507 w 782757"/>
              <a:gd name="connsiteY151" fmla="*/ 2495009 h 2628155"/>
              <a:gd name="connsiteX152" fmla="*/ 169507 w 782757"/>
              <a:gd name="connsiteY152" fmla="*/ 2409951 h 2628155"/>
              <a:gd name="connsiteX153" fmla="*/ 169507 w 782757"/>
              <a:gd name="connsiteY153" fmla="*/ 2409946 h 2628155"/>
              <a:gd name="connsiteX154" fmla="*/ 169507 w 782757"/>
              <a:gd name="connsiteY154" fmla="*/ 2409950 h 2628155"/>
              <a:gd name="connsiteX155" fmla="*/ 169507 w 782757"/>
              <a:gd name="connsiteY155" fmla="*/ 2409951 h 2628155"/>
              <a:gd name="connsiteX156" fmla="*/ 758366 w 782757"/>
              <a:gd name="connsiteY156" fmla="*/ 2366534 h 2628155"/>
              <a:gd name="connsiteX157" fmla="*/ 762336 w 782757"/>
              <a:gd name="connsiteY157" fmla="*/ 2482081 h 2628155"/>
              <a:gd name="connsiteX158" fmla="*/ 762781 w 782757"/>
              <a:gd name="connsiteY158" fmla="*/ 2480833 h 2628155"/>
              <a:gd name="connsiteX159" fmla="*/ 762781 w 782757"/>
              <a:gd name="connsiteY159" fmla="*/ 2424126 h 2628155"/>
              <a:gd name="connsiteX160" fmla="*/ 126512 w 782757"/>
              <a:gd name="connsiteY160" fmla="*/ 2352910 h 2628155"/>
              <a:gd name="connsiteX161" fmla="*/ 155810 w 782757"/>
              <a:gd name="connsiteY161" fmla="*/ 2352910 h 2628155"/>
              <a:gd name="connsiteX162" fmla="*/ 126512 w 782757"/>
              <a:gd name="connsiteY162" fmla="*/ 2352910 h 2628155"/>
              <a:gd name="connsiteX163" fmla="*/ 181927 w 782757"/>
              <a:gd name="connsiteY163" fmla="*/ 2346400 h 2628155"/>
              <a:gd name="connsiteX164" fmla="*/ 182592 w 782757"/>
              <a:gd name="connsiteY164" fmla="*/ 2371145 h 2628155"/>
              <a:gd name="connsiteX165" fmla="*/ 183633 w 782757"/>
              <a:gd name="connsiteY165" fmla="*/ 2381599 h 2628155"/>
              <a:gd name="connsiteX166" fmla="*/ 197758 w 782757"/>
              <a:gd name="connsiteY166" fmla="*/ 2466656 h 2628155"/>
              <a:gd name="connsiteX167" fmla="*/ 194227 w 782757"/>
              <a:gd name="connsiteY167" fmla="*/ 2514501 h 2628155"/>
              <a:gd name="connsiteX168" fmla="*/ 197758 w 782757"/>
              <a:gd name="connsiteY168" fmla="*/ 2536429 h 2628155"/>
              <a:gd name="connsiteX169" fmla="*/ 197758 w 782757"/>
              <a:gd name="connsiteY169" fmla="*/ 2509184 h 2628155"/>
              <a:gd name="connsiteX170" fmla="*/ 197758 w 782757"/>
              <a:gd name="connsiteY170" fmla="*/ 2409951 h 2628155"/>
              <a:gd name="connsiteX171" fmla="*/ 776906 w 782757"/>
              <a:gd name="connsiteY171" fmla="*/ 2269606 h 2628155"/>
              <a:gd name="connsiteX172" fmla="*/ 776906 w 782757"/>
              <a:gd name="connsiteY172" fmla="*/ 2424120 h 2628155"/>
              <a:gd name="connsiteX173" fmla="*/ 776906 w 782757"/>
              <a:gd name="connsiteY173" fmla="*/ 2424127 h 2628155"/>
              <a:gd name="connsiteX174" fmla="*/ 776906 w 782757"/>
              <a:gd name="connsiteY174" fmla="*/ 2495008 h 2628155"/>
              <a:gd name="connsiteX175" fmla="*/ 780438 w 782757"/>
              <a:gd name="connsiteY175" fmla="*/ 2305402 h 2628155"/>
              <a:gd name="connsiteX176" fmla="*/ 168094 w 782757"/>
              <a:gd name="connsiteY176" fmla="*/ 2290871 h 2628155"/>
              <a:gd name="connsiteX177" fmla="*/ 169507 w 782757"/>
              <a:gd name="connsiteY177" fmla="*/ 2324894 h 2628155"/>
              <a:gd name="connsiteX178" fmla="*/ 183633 w 782757"/>
              <a:gd name="connsiteY178" fmla="*/ 2409951 h 2628155"/>
              <a:gd name="connsiteX179" fmla="*/ 182592 w 782757"/>
              <a:gd name="connsiteY179" fmla="*/ 2371145 h 2628155"/>
              <a:gd name="connsiteX180" fmla="*/ 178925 w 782757"/>
              <a:gd name="connsiteY180" fmla="*/ 2334346 h 2628155"/>
              <a:gd name="connsiteX181" fmla="*/ 188864 w 782757"/>
              <a:gd name="connsiteY181" fmla="*/ 2284987 h 2628155"/>
              <a:gd name="connsiteX182" fmla="*/ 190696 w 782757"/>
              <a:gd name="connsiteY182" fmla="*/ 2310718 h 2628155"/>
              <a:gd name="connsiteX183" fmla="*/ 197758 w 782757"/>
              <a:gd name="connsiteY183" fmla="*/ 2409951 h 2628155"/>
              <a:gd name="connsiteX184" fmla="*/ 227555 w 782757"/>
              <a:gd name="connsiteY184" fmla="*/ 2525576 h 2628155"/>
              <a:gd name="connsiteX185" fmla="*/ 249767 w 782757"/>
              <a:gd name="connsiteY185" fmla="*/ 2547315 h 2628155"/>
              <a:gd name="connsiteX186" fmla="*/ 270000 w 782757"/>
              <a:gd name="connsiteY186" fmla="*/ 2538077 h 2628155"/>
              <a:gd name="connsiteX187" fmla="*/ 268386 w 782757"/>
              <a:gd name="connsiteY187" fmla="*/ 2537537 h 2628155"/>
              <a:gd name="connsiteX188" fmla="*/ 211884 w 782757"/>
              <a:gd name="connsiteY188" fmla="*/ 2395775 h 2628155"/>
              <a:gd name="connsiteX189" fmla="*/ 195993 w 782757"/>
              <a:gd name="connsiteY189" fmla="*/ 2312490 h 2628155"/>
              <a:gd name="connsiteX190" fmla="*/ 761963 w 782757"/>
              <a:gd name="connsiteY190" fmla="*/ 2222123 h 2628155"/>
              <a:gd name="connsiteX191" fmla="*/ 762781 w 782757"/>
              <a:gd name="connsiteY191" fmla="*/ 2310718 h 2628155"/>
              <a:gd name="connsiteX192" fmla="*/ 762781 w 782757"/>
              <a:gd name="connsiteY192" fmla="*/ 2424126 h 2628155"/>
              <a:gd name="connsiteX193" fmla="*/ 762781 w 782757"/>
              <a:gd name="connsiteY193" fmla="*/ 2424127 h 2628155"/>
              <a:gd name="connsiteX194" fmla="*/ 762781 w 782757"/>
              <a:gd name="connsiteY194" fmla="*/ 2480832 h 2628155"/>
              <a:gd name="connsiteX195" fmla="*/ 762781 w 782757"/>
              <a:gd name="connsiteY195" fmla="*/ 2480833 h 2628155"/>
              <a:gd name="connsiteX196" fmla="*/ 762780 w 782757"/>
              <a:gd name="connsiteY196" fmla="*/ 2495008 h 2628155"/>
              <a:gd name="connsiteX197" fmla="*/ 776906 w 782757"/>
              <a:gd name="connsiteY197" fmla="*/ 2495008 h 2628155"/>
              <a:gd name="connsiteX198" fmla="*/ 776906 w 782757"/>
              <a:gd name="connsiteY198" fmla="*/ 2424120 h 2628155"/>
              <a:gd name="connsiteX199" fmla="*/ 775140 w 782757"/>
              <a:gd name="connsiteY199" fmla="*/ 2331982 h 2628155"/>
              <a:gd name="connsiteX200" fmla="*/ 762780 w 782757"/>
              <a:gd name="connsiteY200" fmla="*/ 2239837 h 2628155"/>
              <a:gd name="connsiteX201" fmla="*/ 159044 w 782757"/>
              <a:gd name="connsiteY201" fmla="*/ 2254540 h 2628155"/>
              <a:gd name="connsiteX202" fmla="*/ 167741 w 782757"/>
              <a:gd name="connsiteY202" fmla="*/ 2323122 h 2628155"/>
              <a:gd name="connsiteX203" fmla="*/ 169507 w 782757"/>
              <a:gd name="connsiteY203" fmla="*/ 2409946 h 2628155"/>
              <a:gd name="connsiteX204" fmla="*/ 169507 w 782757"/>
              <a:gd name="connsiteY204" fmla="*/ 2353246 h 2628155"/>
              <a:gd name="connsiteX205" fmla="*/ 167051 w 782757"/>
              <a:gd name="connsiteY205" fmla="*/ 2286680 h 2628155"/>
              <a:gd name="connsiteX206" fmla="*/ 169507 w 782757"/>
              <a:gd name="connsiteY206" fmla="*/ 2239837 h 2628155"/>
              <a:gd name="connsiteX207" fmla="*/ 176570 w 782757"/>
              <a:gd name="connsiteY207" fmla="*/ 2310718 h 2628155"/>
              <a:gd name="connsiteX208" fmla="*/ 178925 w 782757"/>
              <a:gd name="connsiteY208" fmla="*/ 2334346 h 2628155"/>
              <a:gd name="connsiteX209" fmla="*/ 181927 w 782757"/>
              <a:gd name="connsiteY209" fmla="*/ 2346400 h 2628155"/>
              <a:gd name="connsiteX210" fmla="*/ 179631 w 782757"/>
              <a:gd name="connsiteY210" fmla="*/ 2260835 h 2628155"/>
              <a:gd name="connsiteX211" fmla="*/ 165322 w 782757"/>
              <a:gd name="connsiteY211" fmla="*/ 2239837 h 2628155"/>
              <a:gd name="connsiteX212" fmla="*/ 167051 w 782757"/>
              <a:gd name="connsiteY212" fmla="*/ 2286680 h 2628155"/>
              <a:gd name="connsiteX213" fmla="*/ 168094 w 782757"/>
              <a:gd name="connsiteY213" fmla="*/ 2290871 h 2628155"/>
              <a:gd name="connsiteX214" fmla="*/ 165976 w 782757"/>
              <a:gd name="connsiteY214" fmla="*/ 2239837 h 2628155"/>
              <a:gd name="connsiteX215" fmla="*/ 155382 w 782757"/>
              <a:gd name="connsiteY215" fmla="*/ 2239837 h 2628155"/>
              <a:gd name="connsiteX216" fmla="*/ 159044 w 782757"/>
              <a:gd name="connsiteY216" fmla="*/ 2254540 h 2628155"/>
              <a:gd name="connsiteX217" fmla="*/ 157180 w 782757"/>
              <a:gd name="connsiteY217" fmla="*/ 2239837 h 2628155"/>
              <a:gd name="connsiteX218" fmla="*/ 157147 w 782757"/>
              <a:gd name="connsiteY218" fmla="*/ 2239837 h 2628155"/>
              <a:gd name="connsiteX219" fmla="*/ 155382 w 782757"/>
              <a:gd name="connsiteY219" fmla="*/ 2239837 h 2628155"/>
              <a:gd name="connsiteX220" fmla="*/ 166019 w 782757"/>
              <a:gd name="connsiteY220" fmla="*/ 2237737 h 2628155"/>
              <a:gd name="connsiteX221" fmla="*/ 165976 w 782757"/>
              <a:gd name="connsiteY221" fmla="*/ 2239837 h 2628155"/>
              <a:gd name="connsiteX222" fmla="*/ 165976 w 782757"/>
              <a:gd name="connsiteY222" fmla="*/ 2239837 h 2628155"/>
              <a:gd name="connsiteX223" fmla="*/ 169507 w 782757"/>
              <a:gd name="connsiteY223" fmla="*/ 2239837 h 2628155"/>
              <a:gd name="connsiteX224" fmla="*/ 156161 w 782757"/>
              <a:gd name="connsiteY224" fmla="*/ 2231800 h 2628155"/>
              <a:gd name="connsiteX225" fmla="*/ 157180 w 782757"/>
              <a:gd name="connsiteY225" fmla="*/ 2239837 h 2628155"/>
              <a:gd name="connsiteX226" fmla="*/ 165322 w 782757"/>
              <a:gd name="connsiteY226" fmla="*/ 2239837 h 2628155"/>
              <a:gd name="connsiteX227" fmla="*/ 165227 w 782757"/>
              <a:gd name="connsiteY227" fmla="*/ 2237260 h 2628155"/>
              <a:gd name="connsiteX228" fmla="*/ 621058 w 782757"/>
              <a:gd name="connsiteY228" fmla="*/ 2135598 h 2628155"/>
              <a:gd name="connsiteX229" fmla="*/ 323604 w 782757"/>
              <a:gd name="connsiteY229" fmla="*/ 2376883 h 2628155"/>
              <a:gd name="connsiteX230" fmla="*/ 337769 w 782757"/>
              <a:gd name="connsiteY230" fmla="*/ 2391076 h 2628155"/>
              <a:gd name="connsiteX231" fmla="*/ 621058 w 782757"/>
              <a:gd name="connsiteY231" fmla="*/ 2149791 h 2628155"/>
              <a:gd name="connsiteX232" fmla="*/ 621058 w 782757"/>
              <a:gd name="connsiteY232" fmla="*/ 2135598 h 2628155"/>
              <a:gd name="connsiteX233" fmla="*/ 155382 w 782757"/>
              <a:gd name="connsiteY233" fmla="*/ 1960419 h 2628155"/>
              <a:gd name="connsiteX234" fmla="*/ 155382 w 782757"/>
              <a:gd name="connsiteY234" fmla="*/ 1970490 h 2628155"/>
              <a:gd name="connsiteX235" fmla="*/ 162444 w 782757"/>
              <a:gd name="connsiteY235" fmla="*/ 2161868 h 2628155"/>
              <a:gd name="connsiteX236" fmla="*/ 165227 w 782757"/>
              <a:gd name="connsiteY236" fmla="*/ 2237260 h 2628155"/>
              <a:gd name="connsiteX237" fmla="*/ 166019 w 782757"/>
              <a:gd name="connsiteY237" fmla="*/ 2237737 h 2628155"/>
              <a:gd name="connsiteX238" fmla="*/ 168961 w 782757"/>
              <a:gd name="connsiteY238" fmla="*/ 2096045 h 2628155"/>
              <a:gd name="connsiteX239" fmla="*/ 164210 w 782757"/>
              <a:gd name="connsiteY239" fmla="*/ 2034282 h 2628155"/>
              <a:gd name="connsiteX240" fmla="*/ 666590 w 782757"/>
              <a:gd name="connsiteY240" fmla="*/ 1892305 h 2628155"/>
              <a:gd name="connsiteX241" fmla="*/ 648950 w 782757"/>
              <a:gd name="connsiteY241" fmla="*/ 1895840 h 2628155"/>
              <a:gd name="connsiteX242" fmla="*/ 253819 w 782757"/>
              <a:gd name="connsiteY242" fmla="*/ 2221124 h 2628155"/>
              <a:gd name="connsiteX243" fmla="*/ 267931 w 782757"/>
              <a:gd name="connsiteY243" fmla="*/ 2235267 h 2628155"/>
              <a:gd name="connsiteX244" fmla="*/ 663062 w 782757"/>
              <a:gd name="connsiteY244" fmla="*/ 1909983 h 2628155"/>
              <a:gd name="connsiteX245" fmla="*/ 666590 w 782757"/>
              <a:gd name="connsiteY245" fmla="*/ 1892305 h 2628155"/>
              <a:gd name="connsiteX246" fmla="*/ 169507 w 782757"/>
              <a:gd name="connsiteY246" fmla="*/ 1828718 h 2628155"/>
              <a:gd name="connsiteX247" fmla="*/ 169507 w 782757"/>
              <a:gd name="connsiteY247" fmla="*/ 1828728 h 2628155"/>
              <a:gd name="connsiteX248" fmla="*/ 169507 w 782757"/>
              <a:gd name="connsiteY248" fmla="*/ 1828736 h 2628155"/>
              <a:gd name="connsiteX249" fmla="*/ 612543 w 782757"/>
              <a:gd name="connsiteY249" fmla="*/ 1766525 h 2628155"/>
              <a:gd name="connsiteX250" fmla="*/ 594720 w 782757"/>
              <a:gd name="connsiteY250" fmla="*/ 1770083 h 2628155"/>
              <a:gd name="connsiteX251" fmla="*/ 209742 w 782757"/>
              <a:gd name="connsiteY251" fmla="*/ 2068968 h 2628155"/>
              <a:gd name="connsiteX252" fmla="*/ 224000 w 782757"/>
              <a:gd name="connsiteY252" fmla="*/ 2083201 h 2628155"/>
              <a:gd name="connsiteX253" fmla="*/ 608978 w 782757"/>
              <a:gd name="connsiteY253" fmla="*/ 1784315 h 2628155"/>
              <a:gd name="connsiteX254" fmla="*/ 612543 w 782757"/>
              <a:gd name="connsiteY254" fmla="*/ 1766525 h 2628155"/>
              <a:gd name="connsiteX255" fmla="*/ 564808 w 782757"/>
              <a:gd name="connsiteY255" fmla="*/ 1610715 h 2628155"/>
              <a:gd name="connsiteX256" fmla="*/ 547330 w 782757"/>
              <a:gd name="connsiteY256" fmla="*/ 1614273 h 2628155"/>
              <a:gd name="connsiteX257" fmla="*/ 363805 w 782757"/>
              <a:gd name="connsiteY257" fmla="*/ 1769054 h 2628155"/>
              <a:gd name="connsiteX258" fmla="*/ 172548 w 782757"/>
              <a:gd name="connsiteY258" fmla="*/ 1911114 h 2628155"/>
              <a:gd name="connsiteX259" fmla="*/ 169507 w 782757"/>
              <a:gd name="connsiteY259" fmla="*/ 1828736 h 2628155"/>
              <a:gd name="connsiteX260" fmla="*/ 169507 w 782757"/>
              <a:gd name="connsiteY260" fmla="*/ 1913685 h 2628155"/>
              <a:gd name="connsiteX261" fmla="*/ 164112 w 782757"/>
              <a:gd name="connsiteY261" fmla="*/ 1923611 h 2628155"/>
              <a:gd name="connsiteX262" fmla="*/ 166296 w 782757"/>
              <a:gd name="connsiteY262" fmla="*/ 1932729 h 2628155"/>
              <a:gd name="connsiteX263" fmla="*/ 169507 w 782757"/>
              <a:gd name="connsiteY263" fmla="*/ 1934363 h 2628155"/>
              <a:gd name="connsiteX264" fmla="*/ 169507 w 782757"/>
              <a:gd name="connsiteY264" fmla="*/ 2069723 h 2628155"/>
              <a:gd name="connsiteX265" fmla="*/ 168961 w 782757"/>
              <a:gd name="connsiteY265" fmla="*/ 2096045 h 2628155"/>
              <a:gd name="connsiteX266" fmla="*/ 178557 w 782757"/>
              <a:gd name="connsiteY266" fmla="*/ 2220788 h 2628155"/>
              <a:gd name="connsiteX267" fmla="*/ 179631 w 782757"/>
              <a:gd name="connsiteY267" fmla="*/ 2260835 h 2628155"/>
              <a:gd name="connsiteX268" fmla="*/ 186061 w 782757"/>
              <a:gd name="connsiteY268" fmla="*/ 2274170 h 2628155"/>
              <a:gd name="connsiteX269" fmla="*/ 188864 w 782757"/>
              <a:gd name="connsiteY269" fmla="*/ 2284987 h 2628155"/>
              <a:gd name="connsiteX270" fmla="*/ 183633 w 782757"/>
              <a:gd name="connsiteY270" fmla="*/ 2211485 h 2628155"/>
              <a:gd name="connsiteX271" fmla="*/ 176570 w 782757"/>
              <a:gd name="connsiteY271" fmla="*/ 2020106 h 2628155"/>
              <a:gd name="connsiteX272" fmla="*/ 173480 w 782757"/>
              <a:gd name="connsiteY272" fmla="*/ 1936385 h 2628155"/>
              <a:gd name="connsiteX273" fmla="*/ 183775 w 782757"/>
              <a:gd name="connsiteY273" fmla="*/ 1941624 h 2628155"/>
              <a:gd name="connsiteX274" fmla="*/ 561312 w 782757"/>
              <a:gd name="connsiteY274" fmla="*/ 1628506 h 2628155"/>
              <a:gd name="connsiteX275" fmla="*/ 564808 w 782757"/>
              <a:gd name="connsiteY275" fmla="*/ 1610715 h 2628155"/>
              <a:gd name="connsiteX276" fmla="*/ 616108 w 782757"/>
              <a:gd name="connsiteY276" fmla="*/ 1394979 h 2628155"/>
              <a:gd name="connsiteX277" fmla="*/ 608979 w 782757"/>
              <a:gd name="connsiteY277" fmla="*/ 1398538 h 2628155"/>
              <a:gd name="connsiteX278" fmla="*/ 224001 w 782757"/>
              <a:gd name="connsiteY278" fmla="*/ 1697423 h 2628155"/>
              <a:gd name="connsiteX279" fmla="*/ 224001 w 782757"/>
              <a:gd name="connsiteY279" fmla="*/ 1711655 h 2628155"/>
              <a:gd name="connsiteX280" fmla="*/ 623237 w 782757"/>
              <a:gd name="connsiteY280" fmla="*/ 1412770 h 2628155"/>
              <a:gd name="connsiteX281" fmla="*/ 616108 w 782757"/>
              <a:gd name="connsiteY281" fmla="*/ 1394979 h 2628155"/>
              <a:gd name="connsiteX282" fmla="*/ 650894 w 782757"/>
              <a:gd name="connsiteY282" fmla="*/ 1218509 h 2628155"/>
              <a:gd name="connsiteX283" fmla="*/ 307930 w 782757"/>
              <a:gd name="connsiteY283" fmla="*/ 1484185 h 2628155"/>
              <a:gd name="connsiteX284" fmla="*/ 322220 w 782757"/>
              <a:gd name="connsiteY284" fmla="*/ 1498168 h 2628155"/>
              <a:gd name="connsiteX285" fmla="*/ 650894 w 782757"/>
              <a:gd name="connsiteY285" fmla="*/ 1232492 h 2628155"/>
              <a:gd name="connsiteX286" fmla="*/ 650894 w 782757"/>
              <a:gd name="connsiteY286" fmla="*/ 1218509 h 2628155"/>
              <a:gd name="connsiteX287" fmla="*/ 150615 w 782757"/>
              <a:gd name="connsiteY287" fmla="*/ 1175048 h 2628155"/>
              <a:gd name="connsiteX288" fmla="*/ 155382 w 782757"/>
              <a:gd name="connsiteY288" fmla="*/ 1304209 h 2628155"/>
              <a:gd name="connsiteX289" fmla="*/ 169507 w 782757"/>
              <a:gd name="connsiteY289" fmla="*/ 1686966 h 2628155"/>
              <a:gd name="connsiteX290" fmla="*/ 169507 w 782757"/>
              <a:gd name="connsiteY290" fmla="*/ 1828718 h 2628155"/>
              <a:gd name="connsiteX291" fmla="*/ 175025 w 782757"/>
              <a:gd name="connsiteY291" fmla="*/ 1645545 h 2628155"/>
              <a:gd name="connsiteX292" fmla="*/ 159576 w 782757"/>
              <a:gd name="connsiteY292" fmla="*/ 1268547 h 2628155"/>
              <a:gd name="connsiteX293" fmla="*/ 582639 w 782757"/>
              <a:gd name="connsiteY293" fmla="*/ 1113327 h 2628155"/>
              <a:gd name="connsiteX294" fmla="*/ 564911 w 782757"/>
              <a:gd name="connsiteY294" fmla="*/ 1116885 h 2628155"/>
              <a:gd name="connsiteX295" fmla="*/ 181978 w 782757"/>
              <a:gd name="connsiteY295" fmla="*/ 1415770 h 2628155"/>
              <a:gd name="connsiteX296" fmla="*/ 196160 w 782757"/>
              <a:gd name="connsiteY296" fmla="*/ 1430003 h 2628155"/>
              <a:gd name="connsiteX297" fmla="*/ 579093 w 782757"/>
              <a:gd name="connsiteY297" fmla="*/ 1131118 h 2628155"/>
              <a:gd name="connsiteX298" fmla="*/ 582639 w 782757"/>
              <a:gd name="connsiteY298" fmla="*/ 1113327 h 2628155"/>
              <a:gd name="connsiteX299" fmla="*/ 678192 w 782757"/>
              <a:gd name="connsiteY299" fmla="*/ 1101569 h 2628155"/>
              <a:gd name="connsiteX300" fmla="*/ 678027 w 782757"/>
              <a:gd name="connsiteY300" fmla="*/ 1105742 h 2628155"/>
              <a:gd name="connsiteX301" fmla="*/ 692153 w 782757"/>
              <a:gd name="connsiteY301" fmla="*/ 1474323 h 2628155"/>
              <a:gd name="connsiteX302" fmla="*/ 720404 w 782757"/>
              <a:gd name="connsiteY302" fmla="*/ 1857080 h 2628155"/>
              <a:gd name="connsiteX303" fmla="*/ 748655 w 782757"/>
              <a:gd name="connsiteY303" fmla="*/ 2239837 h 2628155"/>
              <a:gd name="connsiteX304" fmla="*/ 755717 w 782757"/>
              <a:gd name="connsiteY304" fmla="*/ 2331982 h 2628155"/>
              <a:gd name="connsiteX305" fmla="*/ 758366 w 782757"/>
              <a:gd name="connsiteY305" fmla="*/ 2366534 h 2628155"/>
              <a:gd name="connsiteX306" fmla="*/ 755717 w 782757"/>
              <a:gd name="connsiteY306" fmla="*/ 2289454 h 2628155"/>
              <a:gd name="connsiteX307" fmla="*/ 748655 w 782757"/>
              <a:gd name="connsiteY307" fmla="*/ 2083899 h 2628155"/>
              <a:gd name="connsiteX308" fmla="*/ 736295 w 782757"/>
              <a:gd name="connsiteY308" fmla="*/ 1883660 h 2628155"/>
              <a:gd name="connsiteX309" fmla="*/ 736211 w 782757"/>
              <a:gd name="connsiteY309" fmla="*/ 1873654 h 2628155"/>
              <a:gd name="connsiteX310" fmla="*/ 734529 w 782757"/>
              <a:gd name="connsiteY310" fmla="*/ 1857080 h 2628155"/>
              <a:gd name="connsiteX311" fmla="*/ 706278 w 782757"/>
              <a:gd name="connsiteY311" fmla="*/ 1474323 h 2628155"/>
              <a:gd name="connsiteX312" fmla="*/ 693918 w 782757"/>
              <a:gd name="connsiteY312" fmla="*/ 1284717 h 2628155"/>
              <a:gd name="connsiteX313" fmla="*/ 693525 w 782757"/>
              <a:gd name="connsiteY313" fmla="*/ 1244854 h 2628155"/>
              <a:gd name="connsiteX314" fmla="*/ 678910 w 782757"/>
              <a:gd name="connsiteY314" fmla="*/ 1110615 h 2628155"/>
              <a:gd name="connsiteX315" fmla="*/ 693754 w 782757"/>
              <a:gd name="connsiteY315" fmla="*/ 1066103 h 2628155"/>
              <a:gd name="connsiteX316" fmla="*/ 692153 w 782757"/>
              <a:gd name="connsiteY316" fmla="*/ 1105742 h 2628155"/>
              <a:gd name="connsiteX317" fmla="*/ 693525 w 782757"/>
              <a:gd name="connsiteY317" fmla="*/ 1244854 h 2628155"/>
              <a:gd name="connsiteX318" fmla="*/ 699215 w 782757"/>
              <a:gd name="connsiteY318" fmla="*/ 1297121 h 2628155"/>
              <a:gd name="connsiteX319" fmla="*/ 734529 w 782757"/>
              <a:gd name="connsiteY319" fmla="*/ 1672790 h 2628155"/>
              <a:gd name="connsiteX320" fmla="*/ 736211 w 782757"/>
              <a:gd name="connsiteY320" fmla="*/ 1873654 h 2628155"/>
              <a:gd name="connsiteX321" fmla="*/ 753952 w 782757"/>
              <a:gd name="connsiteY321" fmla="*/ 2048458 h 2628155"/>
              <a:gd name="connsiteX322" fmla="*/ 761963 w 782757"/>
              <a:gd name="connsiteY322" fmla="*/ 2222123 h 2628155"/>
              <a:gd name="connsiteX323" fmla="*/ 761015 w 782757"/>
              <a:gd name="connsiteY323" fmla="*/ 2119340 h 2628155"/>
              <a:gd name="connsiteX324" fmla="*/ 748655 w 782757"/>
              <a:gd name="connsiteY324" fmla="*/ 1927961 h 2628155"/>
              <a:gd name="connsiteX325" fmla="*/ 734530 w 782757"/>
              <a:gd name="connsiteY325" fmla="*/ 1545204 h 2628155"/>
              <a:gd name="connsiteX326" fmla="*/ 704513 w 782757"/>
              <a:gd name="connsiteY326" fmla="*/ 1164219 h 2628155"/>
              <a:gd name="connsiteX327" fmla="*/ 618984 w 782757"/>
              <a:gd name="connsiteY327" fmla="*/ 916878 h 2628155"/>
              <a:gd name="connsiteX328" fmla="*/ 223854 w 782757"/>
              <a:gd name="connsiteY328" fmla="*/ 1259843 h 2628155"/>
              <a:gd name="connsiteX329" fmla="*/ 237965 w 782757"/>
              <a:gd name="connsiteY329" fmla="*/ 1274133 h 2628155"/>
              <a:gd name="connsiteX330" fmla="*/ 633096 w 782757"/>
              <a:gd name="connsiteY330" fmla="*/ 945459 h 2628155"/>
              <a:gd name="connsiteX331" fmla="*/ 618984 w 782757"/>
              <a:gd name="connsiteY331" fmla="*/ 916878 h 2628155"/>
              <a:gd name="connsiteX332" fmla="*/ 699139 w 782757"/>
              <a:gd name="connsiteY332" fmla="*/ 898874 h 2628155"/>
              <a:gd name="connsiteX333" fmla="*/ 699436 w 782757"/>
              <a:gd name="connsiteY333" fmla="*/ 925439 h 2628155"/>
              <a:gd name="connsiteX334" fmla="*/ 694901 w 782757"/>
              <a:gd name="connsiteY334" fmla="*/ 1037720 h 2628155"/>
              <a:gd name="connsiteX335" fmla="*/ 696567 w 782757"/>
              <a:gd name="connsiteY335" fmla="*/ 1073846 h 2628155"/>
              <a:gd name="connsiteX336" fmla="*/ 720404 w 782757"/>
              <a:gd name="connsiteY336" fmla="*/ 1360914 h 2628155"/>
              <a:gd name="connsiteX337" fmla="*/ 762780 w 782757"/>
              <a:gd name="connsiteY337" fmla="*/ 1743671 h 2628155"/>
              <a:gd name="connsiteX338" fmla="*/ 762780 w 782757"/>
              <a:gd name="connsiteY338" fmla="*/ 2126428 h 2628155"/>
              <a:gd name="connsiteX339" fmla="*/ 776906 w 782757"/>
              <a:gd name="connsiteY339" fmla="*/ 2269606 h 2628155"/>
              <a:gd name="connsiteX340" fmla="*/ 776906 w 782757"/>
              <a:gd name="connsiteY340" fmla="*/ 2112252 h 2628155"/>
              <a:gd name="connsiteX341" fmla="*/ 762780 w 782757"/>
              <a:gd name="connsiteY341" fmla="*/ 1729494 h 2628155"/>
              <a:gd name="connsiteX342" fmla="*/ 706278 w 782757"/>
              <a:gd name="connsiteY342" fmla="*/ 963980 h 2628155"/>
              <a:gd name="connsiteX343" fmla="*/ 564757 w 782757"/>
              <a:gd name="connsiteY343" fmla="*/ 801587 h 2628155"/>
              <a:gd name="connsiteX344" fmla="*/ 547193 w 782757"/>
              <a:gd name="connsiteY344" fmla="*/ 805104 h 2628155"/>
              <a:gd name="connsiteX345" fmla="*/ 181847 w 782757"/>
              <a:gd name="connsiteY345" fmla="*/ 1086499 h 2628155"/>
              <a:gd name="connsiteX346" fmla="*/ 195899 w 782757"/>
              <a:gd name="connsiteY346" fmla="*/ 1100569 h 2628155"/>
              <a:gd name="connsiteX347" fmla="*/ 561245 w 782757"/>
              <a:gd name="connsiteY347" fmla="*/ 819174 h 2628155"/>
              <a:gd name="connsiteX348" fmla="*/ 564757 w 782757"/>
              <a:gd name="connsiteY348" fmla="*/ 801587 h 2628155"/>
              <a:gd name="connsiteX349" fmla="*/ 663902 w 782757"/>
              <a:gd name="connsiteY349" fmla="*/ 793865 h 2628155"/>
              <a:gd name="connsiteX350" fmla="*/ 663902 w 782757"/>
              <a:gd name="connsiteY350" fmla="*/ 921452 h 2628155"/>
              <a:gd name="connsiteX351" fmla="*/ 678192 w 782757"/>
              <a:gd name="connsiteY351" fmla="*/ 1101569 h 2628155"/>
              <a:gd name="connsiteX352" fmla="*/ 683354 w 782757"/>
              <a:gd name="connsiteY352" fmla="*/ 971260 h 2628155"/>
              <a:gd name="connsiteX353" fmla="*/ 663902 w 782757"/>
              <a:gd name="connsiteY353" fmla="*/ 793866 h 2628155"/>
              <a:gd name="connsiteX354" fmla="*/ 663902 w 782757"/>
              <a:gd name="connsiteY354" fmla="*/ 571217 h 2628155"/>
              <a:gd name="connsiteX355" fmla="*/ 663902 w 782757"/>
              <a:gd name="connsiteY355" fmla="*/ 597052 h 2628155"/>
              <a:gd name="connsiteX356" fmla="*/ 681558 w 782757"/>
              <a:gd name="connsiteY356" fmla="*/ 753110 h 2628155"/>
              <a:gd name="connsiteX357" fmla="*/ 685090 w 782757"/>
              <a:gd name="connsiteY357" fmla="*/ 927432 h 2628155"/>
              <a:gd name="connsiteX358" fmla="*/ 683354 w 782757"/>
              <a:gd name="connsiteY358" fmla="*/ 971260 h 2628155"/>
              <a:gd name="connsiteX359" fmla="*/ 693754 w 782757"/>
              <a:gd name="connsiteY359" fmla="*/ 1066103 h 2628155"/>
              <a:gd name="connsiteX360" fmla="*/ 694901 w 782757"/>
              <a:gd name="connsiteY360" fmla="*/ 1037720 h 2628155"/>
              <a:gd name="connsiteX361" fmla="*/ 692153 w 782757"/>
              <a:gd name="connsiteY361" fmla="*/ 978157 h 2628155"/>
              <a:gd name="connsiteX362" fmla="*/ 690712 w 782757"/>
              <a:gd name="connsiteY362" fmla="*/ 822026 h 2628155"/>
              <a:gd name="connsiteX363" fmla="*/ 665667 w 782757"/>
              <a:gd name="connsiteY363" fmla="*/ 593628 h 2628155"/>
              <a:gd name="connsiteX364" fmla="*/ 677094 w 782757"/>
              <a:gd name="connsiteY364" fmla="*/ 549491 h 2628155"/>
              <a:gd name="connsiteX365" fmla="*/ 678027 w 782757"/>
              <a:gd name="connsiteY365" fmla="*/ 595400 h 2628155"/>
              <a:gd name="connsiteX366" fmla="*/ 690387 w 782757"/>
              <a:gd name="connsiteY366" fmla="*/ 786778 h 2628155"/>
              <a:gd name="connsiteX367" fmla="*/ 690712 w 782757"/>
              <a:gd name="connsiteY367" fmla="*/ 822026 h 2628155"/>
              <a:gd name="connsiteX368" fmla="*/ 699139 w 782757"/>
              <a:gd name="connsiteY368" fmla="*/ 898874 h 2628155"/>
              <a:gd name="connsiteX369" fmla="*/ 697450 w 782757"/>
              <a:gd name="connsiteY369" fmla="*/ 747794 h 2628155"/>
              <a:gd name="connsiteX370" fmla="*/ 682221 w 782757"/>
              <a:gd name="connsiteY370" fmla="*/ 575464 h 2628155"/>
              <a:gd name="connsiteX371" fmla="*/ 549543 w 782757"/>
              <a:gd name="connsiteY371" fmla="*/ 490090 h 2628155"/>
              <a:gd name="connsiteX372" fmla="*/ 537067 w 782757"/>
              <a:gd name="connsiteY372" fmla="*/ 493649 h 2628155"/>
              <a:gd name="connsiteX373" fmla="*/ 137830 w 782757"/>
              <a:gd name="connsiteY373" fmla="*/ 806766 h 2628155"/>
              <a:gd name="connsiteX374" fmla="*/ 152089 w 782757"/>
              <a:gd name="connsiteY374" fmla="*/ 820999 h 2628155"/>
              <a:gd name="connsiteX375" fmla="*/ 551326 w 782757"/>
              <a:gd name="connsiteY375" fmla="*/ 507881 h 2628155"/>
              <a:gd name="connsiteX376" fmla="*/ 549543 w 782757"/>
              <a:gd name="connsiteY376" fmla="*/ 490090 h 2628155"/>
              <a:gd name="connsiteX377" fmla="*/ 652291 w 782757"/>
              <a:gd name="connsiteY377" fmla="*/ 423847 h 2628155"/>
              <a:gd name="connsiteX378" fmla="*/ 663902 w 782757"/>
              <a:gd name="connsiteY378" fmla="*/ 571217 h 2628155"/>
              <a:gd name="connsiteX379" fmla="*/ 663902 w 782757"/>
              <a:gd name="connsiteY379" fmla="*/ 538695 h 2628155"/>
              <a:gd name="connsiteX380" fmla="*/ 658210 w 782757"/>
              <a:gd name="connsiteY380" fmla="*/ 453833 h 2628155"/>
              <a:gd name="connsiteX381" fmla="*/ 621525 w 782757"/>
              <a:gd name="connsiteY381" fmla="*/ 411109 h 2628155"/>
              <a:gd name="connsiteX382" fmla="*/ 663902 w 782757"/>
              <a:gd name="connsiteY382" fmla="*/ 793865 h 2628155"/>
              <a:gd name="connsiteX383" fmla="*/ 663902 w 782757"/>
              <a:gd name="connsiteY383" fmla="*/ 597052 h 2628155"/>
              <a:gd name="connsiteX384" fmla="*/ 662136 w 782757"/>
              <a:gd name="connsiteY384" fmla="*/ 581445 h 2628155"/>
              <a:gd name="connsiteX385" fmla="*/ 621525 w 782757"/>
              <a:gd name="connsiteY385" fmla="*/ 411109 h 2628155"/>
              <a:gd name="connsiteX386" fmla="*/ 568240 w 782757"/>
              <a:gd name="connsiteY386" fmla="*/ 304316 h 2628155"/>
              <a:gd name="connsiteX387" fmla="*/ 561184 w 782757"/>
              <a:gd name="connsiteY387" fmla="*/ 307874 h 2628155"/>
              <a:gd name="connsiteX388" fmla="*/ 151942 w 782757"/>
              <a:gd name="connsiteY388" fmla="*/ 620992 h 2628155"/>
              <a:gd name="connsiteX389" fmla="*/ 166054 w 782757"/>
              <a:gd name="connsiteY389" fmla="*/ 635225 h 2628155"/>
              <a:gd name="connsiteX390" fmla="*/ 575296 w 782757"/>
              <a:gd name="connsiteY390" fmla="*/ 322107 h 2628155"/>
              <a:gd name="connsiteX391" fmla="*/ 568240 w 782757"/>
              <a:gd name="connsiteY391" fmla="*/ 304316 h 2628155"/>
              <a:gd name="connsiteX392" fmla="*/ 505242 w 782757"/>
              <a:gd name="connsiteY392" fmla="*/ 155808 h 2628155"/>
              <a:gd name="connsiteX393" fmla="*/ 139896 w 782757"/>
              <a:gd name="connsiteY393" fmla="*/ 451273 h 2628155"/>
              <a:gd name="connsiteX394" fmla="*/ 153948 w 782757"/>
              <a:gd name="connsiteY394" fmla="*/ 465343 h 2628155"/>
              <a:gd name="connsiteX395" fmla="*/ 519294 w 782757"/>
              <a:gd name="connsiteY395" fmla="*/ 169878 h 2628155"/>
              <a:gd name="connsiteX396" fmla="*/ 505242 w 782757"/>
              <a:gd name="connsiteY396" fmla="*/ 155808 h 2628155"/>
              <a:gd name="connsiteX397" fmla="*/ 435392 w 782757"/>
              <a:gd name="connsiteY397" fmla="*/ 65921 h 2628155"/>
              <a:gd name="connsiteX398" fmla="*/ 261403 w 782757"/>
              <a:gd name="connsiteY398" fmla="*/ 189969 h 2628155"/>
              <a:gd name="connsiteX399" fmla="*/ 103782 w 782757"/>
              <a:gd name="connsiteY399" fmla="*/ 319998 h 2628155"/>
              <a:gd name="connsiteX400" fmla="*/ 84754 w 782757"/>
              <a:gd name="connsiteY400" fmla="*/ 141762 h 2628155"/>
              <a:gd name="connsiteX401" fmla="*/ 70629 w 782757"/>
              <a:gd name="connsiteY401" fmla="*/ 155938 h 2628155"/>
              <a:gd name="connsiteX402" fmla="*/ 127131 w 782757"/>
              <a:gd name="connsiteY402" fmla="*/ 907276 h 2628155"/>
              <a:gd name="connsiteX403" fmla="*/ 130320 w 782757"/>
              <a:gd name="connsiteY403" fmla="*/ 1006053 h 2628155"/>
              <a:gd name="connsiteX404" fmla="*/ 141256 w 782757"/>
              <a:gd name="connsiteY404" fmla="*/ 1077390 h 2628155"/>
              <a:gd name="connsiteX405" fmla="*/ 150615 w 782757"/>
              <a:gd name="connsiteY405" fmla="*/ 1175048 h 2628155"/>
              <a:gd name="connsiteX406" fmla="*/ 142463 w 782757"/>
              <a:gd name="connsiteY406" fmla="*/ 954151 h 2628155"/>
              <a:gd name="connsiteX407" fmla="*/ 154174 w 782757"/>
              <a:gd name="connsiteY407" fmla="*/ 958828 h 2628155"/>
              <a:gd name="connsiteX408" fmla="*/ 579107 w 782757"/>
              <a:gd name="connsiteY408" fmla="*/ 633545 h 2628155"/>
              <a:gd name="connsiteX409" fmla="*/ 582648 w 782757"/>
              <a:gd name="connsiteY409" fmla="*/ 615866 h 2628155"/>
              <a:gd name="connsiteX410" fmla="*/ 564943 w 782757"/>
              <a:gd name="connsiteY410" fmla="*/ 619402 h 2628155"/>
              <a:gd name="connsiteX411" fmla="*/ 352476 w 782757"/>
              <a:gd name="connsiteY411" fmla="*/ 771437 h 2628155"/>
              <a:gd name="connsiteX412" fmla="*/ 142052 w 782757"/>
              <a:gd name="connsiteY412" fmla="*/ 943020 h 2628155"/>
              <a:gd name="connsiteX413" fmla="*/ 141256 w 782757"/>
              <a:gd name="connsiteY413" fmla="*/ 921452 h 2628155"/>
              <a:gd name="connsiteX414" fmla="*/ 127131 w 782757"/>
              <a:gd name="connsiteY414" fmla="*/ 538695 h 2628155"/>
              <a:gd name="connsiteX415" fmla="*/ 105963 w 782757"/>
              <a:gd name="connsiteY415" fmla="*/ 340425 h 2628155"/>
              <a:gd name="connsiteX416" fmla="*/ 112017 w 782757"/>
              <a:gd name="connsiteY416" fmla="*/ 339186 h 2628155"/>
              <a:gd name="connsiteX417" fmla="*/ 435392 w 782757"/>
              <a:gd name="connsiteY417" fmla="*/ 94686 h 2628155"/>
              <a:gd name="connsiteX418" fmla="*/ 435392 w 782757"/>
              <a:gd name="connsiteY418" fmla="*/ 65921 h 2628155"/>
              <a:gd name="connsiteX419" fmla="*/ 167742 w 782757"/>
              <a:gd name="connsiteY419" fmla="*/ 79741 h 2628155"/>
              <a:gd name="connsiteX420" fmla="*/ 97013 w 782757"/>
              <a:gd name="connsiteY420" fmla="*/ 84272 h 2628155"/>
              <a:gd name="connsiteX421" fmla="*/ 96572 w 782757"/>
              <a:gd name="connsiteY421" fmla="*/ 84468 h 2628155"/>
              <a:gd name="connsiteX422" fmla="*/ 177293 w 782757"/>
              <a:gd name="connsiteY422" fmla="*/ 80442 h 2628155"/>
              <a:gd name="connsiteX423" fmla="*/ 98907 w 782757"/>
              <a:gd name="connsiteY423" fmla="*/ 83430 h 2628155"/>
              <a:gd name="connsiteX424" fmla="*/ 84754 w 782757"/>
              <a:gd name="connsiteY424" fmla="*/ 85057 h 2628155"/>
              <a:gd name="connsiteX425" fmla="*/ 97013 w 782757"/>
              <a:gd name="connsiteY425" fmla="*/ 84272 h 2628155"/>
              <a:gd name="connsiteX426" fmla="*/ 235348 w 782757"/>
              <a:gd name="connsiteY426" fmla="*/ 65921 h 2628155"/>
              <a:gd name="connsiteX427" fmla="*/ 233649 w 782757"/>
              <a:gd name="connsiteY427" fmla="*/ 67935 h 2628155"/>
              <a:gd name="connsiteX428" fmla="*/ 226600 w 782757"/>
              <a:gd name="connsiteY428" fmla="*/ 68746 h 2628155"/>
              <a:gd name="connsiteX429" fmla="*/ 232577 w 782757"/>
              <a:gd name="connsiteY429" fmla="*/ 69207 h 2628155"/>
              <a:gd name="connsiteX430" fmla="*/ 225113 w 782757"/>
              <a:gd name="connsiteY430" fmla="*/ 78058 h 2628155"/>
              <a:gd name="connsiteX431" fmla="*/ 177293 w 782757"/>
              <a:gd name="connsiteY431" fmla="*/ 80442 h 2628155"/>
              <a:gd name="connsiteX432" fmla="*/ 220430 w 782757"/>
              <a:gd name="connsiteY432" fmla="*/ 83610 h 2628155"/>
              <a:gd name="connsiteX433" fmla="*/ 209675 w 782757"/>
              <a:gd name="connsiteY433" fmla="*/ 96363 h 2628155"/>
              <a:gd name="connsiteX434" fmla="*/ 122033 w 782757"/>
              <a:gd name="connsiteY434" fmla="*/ 168461 h 2628155"/>
              <a:gd name="connsiteX435" fmla="*/ 122033 w 782757"/>
              <a:gd name="connsiteY435" fmla="*/ 183110 h 2628155"/>
              <a:gd name="connsiteX436" fmla="*/ 244374 w 782757"/>
              <a:gd name="connsiteY436" fmla="*/ 84703 h 2628155"/>
              <a:gd name="connsiteX437" fmla="*/ 409642 w 782757"/>
              <a:gd name="connsiteY437" fmla="*/ 70881 h 2628155"/>
              <a:gd name="connsiteX438" fmla="*/ 452182 w 782757"/>
              <a:gd name="connsiteY438" fmla="*/ 61524 h 2628155"/>
              <a:gd name="connsiteX439" fmla="*/ 374328 w 782757"/>
              <a:gd name="connsiteY439" fmla="*/ 70881 h 2628155"/>
              <a:gd name="connsiteX440" fmla="*/ 254546 w 782757"/>
              <a:gd name="connsiteY440" fmla="*/ 76640 h 2628155"/>
              <a:gd name="connsiteX441" fmla="*/ 253054 w 782757"/>
              <a:gd name="connsiteY441" fmla="*/ 73245 h 2628155"/>
              <a:gd name="connsiteX442" fmla="*/ 245751 w 782757"/>
              <a:gd name="connsiteY442" fmla="*/ 70224 h 2628155"/>
              <a:gd name="connsiteX443" fmla="*/ 254260 w 782757"/>
              <a:gd name="connsiteY443" fmla="*/ 70881 h 2628155"/>
              <a:gd name="connsiteX444" fmla="*/ 310623 w 782757"/>
              <a:gd name="connsiteY444" fmla="*/ 62619 h 2628155"/>
              <a:gd name="connsiteX445" fmla="*/ 254260 w 782757"/>
              <a:gd name="connsiteY445" fmla="*/ 65565 h 2628155"/>
              <a:gd name="connsiteX446" fmla="*/ 238788 w 782757"/>
              <a:gd name="connsiteY446" fmla="*/ 67344 h 2628155"/>
              <a:gd name="connsiteX447" fmla="*/ 84754 w 782757"/>
              <a:gd name="connsiteY447" fmla="*/ 70881 h 2628155"/>
              <a:gd name="connsiteX448" fmla="*/ 84754 w 782757"/>
              <a:gd name="connsiteY448" fmla="*/ 85057 h 2628155"/>
              <a:gd name="connsiteX449" fmla="*/ 84754 w 782757"/>
              <a:gd name="connsiteY449" fmla="*/ 70881 h 2628155"/>
              <a:gd name="connsiteX450" fmla="*/ 172086 w 782757"/>
              <a:gd name="connsiteY450" fmla="*/ 65292 h 2628155"/>
              <a:gd name="connsiteX451" fmla="*/ 143311 w 782757"/>
              <a:gd name="connsiteY451" fmla="*/ 67134 h 2628155"/>
              <a:gd name="connsiteX452" fmla="*/ 127130 w 782757"/>
              <a:gd name="connsiteY452" fmla="*/ 70881 h 2628155"/>
              <a:gd name="connsiteX453" fmla="*/ 98907 w 782757"/>
              <a:gd name="connsiteY453" fmla="*/ 83430 h 2628155"/>
              <a:gd name="connsiteX454" fmla="*/ 226600 w 782757"/>
              <a:gd name="connsiteY454" fmla="*/ 68746 h 2628155"/>
              <a:gd name="connsiteX455" fmla="*/ 185398 w 782757"/>
              <a:gd name="connsiteY455" fmla="*/ 65565 h 2628155"/>
              <a:gd name="connsiteX456" fmla="*/ 550897 w 782757"/>
              <a:gd name="connsiteY456" fmla="*/ 42528 h 2628155"/>
              <a:gd name="connsiteX457" fmla="*/ 508522 w 782757"/>
              <a:gd name="connsiteY457" fmla="*/ 47254 h 2628155"/>
              <a:gd name="connsiteX458" fmla="*/ 499692 w 782757"/>
              <a:gd name="connsiteY458" fmla="*/ 49617 h 2628155"/>
              <a:gd name="connsiteX459" fmla="*/ 457978 w 782757"/>
              <a:gd name="connsiteY459" fmla="*/ 60249 h 2628155"/>
              <a:gd name="connsiteX460" fmla="*/ 452182 w 782757"/>
              <a:gd name="connsiteY460" fmla="*/ 61524 h 2628155"/>
              <a:gd name="connsiteX461" fmla="*/ 521763 w 782757"/>
              <a:gd name="connsiteY461" fmla="*/ 53161 h 2628155"/>
              <a:gd name="connsiteX462" fmla="*/ 555673 w 782757"/>
              <a:gd name="connsiteY462" fmla="*/ 43860 h 2628155"/>
              <a:gd name="connsiteX463" fmla="*/ 586246 w 782757"/>
              <a:gd name="connsiteY463" fmla="*/ 35475 h 2628155"/>
              <a:gd name="connsiteX464" fmla="*/ 555673 w 782757"/>
              <a:gd name="connsiteY464" fmla="*/ 43860 h 2628155"/>
              <a:gd name="connsiteX465" fmla="*/ 582680 w 782757"/>
              <a:gd name="connsiteY465" fmla="*/ 51389 h 2628155"/>
              <a:gd name="connsiteX466" fmla="*/ 593274 w 782757"/>
              <a:gd name="connsiteY466" fmla="*/ 70881 h 2628155"/>
              <a:gd name="connsiteX467" fmla="*/ 607399 w 782757"/>
              <a:gd name="connsiteY467" fmla="*/ 127586 h 2628155"/>
              <a:gd name="connsiteX468" fmla="*/ 607399 w 782757"/>
              <a:gd name="connsiteY468" fmla="*/ 226819 h 2628155"/>
              <a:gd name="connsiteX469" fmla="*/ 621525 w 782757"/>
              <a:gd name="connsiteY469" fmla="*/ 411109 h 2628155"/>
              <a:gd name="connsiteX470" fmla="*/ 649776 w 782757"/>
              <a:gd name="connsiteY470" fmla="*/ 411109 h 2628155"/>
              <a:gd name="connsiteX471" fmla="*/ 652291 w 782757"/>
              <a:gd name="connsiteY471" fmla="*/ 423847 h 2628155"/>
              <a:gd name="connsiteX472" fmla="*/ 635651 w 782757"/>
              <a:gd name="connsiteY472" fmla="*/ 212643 h 2628155"/>
              <a:gd name="connsiteX473" fmla="*/ 621525 w 782757"/>
              <a:gd name="connsiteY473" fmla="*/ 70881 h 2628155"/>
              <a:gd name="connsiteX474" fmla="*/ 431328 w 782757"/>
              <a:gd name="connsiteY474" fmla="*/ 43846 h 2628155"/>
              <a:gd name="connsiteX475" fmla="*/ 372562 w 782757"/>
              <a:gd name="connsiteY475" fmla="*/ 51389 h 2628155"/>
              <a:gd name="connsiteX476" fmla="*/ 298064 w 782757"/>
              <a:gd name="connsiteY476" fmla="*/ 56705 h 2628155"/>
              <a:gd name="connsiteX477" fmla="*/ 350966 w 782757"/>
              <a:gd name="connsiteY477" fmla="*/ 56705 h 2628155"/>
              <a:gd name="connsiteX478" fmla="*/ 411407 w 782757"/>
              <a:gd name="connsiteY478" fmla="*/ 47845 h 2628155"/>
              <a:gd name="connsiteX479" fmla="*/ 142255 w 782757"/>
              <a:gd name="connsiteY479" fmla="*/ 58452 h 2628155"/>
              <a:gd name="connsiteX480" fmla="*/ 84754 w 782757"/>
              <a:gd name="connsiteY480" fmla="*/ 70881 h 2628155"/>
              <a:gd name="connsiteX481" fmla="*/ 143311 w 782757"/>
              <a:gd name="connsiteY481" fmla="*/ 67134 h 2628155"/>
              <a:gd name="connsiteX482" fmla="*/ 152954 w 782757"/>
              <a:gd name="connsiteY482" fmla="*/ 64900 h 2628155"/>
              <a:gd name="connsiteX483" fmla="*/ 172086 w 782757"/>
              <a:gd name="connsiteY483" fmla="*/ 65292 h 2628155"/>
              <a:gd name="connsiteX484" fmla="*/ 226671 w 782757"/>
              <a:gd name="connsiteY484" fmla="*/ 61799 h 2628155"/>
              <a:gd name="connsiteX485" fmla="*/ 298064 w 782757"/>
              <a:gd name="connsiteY485" fmla="*/ 56705 h 2628155"/>
              <a:gd name="connsiteX486" fmla="*/ 211884 w 782757"/>
              <a:gd name="connsiteY486" fmla="*/ 56705 h 2628155"/>
              <a:gd name="connsiteX487" fmla="*/ 473205 w 782757"/>
              <a:gd name="connsiteY487" fmla="*/ 35441 h 2628155"/>
              <a:gd name="connsiteX488" fmla="*/ 431328 w 782757"/>
              <a:gd name="connsiteY488" fmla="*/ 43846 h 2628155"/>
              <a:gd name="connsiteX489" fmla="*/ 443853 w 782757"/>
              <a:gd name="connsiteY489" fmla="*/ 42239 h 2628155"/>
              <a:gd name="connsiteX490" fmla="*/ 619759 w 782757"/>
              <a:gd name="connsiteY490" fmla="*/ 24808 h 2628155"/>
              <a:gd name="connsiteX491" fmla="*/ 579148 w 782757"/>
              <a:gd name="connsiteY491" fmla="*/ 28352 h 2628155"/>
              <a:gd name="connsiteX492" fmla="*/ 586246 w 782757"/>
              <a:gd name="connsiteY492" fmla="*/ 35475 h 2628155"/>
              <a:gd name="connsiteX493" fmla="*/ 621465 w 782757"/>
              <a:gd name="connsiteY493" fmla="*/ 25815 h 2628155"/>
              <a:gd name="connsiteX494" fmla="*/ 31295 w 782757"/>
              <a:gd name="connsiteY494" fmla="*/ 57483 h 2628155"/>
              <a:gd name="connsiteX495" fmla="*/ 23971 w 782757"/>
              <a:gd name="connsiteY495" fmla="*/ 68127 h 2628155"/>
              <a:gd name="connsiteX496" fmla="*/ 25162 w 782757"/>
              <a:gd name="connsiteY496" fmla="*/ 99289 h 2628155"/>
              <a:gd name="connsiteX497" fmla="*/ 8829 w 782757"/>
              <a:gd name="connsiteY497" fmla="*/ 127586 h 2628155"/>
              <a:gd name="connsiteX498" fmla="*/ 0 w 782757"/>
              <a:gd name="connsiteY498" fmla="*/ 226819 h 2628155"/>
              <a:gd name="connsiteX499" fmla="*/ 4636 w 782757"/>
              <a:gd name="connsiteY499" fmla="*/ 282195 h 2628155"/>
              <a:gd name="connsiteX500" fmla="*/ 14300 w 782757"/>
              <a:gd name="connsiteY500" fmla="*/ 332021 h 2628155"/>
              <a:gd name="connsiteX501" fmla="*/ 15892 w 782757"/>
              <a:gd name="connsiteY501" fmla="*/ 256943 h 2628155"/>
              <a:gd name="connsiteX502" fmla="*/ 17047 w 782757"/>
              <a:gd name="connsiteY502" fmla="*/ 250153 h 2628155"/>
              <a:gd name="connsiteX503" fmla="*/ 10595 w 782757"/>
              <a:gd name="connsiteY503" fmla="*/ 197138 h 2628155"/>
              <a:gd name="connsiteX504" fmla="*/ 14126 w 782757"/>
              <a:gd name="connsiteY504" fmla="*/ 141762 h 2628155"/>
              <a:gd name="connsiteX505" fmla="*/ 26110 w 782757"/>
              <a:gd name="connsiteY505" fmla="*/ 124076 h 2628155"/>
              <a:gd name="connsiteX506" fmla="*/ 28382 w 782757"/>
              <a:gd name="connsiteY506" fmla="*/ 183525 h 2628155"/>
              <a:gd name="connsiteX507" fmla="*/ 28252 w 782757"/>
              <a:gd name="connsiteY507" fmla="*/ 184290 h 2628155"/>
              <a:gd name="connsiteX508" fmla="*/ 17047 w 782757"/>
              <a:gd name="connsiteY508" fmla="*/ 250153 h 2628155"/>
              <a:gd name="connsiteX509" fmla="*/ 17658 w 782757"/>
              <a:gd name="connsiteY509" fmla="*/ 255171 h 2628155"/>
              <a:gd name="connsiteX510" fmla="*/ 30456 w 782757"/>
              <a:gd name="connsiteY510" fmla="*/ 313887 h 2628155"/>
              <a:gd name="connsiteX511" fmla="*/ 32859 w 782757"/>
              <a:gd name="connsiteY511" fmla="*/ 300619 h 2628155"/>
              <a:gd name="connsiteX512" fmla="*/ 33986 w 782757"/>
              <a:gd name="connsiteY512" fmla="*/ 330082 h 2628155"/>
              <a:gd name="connsiteX513" fmla="*/ 30456 w 782757"/>
              <a:gd name="connsiteY513" fmla="*/ 313887 h 2628155"/>
              <a:gd name="connsiteX514" fmla="*/ 28252 w 782757"/>
              <a:gd name="connsiteY514" fmla="*/ 326052 h 2628155"/>
              <a:gd name="connsiteX515" fmla="*/ 28251 w 782757"/>
              <a:gd name="connsiteY515" fmla="*/ 393153 h 2628155"/>
              <a:gd name="connsiteX516" fmla="*/ 37991 w 782757"/>
              <a:gd name="connsiteY516" fmla="*/ 434858 h 2628155"/>
              <a:gd name="connsiteX517" fmla="*/ 38620 w 782757"/>
              <a:gd name="connsiteY517" fmla="*/ 451289 h 2628155"/>
              <a:gd name="connsiteX518" fmla="*/ 53269 w 782757"/>
              <a:gd name="connsiteY518" fmla="*/ 834452 h 2628155"/>
              <a:gd name="connsiteX519" fmla="*/ 82566 w 782757"/>
              <a:gd name="connsiteY519" fmla="*/ 1217614 h 2628155"/>
              <a:gd name="connsiteX520" fmla="*/ 100204 w 782757"/>
              <a:gd name="connsiteY520" fmla="*/ 1371401 h 2628155"/>
              <a:gd name="connsiteX521" fmla="*/ 100877 w 782757"/>
              <a:gd name="connsiteY521" fmla="*/ 1373717 h 2628155"/>
              <a:gd name="connsiteX522" fmla="*/ 103074 w 782757"/>
              <a:gd name="connsiteY522" fmla="*/ 1396423 h 2628155"/>
              <a:gd name="connsiteX523" fmla="*/ 126512 w 782757"/>
              <a:gd name="connsiteY523" fmla="*/ 1600777 h 2628155"/>
              <a:gd name="connsiteX524" fmla="*/ 128874 w 782757"/>
              <a:gd name="connsiteY524" fmla="*/ 1762434 h 2628155"/>
              <a:gd name="connsiteX525" fmla="*/ 125678 w 782757"/>
              <a:gd name="connsiteY525" fmla="*/ 1741528 h 2628155"/>
              <a:gd name="connsiteX526" fmla="*/ 119188 w 782757"/>
              <a:gd name="connsiteY526" fmla="*/ 1622063 h 2628155"/>
              <a:gd name="connsiteX527" fmla="*/ 111863 w 782757"/>
              <a:gd name="connsiteY527" fmla="*/ 1487247 h 2628155"/>
              <a:gd name="connsiteX528" fmla="*/ 103074 w 782757"/>
              <a:gd name="connsiteY528" fmla="*/ 1396423 h 2628155"/>
              <a:gd name="connsiteX529" fmla="*/ 100204 w 782757"/>
              <a:gd name="connsiteY529" fmla="*/ 1371401 h 2628155"/>
              <a:gd name="connsiteX530" fmla="*/ 72367 w 782757"/>
              <a:gd name="connsiteY530" fmla="*/ 1275517 h 2628155"/>
              <a:gd name="connsiteX531" fmla="*/ 42377 w 782757"/>
              <a:gd name="connsiteY531" fmla="*/ 893100 h 2628155"/>
              <a:gd name="connsiteX532" fmla="*/ 28252 w 782757"/>
              <a:gd name="connsiteY532" fmla="*/ 510343 h 2628155"/>
              <a:gd name="connsiteX533" fmla="*/ 28251 w 782757"/>
              <a:gd name="connsiteY533" fmla="*/ 393153 h 2628155"/>
              <a:gd name="connsiteX534" fmla="*/ 15892 w 782757"/>
              <a:gd name="connsiteY534" fmla="*/ 340228 h 2628155"/>
              <a:gd name="connsiteX535" fmla="*/ 14300 w 782757"/>
              <a:gd name="connsiteY535" fmla="*/ 332021 h 2628155"/>
              <a:gd name="connsiteX536" fmla="*/ 14126 w 782757"/>
              <a:gd name="connsiteY536" fmla="*/ 340228 h 2628155"/>
              <a:gd name="connsiteX537" fmla="*/ 14126 w 782757"/>
              <a:gd name="connsiteY537" fmla="*/ 708809 h 2628155"/>
              <a:gd name="connsiteX538" fmla="*/ 70628 w 782757"/>
              <a:gd name="connsiteY538" fmla="*/ 1474323 h 2628155"/>
              <a:gd name="connsiteX539" fmla="*/ 118302 w 782757"/>
              <a:gd name="connsiteY539" fmla="*/ 1849992 h 2628155"/>
              <a:gd name="connsiteX540" fmla="*/ 119619 w 782757"/>
              <a:gd name="connsiteY540" fmla="*/ 1861234 h 2628155"/>
              <a:gd name="connsiteX541" fmla="*/ 124681 w 782757"/>
              <a:gd name="connsiteY541" fmla="*/ 1920078 h 2628155"/>
              <a:gd name="connsiteX542" fmla="*/ 126512 w 782757"/>
              <a:gd name="connsiteY542" fmla="*/ 2069086 h 2628155"/>
              <a:gd name="connsiteX543" fmla="*/ 126512 w 782757"/>
              <a:gd name="connsiteY543" fmla="*/ 2352910 h 2628155"/>
              <a:gd name="connsiteX544" fmla="*/ 132005 w 782757"/>
              <a:gd name="connsiteY544" fmla="*/ 1976844 h 2628155"/>
              <a:gd name="connsiteX545" fmla="*/ 131840 w 782757"/>
              <a:gd name="connsiteY545" fmla="*/ 1965546 h 2628155"/>
              <a:gd name="connsiteX546" fmla="*/ 140153 w 782757"/>
              <a:gd name="connsiteY546" fmla="*/ 2036497 h 2628155"/>
              <a:gd name="connsiteX547" fmla="*/ 140885 w 782757"/>
              <a:gd name="connsiteY547" fmla="*/ 2045599 h 2628155"/>
              <a:gd name="connsiteX548" fmla="*/ 141161 w 782757"/>
              <a:gd name="connsiteY548" fmla="*/ 2069086 h 2628155"/>
              <a:gd name="connsiteX549" fmla="*/ 155810 w 782757"/>
              <a:gd name="connsiteY549" fmla="*/ 2352910 h 2628155"/>
              <a:gd name="connsiteX550" fmla="*/ 155685 w 782757"/>
              <a:gd name="connsiteY550" fmla="*/ 2326716 h 2628155"/>
              <a:gd name="connsiteX551" fmla="*/ 169507 w 782757"/>
              <a:gd name="connsiteY551" fmla="*/ 2409951 h 2628155"/>
              <a:gd name="connsiteX552" fmla="*/ 169507 w 782757"/>
              <a:gd name="connsiteY552" fmla="*/ 2409950 h 2628155"/>
              <a:gd name="connsiteX553" fmla="*/ 162445 w 782757"/>
              <a:gd name="connsiteY553" fmla="*/ 2324894 h 2628155"/>
              <a:gd name="connsiteX554" fmla="*/ 155382 w 782757"/>
              <a:gd name="connsiteY554" fmla="*/ 2239837 h 2628155"/>
              <a:gd name="connsiteX555" fmla="*/ 155269 w 782757"/>
              <a:gd name="connsiteY555" fmla="*/ 2239680 h 2628155"/>
              <a:gd name="connsiteX556" fmla="*/ 155228 w 782757"/>
              <a:gd name="connsiteY556" fmla="*/ 2231239 h 2628155"/>
              <a:gd name="connsiteX557" fmla="*/ 156161 w 782757"/>
              <a:gd name="connsiteY557" fmla="*/ 2231800 h 2628155"/>
              <a:gd name="connsiteX558" fmla="*/ 155382 w 782757"/>
              <a:gd name="connsiteY558" fmla="*/ 2225661 h 2628155"/>
              <a:gd name="connsiteX559" fmla="*/ 155190 w 782757"/>
              <a:gd name="connsiteY559" fmla="*/ 2223278 h 2628155"/>
              <a:gd name="connsiteX560" fmla="*/ 154630 w 782757"/>
              <a:gd name="connsiteY560" fmla="*/ 2105963 h 2628155"/>
              <a:gd name="connsiteX561" fmla="*/ 155382 w 782757"/>
              <a:gd name="connsiteY561" fmla="*/ 2069723 h 2628155"/>
              <a:gd name="connsiteX562" fmla="*/ 154331 w 782757"/>
              <a:gd name="connsiteY562" fmla="*/ 1951629 h 2628155"/>
              <a:gd name="connsiteX563" fmla="*/ 153000 w 782757"/>
              <a:gd name="connsiteY563" fmla="*/ 1940492 h 2628155"/>
              <a:gd name="connsiteX564" fmla="*/ 147281 w 782757"/>
              <a:gd name="connsiteY564" fmla="*/ 1769535 h 2628155"/>
              <a:gd name="connsiteX565" fmla="*/ 153616 w 782757"/>
              <a:gd name="connsiteY565" fmla="*/ 1871256 h 2628155"/>
              <a:gd name="connsiteX566" fmla="*/ 154331 w 782757"/>
              <a:gd name="connsiteY566" fmla="*/ 1951629 h 2628155"/>
              <a:gd name="connsiteX567" fmla="*/ 155382 w 782757"/>
              <a:gd name="connsiteY567" fmla="*/ 1960419 h 2628155"/>
              <a:gd name="connsiteX568" fmla="*/ 155382 w 782757"/>
              <a:gd name="connsiteY568" fmla="*/ 1587732 h 2628155"/>
              <a:gd name="connsiteX569" fmla="*/ 141256 w 782757"/>
              <a:gd name="connsiteY569" fmla="*/ 1204976 h 2628155"/>
              <a:gd name="connsiteX570" fmla="*/ 135225 w 782757"/>
              <a:gd name="connsiteY570" fmla="*/ 1157954 h 2628155"/>
              <a:gd name="connsiteX571" fmla="*/ 139490 w 782757"/>
              <a:gd name="connsiteY571" fmla="*/ 1290033 h 2628155"/>
              <a:gd name="connsiteX572" fmla="*/ 140841 w 782757"/>
              <a:gd name="connsiteY572" fmla="*/ 1582869 h 2628155"/>
              <a:gd name="connsiteX573" fmla="*/ 124681 w 782757"/>
              <a:gd name="connsiteY573" fmla="*/ 1395004 h 2628155"/>
              <a:gd name="connsiteX574" fmla="*/ 97215 w 782757"/>
              <a:gd name="connsiteY574" fmla="*/ 1203423 h 2628155"/>
              <a:gd name="connsiteX575" fmla="*/ 67917 w 782757"/>
              <a:gd name="connsiteY575" fmla="*/ 834451 h 2628155"/>
              <a:gd name="connsiteX576" fmla="*/ 60593 w 782757"/>
              <a:gd name="connsiteY576" fmla="*/ 642870 h 2628155"/>
              <a:gd name="connsiteX577" fmla="*/ 60334 w 782757"/>
              <a:gd name="connsiteY577" fmla="*/ 615829 h 2628155"/>
              <a:gd name="connsiteX578" fmla="*/ 84754 w 782757"/>
              <a:gd name="connsiteY578" fmla="*/ 836395 h 2628155"/>
              <a:gd name="connsiteX579" fmla="*/ 118302 w 782757"/>
              <a:gd name="connsiteY579" fmla="*/ 1026001 h 2628155"/>
              <a:gd name="connsiteX580" fmla="*/ 135225 w 782757"/>
              <a:gd name="connsiteY580" fmla="*/ 1157954 h 2628155"/>
              <a:gd name="connsiteX581" fmla="*/ 130320 w 782757"/>
              <a:gd name="connsiteY581" fmla="*/ 1006053 h 2628155"/>
              <a:gd name="connsiteX582" fmla="*/ 113005 w 782757"/>
              <a:gd name="connsiteY582" fmla="*/ 893100 h 2628155"/>
              <a:gd name="connsiteX583" fmla="*/ 84754 w 782757"/>
              <a:gd name="connsiteY583" fmla="*/ 708809 h 2628155"/>
              <a:gd name="connsiteX584" fmla="*/ 58930 w 782757"/>
              <a:gd name="connsiteY584" fmla="*/ 453638 h 2628155"/>
              <a:gd name="connsiteX585" fmla="*/ 52999 w 782757"/>
              <a:gd name="connsiteY585" fmla="*/ 423161 h 2628155"/>
              <a:gd name="connsiteX586" fmla="*/ 51437 w 782757"/>
              <a:gd name="connsiteY586" fmla="*/ 259708 h 2628155"/>
              <a:gd name="connsiteX587" fmla="*/ 48426 w 782757"/>
              <a:gd name="connsiteY587" fmla="*/ 214697 h 2628155"/>
              <a:gd name="connsiteX588" fmla="*/ 56503 w 782757"/>
              <a:gd name="connsiteY588" fmla="*/ 170114 h 2628155"/>
              <a:gd name="connsiteX589" fmla="*/ 92258 w 782757"/>
              <a:gd name="connsiteY589" fmla="*/ 86386 h 2628155"/>
              <a:gd name="connsiteX590" fmla="*/ 96572 w 782757"/>
              <a:gd name="connsiteY590" fmla="*/ 84468 h 2628155"/>
              <a:gd name="connsiteX591" fmla="*/ 84754 w 782757"/>
              <a:gd name="connsiteY591" fmla="*/ 85057 h 2628155"/>
              <a:gd name="connsiteX592" fmla="*/ 56529 w 782757"/>
              <a:gd name="connsiteY592" fmla="*/ 93678 h 2628155"/>
              <a:gd name="connsiteX593" fmla="*/ 41910 w 782757"/>
              <a:gd name="connsiteY593" fmla="*/ 117315 h 2628155"/>
              <a:gd name="connsiteX594" fmla="*/ 40902 w 782757"/>
              <a:gd name="connsiteY594" fmla="*/ 102244 h 2628155"/>
              <a:gd name="connsiteX595" fmla="*/ 44143 w 782757"/>
              <a:gd name="connsiteY595" fmla="*/ 97461 h 2628155"/>
              <a:gd name="connsiteX596" fmla="*/ 56529 w 782757"/>
              <a:gd name="connsiteY596" fmla="*/ 93678 h 2628155"/>
              <a:gd name="connsiteX597" fmla="*/ 70628 w 782757"/>
              <a:gd name="connsiteY597" fmla="*/ 70881 h 2628155"/>
              <a:gd name="connsiteX598" fmla="*/ 39832 w 782757"/>
              <a:gd name="connsiteY598" fmla="*/ 86251 h 2628155"/>
              <a:gd name="connsiteX599" fmla="*/ 38619 w 782757"/>
              <a:gd name="connsiteY599" fmla="*/ 68127 h 2628155"/>
              <a:gd name="connsiteX600" fmla="*/ 31295 w 782757"/>
              <a:gd name="connsiteY600" fmla="*/ 57483 h 2628155"/>
              <a:gd name="connsiteX601" fmla="*/ 534686 w 782757"/>
              <a:gd name="connsiteY601" fmla="*/ 28352 h 2628155"/>
              <a:gd name="connsiteX602" fmla="*/ 515804 w 782757"/>
              <a:gd name="connsiteY602" fmla="*/ 33004 h 2628155"/>
              <a:gd name="connsiteX603" fmla="*/ 443853 w 782757"/>
              <a:gd name="connsiteY603" fmla="*/ 42239 h 2628155"/>
              <a:gd name="connsiteX604" fmla="*/ 381391 w 782757"/>
              <a:gd name="connsiteY604" fmla="*/ 56705 h 2628155"/>
              <a:gd name="connsiteX605" fmla="*/ 350966 w 782757"/>
              <a:gd name="connsiteY605" fmla="*/ 56705 h 2628155"/>
              <a:gd name="connsiteX606" fmla="*/ 310623 w 782757"/>
              <a:gd name="connsiteY606" fmla="*/ 62619 h 2628155"/>
              <a:gd name="connsiteX607" fmla="*/ 423767 w 782757"/>
              <a:gd name="connsiteY607" fmla="*/ 56705 h 2628155"/>
              <a:gd name="connsiteX608" fmla="*/ 508522 w 782757"/>
              <a:gd name="connsiteY608" fmla="*/ 47254 h 2628155"/>
              <a:gd name="connsiteX609" fmla="*/ 579148 w 782757"/>
              <a:gd name="connsiteY609" fmla="*/ 28352 h 2628155"/>
              <a:gd name="connsiteX610" fmla="*/ 503811 w 782757"/>
              <a:gd name="connsiteY610" fmla="*/ 28353 h 2628155"/>
              <a:gd name="connsiteX611" fmla="*/ 473207 w 782757"/>
              <a:gd name="connsiteY611" fmla="*/ 35440 h 2628155"/>
              <a:gd name="connsiteX612" fmla="*/ 473205 w 782757"/>
              <a:gd name="connsiteY612" fmla="*/ 35441 h 2628155"/>
              <a:gd name="connsiteX613" fmla="*/ 508520 w 782757"/>
              <a:gd name="connsiteY613" fmla="*/ 28353 h 2628155"/>
              <a:gd name="connsiteX614" fmla="*/ 652010 w 782757"/>
              <a:gd name="connsiteY614" fmla="*/ 17438 h 2628155"/>
              <a:gd name="connsiteX615" fmla="*/ 621465 w 782757"/>
              <a:gd name="connsiteY615" fmla="*/ 25815 h 2628155"/>
              <a:gd name="connsiteX616" fmla="*/ 649776 w 782757"/>
              <a:gd name="connsiteY616" fmla="*/ 42529 h 2628155"/>
              <a:gd name="connsiteX617" fmla="*/ 649776 w 782757"/>
              <a:gd name="connsiteY617" fmla="*/ 85057 h 2628155"/>
              <a:gd name="connsiteX618" fmla="*/ 649776 w 782757"/>
              <a:gd name="connsiteY618" fmla="*/ 170114 h 2628155"/>
              <a:gd name="connsiteX619" fmla="*/ 651542 w 782757"/>
              <a:gd name="connsiteY619" fmla="*/ 354405 h 2628155"/>
              <a:gd name="connsiteX620" fmla="*/ 658210 w 782757"/>
              <a:gd name="connsiteY620" fmla="*/ 453833 h 2628155"/>
              <a:gd name="connsiteX621" fmla="*/ 677094 w 782757"/>
              <a:gd name="connsiteY621" fmla="*/ 549491 h 2628155"/>
              <a:gd name="connsiteX622" fmla="*/ 676261 w 782757"/>
              <a:gd name="connsiteY622" fmla="*/ 508571 h 2628155"/>
              <a:gd name="connsiteX623" fmla="*/ 663902 w 782757"/>
              <a:gd name="connsiteY623" fmla="*/ 411109 h 2628155"/>
              <a:gd name="connsiteX624" fmla="*/ 663901 w 782757"/>
              <a:gd name="connsiteY624" fmla="*/ 226819 h 2628155"/>
              <a:gd name="connsiteX625" fmla="*/ 678027 w 782757"/>
              <a:gd name="connsiteY625" fmla="*/ 70881 h 2628155"/>
              <a:gd name="connsiteX626" fmla="*/ 669198 w 782757"/>
              <a:gd name="connsiteY626" fmla="*/ 42529 h 2628155"/>
              <a:gd name="connsiteX627" fmla="*/ 579148 w 782757"/>
              <a:gd name="connsiteY627" fmla="*/ 14176 h 2628155"/>
              <a:gd name="connsiteX628" fmla="*/ 508520 w 782757"/>
              <a:gd name="connsiteY628" fmla="*/ 28353 h 2628155"/>
              <a:gd name="connsiteX629" fmla="*/ 534686 w 782757"/>
              <a:gd name="connsiteY629" fmla="*/ 28352 h 2628155"/>
              <a:gd name="connsiteX630" fmla="*/ 592231 w 782757"/>
              <a:gd name="connsiteY630" fmla="*/ 14176 h 2628155"/>
              <a:gd name="connsiteX631" fmla="*/ 611648 w 782757"/>
              <a:gd name="connsiteY631" fmla="*/ 9393 h 2628155"/>
              <a:gd name="connsiteX632" fmla="*/ 592231 w 782757"/>
              <a:gd name="connsiteY632" fmla="*/ 14176 h 2628155"/>
              <a:gd name="connsiteX633" fmla="*/ 594157 w 782757"/>
              <a:gd name="connsiteY633" fmla="*/ 14176 h 2628155"/>
              <a:gd name="connsiteX634" fmla="*/ 649776 w 782757"/>
              <a:gd name="connsiteY634" fmla="*/ 14176 h 2628155"/>
              <a:gd name="connsiteX635" fmla="*/ 649776 w 782757"/>
              <a:gd name="connsiteY635" fmla="*/ 0 h 2628155"/>
              <a:gd name="connsiteX636" fmla="*/ 649776 w 782757"/>
              <a:gd name="connsiteY636" fmla="*/ 14176 h 2628155"/>
              <a:gd name="connsiteX637" fmla="*/ 652010 w 782757"/>
              <a:gd name="connsiteY637" fmla="*/ 17438 h 2628155"/>
              <a:gd name="connsiteX638" fmla="*/ 663901 w 782757"/>
              <a:gd name="connsiteY638" fmla="*/ 14176 h 2628155"/>
              <a:gd name="connsiteX639" fmla="*/ 649776 w 782757"/>
              <a:gd name="connsiteY639" fmla="*/ 0 h 2628155"/>
              <a:gd name="connsiteX640" fmla="*/ 649776 w 782757"/>
              <a:gd name="connsiteY640" fmla="*/ 0 h 2628155"/>
              <a:gd name="connsiteX641" fmla="*/ 310763 w 782757"/>
              <a:gd name="connsiteY641" fmla="*/ 42528 h 2628155"/>
              <a:gd name="connsiteX642" fmla="*/ 70628 w 782757"/>
              <a:gd name="connsiteY642" fmla="*/ 70881 h 2628155"/>
              <a:gd name="connsiteX643" fmla="*/ 141256 w 782757"/>
              <a:gd name="connsiteY643" fmla="*/ 58477 h 2628155"/>
              <a:gd name="connsiteX644" fmla="*/ 142255 w 782757"/>
              <a:gd name="connsiteY644" fmla="*/ 58452 h 2628155"/>
              <a:gd name="connsiteX645" fmla="*/ 199524 w 782757"/>
              <a:gd name="connsiteY645" fmla="*/ 46073 h 2628155"/>
              <a:gd name="connsiteX646" fmla="*/ 324888 w 782757"/>
              <a:gd name="connsiteY646" fmla="*/ 42528 h 2628155"/>
              <a:gd name="connsiteX647" fmla="*/ 494395 w 782757"/>
              <a:gd name="connsiteY647" fmla="*/ 28352 h 2628155"/>
              <a:gd name="connsiteX648" fmla="*/ 503811 w 782757"/>
              <a:gd name="connsiteY648" fmla="*/ 28353 h 2628155"/>
              <a:gd name="connsiteX649" fmla="*/ 565023 w 782757"/>
              <a:gd name="connsiteY649" fmla="*/ 14176 h 2628155"/>
              <a:gd name="connsiteX650" fmla="*/ 607399 w 782757"/>
              <a:gd name="connsiteY650" fmla="*/ 8860 h 2628155"/>
              <a:gd name="connsiteX651" fmla="*/ 611648 w 782757"/>
              <a:gd name="connsiteY651" fmla="*/ 9393 h 262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Lst>
            <a:rect l="l" t="t" r="r" b="b"/>
            <a:pathLst>
              <a:path w="782757" h="2628155">
                <a:moveTo>
                  <a:pt x="720404" y="2565889"/>
                </a:moveTo>
                <a:lnTo>
                  <a:pt x="511077" y="2581926"/>
                </a:lnTo>
                <a:lnTo>
                  <a:pt x="621525" y="2594241"/>
                </a:lnTo>
                <a:cubicBezTo>
                  <a:pt x="649776" y="2594242"/>
                  <a:pt x="692153" y="2580066"/>
                  <a:pt x="720404" y="2565889"/>
                </a:cubicBezTo>
                <a:close/>
                <a:moveTo>
                  <a:pt x="720404" y="2552422"/>
                </a:moveTo>
                <a:lnTo>
                  <a:pt x="720404" y="2565889"/>
                </a:lnTo>
                <a:cubicBezTo>
                  <a:pt x="727466" y="2558801"/>
                  <a:pt x="727467" y="2555257"/>
                  <a:pt x="725701" y="2553485"/>
                </a:cubicBezTo>
                <a:lnTo>
                  <a:pt x="722247" y="2552329"/>
                </a:lnTo>
                <a:close/>
                <a:moveTo>
                  <a:pt x="720404" y="2551713"/>
                </a:moveTo>
                <a:lnTo>
                  <a:pt x="716219" y="2552632"/>
                </a:lnTo>
                <a:lnTo>
                  <a:pt x="720404" y="2552422"/>
                </a:lnTo>
                <a:close/>
                <a:moveTo>
                  <a:pt x="240135" y="2578829"/>
                </a:moveTo>
                <a:lnTo>
                  <a:pt x="240135" y="2580066"/>
                </a:lnTo>
                <a:lnTo>
                  <a:pt x="359087" y="2585040"/>
                </a:lnTo>
                <a:lnTo>
                  <a:pt x="381391" y="2580066"/>
                </a:lnTo>
                <a:lnTo>
                  <a:pt x="474387" y="2566455"/>
                </a:lnTo>
                <a:lnTo>
                  <a:pt x="445363" y="2567275"/>
                </a:lnTo>
                <a:lnTo>
                  <a:pt x="405227" y="2575635"/>
                </a:lnTo>
                <a:cubicBezTo>
                  <a:pt x="388453" y="2578293"/>
                  <a:pt x="370797" y="2580065"/>
                  <a:pt x="353139" y="2580065"/>
                </a:cubicBezTo>
                <a:lnTo>
                  <a:pt x="335406" y="2577954"/>
                </a:lnTo>
                <a:lnTo>
                  <a:pt x="324888" y="2580065"/>
                </a:lnTo>
                <a:cubicBezTo>
                  <a:pt x="310763" y="2580065"/>
                  <a:pt x="294871" y="2580951"/>
                  <a:pt x="278759" y="2581173"/>
                </a:cubicBezTo>
                <a:lnTo>
                  <a:pt x="254968" y="2579729"/>
                </a:lnTo>
                <a:lnTo>
                  <a:pt x="254261" y="2580066"/>
                </a:lnTo>
                <a:lnTo>
                  <a:pt x="254261" y="2579686"/>
                </a:lnTo>
                <a:close/>
                <a:moveTo>
                  <a:pt x="491940" y="2563886"/>
                </a:moveTo>
                <a:lnTo>
                  <a:pt x="474387" y="2566455"/>
                </a:lnTo>
                <a:lnTo>
                  <a:pt x="494395" y="2565889"/>
                </a:lnTo>
                <a:cubicBezTo>
                  <a:pt x="536772" y="2565889"/>
                  <a:pt x="579148" y="2565889"/>
                  <a:pt x="607399" y="2565889"/>
                </a:cubicBezTo>
                <a:cubicBezTo>
                  <a:pt x="628588" y="2565890"/>
                  <a:pt x="646245" y="2565889"/>
                  <a:pt x="663902" y="2564117"/>
                </a:cubicBezTo>
                <a:lnTo>
                  <a:pt x="716219" y="2552632"/>
                </a:lnTo>
                <a:lnTo>
                  <a:pt x="593274" y="2558801"/>
                </a:lnTo>
                <a:close/>
                <a:moveTo>
                  <a:pt x="734530" y="2537537"/>
                </a:moveTo>
                <a:cubicBezTo>
                  <a:pt x="734530" y="2537537"/>
                  <a:pt x="734529" y="2551713"/>
                  <a:pt x="734529" y="2551713"/>
                </a:cubicBezTo>
                <a:cubicBezTo>
                  <a:pt x="748655" y="2551713"/>
                  <a:pt x="748655" y="2537537"/>
                  <a:pt x="734530" y="2537537"/>
                </a:cubicBezTo>
                <a:close/>
                <a:moveTo>
                  <a:pt x="480269" y="2551713"/>
                </a:moveTo>
                <a:lnTo>
                  <a:pt x="448484" y="2555257"/>
                </a:lnTo>
                <a:lnTo>
                  <a:pt x="379306" y="2569143"/>
                </a:lnTo>
                <a:lnTo>
                  <a:pt x="445363" y="2567275"/>
                </a:lnTo>
                <a:lnTo>
                  <a:pt x="452018" y="2565889"/>
                </a:lnTo>
                <a:lnTo>
                  <a:pt x="491940" y="2563886"/>
                </a:lnTo>
                <a:lnTo>
                  <a:pt x="550897" y="2555257"/>
                </a:lnTo>
                <a:cubicBezTo>
                  <a:pt x="607400" y="2548169"/>
                  <a:pt x="663902" y="2544625"/>
                  <a:pt x="720404" y="2551713"/>
                </a:cubicBezTo>
                <a:lnTo>
                  <a:pt x="722247" y="2552329"/>
                </a:lnTo>
                <a:lnTo>
                  <a:pt x="734529" y="2551713"/>
                </a:lnTo>
                <a:cubicBezTo>
                  <a:pt x="692153" y="2544625"/>
                  <a:pt x="646244" y="2544625"/>
                  <a:pt x="600337" y="2546397"/>
                </a:cubicBezTo>
                <a:lnTo>
                  <a:pt x="514948" y="2549779"/>
                </a:lnTo>
                <a:close/>
                <a:moveTo>
                  <a:pt x="309862" y="2560298"/>
                </a:moveTo>
                <a:lnTo>
                  <a:pt x="290242" y="2562942"/>
                </a:lnTo>
                <a:lnTo>
                  <a:pt x="284128" y="2565852"/>
                </a:lnTo>
                <a:lnTo>
                  <a:pt x="301051" y="2573863"/>
                </a:lnTo>
                <a:lnTo>
                  <a:pt x="335406" y="2577954"/>
                </a:lnTo>
                <a:lnTo>
                  <a:pt x="379306" y="2569143"/>
                </a:lnTo>
                <a:lnTo>
                  <a:pt x="369031" y="2569433"/>
                </a:lnTo>
                <a:close/>
                <a:moveTo>
                  <a:pt x="254261" y="2562345"/>
                </a:moveTo>
                <a:lnTo>
                  <a:pt x="254261" y="2579686"/>
                </a:lnTo>
                <a:lnTo>
                  <a:pt x="254968" y="2579729"/>
                </a:lnTo>
                <a:lnTo>
                  <a:pt x="284128" y="2565852"/>
                </a:lnTo>
                <a:lnTo>
                  <a:pt x="280700" y="2564229"/>
                </a:lnTo>
                <a:lnTo>
                  <a:pt x="268386" y="2565889"/>
                </a:lnTo>
                <a:close/>
                <a:moveTo>
                  <a:pt x="320383" y="2554931"/>
                </a:moveTo>
                <a:lnTo>
                  <a:pt x="301272" y="2557694"/>
                </a:lnTo>
                <a:lnTo>
                  <a:pt x="299245" y="2558658"/>
                </a:lnTo>
                <a:lnTo>
                  <a:pt x="309862" y="2560298"/>
                </a:lnTo>
                <a:lnTo>
                  <a:pt x="328795" y="2557745"/>
                </a:lnTo>
                <a:close/>
                <a:moveTo>
                  <a:pt x="383329" y="2550394"/>
                </a:moveTo>
                <a:lnTo>
                  <a:pt x="328795" y="2557745"/>
                </a:lnTo>
                <a:lnTo>
                  <a:pt x="353139" y="2565889"/>
                </a:lnTo>
                <a:lnTo>
                  <a:pt x="448484" y="2555257"/>
                </a:lnTo>
                <a:lnTo>
                  <a:pt x="466143" y="2551713"/>
                </a:lnTo>
                <a:close/>
                <a:moveTo>
                  <a:pt x="536772" y="2537537"/>
                </a:moveTo>
                <a:lnTo>
                  <a:pt x="466143" y="2551713"/>
                </a:lnTo>
                <a:lnTo>
                  <a:pt x="466144" y="2551713"/>
                </a:lnTo>
                <a:lnTo>
                  <a:pt x="514948" y="2549779"/>
                </a:lnTo>
                <a:lnTo>
                  <a:pt x="734530" y="2537537"/>
                </a:lnTo>
                <a:lnTo>
                  <a:pt x="713043" y="2535577"/>
                </a:lnTo>
                <a:lnTo>
                  <a:pt x="655073" y="2539309"/>
                </a:lnTo>
                <a:cubicBezTo>
                  <a:pt x="614462" y="2537537"/>
                  <a:pt x="572085" y="2530448"/>
                  <a:pt x="536772" y="2537537"/>
                </a:cubicBezTo>
                <a:close/>
                <a:moveTo>
                  <a:pt x="254260" y="2551713"/>
                </a:moveTo>
                <a:lnTo>
                  <a:pt x="280700" y="2564229"/>
                </a:lnTo>
                <a:lnTo>
                  <a:pt x="290242" y="2562942"/>
                </a:lnTo>
                <a:lnTo>
                  <a:pt x="299245" y="2558658"/>
                </a:lnTo>
                <a:close/>
                <a:moveTo>
                  <a:pt x="249767" y="2547315"/>
                </a:moveTo>
                <a:lnTo>
                  <a:pt x="240135" y="2551713"/>
                </a:lnTo>
                <a:lnTo>
                  <a:pt x="240135" y="2558801"/>
                </a:lnTo>
                <a:lnTo>
                  <a:pt x="254261" y="2562345"/>
                </a:lnTo>
                <a:lnTo>
                  <a:pt x="254260" y="2551713"/>
                </a:lnTo>
                <a:close/>
                <a:moveTo>
                  <a:pt x="770387" y="2504823"/>
                </a:moveTo>
                <a:lnTo>
                  <a:pt x="769600" y="2505274"/>
                </a:lnTo>
                <a:lnTo>
                  <a:pt x="769843" y="2505640"/>
                </a:lnTo>
                <a:close/>
                <a:moveTo>
                  <a:pt x="197758" y="2536429"/>
                </a:moveTo>
                <a:lnTo>
                  <a:pt x="197758" y="2564563"/>
                </a:lnTo>
                <a:lnTo>
                  <a:pt x="231306" y="2578293"/>
                </a:lnTo>
                <a:lnTo>
                  <a:pt x="240135" y="2578829"/>
                </a:lnTo>
                <a:lnTo>
                  <a:pt x="240135" y="2558801"/>
                </a:lnTo>
                <a:lnTo>
                  <a:pt x="240135" y="2558801"/>
                </a:lnTo>
                <a:cubicBezTo>
                  <a:pt x="229541" y="2555257"/>
                  <a:pt x="218947" y="2551714"/>
                  <a:pt x="211884" y="2551713"/>
                </a:cubicBezTo>
                <a:cubicBezTo>
                  <a:pt x="204821" y="2548169"/>
                  <a:pt x="200407" y="2542853"/>
                  <a:pt x="197758" y="2536430"/>
                </a:cubicBezTo>
                <a:close/>
                <a:moveTo>
                  <a:pt x="176418" y="2535378"/>
                </a:moveTo>
                <a:lnTo>
                  <a:pt x="176570" y="2539309"/>
                </a:lnTo>
                <a:cubicBezTo>
                  <a:pt x="176570" y="2555257"/>
                  <a:pt x="176570" y="2572977"/>
                  <a:pt x="183633" y="2594241"/>
                </a:cubicBezTo>
                <a:cubicBezTo>
                  <a:pt x="197758" y="2622594"/>
                  <a:pt x="226010" y="2636770"/>
                  <a:pt x="268386" y="2622594"/>
                </a:cubicBezTo>
                <a:cubicBezTo>
                  <a:pt x="339014" y="2615506"/>
                  <a:pt x="413173" y="2597786"/>
                  <a:pt x="489098" y="2583609"/>
                </a:cubicBezTo>
                <a:lnTo>
                  <a:pt x="511077" y="2581926"/>
                </a:lnTo>
                <a:lnTo>
                  <a:pt x="494395" y="2580065"/>
                </a:lnTo>
                <a:cubicBezTo>
                  <a:pt x="452018" y="2580066"/>
                  <a:pt x="409642" y="2583610"/>
                  <a:pt x="367265" y="2585381"/>
                </a:cubicBezTo>
                <a:lnTo>
                  <a:pt x="359087" y="2585040"/>
                </a:lnTo>
                <a:lnTo>
                  <a:pt x="254260" y="2608418"/>
                </a:lnTo>
                <a:cubicBezTo>
                  <a:pt x="226009" y="2608418"/>
                  <a:pt x="211884" y="2608418"/>
                  <a:pt x="197758" y="2580065"/>
                </a:cubicBezTo>
                <a:lnTo>
                  <a:pt x="197758" y="2564563"/>
                </a:lnTo>
                <a:lnTo>
                  <a:pt x="191799" y="2562124"/>
                </a:lnTo>
                <a:close/>
                <a:moveTo>
                  <a:pt x="776906" y="2495008"/>
                </a:moveTo>
                <a:lnTo>
                  <a:pt x="770387" y="2504823"/>
                </a:lnTo>
                <a:lnTo>
                  <a:pt x="775140" y="2502096"/>
                </a:lnTo>
                <a:cubicBezTo>
                  <a:pt x="776906" y="2498552"/>
                  <a:pt x="776906" y="2495008"/>
                  <a:pt x="776906" y="2495008"/>
                </a:cubicBezTo>
                <a:close/>
                <a:moveTo>
                  <a:pt x="762336" y="2482081"/>
                </a:moveTo>
                <a:lnTo>
                  <a:pt x="753952" y="2505641"/>
                </a:lnTo>
                <a:cubicBezTo>
                  <a:pt x="748655" y="2509184"/>
                  <a:pt x="741592" y="2509185"/>
                  <a:pt x="734529" y="2509184"/>
                </a:cubicBezTo>
                <a:cubicBezTo>
                  <a:pt x="692153" y="2523361"/>
                  <a:pt x="635651" y="2523361"/>
                  <a:pt x="593274" y="2509184"/>
                </a:cubicBezTo>
                <a:cubicBezTo>
                  <a:pt x="550897" y="2509184"/>
                  <a:pt x="522646" y="2523361"/>
                  <a:pt x="494395" y="2523361"/>
                </a:cubicBezTo>
                <a:lnTo>
                  <a:pt x="492416" y="2523849"/>
                </a:lnTo>
                <a:lnTo>
                  <a:pt x="598571" y="2525132"/>
                </a:lnTo>
                <a:lnTo>
                  <a:pt x="713043" y="2535577"/>
                </a:lnTo>
                <a:lnTo>
                  <a:pt x="713562" y="2535543"/>
                </a:lnTo>
                <a:cubicBezTo>
                  <a:pt x="731881" y="2531335"/>
                  <a:pt x="748655" y="2523360"/>
                  <a:pt x="762780" y="2509184"/>
                </a:cubicBezTo>
                <a:lnTo>
                  <a:pt x="769600" y="2505274"/>
                </a:lnTo>
                <a:lnTo>
                  <a:pt x="762780" y="2495008"/>
                </a:lnTo>
                <a:close/>
                <a:moveTo>
                  <a:pt x="169507" y="2495009"/>
                </a:moveTo>
                <a:lnTo>
                  <a:pt x="169507" y="2523360"/>
                </a:lnTo>
                <a:lnTo>
                  <a:pt x="176418" y="2535378"/>
                </a:lnTo>
                <a:lnTo>
                  <a:pt x="175687" y="2516494"/>
                </a:lnTo>
                <a:close/>
                <a:moveTo>
                  <a:pt x="547044" y="2409052"/>
                </a:moveTo>
                <a:cubicBezTo>
                  <a:pt x="490542" y="2450402"/>
                  <a:pt x="434039" y="2491752"/>
                  <a:pt x="377536" y="2519319"/>
                </a:cubicBezTo>
                <a:lnTo>
                  <a:pt x="377781" y="2521712"/>
                </a:lnTo>
                <a:lnTo>
                  <a:pt x="346077" y="2521588"/>
                </a:lnTo>
                <a:cubicBezTo>
                  <a:pt x="326654" y="2522475"/>
                  <a:pt x="307231" y="2524690"/>
                  <a:pt x="289133" y="2529341"/>
                </a:cubicBezTo>
                <a:lnTo>
                  <a:pt x="270000" y="2538077"/>
                </a:lnTo>
                <a:lnTo>
                  <a:pt x="320383" y="2554931"/>
                </a:lnTo>
                <a:lnTo>
                  <a:pt x="354905" y="2549941"/>
                </a:lnTo>
                <a:lnTo>
                  <a:pt x="383329" y="2550394"/>
                </a:lnTo>
                <a:lnTo>
                  <a:pt x="386688" y="2549941"/>
                </a:lnTo>
                <a:lnTo>
                  <a:pt x="492416" y="2523849"/>
                </a:lnTo>
                <a:lnTo>
                  <a:pt x="452018" y="2523360"/>
                </a:lnTo>
                <a:lnTo>
                  <a:pt x="411052" y="2522064"/>
                </a:lnTo>
                <a:lnTo>
                  <a:pt x="561170" y="2436618"/>
                </a:lnTo>
                <a:cubicBezTo>
                  <a:pt x="575296" y="2422836"/>
                  <a:pt x="561170" y="2409052"/>
                  <a:pt x="547044" y="2409052"/>
                </a:cubicBezTo>
                <a:close/>
                <a:moveTo>
                  <a:pt x="169507" y="2409951"/>
                </a:moveTo>
                <a:cubicBezTo>
                  <a:pt x="169507" y="2424127"/>
                  <a:pt x="183633" y="2424127"/>
                  <a:pt x="183633" y="2409951"/>
                </a:cubicBezTo>
                <a:cubicBezTo>
                  <a:pt x="183633" y="2409951"/>
                  <a:pt x="169507" y="2409951"/>
                  <a:pt x="169507" y="2409951"/>
                </a:cubicBezTo>
                <a:close/>
                <a:moveTo>
                  <a:pt x="169507" y="2409951"/>
                </a:moveTo>
                <a:lnTo>
                  <a:pt x="169507" y="2495008"/>
                </a:lnTo>
                <a:lnTo>
                  <a:pt x="169507" y="2495009"/>
                </a:lnTo>
                <a:lnTo>
                  <a:pt x="169507" y="2409951"/>
                </a:lnTo>
                <a:close/>
                <a:moveTo>
                  <a:pt x="169507" y="2409946"/>
                </a:moveTo>
                <a:lnTo>
                  <a:pt x="169507" y="2409950"/>
                </a:lnTo>
                <a:lnTo>
                  <a:pt x="169507" y="2409951"/>
                </a:lnTo>
                <a:close/>
                <a:moveTo>
                  <a:pt x="758366" y="2366534"/>
                </a:moveTo>
                <a:lnTo>
                  <a:pt x="762336" y="2482081"/>
                </a:lnTo>
                <a:lnTo>
                  <a:pt x="762781" y="2480833"/>
                </a:lnTo>
                <a:lnTo>
                  <a:pt x="762781" y="2424126"/>
                </a:lnTo>
                <a:close/>
                <a:moveTo>
                  <a:pt x="126512" y="2352910"/>
                </a:moveTo>
                <a:cubicBezTo>
                  <a:pt x="126512" y="2367102"/>
                  <a:pt x="155810" y="2367101"/>
                  <a:pt x="155810" y="2352910"/>
                </a:cubicBezTo>
                <a:cubicBezTo>
                  <a:pt x="141161" y="2352910"/>
                  <a:pt x="141161" y="2352910"/>
                  <a:pt x="126512" y="2352910"/>
                </a:cubicBezTo>
                <a:close/>
                <a:moveTo>
                  <a:pt x="181927" y="2346400"/>
                </a:moveTo>
                <a:lnTo>
                  <a:pt x="182592" y="2371145"/>
                </a:lnTo>
                <a:lnTo>
                  <a:pt x="183633" y="2381599"/>
                </a:lnTo>
                <a:cubicBezTo>
                  <a:pt x="197758" y="2409951"/>
                  <a:pt x="197759" y="2438304"/>
                  <a:pt x="197758" y="2466656"/>
                </a:cubicBezTo>
                <a:cubicBezTo>
                  <a:pt x="197758" y="2480832"/>
                  <a:pt x="194227" y="2498552"/>
                  <a:pt x="194227" y="2514501"/>
                </a:cubicBezTo>
                <a:lnTo>
                  <a:pt x="197758" y="2536429"/>
                </a:lnTo>
                <a:lnTo>
                  <a:pt x="197758" y="2509184"/>
                </a:lnTo>
                <a:cubicBezTo>
                  <a:pt x="197758" y="2480832"/>
                  <a:pt x="197759" y="2438304"/>
                  <a:pt x="197758" y="2409951"/>
                </a:cubicBezTo>
                <a:close/>
                <a:moveTo>
                  <a:pt x="776906" y="2269606"/>
                </a:moveTo>
                <a:lnTo>
                  <a:pt x="776906" y="2424120"/>
                </a:lnTo>
                <a:lnTo>
                  <a:pt x="776906" y="2424127"/>
                </a:lnTo>
                <a:cubicBezTo>
                  <a:pt x="776906" y="2452480"/>
                  <a:pt x="776906" y="2466656"/>
                  <a:pt x="776906" y="2495008"/>
                </a:cubicBezTo>
                <a:cubicBezTo>
                  <a:pt x="783969" y="2431216"/>
                  <a:pt x="783969" y="2367423"/>
                  <a:pt x="780438" y="2305402"/>
                </a:cubicBezTo>
                <a:close/>
                <a:moveTo>
                  <a:pt x="168094" y="2290871"/>
                </a:moveTo>
                <a:lnTo>
                  <a:pt x="169507" y="2324894"/>
                </a:lnTo>
                <a:cubicBezTo>
                  <a:pt x="172156" y="2353247"/>
                  <a:pt x="176570" y="2381599"/>
                  <a:pt x="183633" y="2409951"/>
                </a:cubicBezTo>
                <a:lnTo>
                  <a:pt x="182592" y="2371145"/>
                </a:lnTo>
                <a:lnTo>
                  <a:pt x="178925" y="2334346"/>
                </a:lnTo>
                <a:close/>
                <a:moveTo>
                  <a:pt x="188864" y="2284987"/>
                </a:moveTo>
                <a:lnTo>
                  <a:pt x="190696" y="2310718"/>
                </a:lnTo>
                <a:cubicBezTo>
                  <a:pt x="194227" y="2342615"/>
                  <a:pt x="197758" y="2374510"/>
                  <a:pt x="197758" y="2409951"/>
                </a:cubicBezTo>
                <a:cubicBezTo>
                  <a:pt x="197758" y="2452480"/>
                  <a:pt x="205704" y="2495008"/>
                  <a:pt x="227555" y="2525576"/>
                </a:cubicBezTo>
                <a:lnTo>
                  <a:pt x="249767" y="2547315"/>
                </a:lnTo>
                <a:lnTo>
                  <a:pt x="270000" y="2538077"/>
                </a:lnTo>
                <a:lnTo>
                  <a:pt x="268386" y="2537537"/>
                </a:lnTo>
                <a:cubicBezTo>
                  <a:pt x="226009" y="2509185"/>
                  <a:pt x="211884" y="2438304"/>
                  <a:pt x="211884" y="2395775"/>
                </a:cubicBezTo>
                <a:cubicBezTo>
                  <a:pt x="204821" y="2367423"/>
                  <a:pt x="201290" y="2339070"/>
                  <a:pt x="195993" y="2312490"/>
                </a:cubicBezTo>
                <a:close/>
                <a:moveTo>
                  <a:pt x="761963" y="2222123"/>
                </a:moveTo>
                <a:lnTo>
                  <a:pt x="762781" y="2310718"/>
                </a:lnTo>
                <a:lnTo>
                  <a:pt x="762781" y="2424126"/>
                </a:lnTo>
                <a:lnTo>
                  <a:pt x="762781" y="2424127"/>
                </a:lnTo>
                <a:cubicBezTo>
                  <a:pt x="762780" y="2452480"/>
                  <a:pt x="762781" y="2466656"/>
                  <a:pt x="762781" y="2480832"/>
                </a:cubicBezTo>
                <a:lnTo>
                  <a:pt x="762781" y="2480833"/>
                </a:lnTo>
                <a:lnTo>
                  <a:pt x="762780" y="2495008"/>
                </a:lnTo>
                <a:cubicBezTo>
                  <a:pt x="762780" y="2495008"/>
                  <a:pt x="776906" y="2495008"/>
                  <a:pt x="776906" y="2495008"/>
                </a:cubicBezTo>
                <a:lnTo>
                  <a:pt x="776906" y="2424120"/>
                </a:lnTo>
                <a:lnTo>
                  <a:pt x="775140" y="2331982"/>
                </a:lnTo>
                <a:cubicBezTo>
                  <a:pt x="773375" y="2300086"/>
                  <a:pt x="769843" y="2268190"/>
                  <a:pt x="762780" y="2239837"/>
                </a:cubicBezTo>
                <a:close/>
                <a:moveTo>
                  <a:pt x="159044" y="2254540"/>
                </a:moveTo>
                <a:lnTo>
                  <a:pt x="167741" y="2323122"/>
                </a:lnTo>
                <a:lnTo>
                  <a:pt x="169507" y="2409946"/>
                </a:lnTo>
                <a:lnTo>
                  <a:pt x="169507" y="2353246"/>
                </a:lnTo>
                <a:lnTo>
                  <a:pt x="167051" y="2286680"/>
                </a:lnTo>
                <a:close/>
                <a:moveTo>
                  <a:pt x="169507" y="2239837"/>
                </a:moveTo>
                <a:cubicBezTo>
                  <a:pt x="169507" y="2261102"/>
                  <a:pt x="173039" y="2285910"/>
                  <a:pt x="176570" y="2310718"/>
                </a:cubicBezTo>
                <a:lnTo>
                  <a:pt x="178925" y="2334346"/>
                </a:lnTo>
                <a:lnTo>
                  <a:pt x="181927" y="2346400"/>
                </a:lnTo>
                <a:lnTo>
                  <a:pt x="179631" y="2260835"/>
                </a:lnTo>
                <a:close/>
                <a:moveTo>
                  <a:pt x="165322" y="2239837"/>
                </a:moveTo>
                <a:lnTo>
                  <a:pt x="167051" y="2286680"/>
                </a:lnTo>
                <a:lnTo>
                  <a:pt x="168094" y="2290871"/>
                </a:lnTo>
                <a:lnTo>
                  <a:pt x="165976" y="2239837"/>
                </a:lnTo>
                <a:close/>
                <a:moveTo>
                  <a:pt x="155382" y="2239837"/>
                </a:moveTo>
                <a:lnTo>
                  <a:pt x="159044" y="2254540"/>
                </a:lnTo>
                <a:lnTo>
                  <a:pt x="157180" y="2239837"/>
                </a:lnTo>
                <a:lnTo>
                  <a:pt x="157147" y="2239837"/>
                </a:lnTo>
                <a:cubicBezTo>
                  <a:pt x="155382" y="2239837"/>
                  <a:pt x="155382" y="2239837"/>
                  <a:pt x="155382" y="2239837"/>
                </a:cubicBezTo>
                <a:close/>
                <a:moveTo>
                  <a:pt x="166019" y="2237737"/>
                </a:moveTo>
                <a:lnTo>
                  <a:pt x="165976" y="2239837"/>
                </a:lnTo>
                <a:lnTo>
                  <a:pt x="165976" y="2239837"/>
                </a:lnTo>
                <a:lnTo>
                  <a:pt x="169507" y="2239837"/>
                </a:lnTo>
                <a:close/>
                <a:moveTo>
                  <a:pt x="156161" y="2231800"/>
                </a:moveTo>
                <a:lnTo>
                  <a:pt x="157180" y="2239837"/>
                </a:lnTo>
                <a:lnTo>
                  <a:pt x="165322" y="2239837"/>
                </a:lnTo>
                <a:lnTo>
                  <a:pt x="165227" y="2237260"/>
                </a:lnTo>
                <a:close/>
                <a:moveTo>
                  <a:pt x="621058" y="2135598"/>
                </a:moveTo>
                <a:cubicBezTo>
                  <a:pt x="507742" y="2206564"/>
                  <a:pt x="422756" y="2291724"/>
                  <a:pt x="323604" y="2376883"/>
                </a:cubicBezTo>
                <a:cubicBezTo>
                  <a:pt x="323604" y="2376883"/>
                  <a:pt x="337769" y="2391076"/>
                  <a:pt x="337769" y="2391076"/>
                </a:cubicBezTo>
                <a:cubicBezTo>
                  <a:pt x="436920" y="2305917"/>
                  <a:pt x="521907" y="2220757"/>
                  <a:pt x="621058" y="2149791"/>
                </a:cubicBezTo>
                <a:cubicBezTo>
                  <a:pt x="635223" y="2149791"/>
                  <a:pt x="621058" y="2121404"/>
                  <a:pt x="621058" y="2135598"/>
                </a:cubicBezTo>
                <a:close/>
                <a:moveTo>
                  <a:pt x="155382" y="1960419"/>
                </a:moveTo>
                <a:lnTo>
                  <a:pt x="155382" y="1970490"/>
                </a:lnTo>
                <a:cubicBezTo>
                  <a:pt x="155382" y="2034282"/>
                  <a:pt x="158913" y="2098075"/>
                  <a:pt x="162444" y="2161868"/>
                </a:cubicBezTo>
                <a:lnTo>
                  <a:pt x="165227" y="2237260"/>
                </a:lnTo>
                <a:lnTo>
                  <a:pt x="166019" y="2237737"/>
                </a:lnTo>
                <a:lnTo>
                  <a:pt x="168961" y="2096045"/>
                </a:lnTo>
                <a:lnTo>
                  <a:pt x="164210" y="2034282"/>
                </a:lnTo>
                <a:close/>
                <a:moveTo>
                  <a:pt x="666590" y="1892305"/>
                </a:moveTo>
                <a:cubicBezTo>
                  <a:pt x="663061" y="1888769"/>
                  <a:pt x="656006" y="1888769"/>
                  <a:pt x="648950" y="1895840"/>
                </a:cubicBezTo>
                <a:cubicBezTo>
                  <a:pt x="521943" y="2008982"/>
                  <a:pt x="380825" y="2093839"/>
                  <a:pt x="253819" y="2221124"/>
                </a:cubicBezTo>
                <a:cubicBezTo>
                  <a:pt x="239708" y="2221124"/>
                  <a:pt x="253819" y="2235267"/>
                  <a:pt x="267931" y="2235267"/>
                </a:cubicBezTo>
                <a:cubicBezTo>
                  <a:pt x="394937" y="2107982"/>
                  <a:pt x="550167" y="2023125"/>
                  <a:pt x="663062" y="1909983"/>
                </a:cubicBezTo>
                <a:cubicBezTo>
                  <a:pt x="670117" y="1902912"/>
                  <a:pt x="670117" y="1895840"/>
                  <a:pt x="666590" y="1892305"/>
                </a:cubicBezTo>
                <a:close/>
                <a:moveTo>
                  <a:pt x="169507" y="1828718"/>
                </a:moveTo>
                <a:lnTo>
                  <a:pt x="169507" y="1828728"/>
                </a:lnTo>
                <a:lnTo>
                  <a:pt x="169507" y="1828736"/>
                </a:lnTo>
                <a:close/>
                <a:moveTo>
                  <a:pt x="612543" y="1766525"/>
                </a:moveTo>
                <a:cubicBezTo>
                  <a:pt x="608978" y="1762966"/>
                  <a:pt x="601849" y="1762966"/>
                  <a:pt x="594720" y="1770083"/>
                </a:cubicBezTo>
                <a:cubicBezTo>
                  <a:pt x="452135" y="1841246"/>
                  <a:pt x="338068" y="1955107"/>
                  <a:pt x="209742" y="2068968"/>
                </a:cubicBezTo>
                <a:cubicBezTo>
                  <a:pt x="209742" y="2083200"/>
                  <a:pt x="224000" y="2097433"/>
                  <a:pt x="224000" y="2083201"/>
                </a:cubicBezTo>
                <a:cubicBezTo>
                  <a:pt x="338068" y="1969339"/>
                  <a:pt x="466394" y="1855478"/>
                  <a:pt x="608978" y="1784315"/>
                </a:cubicBezTo>
                <a:cubicBezTo>
                  <a:pt x="616107" y="1777199"/>
                  <a:pt x="616108" y="1770082"/>
                  <a:pt x="612543" y="1766525"/>
                </a:cubicBezTo>
                <a:close/>
                <a:moveTo>
                  <a:pt x="564808" y="1610715"/>
                </a:moveTo>
                <a:cubicBezTo>
                  <a:pt x="561312" y="1607157"/>
                  <a:pt x="554321" y="1607157"/>
                  <a:pt x="547330" y="1614273"/>
                </a:cubicBezTo>
                <a:cubicBezTo>
                  <a:pt x="491399" y="1671204"/>
                  <a:pt x="428476" y="1721019"/>
                  <a:pt x="363805" y="1769054"/>
                </a:cubicBezTo>
                <a:lnTo>
                  <a:pt x="172548" y="1911114"/>
                </a:lnTo>
                <a:lnTo>
                  <a:pt x="169507" y="1828736"/>
                </a:lnTo>
                <a:lnTo>
                  <a:pt x="169507" y="1913685"/>
                </a:lnTo>
                <a:lnTo>
                  <a:pt x="164112" y="1923611"/>
                </a:lnTo>
                <a:cubicBezTo>
                  <a:pt x="163675" y="1926947"/>
                  <a:pt x="164548" y="1930060"/>
                  <a:pt x="166296" y="1932729"/>
                </a:cubicBezTo>
                <a:lnTo>
                  <a:pt x="169507" y="1934363"/>
                </a:lnTo>
                <a:lnTo>
                  <a:pt x="169507" y="2069723"/>
                </a:lnTo>
                <a:lnTo>
                  <a:pt x="168961" y="2096045"/>
                </a:lnTo>
                <a:lnTo>
                  <a:pt x="178557" y="2220788"/>
                </a:lnTo>
                <a:lnTo>
                  <a:pt x="179631" y="2260835"/>
                </a:lnTo>
                <a:lnTo>
                  <a:pt x="186061" y="2274170"/>
                </a:lnTo>
                <a:lnTo>
                  <a:pt x="188864" y="2284987"/>
                </a:lnTo>
                <a:lnTo>
                  <a:pt x="183633" y="2211485"/>
                </a:lnTo>
                <a:cubicBezTo>
                  <a:pt x="183633" y="2147692"/>
                  <a:pt x="180101" y="2083899"/>
                  <a:pt x="176570" y="2020106"/>
                </a:cubicBezTo>
                <a:lnTo>
                  <a:pt x="173480" y="1936385"/>
                </a:lnTo>
                <a:lnTo>
                  <a:pt x="183775" y="1941624"/>
                </a:lnTo>
                <a:cubicBezTo>
                  <a:pt x="309621" y="1841996"/>
                  <a:pt x="449450" y="1742367"/>
                  <a:pt x="561312" y="1628506"/>
                </a:cubicBezTo>
                <a:cubicBezTo>
                  <a:pt x="568304" y="1621390"/>
                  <a:pt x="568304" y="1614274"/>
                  <a:pt x="564808" y="1610715"/>
                </a:cubicBezTo>
                <a:close/>
                <a:moveTo>
                  <a:pt x="616108" y="1394979"/>
                </a:moveTo>
                <a:cubicBezTo>
                  <a:pt x="612543" y="1391421"/>
                  <a:pt x="608979" y="1391421"/>
                  <a:pt x="608979" y="1398538"/>
                </a:cubicBezTo>
                <a:cubicBezTo>
                  <a:pt x="480653" y="1498166"/>
                  <a:pt x="338068" y="1597794"/>
                  <a:pt x="224001" y="1697423"/>
                </a:cubicBezTo>
                <a:cubicBezTo>
                  <a:pt x="209742" y="1697423"/>
                  <a:pt x="224001" y="1725888"/>
                  <a:pt x="224001" y="1711655"/>
                </a:cubicBezTo>
                <a:cubicBezTo>
                  <a:pt x="352327" y="1612027"/>
                  <a:pt x="494911" y="1512399"/>
                  <a:pt x="623237" y="1412770"/>
                </a:cubicBezTo>
                <a:cubicBezTo>
                  <a:pt x="623237" y="1405654"/>
                  <a:pt x="619673" y="1398538"/>
                  <a:pt x="616108" y="1394979"/>
                </a:cubicBezTo>
                <a:close/>
                <a:moveTo>
                  <a:pt x="650894" y="1218509"/>
                </a:moveTo>
                <a:cubicBezTo>
                  <a:pt x="522282" y="1288424"/>
                  <a:pt x="422251" y="1386304"/>
                  <a:pt x="307930" y="1484185"/>
                </a:cubicBezTo>
                <a:cubicBezTo>
                  <a:pt x="293639" y="1484185"/>
                  <a:pt x="307929" y="1498168"/>
                  <a:pt x="322220" y="1498168"/>
                </a:cubicBezTo>
                <a:cubicBezTo>
                  <a:pt x="436541" y="1400287"/>
                  <a:pt x="536572" y="1302407"/>
                  <a:pt x="650894" y="1232492"/>
                </a:cubicBezTo>
                <a:cubicBezTo>
                  <a:pt x="665184" y="1232492"/>
                  <a:pt x="650894" y="1204526"/>
                  <a:pt x="650894" y="1218509"/>
                </a:cubicBezTo>
                <a:close/>
                <a:moveTo>
                  <a:pt x="150615" y="1175048"/>
                </a:moveTo>
                <a:lnTo>
                  <a:pt x="155382" y="1304209"/>
                </a:lnTo>
                <a:cubicBezTo>
                  <a:pt x="158913" y="1431795"/>
                  <a:pt x="162444" y="1559380"/>
                  <a:pt x="169507" y="1686966"/>
                </a:cubicBezTo>
                <a:lnTo>
                  <a:pt x="169507" y="1828718"/>
                </a:lnTo>
                <a:lnTo>
                  <a:pt x="175025" y="1645545"/>
                </a:lnTo>
                <a:cubicBezTo>
                  <a:pt x="175466" y="1521946"/>
                  <a:pt x="169728" y="1395689"/>
                  <a:pt x="159576" y="1268547"/>
                </a:cubicBezTo>
                <a:close/>
                <a:moveTo>
                  <a:pt x="582639" y="1113327"/>
                </a:moveTo>
                <a:cubicBezTo>
                  <a:pt x="579093" y="1109769"/>
                  <a:pt x="572002" y="1109769"/>
                  <a:pt x="564911" y="1116885"/>
                </a:cubicBezTo>
                <a:cubicBezTo>
                  <a:pt x="437266" y="1216513"/>
                  <a:pt x="309622" y="1316142"/>
                  <a:pt x="181978" y="1415770"/>
                </a:cubicBezTo>
                <a:cubicBezTo>
                  <a:pt x="167795" y="1430003"/>
                  <a:pt x="181978" y="1444236"/>
                  <a:pt x="196160" y="1430003"/>
                </a:cubicBezTo>
                <a:cubicBezTo>
                  <a:pt x="323805" y="1344607"/>
                  <a:pt x="451449" y="1244979"/>
                  <a:pt x="579093" y="1131118"/>
                </a:cubicBezTo>
                <a:cubicBezTo>
                  <a:pt x="586184" y="1124001"/>
                  <a:pt x="586185" y="1116885"/>
                  <a:pt x="582639" y="1113327"/>
                </a:cubicBezTo>
                <a:close/>
                <a:moveTo>
                  <a:pt x="678192" y="1101569"/>
                </a:moveTo>
                <a:lnTo>
                  <a:pt x="678027" y="1105742"/>
                </a:lnTo>
                <a:cubicBezTo>
                  <a:pt x="678027" y="1219152"/>
                  <a:pt x="678027" y="1346737"/>
                  <a:pt x="692153" y="1474323"/>
                </a:cubicBezTo>
                <a:cubicBezTo>
                  <a:pt x="692153" y="1601909"/>
                  <a:pt x="706278" y="1729495"/>
                  <a:pt x="720404" y="1857080"/>
                </a:cubicBezTo>
                <a:cubicBezTo>
                  <a:pt x="734530" y="1984666"/>
                  <a:pt x="734529" y="2112251"/>
                  <a:pt x="748655" y="2239837"/>
                </a:cubicBezTo>
                <a:cubicBezTo>
                  <a:pt x="748655" y="2268189"/>
                  <a:pt x="752186" y="2300086"/>
                  <a:pt x="755717" y="2331982"/>
                </a:cubicBezTo>
                <a:lnTo>
                  <a:pt x="758366" y="2366534"/>
                </a:lnTo>
                <a:lnTo>
                  <a:pt x="755717" y="2289454"/>
                </a:lnTo>
                <a:cubicBezTo>
                  <a:pt x="752186" y="2222117"/>
                  <a:pt x="748655" y="2154780"/>
                  <a:pt x="748655" y="2083899"/>
                </a:cubicBezTo>
                <a:cubicBezTo>
                  <a:pt x="741592" y="2020106"/>
                  <a:pt x="738061" y="1952769"/>
                  <a:pt x="736295" y="1883660"/>
                </a:cubicBezTo>
                <a:lnTo>
                  <a:pt x="736211" y="1873654"/>
                </a:lnTo>
                <a:lnTo>
                  <a:pt x="734529" y="1857080"/>
                </a:lnTo>
                <a:cubicBezTo>
                  <a:pt x="720404" y="1729494"/>
                  <a:pt x="720404" y="1601909"/>
                  <a:pt x="706278" y="1474323"/>
                </a:cubicBezTo>
                <a:cubicBezTo>
                  <a:pt x="699215" y="1410530"/>
                  <a:pt x="695684" y="1346737"/>
                  <a:pt x="693918" y="1284717"/>
                </a:cubicBezTo>
                <a:lnTo>
                  <a:pt x="693525" y="1244854"/>
                </a:lnTo>
                <a:lnTo>
                  <a:pt x="678910" y="1110615"/>
                </a:lnTo>
                <a:close/>
                <a:moveTo>
                  <a:pt x="693754" y="1066103"/>
                </a:moveTo>
                <a:lnTo>
                  <a:pt x="692153" y="1105742"/>
                </a:lnTo>
                <a:lnTo>
                  <a:pt x="693525" y="1244854"/>
                </a:lnTo>
                <a:lnTo>
                  <a:pt x="699215" y="1297121"/>
                </a:lnTo>
                <a:cubicBezTo>
                  <a:pt x="713341" y="1421162"/>
                  <a:pt x="727466" y="1545204"/>
                  <a:pt x="734529" y="1672790"/>
                </a:cubicBezTo>
                <a:lnTo>
                  <a:pt x="736211" y="1873654"/>
                </a:lnTo>
                <a:lnTo>
                  <a:pt x="753952" y="2048458"/>
                </a:lnTo>
                <a:lnTo>
                  <a:pt x="761963" y="2222123"/>
                </a:lnTo>
                <a:lnTo>
                  <a:pt x="761015" y="2119340"/>
                </a:lnTo>
                <a:cubicBezTo>
                  <a:pt x="759249" y="2055547"/>
                  <a:pt x="755718" y="1991754"/>
                  <a:pt x="748655" y="1927961"/>
                </a:cubicBezTo>
                <a:cubicBezTo>
                  <a:pt x="748655" y="1800375"/>
                  <a:pt x="748655" y="1672790"/>
                  <a:pt x="734530" y="1545204"/>
                </a:cubicBezTo>
                <a:cubicBezTo>
                  <a:pt x="727466" y="1417619"/>
                  <a:pt x="716873" y="1290033"/>
                  <a:pt x="704513" y="1164219"/>
                </a:cubicBezTo>
                <a:close/>
                <a:moveTo>
                  <a:pt x="618984" y="916878"/>
                </a:moveTo>
                <a:cubicBezTo>
                  <a:pt x="477867" y="1016909"/>
                  <a:pt x="350860" y="1145521"/>
                  <a:pt x="223854" y="1259843"/>
                </a:cubicBezTo>
                <a:cubicBezTo>
                  <a:pt x="209742" y="1274133"/>
                  <a:pt x="223854" y="1288423"/>
                  <a:pt x="237965" y="1274133"/>
                </a:cubicBezTo>
                <a:cubicBezTo>
                  <a:pt x="364972" y="1159811"/>
                  <a:pt x="491978" y="1031200"/>
                  <a:pt x="633096" y="945459"/>
                </a:cubicBezTo>
                <a:cubicBezTo>
                  <a:pt x="647208" y="931168"/>
                  <a:pt x="633096" y="916878"/>
                  <a:pt x="618984" y="916878"/>
                </a:cubicBezTo>
                <a:close/>
                <a:moveTo>
                  <a:pt x="699139" y="898874"/>
                </a:moveTo>
                <a:lnTo>
                  <a:pt x="699436" y="925439"/>
                </a:lnTo>
                <a:lnTo>
                  <a:pt x="694901" y="1037720"/>
                </a:lnTo>
                <a:lnTo>
                  <a:pt x="696567" y="1073846"/>
                </a:lnTo>
                <a:cubicBezTo>
                  <a:pt x="704512" y="1169535"/>
                  <a:pt x="720404" y="1265224"/>
                  <a:pt x="720404" y="1360914"/>
                </a:cubicBezTo>
                <a:cubicBezTo>
                  <a:pt x="734530" y="1488499"/>
                  <a:pt x="748655" y="1616085"/>
                  <a:pt x="762780" y="1743671"/>
                </a:cubicBezTo>
                <a:cubicBezTo>
                  <a:pt x="762781" y="1871256"/>
                  <a:pt x="762780" y="1998842"/>
                  <a:pt x="762780" y="2126428"/>
                </a:cubicBezTo>
                <a:lnTo>
                  <a:pt x="776906" y="2269606"/>
                </a:lnTo>
                <a:lnTo>
                  <a:pt x="776906" y="2112252"/>
                </a:lnTo>
                <a:cubicBezTo>
                  <a:pt x="776906" y="1984666"/>
                  <a:pt x="776906" y="1857080"/>
                  <a:pt x="762780" y="1729494"/>
                </a:cubicBezTo>
                <a:cubicBezTo>
                  <a:pt x="762781" y="1474323"/>
                  <a:pt x="734530" y="1219152"/>
                  <a:pt x="706278" y="963980"/>
                </a:cubicBezTo>
                <a:close/>
                <a:moveTo>
                  <a:pt x="564757" y="801587"/>
                </a:moveTo>
                <a:cubicBezTo>
                  <a:pt x="561244" y="798069"/>
                  <a:pt x="554219" y="798069"/>
                  <a:pt x="547193" y="805104"/>
                </a:cubicBezTo>
                <a:cubicBezTo>
                  <a:pt x="406675" y="875453"/>
                  <a:pt x="308313" y="988011"/>
                  <a:pt x="181847" y="1086499"/>
                </a:cubicBezTo>
                <a:cubicBezTo>
                  <a:pt x="167795" y="1100568"/>
                  <a:pt x="181847" y="1114638"/>
                  <a:pt x="195899" y="1100569"/>
                </a:cubicBezTo>
                <a:cubicBezTo>
                  <a:pt x="322365" y="1002080"/>
                  <a:pt x="420727" y="889523"/>
                  <a:pt x="561245" y="819174"/>
                </a:cubicBezTo>
                <a:cubicBezTo>
                  <a:pt x="568270" y="812139"/>
                  <a:pt x="568271" y="805104"/>
                  <a:pt x="564757" y="801587"/>
                </a:cubicBezTo>
                <a:close/>
                <a:moveTo>
                  <a:pt x="663902" y="793865"/>
                </a:moveTo>
                <a:lnTo>
                  <a:pt x="663902" y="921452"/>
                </a:lnTo>
                <a:lnTo>
                  <a:pt x="678192" y="1101569"/>
                </a:lnTo>
                <a:lnTo>
                  <a:pt x="683354" y="971260"/>
                </a:lnTo>
                <a:lnTo>
                  <a:pt x="663902" y="793866"/>
                </a:lnTo>
                <a:close/>
                <a:moveTo>
                  <a:pt x="663902" y="571217"/>
                </a:moveTo>
                <a:lnTo>
                  <a:pt x="663902" y="597052"/>
                </a:lnTo>
                <a:lnTo>
                  <a:pt x="681558" y="753110"/>
                </a:lnTo>
                <a:cubicBezTo>
                  <a:pt x="685090" y="810700"/>
                  <a:pt x="685973" y="868734"/>
                  <a:pt x="685090" y="927432"/>
                </a:cubicBezTo>
                <a:lnTo>
                  <a:pt x="683354" y="971260"/>
                </a:lnTo>
                <a:lnTo>
                  <a:pt x="693754" y="1066103"/>
                </a:lnTo>
                <a:lnTo>
                  <a:pt x="694901" y="1037720"/>
                </a:lnTo>
                <a:lnTo>
                  <a:pt x="692153" y="978157"/>
                </a:lnTo>
                <a:lnTo>
                  <a:pt x="690712" y="822026"/>
                </a:lnTo>
                <a:lnTo>
                  <a:pt x="665667" y="593628"/>
                </a:lnTo>
                <a:close/>
                <a:moveTo>
                  <a:pt x="677094" y="549491"/>
                </a:moveTo>
                <a:lnTo>
                  <a:pt x="678027" y="595400"/>
                </a:lnTo>
                <a:cubicBezTo>
                  <a:pt x="685090" y="659193"/>
                  <a:pt x="688622" y="722985"/>
                  <a:pt x="690387" y="786778"/>
                </a:cubicBezTo>
                <a:lnTo>
                  <a:pt x="690712" y="822026"/>
                </a:lnTo>
                <a:lnTo>
                  <a:pt x="699139" y="898874"/>
                </a:lnTo>
                <a:lnTo>
                  <a:pt x="697450" y="747794"/>
                </a:lnTo>
                <a:cubicBezTo>
                  <a:pt x="694801" y="689317"/>
                  <a:pt x="689945" y="631726"/>
                  <a:pt x="682221" y="575464"/>
                </a:cubicBezTo>
                <a:close/>
                <a:moveTo>
                  <a:pt x="549543" y="490090"/>
                </a:moveTo>
                <a:cubicBezTo>
                  <a:pt x="547761" y="486532"/>
                  <a:pt x="544196" y="486532"/>
                  <a:pt x="537067" y="493649"/>
                </a:cubicBezTo>
                <a:cubicBezTo>
                  <a:pt x="394482" y="579044"/>
                  <a:pt x="266156" y="692905"/>
                  <a:pt x="137830" y="806766"/>
                </a:cubicBezTo>
                <a:cubicBezTo>
                  <a:pt x="137830" y="806766"/>
                  <a:pt x="152089" y="820999"/>
                  <a:pt x="152089" y="820999"/>
                </a:cubicBezTo>
                <a:cubicBezTo>
                  <a:pt x="280415" y="721370"/>
                  <a:pt x="408741" y="607509"/>
                  <a:pt x="551326" y="507881"/>
                </a:cubicBezTo>
                <a:cubicBezTo>
                  <a:pt x="551325" y="500765"/>
                  <a:pt x="551325" y="493648"/>
                  <a:pt x="549543" y="490090"/>
                </a:cubicBezTo>
                <a:close/>
                <a:moveTo>
                  <a:pt x="652291" y="423847"/>
                </a:moveTo>
                <a:lnTo>
                  <a:pt x="663902" y="571217"/>
                </a:lnTo>
                <a:lnTo>
                  <a:pt x="663902" y="538695"/>
                </a:lnTo>
                <a:lnTo>
                  <a:pt x="658210" y="453833"/>
                </a:lnTo>
                <a:close/>
                <a:moveTo>
                  <a:pt x="621525" y="411109"/>
                </a:moveTo>
                <a:lnTo>
                  <a:pt x="663902" y="793865"/>
                </a:lnTo>
                <a:lnTo>
                  <a:pt x="663902" y="597052"/>
                </a:lnTo>
                <a:lnTo>
                  <a:pt x="662136" y="581445"/>
                </a:lnTo>
                <a:cubicBezTo>
                  <a:pt x="652425" y="524519"/>
                  <a:pt x="639182" y="467814"/>
                  <a:pt x="621525" y="411109"/>
                </a:cubicBezTo>
                <a:close/>
                <a:moveTo>
                  <a:pt x="568240" y="304316"/>
                </a:moveTo>
                <a:cubicBezTo>
                  <a:pt x="564712" y="300758"/>
                  <a:pt x="561184" y="300758"/>
                  <a:pt x="561184" y="307874"/>
                </a:cubicBezTo>
                <a:cubicBezTo>
                  <a:pt x="420066" y="407503"/>
                  <a:pt x="278948" y="507131"/>
                  <a:pt x="151942" y="620992"/>
                </a:cubicBezTo>
                <a:cubicBezTo>
                  <a:pt x="137830" y="635225"/>
                  <a:pt x="151942" y="635225"/>
                  <a:pt x="166054" y="635225"/>
                </a:cubicBezTo>
                <a:cubicBezTo>
                  <a:pt x="293060" y="521364"/>
                  <a:pt x="434178" y="421735"/>
                  <a:pt x="575296" y="322107"/>
                </a:cubicBezTo>
                <a:cubicBezTo>
                  <a:pt x="575296" y="314991"/>
                  <a:pt x="571768" y="307874"/>
                  <a:pt x="568240" y="304316"/>
                </a:cubicBezTo>
                <a:close/>
                <a:moveTo>
                  <a:pt x="505242" y="155808"/>
                </a:moveTo>
                <a:cubicBezTo>
                  <a:pt x="392828" y="268366"/>
                  <a:pt x="252310" y="338715"/>
                  <a:pt x="139896" y="451273"/>
                </a:cubicBezTo>
                <a:cubicBezTo>
                  <a:pt x="125845" y="465342"/>
                  <a:pt x="139896" y="479412"/>
                  <a:pt x="153948" y="465343"/>
                </a:cubicBezTo>
                <a:cubicBezTo>
                  <a:pt x="266362" y="352785"/>
                  <a:pt x="406880" y="282436"/>
                  <a:pt x="519294" y="169878"/>
                </a:cubicBezTo>
                <a:cubicBezTo>
                  <a:pt x="533346" y="169878"/>
                  <a:pt x="519294" y="155808"/>
                  <a:pt x="505242" y="155808"/>
                </a:cubicBezTo>
                <a:close/>
                <a:moveTo>
                  <a:pt x="435392" y="65921"/>
                </a:moveTo>
                <a:cubicBezTo>
                  <a:pt x="372123" y="101877"/>
                  <a:pt x="315884" y="145024"/>
                  <a:pt x="261403" y="189969"/>
                </a:cubicBezTo>
                <a:lnTo>
                  <a:pt x="103782" y="319998"/>
                </a:lnTo>
                <a:lnTo>
                  <a:pt x="84754" y="141762"/>
                </a:lnTo>
                <a:cubicBezTo>
                  <a:pt x="84754" y="141762"/>
                  <a:pt x="70628" y="141762"/>
                  <a:pt x="70629" y="155938"/>
                </a:cubicBezTo>
                <a:cubicBezTo>
                  <a:pt x="98879" y="396933"/>
                  <a:pt x="113005" y="652104"/>
                  <a:pt x="127131" y="907276"/>
                </a:cubicBezTo>
                <a:lnTo>
                  <a:pt x="130320" y="1006053"/>
                </a:lnTo>
                <a:lnTo>
                  <a:pt x="141256" y="1077390"/>
                </a:lnTo>
                <a:lnTo>
                  <a:pt x="150615" y="1175048"/>
                </a:lnTo>
                <a:lnTo>
                  <a:pt x="142463" y="954151"/>
                </a:lnTo>
                <a:lnTo>
                  <a:pt x="154174" y="958828"/>
                </a:lnTo>
                <a:cubicBezTo>
                  <a:pt x="295818" y="845686"/>
                  <a:pt x="423298" y="732544"/>
                  <a:pt x="579107" y="633545"/>
                </a:cubicBezTo>
                <a:cubicBezTo>
                  <a:pt x="586189" y="626473"/>
                  <a:pt x="586190" y="619402"/>
                  <a:pt x="582648" y="615866"/>
                </a:cubicBezTo>
                <a:cubicBezTo>
                  <a:pt x="579107" y="612331"/>
                  <a:pt x="572025" y="612331"/>
                  <a:pt x="564943" y="619402"/>
                </a:cubicBezTo>
                <a:cubicBezTo>
                  <a:pt x="494120" y="661831"/>
                  <a:pt x="423298" y="714866"/>
                  <a:pt x="352476" y="771437"/>
                </a:cubicBezTo>
                <a:lnTo>
                  <a:pt x="142052" y="943020"/>
                </a:lnTo>
                <a:lnTo>
                  <a:pt x="141256" y="921452"/>
                </a:lnTo>
                <a:cubicBezTo>
                  <a:pt x="141256" y="793866"/>
                  <a:pt x="127130" y="666281"/>
                  <a:pt x="127131" y="538695"/>
                </a:cubicBezTo>
                <a:lnTo>
                  <a:pt x="105963" y="340425"/>
                </a:lnTo>
                <a:lnTo>
                  <a:pt x="112017" y="339186"/>
                </a:lnTo>
                <a:cubicBezTo>
                  <a:pt x="210435" y="252892"/>
                  <a:pt x="322914" y="152215"/>
                  <a:pt x="435392" y="94686"/>
                </a:cubicBezTo>
                <a:cubicBezTo>
                  <a:pt x="449452" y="80303"/>
                  <a:pt x="435392" y="65921"/>
                  <a:pt x="435392" y="65921"/>
                </a:cubicBezTo>
                <a:close/>
                <a:moveTo>
                  <a:pt x="167742" y="79741"/>
                </a:moveTo>
                <a:lnTo>
                  <a:pt x="97013" y="84272"/>
                </a:lnTo>
                <a:lnTo>
                  <a:pt x="96572" y="84468"/>
                </a:lnTo>
                <a:lnTo>
                  <a:pt x="177293" y="80442"/>
                </a:lnTo>
                <a:close/>
                <a:moveTo>
                  <a:pt x="98907" y="83430"/>
                </a:moveTo>
                <a:lnTo>
                  <a:pt x="84754" y="85057"/>
                </a:lnTo>
                <a:lnTo>
                  <a:pt x="97013" y="84272"/>
                </a:lnTo>
                <a:close/>
                <a:moveTo>
                  <a:pt x="235348" y="65921"/>
                </a:moveTo>
                <a:lnTo>
                  <a:pt x="233649" y="67935"/>
                </a:lnTo>
                <a:lnTo>
                  <a:pt x="226600" y="68746"/>
                </a:lnTo>
                <a:lnTo>
                  <a:pt x="232577" y="69207"/>
                </a:lnTo>
                <a:lnTo>
                  <a:pt x="225113" y="78058"/>
                </a:lnTo>
                <a:lnTo>
                  <a:pt x="177293" y="80442"/>
                </a:lnTo>
                <a:lnTo>
                  <a:pt x="220430" y="83610"/>
                </a:lnTo>
                <a:lnTo>
                  <a:pt x="209675" y="96363"/>
                </a:lnTo>
                <a:cubicBezTo>
                  <a:pt x="180462" y="124516"/>
                  <a:pt x="143280" y="146488"/>
                  <a:pt x="122033" y="168461"/>
                </a:cubicBezTo>
                <a:cubicBezTo>
                  <a:pt x="107868" y="183110"/>
                  <a:pt x="122032" y="197759"/>
                  <a:pt x="122033" y="183110"/>
                </a:cubicBezTo>
                <a:lnTo>
                  <a:pt x="244374" y="84703"/>
                </a:lnTo>
                <a:lnTo>
                  <a:pt x="409642" y="70881"/>
                </a:lnTo>
                <a:lnTo>
                  <a:pt x="452182" y="61524"/>
                </a:lnTo>
                <a:lnTo>
                  <a:pt x="374328" y="70881"/>
                </a:lnTo>
                <a:lnTo>
                  <a:pt x="254546" y="76640"/>
                </a:lnTo>
                <a:lnTo>
                  <a:pt x="253054" y="73245"/>
                </a:lnTo>
                <a:lnTo>
                  <a:pt x="245751" y="70224"/>
                </a:lnTo>
                <a:lnTo>
                  <a:pt x="254260" y="70881"/>
                </a:lnTo>
                <a:lnTo>
                  <a:pt x="310623" y="62619"/>
                </a:lnTo>
                <a:lnTo>
                  <a:pt x="254260" y="65565"/>
                </a:lnTo>
                <a:lnTo>
                  <a:pt x="238788" y="67344"/>
                </a:lnTo>
                <a:close/>
                <a:moveTo>
                  <a:pt x="84754" y="70881"/>
                </a:moveTo>
                <a:cubicBezTo>
                  <a:pt x="70628" y="70881"/>
                  <a:pt x="70628" y="85057"/>
                  <a:pt x="84754" y="85057"/>
                </a:cubicBezTo>
                <a:cubicBezTo>
                  <a:pt x="84754" y="85057"/>
                  <a:pt x="84754" y="70881"/>
                  <a:pt x="84754" y="70881"/>
                </a:cubicBezTo>
                <a:close/>
                <a:moveTo>
                  <a:pt x="172086" y="65292"/>
                </a:moveTo>
                <a:lnTo>
                  <a:pt x="143311" y="67134"/>
                </a:lnTo>
                <a:lnTo>
                  <a:pt x="127130" y="70881"/>
                </a:lnTo>
                <a:lnTo>
                  <a:pt x="98907" y="83430"/>
                </a:lnTo>
                <a:lnTo>
                  <a:pt x="226600" y="68746"/>
                </a:lnTo>
                <a:lnTo>
                  <a:pt x="185398" y="65565"/>
                </a:lnTo>
                <a:close/>
                <a:moveTo>
                  <a:pt x="550897" y="42528"/>
                </a:moveTo>
                <a:lnTo>
                  <a:pt x="508522" y="47254"/>
                </a:lnTo>
                <a:lnTo>
                  <a:pt x="499692" y="49617"/>
                </a:lnTo>
                <a:cubicBezTo>
                  <a:pt x="486449" y="53161"/>
                  <a:pt x="472766" y="56705"/>
                  <a:pt x="457978" y="60249"/>
                </a:cubicBezTo>
                <a:lnTo>
                  <a:pt x="452182" y="61524"/>
                </a:lnTo>
                <a:lnTo>
                  <a:pt x="521763" y="53161"/>
                </a:lnTo>
                <a:lnTo>
                  <a:pt x="555673" y="43860"/>
                </a:lnTo>
                <a:close/>
                <a:moveTo>
                  <a:pt x="586246" y="35475"/>
                </a:moveTo>
                <a:lnTo>
                  <a:pt x="555673" y="43860"/>
                </a:lnTo>
                <a:lnTo>
                  <a:pt x="582680" y="51389"/>
                </a:lnTo>
                <a:cubicBezTo>
                  <a:pt x="589743" y="56705"/>
                  <a:pt x="593274" y="63793"/>
                  <a:pt x="593274" y="70881"/>
                </a:cubicBezTo>
                <a:cubicBezTo>
                  <a:pt x="607400" y="99233"/>
                  <a:pt x="607399" y="113409"/>
                  <a:pt x="607399" y="127586"/>
                </a:cubicBezTo>
                <a:cubicBezTo>
                  <a:pt x="607400" y="155938"/>
                  <a:pt x="607399" y="198467"/>
                  <a:pt x="607399" y="226819"/>
                </a:cubicBezTo>
                <a:cubicBezTo>
                  <a:pt x="621525" y="283524"/>
                  <a:pt x="621525" y="354405"/>
                  <a:pt x="621525" y="411109"/>
                </a:cubicBezTo>
                <a:cubicBezTo>
                  <a:pt x="621525" y="396933"/>
                  <a:pt x="635650" y="396933"/>
                  <a:pt x="649776" y="411109"/>
                </a:cubicBezTo>
                <a:lnTo>
                  <a:pt x="652291" y="423847"/>
                </a:lnTo>
                <a:lnTo>
                  <a:pt x="635651" y="212643"/>
                </a:lnTo>
                <a:cubicBezTo>
                  <a:pt x="635650" y="170114"/>
                  <a:pt x="635650" y="127586"/>
                  <a:pt x="621525" y="70881"/>
                </a:cubicBezTo>
                <a:close/>
                <a:moveTo>
                  <a:pt x="431328" y="43846"/>
                </a:moveTo>
                <a:lnTo>
                  <a:pt x="372562" y="51389"/>
                </a:lnTo>
                <a:lnTo>
                  <a:pt x="298064" y="56705"/>
                </a:lnTo>
                <a:lnTo>
                  <a:pt x="350966" y="56705"/>
                </a:lnTo>
                <a:lnTo>
                  <a:pt x="411407" y="47845"/>
                </a:lnTo>
                <a:close/>
                <a:moveTo>
                  <a:pt x="142255" y="58452"/>
                </a:moveTo>
                <a:lnTo>
                  <a:pt x="84754" y="70881"/>
                </a:lnTo>
                <a:lnTo>
                  <a:pt x="143311" y="67134"/>
                </a:lnTo>
                <a:lnTo>
                  <a:pt x="152954" y="64900"/>
                </a:lnTo>
                <a:lnTo>
                  <a:pt x="172086" y="65292"/>
                </a:lnTo>
                <a:lnTo>
                  <a:pt x="226671" y="61799"/>
                </a:lnTo>
                <a:lnTo>
                  <a:pt x="298064" y="56705"/>
                </a:lnTo>
                <a:lnTo>
                  <a:pt x="211884" y="56705"/>
                </a:lnTo>
                <a:close/>
                <a:moveTo>
                  <a:pt x="473205" y="35441"/>
                </a:moveTo>
                <a:lnTo>
                  <a:pt x="431328" y="43846"/>
                </a:lnTo>
                <a:lnTo>
                  <a:pt x="443853" y="42239"/>
                </a:lnTo>
                <a:close/>
                <a:moveTo>
                  <a:pt x="619759" y="24808"/>
                </a:moveTo>
                <a:cubicBezTo>
                  <a:pt x="607399" y="24808"/>
                  <a:pt x="593274" y="28352"/>
                  <a:pt x="579148" y="28352"/>
                </a:cubicBezTo>
                <a:lnTo>
                  <a:pt x="586246" y="35475"/>
                </a:lnTo>
                <a:lnTo>
                  <a:pt x="621465" y="25815"/>
                </a:lnTo>
                <a:close/>
                <a:moveTo>
                  <a:pt x="31295" y="57483"/>
                </a:moveTo>
                <a:cubicBezTo>
                  <a:pt x="27633" y="57483"/>
                  <a:pt x="23971" y="61031"/>
                  <a:pt x="23971" y="68127"/>
                </a:cubicBezTo>
                <a:lnTo>
                  <a:pt x="25162" y="99289"/>
                </a:lnTo>
                <a:lnTo>
                  <a:pt x="8829" y="127586"/>
                </a:lnTo>
                <a:cubicBezTo>
                  <a:pt x="1" y="155938"/>
                  <a:pt x="1" y="191379"/>
                  <a:pt x="0" y="226819"/>
                </a:cubicBezTo>
                <a:cubicBezTo>
                  <a:pt x="1" y="244539"/>
                  <a:pt x="1766" y="263145"/>
                  <a:pt x="4636" y="282195"/>
                </a:cubicBezTo>
                <a:lnTo>
                  <a:pt x="14300" y="332021"/>
                </a:lnTo>
                <a:lnTo>
                  <a:pt x="15892" y="256943"/>
                </a:lnTo>
                <a:lnTo>
                  <a:pt x="17047" y="250153"/>
                </a:lnTo>
                <a:lnTo>
                  <a:pt x="10595" y="197138"/>
                </a:lnTo>
                <a:cubicBezTo>
                  <a:pt x="9712" y="178088"/>
                  <a:pt x="10595" y="159482"/>
                  <a:pt x="14126" y="141762"/>
                </a:cubicBezTo>
                <a:lnTo>
                  <a:pt x="26110" y="124076"/>
                </a:lnTo>
                <a:lnTo>
                  <a:pt x="28382" y="183525"/>
                </a:lnTo>
                <a:lnTo>
                  <a:pt x="28252" y="184290"/>
                </a:lnTo>
                <a:lnTo>
                  <a:pt x="17047" y="250153"/>
                </a:lnTo>
                <a:lnTo>
                  <a:pt x="17658" y="255171"/>
                </a:lnTo>
                <a:lnTo>
                  <a:pt x="30456" y="313887"/>
                </a:lnTo>
                <a:lnTo>
                  <a:pt x="32859" y="300619"/>
                </a:lnTo>
                <a:lnTo>
                  <a:pt x="33986" y="330082"/>
                </a:lnTo>
                <a:lnTo>
                  <a:pt x="30456" y="313887"/>
                </a:lnTo>
                <a:lnTo>
                  <a:pt x="28252" y="326052"/>
                </a:lnTo>
                <a:lnTo>
                  <a:pt x="28251" y="393153"/>
                </a:lnTo>
                <a:lnTo>
                  <a:pt x="37991" y="434858"/>
                </a:lnTo>
                <a:lnTo>
                  <a:pt x="38620" y="451289"/>
                </a:lnTo>
                <a:cubicBezTo>
                  <a:pt x="38619" y="579010"/>
                  <a:pt x="38620" y="706731"/>
                  <a:pt x="53269" y="834452"/>
                </a:cubicBezTo>
                <a:cubicBezTo>
                  <a:pt x="53268" y="962172"/>
                  <a:pt x="67917" y="1089893"/>
                  <a:pt x="82566" y="1217614"/>
                </a:cubicBezTo>
                <a:lnTo>
                  <a:pt x="100204" y="1371401"/>
                </a:lnTo>
                <a:lnTo>
                  <a:pt x="100877" y="1373717"/>
                </a:lnTo>
                <a:lnTo>
                  <a:pt x="103074" y="1396423"/>
                </a:lnTo>
                <a:lnTo>
                  <a:pt x="126512" y="1600777"/>
                </a:lnTo>
                <a:lnTo>
                  <a:pt x="128874" y="1762434"/>
                </a:lnTo>
                <a:lnTo>
                  <a:pt x="125678" y="1741528"/>
                </a:lnTo>
                <a:lnTo>
                  <a:pt x="119188" y="1622063"/>
                </a:lnTo>
                <a:cubicBezTo>
                  <a:pt x="115526" y="1575942"/>
                  <a:pt x="111863" y="1529820"/>
                  <a:pt x="111863" y="1487247"/>
                </a:cubicBezTo>
                <a:lnTo>
                  <a:pt x="103074" y="1396423"/>
                </a:lnTo>
                <a:lnTo>
                  <a:pt x="100204" y="1371401"/>
                </a:lnTo>
                <a:lnTo>
                  <a:pt x="72367" y="1275517"/>
                </a:lnTo>
                <a:lnTo>
                  <a:pt x="42377" y="893100"/>
                </a:lnTo>
                <a:cubicBezTo>
                  <a:pt x="28252" y="765514"/>
                  <a:pt x="28252" y="637928"/>
                  <a:pt x="28252" y="510343"/>
                </a:cubicBezTo>
                <a:lnTo>
                  <a:pt x="28251" y="393153"/>
                </a:lnTo>
                <a:lnTo>
                  <a:pt x="15892" y="340228"/>
                </a:lnTo>
                <a:lnTo>
                  <a:pt x="14300" y="332021"/>
                </a:lnTo>
                <a:lnTo>
                  <a:pt x="14126" y="340228"/>
                </a:lnTo>
                <a:cubicBezTo>
                  <a:pt x="1" y="467814"/>
                  <a:pt x="1" y="595400"/>
                  <a:pt x="14126" y="708809"/>
                </a:cubicBezTo>
                <a:cubicBezTo>
                  <a:pt x="28252" y="963980"/>
                  <a:pt x="42377" y="1219152"/>
                  <a:pt x="70628" y="1474323"/>
                </a:cubicBezTo>
                <a:cubicBezTo>
                  <a:pt x="84754" y="1601909"/>
                  <a:pt x="102411" y="1725950"/>
                  <a:pt x="118302" y="1849992"/>
                </a:cubicBezTo>
                <a:lnTo>
                  <a:pt x="119619" y="1861234"/>
                </a:lnTo>
                <a:lnTo>
                  <a:pt x="124681" y="1920078"/>
                </a:lnTo>
                <a:cubicBezTo>
                  <a:pt x="126512" y="1969748"/>
                  <a:pt x="126512" y="2019417"/>
                  <a:pt x="126512" y="2069086"/>
                </a:cubicBezTo>
                <a:cubicBezTo>
                  <a:pt x="126512" y="2168425"/>
                  <a:pt x="126512" y="2267763"/>
                  <a:pt x="126512" y="2352910"/>
                </a:cubicBezTo>
                <a:cubicBezTo>
                  <a:pt x="133836" y="2225190"/>
                  <a:pt x="133836" y="2101017"/>
                  <a:pt x="132005" y="1976844"/>
                </a:cubicBezTo>
                <a:lnTo>
                  <a:pt x="131840" y="1965546"/>
                </a:lnTo>
                <a:lnTo>
                  <a:pt x="140153" y="2036497"/>
                </a:lnTo>
                <a:lnTo>
                  <a:pt x="140885" y="2045599"/>
                </a:lnTo>
                <a:lnTo>
                  <a:pt x="141161" y="2069086"/>
                </a:lnTo>
                <a:cubicBezTo>
                  <a:pt x="141161" y="2168425"/>
                  <a:pt x="141161" y="2267763"/>
                  <a:pt x="155810" y="2352910"/>
                </a:cubicBezTo>
                <a:lnTo>
                  <a:pt x="155685" y="2326716"/>
                </a:lnTo>
                <a:lnTo>
                  <a:pt x="169507" y="2409951"/>
                </a:lnTo>
                <a:lnTo>
                  <a:pt x="169507" y="2409950"/>
                </a:lnTo>
                <a:lnTo>
                  <a:pt x="162445" y="2324894"/>
                </a:lnTo>
                <a:cubicBezTo>
                  <a:pt x="158913" y="2296541"/>
                  <a:pt x="155382" y="2268189"/>
                  <a:pt x="155382" y="2239837"/>
                </a:cubicBezTo>
                <a:lnTo>
                  <a:pt x="155269" y="2239680"/>
                </a:lnTo>
                <a:lnTo>
                  <a:pt x="155228" y="2231239"/>
                </a:lnTo>
                <a:lnTo>
                  <a:pt x="156161" y="2231800"/>
                </a:lnTo>
                <a:lnTo>
                  <a:pt x="155382" y="2225661"/>
                </a:lnTo>
                <a:lnTo>
                  <a:pt x="155190" y="2223278"/>
                </a:lnTo>
                <a:lnTo>
                  <a:pt x="154630" y="2105963"/>
                </a:lnTo>
                <a:lnTo>
                  <a:pt x="155382" y="2069723"/>
                </a:lnTo>
                <a:lnTo>
                  <a:pt x="154331" y="1951629"/>
                </a:lnTo>
                <a:lnTo>
                  <a:pt x="153000" y="1940492"/>
                </a:lnTo>
                <a:lnTo>
                  <a:pt x="147281" y="1769535"/>
                </a:lnTo>
                <a:lnTo>
                  <a:pt x="153616" y="1871256"/>
                </a:lnTo>
                <a:lnTo>
                  <a:pt x="154331" y="1951629"/>
                </a:lnTo>
                <a:lnTo>
                  <a:pt x="155382" y="1960419"/>
                </a:lnTo>
                <a:lnTo>
                  <a:pt x="155382" y="1587732"/>
                </a:lnTo>
                <a:cubicBezTo>
                  <a:pt x="155382" y="1460147"/>
                  <a:pt x="155381" y="1332561"/>
                  <a:pt x="141256" y="1204976"/>
                </a:cubicBezTo>
                <a:lnTo>
                  <a:pt x="135225" y="1157954"/>
                </a:lnTo>
                <a:lnTo>
                  <a:pt x="139490" y="1290033"/>
                </a:lnTo>
                <a:lnTo>
                  <a:pt x="140841" y="1582869"/>
                </a:lnTo>
                <a:lnTo>
                  <a:pt x="124681" y="1395004"/>
                </a:lnTo>
                <a:cubicBezTo>
                  <a:pt x="119188" y="1331144"/>
                  <a:pt x="111864" y="1267283"/>
                  <a:pt x="97215" y="1203423"/>
                </a:cubicBezTo>
                <a:cubicBezTo>
                  <a:pt x="82566" y="1089893"/>
                  <a:pt x="67917" y="962172"/>
                  <a:pt x="67917" y="834451"/>
                </a:cubicBezTo>
                <a:cubicBezTo>
                  <a:pt x="60593" y="770591"/>
                  <a:pt x="60593" y="706731"/>
                  <a:pt x="60593" y="642870"/>
                </a:cubicBezTo>
                <a:lnTo>
                  <a:pt x="60334" y="615829"/>
                </a:lnTo>
                <a:lnTo>
                  <a:pt x="84754" y="836395"/>
                </a:lnTo>
                <a:cubicBezTo>
                  <a:pt x="98879" y="900188"/>
                  <a:pt x="109473" y="963981"/>
                  <a:pt x="118302" y="1026001"/>
                </a:cubicBezTo>
                <a:lnTo>
                  <a:pt x="135225" y="1157954"/>
                </a:lnTo>
                <a:lnTo>
                  <a:pt x="130320" y="1006053"/>
                </a:lnTo>
                <a:lnTo>
                  <a:pt x="113005" y="893100"/>
                </a:lnTo>
                <a:cubicBezTo>
                  <a:pt x="102411" y="832851"/>
                  <a:pt x="91817" y="772602"/>
                  <a:pt x="84754" y="708809"/>
                </a:cubicBezTo>
                <a:cubicBezTo>
                  <a:pt x="74160" y="623752"/>
                  <a:pt x="71511" y="538695"/>
                  <a:pt x="58930" y="453638"/>
                </a:cubicBezTo>
                <a:lnTo>
                  <a:pt x="52999" y="423161"/>
                </a:lnTo>
                <a:lnTo>
                  <a:pt x="51437" y="259708"/>
                </a:lnTo>
                <a:lnTo>
                  <a:pt x="48426" y="214697"/>
                </a:lnTo>
                <a:lnTo>
                  <a:pt x="56503" y="170114"/>
                </a:lnTo>
                <a:cubicBezTo>
                  <a:pt x="56503" y="138218"/>
                  <a:pt x="64449" y="106321"/>
                  <a:pt x="92258" y="86386"/>
                </a:cubicBezTo>
                <a:lnTo>
                  <a:pt x="96572" y="84468"/>
                </a:lnTo>
                <a:lnTo>
                  <a:pt x="84754" y="85057"/>
                </a:lnTo>
                <a:lnTo>
                  <a:pt x="56529" y="93678"/>
                </a:lnTo>
                <a:lnTo>
                  <a:pt x="41910" y="117315"/>
                </a:lnTo>
                <a:lnTo>
                  <a:pt x="40902" y="102244"/>
                </a:lnTo>
                <a:lnTo>
                  <a:pt x="44143" y="97461"/>
                </a:lnTo>
                <a:lnTo>
                  <a:pt x="56529" y="93678"/>
                </a:lnTo>
                <a:lnTo>
                  <a:pt x="70628" y="70881"/>
                </a:lnTo>
                <a:lnTo>
                  <a:pt x="39832" y="86251"/>
                </a:lnTo>
                <a:lnTo>
                  <a:pt x="38619" y="68127"/>
                </a:lnTo>
                <a:cubicBezTo>
                  <a:pt x="38620" y="61031"/>
                  <a:pt x="34957" y="57483"/>
                  <a:pt x="31295" y="57483"/>
                </a:cubicBezTo>
                <a:close/>
                <a:moveTo>
                  <a:pt x="534686" y="28352"/>
                </a:moveTo>
                <a:lnTo>
                  <a:pt x="515804" y="33004"/>
                </a:lnTo>
                <a:lnTo>
                  <a:pt x="443853" y="42239"/>
                </a:lnTo>
                <a:lnTo>
                  <a:pt x="381391" y="56705"/>
                </a:lnTo>
                <a:lnTo>
                  <a:pt x="350966" y="56705"/>
                </a:lnTo>
                <a:lnTo>
                  <a:pt x="310623" y="62619"/>
                </a:lnTo>
                <a:lnTo>
                  <a:pt x="423767" y="56705"/>
                </a:lnTo>
                <a:lnTo>
                  <a:pt x="508522" y="47254"/>
                </a:lnTo>
                <a:lnTo>
                  <a:pt x="579148" y="28352"/>
                </a:lnTo>
                <a:close/>
                <a:moveTo>
                  <a:pt x="503811" y="28353"/>
                </a:moveTo>
                <a:lnTo>
                  <a:pt x="473207" y="35440"/>
                </a:lnTo>
                <a:lnTo>
                  <a:pt x="473205" y="35441"/>
                </a:lnTo>
                <a:lnTo>
                  <a:pt x="508520" y="28353"/>
                </a:lnTo>
                <a:close/>
                <a:moveTo>
                  <a:pt x="652010" y="17438"/>
                </a:moveTo>
                <a:lnTo>
                  <a:pt x="621465" y="25815"/>
                </a:lnTo>
                <a:lnTo>
                  <a:pt x="649776" y="42529"/>
                </a:lnTo>
                <a:cubicBezTo>
                  <a:pt x="649776" y="56705"/>
                  <a:pt x="649776" y="70881"/>
                  <a:pt x="649776" y="85057"/>
                </a:cubicBezTo>
                <a:cubicBezTo>
                  <a:pt x="649776" y="113409"/>
                  <a:pt x="649776" y="141762"/>
                  <a:pt x="649776" y="170114"/>
                </a:cubicBezTo>
                <a:cubicBezTo>
                  <a:pt x="649776" y="233907"/>
                  <a:pt x="649776" y="294156"/>
                  <a:pt x="651542" y="354405"/>
                </a:cubicBezTo>
                <a:lnTo>
                  <a:pt x="658210" y="453833"/>
                </a:lnTo>
                <a:lnTo>
                  <a:pt x="677094" y="549491"/>
                </a:lnTo>
                <a:lnTo>
                  <a:pt x="676261" y="508571"/>
                </a:lnTo>
                <a:cubicBezTo>
                  <a:pt x="674496" y="478446"/>
                  <a:pt x="670964" y="446550"/>
                  <a:pt x="663902" y="411109"/>
                </a:cubicBezTo>
                <a:cubicBezTo>
                  <a:pt x="663902" y="354404"/>
                  <a:pt x="663902" y="297700"/>
                  <a:pt x="663901" y="226819"/>
                </a:cubicBezTo>
                <a:cubicBezTo>
                  <a:pt x="663902" y="184290"/>
                  <a:pt x="678027" y="127586"/>
                  <a:pt x="678027" y="70881"/>
                </a:cubicBezTo>
                <a:cubicBezTo>
                  <a:pt x="678027" y="63793"/>
                  <a:pt x="674496" y="53161"/>
                  <a:pt x="669198" y="42529"/>
                </a:cubicBezTo>
                <a:close/>
                <a:moveTo>
                  <a:pt x="579148" y="14176"/>
                </a:moveTo>
                <a:lnTo>
                  <a:pt x="508520" y="28353"/>
                </a:lnTo>
                <a:lnTo>
                  <a:pt x="534686" y="28352"/>
                </a:lnTo>
                <a:lnTo>
                  <a:pt x="592231" y="14176"/>
                </a:lnTo>
                <a:close/>
                <a:moveTo>
                  <a:pt x="611648" y="9393"/>
                </a:moveTo>
                <a:lnTo>
                  <a:pt x="592231" y="14176"/>
                </a:lnTo>
                <a:lnTo>
                  <a:pt x="594157" y="14176"/>
                </a:lnTo>
                <a:cubicBezTo>
                  <a:pt x="612696" y="14176"/>
                  <a:pt x="639182" y="14176"/>
                  <a:pt x="649776" y="14176"/>
                </a:cubicBezTo>
                <a:close/>
                <a:moveTo>
                  <a:pt x="649776" y="0"/>
                </a:moveTo>
                <a:cubicBezTo>
                  <a:pt x="649776" y="0"/>
                  <a:pt x="649776" y="14176"/>
                  <a:pt x="649776" y="14176"/>
                </a:cubicBezTo>
                <a:lnTo>
                  <a:pt x="652010" y="17438"/>
                </a:lnTo>
                <a:lnTo>
                  <a:pt x="663901" y="14176"/>
                </a:lnTo>
                <a:cubicBezTo>
                  <a:pt x="663901" y="14176"/>
                  <a:pt x="663902" y="0"/>
                  <a:pt x="649776" y="0"/>
                </a:cubicBezTo>
                <a:close/>
                <a:moveTo>
                  <a:pt x="649776" y="0"/>
                </a:moveTo>
                <a:cubicBezTo>
                  <a:pt x="536772" y="0"/>
                  <a:pt x="423767" y="28352"/>
                  <a:pt x="310763" y="42528"/>
                </a:cubicBezTo>
                <a:cubicBezTo>
                  <a:pt x="226010" y="56705"/>
                  <a:pt x="141256" y="28352"/>
                  <a:pt x="70628" y="70881"/>
                </a:cubicBezTo>
                <a:cubicBezTo>
                  <a:pt x="91816" y="63793"/>
                  <a:pt x="116536" y="60249"/>
                  <a:pt x="141256" y="58477"/>
                </a:cubicBezTo>
                <a:lnTo>
                  <a:pt x="142255" y="58452"/>
                </a:lnTo>
                <a:lnTo>
                  <a:pt x="199524" y="46073"/>
                </a:lnTo>
                <a:cubicBezTo>
                  <a:pt x="240135" y="42528"/>
                  <a:pt x="282512" y="42529"/>
                  <a:pt x="324888" y="42528"/>
                </a:cubicBezTo>
                <a:cubicBezTo>
                  <a:pt x="381391" y="42529"/>
                  <a:pt x="437893" y="42529"/>
                  <a:pt x="494395" y="28352"/>
                </a:cubicBezTo>
                <a:lnTo>
                  <a:pt x="503811" y="28353"/>
                </a:lnTo>
                <a:lnTo>
                  <a:pt x="565023" y="14176"/>
                </a:lnTo>
                <a:cubicBezTo>
                  <a:pt x="579148" y="14176"/>
                  <a:pt x="593274" y="10632"/>
                  <a:pt x="607399" y="8860"/>
                </a:cubicBezTo>
                <a:lnTo>
                  <a:pt x="611648" y="9393"/>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79" name="任意多边形 78"/>
          <p:cNvSpPr>
            <a:spLocks/>
          </p:cNvSpPr>
          <p:nvPr/>
        </p:nvSpPr>
        <p:spPr bwMode="auto">
          <a:xfrm rot="21401676" flipH="1">
            <a:off x="4815707" y="3352019"/>
            <a:ext cx="687267" cy="1971175"/>
          </a:xfrm>
          <a:custGeom>
            <a:avLst/>
            <a:gdLst>
              <a:gd name="connsiteX0" fmla="*/ 569972 w 687267"/>
              <a:gd name="connsiteY0" fmla="*/ 1967737 h 1971175"/>
              <a:gd name="connsiteX1" fmla="*/ 564496 w 687267"/>
              <a:gd name="connsiteY1" fmla="*/ 1969000 h 1971175"/>
              <a:gd name="connsiteX2" fmla="*/ 567468 w 687267"/>
              <a:gd name="connsiteY2" fmla="*/ 1969404 h 1971175"/>
              <a:gd name="connsiteX3" fmla="*/ 514718 w 687267"/>
              <a:gd name="connsiteY3" fmla="*/ 1962220 h 1971175"/>
              <a:gd name="connsiteX4" fmla="*/ 522470 w 687267"/>
              <a:gd name="connsiteY4" fmla="*/ 1965198 h 1971175"/>
              <a:gd name="connsiteX5" fmla="*/ 555055 w 687267"/>
              <a:gd name="connsiteY5" fmla="*/ 1971175 h 1971175"/>
              <a:gd name="connsiteX6" fmla="*/ 564496 w 687267"/>
              <a:gd name="connsiteY6" fmla="*/ 1969000 h 1971175"/>
              <a:gd name="connsiteX7" fmla="*/ 647126 w 687267"/>
              <a:gd name="connsiteY7" fmla="*/ 1942003 h 1971175"/>
              <a:gd name="connsiteX8" fmla="*/ 590522 w 687267"/>
              <a:gd name="connsiteY8" fmla="*/ 1951694 h 1971175"/>
              <a:gd name="connsiteX9" fmla="*/ 589268 w 687267"/>
              <a:gd name="connsiteY9" fmla="*/ 1951435 h 1971175"/>
              <a:gd name="connsiteX10" fmla="*/ 581655 w 687267"/>
              <a:gd name="connsiteY10" fmla="*/ 1955236 h 1971175"/>
              <a:gd name="connsiteX11" fmla="*/ 546605 w 687267"/>
              <a:gd name="connsiteY11" fmla="*/ 1949402 h 1971175"/>
              <a:gd name="connsiteX12" fmla="*/ 567469 w 687267"/>
              <a:gd name="connsiteY12" fmla="*/ 1955236 h 1971175"/>
              <a:gd name="connsiteX13" fmla="*/ 578108 w 687267"/>
              <a:gd name="connsiteY13" fmla="*/ 1962320 h 1971175"/>
              <a:gd name="connsiteX14" fmla="*/ 569972 w 687267"/>
              <a:gd name="connsiteY14" fmla="*/ 1967737 h 1971175"/>
              <a:gd name="connsiteX15" fmla="*/ 624215 w 687267"/>
              <a:gd name="connsiteY15" fmla="*/ 1955236 h 1971175"/>
              <a:gd name="connsiteX16" fmla="*/ 647019 w 687267"/>
              <a:gd name="connsiteY16" fmla="*/ 1942119 h 1971175"/>
              <a:gd name="connsiteX17" fmla="*/ 503346 w 687267"/>
              <a:gd name="connsiteY17" fmla="*/ 1942201 h 1971175"/>
              <a:gd name="connsiteX18" fmla="*/ 546605 w 687267"/>
              <a:gd name="connsiteY18" fmla="*/ 1949402 h 1971175"/>
              <a:gd name="connsiteX19" fmla="*/ 523135 w 687267"/>
              <a:gd name="connsiteY19" fmla="*/ 1942839 h 1971175"/>
              <a:gd name="connsiteX20" fmla="*/ 468161 w 687267"/>
              <a:gd name="connsiteY20" fmla="*/ 1941068 h 1971175"/>
              <a:gd name="connsiteX21" fmla="*/ 503346 w 687267"/>
              <a:gd name="connsiteY21" fmla="*/ 1942201 h 1971175"/>
              <a:gd name="connsiteX22" fmla="*/ 496537 w 687267"/>
              <a:gd name="connsiteY22" fmla="*/ 1941068 h 1971175"/>
              <a:gd name="connsiteX23" fmla="*/ 482348 w 687267"/>
              <a:gd name="connsiteY23" fmla="*/ 1941068 h 1971175"/>
              <a:gd name="connsiteX24" fmla="*/ 288099 w 687267"/>
              <a:gd name="connsiteY24" fmla="*/ 1950222 h 1971175"/>
              <a:gd name="connsiteX25" fmla="*/ 245539 w 687267"/>
              <a:gd name="connsiteY25" fmla="*/ 1953056 h 1971175"/>
              <a:gd name="connsiteX26" fmla="*/ 257134 w 687267"/>
              <a:gd name="connsiteY26" fmla="*/ 1960549 h 1971175"/>
              <a:gd name="connsiteX27" fmla="*/ 297921 w 687267"/>
              <a:gd name="connsiteY27" fmla="*/ 1969404 h 1971175"/>
              <a:gd name="connsiteX28" fmla="*/ 411415 w 687267"/>
              <a:gd name="connsiteY28" fmla="*/ 1969404 h 1971175"/>
              <a:gd name="connsiteX29" fmla="*/ 489441 w 687267"/>
              <a:gd name="connsiteY29" fmla="*/ 1958778 h 1971175"/>
              <a:gd name="connsiteX30" fmla="*/ 514718 w 687267"/>
              <a:gd name="connsiteY30" fmla="*/ 1962220 h 1971175"/>
              <a:gd name="connsiteX31" fmla="*/ 496535 w 687267"/>
              <a:gd name="connsiteY31" fmla="*/ 1955236 h 1971175"/>
              <a:gd name="connsiteX32" fmla="*/ 413188 w 687267"/>
              <a:gd name="connsiteY32" fmla="*/ 1948152 h 1971175"/>
              <a:gd name="connsiteX33" fmla="*/ 395143 w 687267"/>
              <a:gd name="connsiteY33" fmla="*/ 1946394 h 1971175"/>
              <a:gd name="connsiteX34" fmla="*/ 354668 w 687267"/>
              <a:gd name="connsiteY34" fmla="*/ 1955236 h 1971175"/>
              <a:gd name="connsiteX35" fmla="*/ 299694 w 687267"/>
              <a:gd name="connsiteY35" fmla="*/ 1953465 h 1971175"/>
              <a:gd name="connsiteX36" fmla="*/ 262020 w 687267"/>
              <a:gd name="connsiteY36" fmla="*/ 1932104 h 1971175"/>
              <a:gd name="connsiteX37" fmla="*/ 250116 w 687267"/>
              <a:gd name="connsiteY37" fmla="*/ 1934957 h 1971175"/>
              <a:gd name="connsiteX38" fmla="*/ 255361 w 687267"/>
              <a:gd name="connsiteY38" fmla="*/ 1941068 h 1971175"/>
              <a:gd name="connsiteX39" fmla="*/ 288099 w 687267"/>
              <a:gd name="connsiteY39" fmla="*/ 1950222 h 1971175"/>
              <a:gd name="connsiteX40" fmla="*/ 375035 w 687267"/>
              <a:gd name="connsiteY40" fmla="*/ 1944434 h 1971175"/>
              <a:gd name="connsiteX41" fmla="*/ 340481 w 687267"/>
              <a:gd name="connsiteY41" fmla="*/ 1941067 h 1971175"/>
              <a:gd name="connsiteX42" fmla="*/ 290828 w 687267"/>
              <a:gd name="connsiteY42" fmla="*/ 1939296 h 1971175"/>
              <a:gd name="connsiteX43" fmla="*/ 525524 w 687267"/>
              <a:gd name="connsiteY43" fmla="*/ 1856417 h 1971175"/>
              <a:gd name="connsiteX44" fmla="*/ 512706 w 687267"/>
              <a:gd name="connsiteY44" fmla="*/ 1859976 h 1971175"/>
              <a:gd name="connsiteX45" fmla="*/ 461436 w 687267"/>
              <a:gd name="connsiteY45" fmla="*/ 1895558 h 1971175"/>
              <a:gd name="connsiteX46" fmla="*/ 431017 w 687267"/>
              <a:gd name="connsiteY46" fmla="*/ 1916668 h 1971175"/>
              <a:gd name="connsiteX47" fmla="*/ 397228 w 687267"/>
              <a:gd name="connsiteY47" fmla="*/ 1912731 h 1971175"/>
              <a:gd name="connsiteX48" fmla="*/ 361453 w 687267"/>
              <a:gd name="connsiteY48" fmla="*/ 1921355 h 1971175"/>
              <a:gd name="connsiteX49" fmla="*/ 411415 w 687267"/>
              <a:gd name="connsiteY49" fmla="*/ 1926899 h 1971175"/>
              <a:gd name="connsiteX50" fmla="*/ 415335 w 687267"/>
              <a:gd name="connsiteY50" fmla="*/ 1927551 h 1971175"/>
              <a:gd name="connsiteX51" fmla="*/ 410165 w 687267"/>
              <a:gd name="connsiteY51" fmla="*/ 1931140 h 1971175"/>
              <a:gd name="connsiteX52" fmla="*/ 403985 w 687267"/>
              <a:gd name="connsiteY52" fmla="*/ 1935365 h 1971175"/>
              <a:gd name="connsiteX53" fmla="*/ 404577 w 687267"/>
              <a:gd name="connsiteY53" fmla="*/ 1942467 h 1971175"/>
              <a:gd name="connsiteX54" fmla="*/ 375035 w 687267"/>
              <a:gd name="connsiteY54" fmla="*/ 1944434 h 1971175"/>
              <a:gd name="connsiteX55" fmla="*/ 395143 w 687267"/>
              <a:gd name="connsiteY55" fmla="*/ 1946394 h 1971175"/>
              <a:gd name="connsiteX56" fmla="*/ 405996 w 687267"/>
              <a:gd name="connsiteY56" fmla="*/ 1944022 h 1971175"/>
              <a:gd name="connsiteX57" fmla="*/ 410165 w 687267"/>
              <a:gd name="connsiteY57" fmla="*/ 1945372 h 1971175"/>
              <a:gd name="connsiteX58" fmla="*/ 414495 w 687267"/>
              <a:gd name="connsiteY58" fmla="*/ 1942743 h 1971175"/>
              <a:gd name="connsiteX59" fmla="*/ 468161 w 687267"/>
              <a:gd name="connsiteY59" fmla="*/ 1941068 h 1971175"/>
              <a:gd name="connsiteX60" fmla="*/ 425602 w 687267"/>
              <a:gd name="connsiteY60" fmla="*/ 1941067 h 1971175"/>
              <a:gd name="connsiteX61" fmla="*/ 416225 w 687267"/>
              <a:gd name="connsiteY61" fmla="*/ 1941692 h 1971175"/>
              <a:gd name="connsiteX62" fmla="*/ 434310 w 687267"/>
              <a:gd name="connsiteY62" fmla="*/ 1930710 h 1971175"/>
              <a:gd name="connsiteX63" fmla="*/ 496537 w 687267"/>
              <a:gd name="connsiteY63" fmla="*/ 1941068 h 1971175"/>
              <a:gd name="connsiteX64" fmla="*/ 539095 w 687267"/>
              <a:gd name="connsiteY64" fmla="*/ 1941068 h 1971175"/>
              <a:gd name="connsiteX65" fmla="*/ 589268 w 687267"/>
              <a:gd name="connsiteY65" fmla="*/ 1951435 h 1971175"/>
              <a:gd name="connsiteX66" fmla="*/ 610028 w 687267"/>
              <a:gd name="connsiteY66" fmla="*/ 1941068 h 1971175"/>
              <a:gd name="connsiteX67" fmla="*/ 638402 w 687267"/>
              <a:gd name="connsiteY67" fmla="*/ 1926899 h 1971175"/>
              <a:gd name="connsiteX68" fmla="*/ 639328 w 687267"/>
              <a:gd name="connsiteY68" fmla="*/ 1924124 h 1971175"/>
              <a:gd name="connsiteX69" fmla="*/ 636628 w 687267"/>
              <a:gd name="connsiteY69" fmla="*/ 1925128 h 1971175"/>
              <a:gd name="connsiteX70" fmla="*/ 610028 w 687267"/>
              <a:gd name="connsiteY70" fmla="*/ 1926899 h 1971175"/>
              <a:gd name="connsiteX71" fmla="*/ 503628 w 687267"/>
              <a:gd name="connsiteY71" fmla="*/ 1925128 h 1971175"/>
              <a:gd name="connsiteX72" fmla="*/ 453182 w 687267"/>
              <a:gd name="connsiteY72" fmla="*/ 1919250 h 1971175"/>
              <a:gd name="connsiteX73" fmla="*/ 468760 w 687267"/>
              <a:gd name="connsiteY73" fmla="*/ 1909791 h 1971175"/>
              <a:gd name="connsiteX74" fmla="*/ 527355 w 687267"/>
              <a:gd name="connsiteY74" fmla="*/ 1874208 h 1971175"/>
              <a:gd name="connsiteX75" fmla="*/ 525524 w 687267"/>
              <a:gd name="connsiteY75" fmla="*/ 1856417 h 1971175"/>
              <a:gd name="connsiteX76" fmla="*/ 680962 w 687267"/>
              <a:gd name="connsiteY76" fmla="*/ 1785216 h 1971175"/>
              <a:gd name="connsiteX77" fmla="*/ 663007 w 687267"/>
              <a:gd name="connsiteY77" fmla="*/ 1924685 h 1971175"/>
              <a:gd name="connsiteX78" fmla="*/ 647126 w 687267"/>
              <a:gd name="connsiteY78" fmla="*/ 1942003 h 1971175"/>
              <a:gd name="connsiteX79" fmla="*/ 652589 w 687267"/>
              <a:gd name="connsiteY79" fmla="*/ 1941067 h 1971175"/>
              <a:gd name="connsiteX80" fmla="*/ 680962 w 687267"/>
              <a:gd name="connsiteY80" fmla="*/ 1884394 h 1971175"/>
              <a:gd name="connsiteX81" fmla="*/ 680962 w 687267"/>
              <a:gd name="connsiteY81" fmla="*/ 1785216 h 1971175"/>
              <a:gd name="connsiteX82" fmla="*/ 170241 w 687267"/>
              <a:gd name="connsiteY82" fmla="*/ 1728542 h 1971175"/>
              <a:gd name="connsiteX83" fmla="*/ 165947 w 687267"/>
              <a:gd name="connsiteY83" fmla="*/ 1750599 h 1971175"/>
              <a:gd name="connsiteX84" fmla="*/ 177334 w 687267"/>
              <a:gd name="connsiteY84" fmla="*/ 1792300 h 1971175"/>
              <a:gd name="connsiteX85" fmla="*/ 156054 w 687267"/>
              <a:gd name="connsiteY85" fmla="*/ 1700206 h 1971175"/>
              <a:gd name="connsiteX86" fmla="*/ 143641 w 687267"/>
              <a:gd name="connsiteY86" fmla="*/ 1763963 h 1971175"/>
              <a:gd name="connsiteX87" fmla="*/ 141868 w 687267"/>
              <a:gd name="connsiteY87" fmla="*/ 1827720 h 1971175"/>
              <a:gd name="connsiteX88" fmla="*/ 156054 w 687267"/>
              <a:gd name="connsiteY88" fmla="*/ 1926899 h 1971175"/>
              <a:gd name="connsiteX89" fmla="*/ 212801 w 687267"/>
              <a:gd name="connsiteY89" fmla="*/ 1955236 h 1971175"/>
              <a:gd name="connsiteX90" fmla="*/ 245539 w 687267"/>
              <a:gd name="connsiteY90" fmla="*/ 1953056 h 1971175"/>
              <a:gd name="connsiteX91" fmla="*/ 226988 w 687267"/>
              <a:gd name="connsiteY91" fmla="*/ 1941068 h 1971175"/>
              <a:gd name="connsiteX92" fmla="*/ 221511 w 687267"/>
              <a:gd name="connsiteY92" fmla="*/ 1934067 h 1971175"/>
              <a:gd name="connsiteX93" fmla="*/ 184427 w 687267"/>
              <a:gd name="connsiteY93" fmla="*/ 1926899 h 1971175"/>
              <a:gd name="connsiteX94" fmla="*/ 156054 w 687267"/>
              <a:gd name="connsiteY94" fmla="*/ 1856057 h 1971175"/>
              <a:gd name="connsiteX95" fmla="*/ 157827 w 687267"/>
              <a:gd name="connsiteY95" fmla="*/ 1792299 h 1971175"/>
              <a:gd name="connsiteX96" fmla="*/ 165947 w 687267"/>
              <a:gd name="connsiteY96" fmla="*/ 1750599 h 1971175"/>
              <a:gd name="connsiteX97" fmla="*/ 156054 w 687267"/>
              <a:gd name="connsiteY97" fmla="*/ 1714373 h 1971175"/>
              <a:gd name="connsiteX98" fmla="*/ 651417 w 687267"/>
              <a:gd name="connsiteY98" fmla="*/ 1666938 h 1971175"/>
              <a:gd name="connsiteX99" fmla="*/ 652589 w 687267"/>
              <a:gd name="connsiteY99" fmla="*/ 1771047 h 1971175"/>
              <a:gd name="connsiteX100" fmla="*/ 652589 w 687267"/>
              <a:gd name="connsiteY100" fmla="*/ 1884394 h 1971175"/>
              <a:gd name="connsiteX101" fmla="*/ 645495 w 687267"/>
              <a:gd name="connsiteY101" fmla="*/ 1905647 h 1971175"/>
              <a:gd name="connsiteX102" fmla="*/ 639328 w 687267"/>
              <a:gd name="connsiteY102" fmla="*/ 1924124 h 1971175"/>
              <a:gd name="connsiteX103" fmla="*/ 647933 w 687267"/>
              <a:gd name="connsiteY103" fmla="*/ 1920922 h 1971175"/>
              <a:gd name="connsiteX104" fmla="*/ 652588 w 687267"/>
              <a:gd name="connsiteY104" fmla="*/ 1912731 h 1971175"/>
              <a:gd name="connsiteX105" fmla="*/ 666775 w 687267"/>
              <a:gd name="connsiteY105" fmla="*/ 1884394 h 1971175"/>
              <a:gd name="connsiteX106" fmla="*/ 666775 w 687267"/>
              <a:gd name="connsiteY106" fmla="*/ 1771047 h 1971175"/>
              <a:gd name="connsiteX107" fmla="*/ 156054 w 687267"/>
              <a:gd name="connsiteY107" fmla="*/ 1675800 h 1971175"/>
              <a:gd name="connsiteX108" fmla="*/ 156054 w 687267"/>
              <a:gd name="connsiteY108" fmla="*/ 1700205 h 1971175"/>
              <a:gd name="connsiteX109" fmla="*/ 156054 w 687267"/>
              <a:gd name="connsiteY109" fmla="*/ 1700206 h 1971175"/>
              <a:gd name="connsiteX110" fmla="*/ 552880 w 687267"/>
              <a:gd name="connsiteY110" fmla="*/ 1647984 h 1971175"/>
              <a:gd name="connsiteX111" fmla="*/ 377096 w 687267"/>
              <a:gd name="connsiteY111" fmla="*/ 1768626 h 1971175"/>
              <a:gd name="connsiteX112" fmla="*/ 224794 w 687267"/>
              <a:gd name="connsiteY112" fmla="*/ 1879896 h 1971175"/>
              <a:gd name="connsiteX113" fmla="*/ 212556 w 687267"/>
              <a:gd name="connsiteY113" fmla="*/ 1854800 h 1971175"/>
              <a:gd name="connsiteX114" fmla="*/ 212801 w 687267"/>
              <a:gd name="connsiteY114" fmla="*/ 1856057 h 1971175"/>
              <a:gd name="connsiteX115" fmla="*/ 219041 w 687267"/>
              <a:gd name="connsiteY115" fmla="*/ 1884100 h 1971175"/>
              <a:gd name="connsiteX116" fmla="*/ 212578 w 687267"/>
              <a:gd name="connsiteY116" fmla="*/ 1888821 h 1971175"/>
              <a:gd name="connsiteX117" fmla="*/ 198614 w 687267"/>
              <a:gd name="connsiteY117" fmla="*/ 1870226 h 1971175"/>
              <a:gd name="connsiteX118" fmla="*/ 177334 w 687267"/>
              <a:gd name="connsiteY118" fmla="*/ 1792300 h 1971175"/>
              <a:gd name="connsiteX119" fmla="*/ 184427 w 687267"/>
              <a:gd name="connsiteY119" fmla="*/ 1856057 h 1971175"/>
              <a:gd name="connsiteX120" fmla="*/ 210363 w 687267"/>
              <a:gd name="connsiteY120" fmla="*/ 1919815 h 1971175"/>
              <a:gd name="connsiteX121" fmla="*/ 221511 w 687267"/>
              <a:gd name="connsiteY121" fmla="*/ 1934067 h 1971175"/>
              <a:gd name="connsiteX122" fmla="*/ 239401 w 687267"/>
              <a:gd name="connsiteY122" fmla="*/ 1937526 h 1971175"/>
              <a:gd name="connsiteX123" fmla="*/ 250116 w 687267"/>
              <a:gd name="connsiteY123" fmla="*/ 1934957 h 1971175"/>
              <a:gd name="connsiteX124" fmla="*/ 243753 w 687267"/>
              <a:gd name="connsiteY124" fmla="*/ 1927543 h 1971175"/>
              <a:gd name="connsiteX125" fmla="*/ 241174 w 687267"/>
              <a:gd name="connsiteY125" fmla="*/ 1926899 h 1971175"/>
              <a:gd name="connsiteX126" fmla="*/ 226988 w 687267"/>
              <a:gd name="connsiteY126" fmla="*/ 1908008 h 1971175"/>
              <a:gd name="connsiteX127" fmla="*/ 223538 w 687267"/>
              <a:gd name="connsiteY127" fmla="*/ 1903988 h 1971175"/>
              <a:gd name="connsiteX128" fmla="*/ 223913 w 687267"/>
              <a:gd name="connsiteY128" fmla="*/ 1903914 h 1971175"/>
              <a:gd name="connsiteX129" fmla="*/ 226988 w 687267"/>
              <a:gd name="connsiteY129" fmla="*/ 1908008 h 1971175"/>
              <a:gd name="connsiteX130" fmla="*/ 243753 w 687267"/>
              <a:gd name="connsiteY130" fmla="*/ 1927543 h 1971175"/>
              <a:gd name="connsiteX131" fmla="*/ 262020 w 687267"/>
              <a:gd name="connsiteY131" fmla="*/ 1932104 h 1971175"/>
              <a:gd name="connsiteX132" fmla="*/ 283735 w 687267"/>
              <a:gd name="connsiteY132" fmla="*/ 1926899 h 1971175"/>
              <a:gd name="connsiteX133" fmla="*/ 345801 w 687267"/>
              <a:gd name="connsiteY133" fmla="*/ 1925128 h 1971175"/>
              <a:gd name="connsiteX134" fmla="*/ 361453 w 687267"/>
              <a:gd name="connsiteY134" fmla="*/ 1921355 h 1971175"/>
              <a:gd name="connsiteX135" fmla="*/ 347574 w 687267"/>
              <a:gd name="connsiteY135" fmla="*/ 1919815 h 1971175"/>
              <a:gd name="connsiteX136" fmla="*/ 283734 w 687267"/>
              <a:gd name="connsiteY136" fmla="*/ 1912731 h 1971175"/>
              <a:gd name="connsiteX137" fmla="*/ 255361 w 687267"/>
              <a:gd name="connsiteY137" fmla="*/ 1909189 h 1971175"/>
              <a:gd name="connsiteX138" fmla="*/ 238500 w 687267"/>
              <a:gd name="connsiteY138" fmla="*/ 1894454 h 1971175"/>
              <a:gd name="connsiteX139" fmla="*/ 391300 w 687267"/>
              <a:gd name="connsiteY139" fmla="*/ 1782820 h 1971175"/>
              <a:gd name="connsiteX140" fmla="*/ 567085 w 687267"/>
              <a:gd name="connsiteY140" fmla="*/ 1662177 h 1971175"/>
              <a:gd name="connsiteX141" fmla="*/ 552880 w 687267"/>
              <a:gd name="connsiteY141" fmla="*/ 1647984 h 1971175"/>
              <a:gd name="connsiteX142" fmla="*/ 156054 w 687267"/>
              <a:gd name="connsiteY142" fmla="*/ 1578174 h 1971175"/>
              <a:gd name="connsiteX143" fmla="*/ 156054 w 687267"/>
              <a:gd name="connsiteY143" fmla="*/ 1675800 h 1971175"/>
              <a:gd name="connsiteX144" fmla="*/ 156054 w 687267"/>
              <a:gd name="connsiteY144" fmla="*/ 1578176 h 1971175"/>
              <a:gd name="connsiteX145" fmla="*/ 471215 w 687267"/>
              <a:gd name="connsiteY145" fmla="*/ 1516146 h 1971175"/>
              <a:gd name="connsiteX146" fmla="*/ 229929 w 687267"/>
              <a:gd name="connsiteY146" fmla="*/ 1699780 h 1971175"/>
              <a:gd name="connsiteX147" fmla="*/ 244123 w 687267"/>
              <a:gd name="connsiteY147" fmla="*/ 1713906 h 1971175"/>
              <a:gd name="connsiteX148" fmla="*/ 485408 w 687267"/>
              <a:gd name="connsiteY148" fmla="*/ 1530271 h 1971175"/>
              <a:gd name="connsiteX149" fmla="*/ 471215 w 687267"/>
              <a:gd name="connsiteY149" fmla="*/ 1516146 h 1971175"/>
              <a:gd name="connsiteX150" fmla="*/ 499073 w 687267"/>
              <a:gd name="connsiteY150" fmla="*/ 1318389 h 1971175"/>
              <a:gd name="connsiteX151" fmla="*/ 341735 w 687267"/>
              <a:gd name="connsiteY151" fmla="*/ 1450416 h 1971175"/>
              <a:gd name="connsiteX152" fmla="*/ 178672 w 687267"/>
              <a:gd name="connsiteY152" fmla="*/ 1568350 h 1971175"/>
              <a:gd name="connsiteX153" fmla="*/ 175160 w 687267"/>
              <a:gd name="connsiteY153" fmla="*/ 1548415 h 1971175"/>
              <a:gd name="connsiteX154" fmla="*/ 175561 w 687267"/>
              <a:gd name="connsiteY154" fmla="*/ 1560292 h 1971175"/>
              <a:gd name="connsiteX155" fmla="*/ 175642 w 687267"/>
              <a:gd name="connsiteY155" fmla="*/ 1570541 h 1971175"/>
              <a:gd name="connsiteX156" fmla="*/ 173790 w 687267"/>
              <a:gd name="connsiteY156" fmla="*/ 1571881 h 1971175"/>
              <a:gd name="connsiteX157" fmla="*/ 175683 w 687267"/>
              <a:gd name="connsiteY157" fmla="*/ 1575652 h 1971175"/>
              <a:gd name="connsiteX158" fmla="*/ 176122 w 687267"/>
              <a:gd name="connsiteY158" fmla="*/ 1630732 h 1971175"/>
              <a:gd name="connsiteX159" fmla="*/ 184427 w 687267"/>
              <a:gd name="connsiteY159" fmla="*/ 1742710 h 1971175"/>
              <a:gd name="connsiteX160" fmla="*/ 210363 w 687267"/>
              <a:gd name="connsiteY160" fmla="*/ 1850301 h 1971175"/>
              <a:gd name="connsiteX161" fmla="*/ 212556 w 687267"/>
              <a:gd name="connsiteY161" fmla="*/ 1854800 h 1971175"/>
              <a:gd name="connsiteX162" fmla="*/ 200388 w 687267"/>
              <a:gd name="connsiteY162" fmla="*/ 1792299 h 1971175"/>
              <a:gd name="connsiteX163" fmla="*/ 198614 w 687267"/>
              <a:gd name="connsiteY163" fmla="*/ 1728542 h 1971175"/>
              <a:gd name="connsiteX164" fmla="*/ 184428 w 687267"/>
              <a:gd name="connsiteY164" fmla="*/ 1601026 h 1971175"/>
              <a:gd name="connsiteX165" fmla="*/ 182268 w 687267"/>
              <a:gd name="connsiteY165" fmla="*/ 1588765 h 1971175"/>
              <a:gd name="connsiteX166" fmla="*/ 182629 w 687267"/>
              <a:gd name="connsiteY166" fmla="*/ 1589484 h 1971175"/>
              <a:gd name="connsiteX167" fmla="*/ 202075 w 687267"/>
              <a:gd name="connsiteY167" fmla="*/ 1585963 h 1971175"/>
              <a:gd name="connsiteX168" fmla="*/ 513216 w 687267"/>
              <a:gd name="connsiteY168" fmla="*/ 1332472 h 1971175"/>
              <a:gd name="connsiteX169" fmla="*/ 499073 w 687267"/>
              <a:gd name="connsiteY169" fmla="*/ 1318389 h 1971175"/>
              <a:gd name="connsiteX170" fmla="*/ 138685 w 687267"/>
              <a:gd name="connsiteY170" fmla="*/ 1309780 h 1971175"/>
              <a:gd name="connsiteX171" fmla="*/ 156054 w 687267"/>
              <a:gd name="connsiteY171" fmla="*/ 1530185 h 1971175"/>
              <a:gd name="connsiteX172" fmla="*/ 156054 w 687267"/>
              <a:gd name="connsiteY172" fmla="*/ 1558517 h 1971175"/>
              <a:gd name="connsiteX173" fmla="*/ 156054 w 687267"/>
              <a:gd name="connsiteY173" fmla="*/ 1558522 h 1971175"/>
              <a:gd name="connsiteX174" fmla="*/ 156054 w 687267"/>
              <a:gd name="connsiteY174" fmla="*/ 1578176 h 1971175"/>
              <a:gd name="connsiteX175" fmla="*/ 165586 w 687267"/>
              <a:gd name="connsiteY175" fmla="*/ 1645746 h 1971175"/>
              <a:gd name="connsiteX176" fmla="*/ 170241 w 687267"/>
              <a:gd name="connsiteY176" fmla="*/ 1728542 h 1971175"/>
              <a:gd name="connsiteX177" fmla="*/ 176226 w 687267"/>
              <a:gd name="connsiteY177" fmla="*/ 1643753 h 1971175"/>
              <a:gd name="connsiteX178" fmla="*/ 176122 w 687267"/>
              <a:gd name="connsiteY178" fmla="*/ 1630732 h 1971175"/>
              <a:gd name="connsiteX179" fmla="*/ 170241 w 687267"/>
              <a:gd name="connsiteY179" fmla="*/ 1551437 h 1971175"/>
              <a:gd name="connsiteX180" fmla="*/ 166276 w 687267"/>
              <a:gd name="connsiteY180" fmla="*/ 1497984 h 1971175"/>
              <a:gd name="connsiteX181" fmla="*/ 150734 w 687267"/>
              <a:gd name="connsiteY181" fmla="*/ 1409753 h 1971175"/>
              <a:gd name="connsiteX182" fmla="*/ 144166 w 687267"/>
              <a:gd name="connsiteY182" fmla="*/ 1176976 h 1971175"/>
              <a:gd name="connsiteX183" fmla="*/ 156054 w 687267"/>
              <a:gd name="connsiteY183" fmla="*/ 1360164 h 1971175"/>
              <a:gd name="connsiteX184" fmla="*/ 160085 w 687267"/>
              <a:gd name="connsiteY184" fmla="*/ 1414517 h 1971175"/>
              <a:gd name="connsiteX185" fmla="*/ 155810 w 687267"/>
              <a:gd name="connsiteY185" fmla="*/ 1418148 h 1971175"/>
              <a:gd name="connsiteX186" fmla="*/ 160720 w 687267"/>
              <a:gd name="connsiteY186" fmla="*/ 1423064 h 1971175"/>
              <a:gd name="connsiteX187" fmla="*/ 166276 w 687267"/>
              <a:gd name="connsiteY187" fmla="*/ 1497984 h 1971175"/>
              <a:gd name="connsiteX188" fmla="*/ 175160 w 687267"/>
              <a:gd name="connsiteY188" fmla="*/ 1548415 h 1971175"/>
              <a:gd name="connsiteX189" fmla="*/ 171202 w 687267"/>
              <a:gd name="connsiteY189" fmla="*/ 1431136 h 1971175"/>
              <a:gd name="connsiteX190" fmla="*/ 308960 w 687267"/>
              <a:gd name="connsiteY190" fmla="*/ 1314157 h 1971175"/>
              <a:gd name="connsiteX191" fmla="*/ 437466 w 687267"/>
              <a:gd name="connsiteY191" fmla="*/ 1206642 h 1971175"/>
              <a:gd name="connsiteX192" fmla="*/ 423384 w 687267"/>
              <a:gd name="connsiteY192" fmla="*/ 1192542 h 1971175"/>
              <a:gd name="connsiteX193" fmla="*/ 294878 w 687267"/>
              <a:gd name="connsiteY193" fmla="*/ 1300057 h 1971175"/>
              <a:gd name="connsiteX194" fmla="*/ 170347 w 687267"/>
              <a:gd name="connsiteY194" fmla="*/ 1405804 h 1971175"/>
              <a:gd name="connsiteX195" fmla="*/ 170241 w 687267"/>
              <a:gd name="connsiteY195" fmla="*/ 1402669 h 1971175"/>
              <a:gd name="connsiteX196" fmla="*/ 96110 w 687267"/>
              <a:gd name="connsiteY196" fmla="*/ 1005019 h 1971175"/>
              <a:gd name="connsiteX197" fmla="*/ 99307 w 687267"/>
              <a:gd name="connsiteY197" fmla="*/ 1034292 h 1971175"/>
              <a:gd name="connsiteX198" fmla="*/ 127681 w 687267"/>
              <a:gd name="connsiteY198" fmla="*/ 1402669 h 1971175"/>
              <a:gd name="connsiteX199" fmla="*/ 154281 w 687267"/>
              <a:gd name="connsiteY199" fmla="*/ 1565606 h 1971175"/>
              <a:gd name="connsiteX200" fmla="*/ 156054 w 687267"/>
              <a:gd name="connsiteY200" fmla="*/ 1578174 h 1971175"/>
              <a:gd name="connsiteX201" fmla="*/ 156054 w 687267"/>
              <a:gd name="connsiteY201" fmla="*/ 1558517 h 1971175"/>
              <a:gd name="connsiteX202" fmla="*/ 140759 w 687267"/>
              <a:gd name="connsiteY202" fmla="*/ 1369463 h 1971175"/>
              <a:gd name="connsiteX203" fmla="*/ 118814 w 687267"/>
              <a:gd name="connsiteY203" fmla="*/ 1183060 h 1971175"/>
              <a:gd name="connsiteX204" fmla="*/ 495396 w 687267"/>
              <a:gd name="connsiteY204" fmla="*/ 976807 h 1971175"/>
              <a:gd name="connsiteX205" fmla="*/ 187773 w 687267"/>
              <a:gd name="connsiteY205" fmla="*/ 1220176 h 1971175"/>
              <a:gd name="connsiteX206" fmla="*/ 201755 w 687267"/>
              <a:gd name="connsiteY206" fmla="*/ 1234493 h 1971175"/>
              <a:gd name="connsiteX207" fmla="*/ 495396 w 687267"/>
              <a:gd name="connsiteY207" fmla="*/ 991122 h 1971175"/>
              <a:gd name="connsiteX208" fmla="*/ 495396 w 687267"/>
              <a:gd name="connsiteY208" fmla="*/ 976807 h 1971175"/>
              <a:gd name="connsiteX209" fmla="*/ 456871 w 687267"/>
              <a:gd name="connsiteY209" fmla="*/ 835450 h 1971175"/>
              <a:gd name="connsiteX210" fmla="*/ 200043 w 687267"/>
              <a:gd name="connsiteY210" fmla="*/ 1037792 h 1971175"/>
              <a:gd name="connsiteX211" fmla="*/ 214311 w 687267"/>
              <a:gd name="connsiteY211" fmla="*/ 1052245 h 1971175"/>
              <a:gd name="connsiteX212" fmla="*/ 471139 w 687267"/>
              <a:gd name="connsiteY212" fmla="*/ 849903 h 1971175"/>
              <a:gd name="connsiteX213" fmla="*/ 456871 w 687267"/>
              <a:gd name="connsiteY213" fmla="*/ 835450 h 1971175"/>
              <a:gd name="connsiteX214" fmla="*/ 89258 w 687267"/>
              <a:gd name="connsiteY214" fmla="*/ 804055 h 1971175"/>
              <a:gd name="connsiteX215" fmla="*/ 92214 w 687267"/>
              <a:gd name="connsiteY215" fmla="*/ 835935 h 1971175"/>
              <a:gd name="connsiteX216" fmla="*/ 127681 w 687267"/>
              <a:gd name="connsiteY216" fmla="*/ 1218480 h 1971175"/>
              <a:gd name="connsiteX217" fmla="*/ 138685 w 687267"/>
              <a:gd name="connsiteY217" fmla="*/ 1309780 h 1971175"/>
              <a:gd name="connsiteX218" fmla="*/ 125907 w 687267"/>
              <a:gd name="connsiteY218" fmla="*/ 1147639 h 1971175"/>
              <a:gd name="connsiteX219" fmla="*/ 89304 w 687267"/>
              <a:gd name="connsiteY219" fmla="*/ 804329 h 1971175"/>
              <a:gd name="connsiteX220" fmla="*/ 85120 w 687267"/>
              <a:gd name="connsiteY220" fmla="*/ 765090 h 1971175"/>
              <a:gd name="connsiteX221" fmla="*/ 85121 w 687267"/>
              <a:gd name="connsiteY221" fmla="*/ 779261 h 1971175"/>
              <a:gd name="connsiteX222" fmla="*/ 89258 w 687267"/>
              <a:gd name="connsiteY222" fmla="*/ 804055 h 1971175"/>
              <a:gd name="connsiteX223" fmla="*/ 89148 w 687267"/>
              <a:gd name="connsiteY223" fmla="*/ 802866 h 1971175"/>
              <a:gd name="connsiteX224" fmla="*/ 85121 w 687267"/>
              <a:gd name="connsiteY224" fmla="*/ 765093 h 1971175"/>
              <a:gd name="connsiteX225" fmla="*/ 69767 w 687267"/>
              <a:gd name="connsiteY225" fmla="*/ 763858 h 1971175"/>
              <a:gd name="connsiteX226" fmla="*/ 70934 w 687267"/>
              <a:gd name="connsiteY226" fmla="*/ 807598 h 1971175"/>
              <a:gd name="connsiteX227" fmla="*/ 96110 w 687267"/>
              <a:gd name="connsiteY227" fmla="*/ 1005019 h 1971175"/>
              <a:gd name="connsiteX228" fmla="*/ 84983 w 687267"/>
              <a:gd name="connsiteY228" fmla="*/ 757941 h 1971175"/>
              <a:gd name="connsiteX229" fmla="*/ 85120 w 687267"/>
              <a:gd name="connsiteY229" fmla="*/ 765090 h 1971175"/>
              <a:gd name="connsiteX230" fmla="*/ 85120 w 687267"/>
              <a:gd name="connsiteY230" fmla="*/ 759426 h 1971175"/>
              <a:gd name="connsiteX231" fmla="*/ 448360 w 687267"/>
              <a:gd name="connsiteY231" fmla="*/ 663848 h 1971175"/>
              <a:gd name="connsiteX232" fmla="*/ 441278 w 687267"/>
              <a:gd name="connsiteY232" fmla="*/ 667396 h 1971175"/>
              <a:gd name="connsiteX233" fmla="*/ 157989 w 687267"/>
              <a:gd name="connsiteY233" fmla="*/ 894488 h 1971175"/>
              <a:gd name="connsiteX234" fmla="*/ 172153 w 687267"/>
              <a:gd name="connsiteY234" fmla="*/ 908682 h 1971175"/>
              <a:gd name="connsiteX235" fmla="*/ 455442 w 687267"/>
              <a:gd name="connsiteY235" fmla="*/ 681589 h 1971175"/>
              <a:gd name="connsiteX236" fmla="*/ 448360 w 687267"/>
              <a:gd name="connsiteY236" fmla="*/ 663848 h 1971175"/>
              <a:gd name="connsiteX237" fmla="*/ 85121 w 687267"/>
              <a:gd name="connsiteY237" fmla="*/ 595074 h 1971175"/>
              <a:gd name="connsiteX238" fmla="*/ 85120 w 687267"/>
              <a:gd name="connsiteY238" fmla="*/ 759426 h 1971175"/>
              <a:gd name="connsiteX239" fmla="*/ 89148 w 687267"/>
              <a:gd name="connsiteY239" fmla="*/ 802866 h 1971175"/>
              <a:gd name="connsiteX240" fmla="*/ 89304 w 687267"/>
              <a:gd name="connsiteY240" fmla="*/ 804329 h 1971175"/>
              <a:gd name="connsiteX241" fmla="*/ 127681 w 687267"/>
              <a:gd name="connsiteY241" fmla="*/ 1034292 h 1971175"/>
              <a:gd name="connsiteX242" fmla="*/ 144166 w 687267"/>
              <a:gd name="connsiteY242" fmla="*/ 1176976 h 1971175"/>
              <a:gd name="connsiteX243" fmla="*/ 131228 w 687267"/>
              <a:gd name="connsiteY243" fmla="*/ 977618 h 1971175"/>
              <a:gd name="connsiteX244" fmla="*/ 112164 w 687267"/>
              <a:gd name="connsiteY244" fmla="*/ 786345 h 1971175"/>
              <a:gd name="connsiteX245" fmla="*/ 483268 w 687267"/>
              <a:gd name="connsiteY245" fmla="*/ 485408 h 1971175"/>
              <a:gd name="connsiteX246" fmla="*/ 116003 w 687267"/>
              <a:gd name="connsiteY246" fmla="*/ 765067 h 1971175"/>
              <a:gd name="connsiteX247" fmla="*/ 130128 w 687267"/>
              <a:gd name="connsiteY247" fmla="*/ 779049 h 1971175"/>
              <a:gd name="connsiteX248" fmla="*/ 483268 w 687267"/>
              <a:gd name="connsiteY248" fmla="*/ 499390 h 1971175"/>
              <a:gd name="connsiteX249" fmla="*/ 483268 w 687267"/>
              <a:gd name="connsiteY249" fmla="*/ 485408 h 1971175"/>
              <a:gd name="connsiteX250" fmla="*/ 64484 w 687267"/>
              <a:gd name="connsiteY250" fmla="*/ 493129 h 1971175"/>
              <a:gd name="connsiteX251" fmla="*/ 65084 w 687267"/>
              <a:gd name="connsiteY251" fmla="*/ 543313 h 1971175"/>
              <a:gd name="connsiteX252" fmla="*/ 84983 w 687267"/>
              <a:gd name="connsiteY252" fmla="*/ 757941 h 1971175"/>
              <a:gd name="connsiteX253" fmla="*/ 83347 w 687267"/>
              <a:gd name="connsiteY253" fmla="*/ 672998 h 1971175"/>
              <a:gd name="connsiteX254" fmla="*/ 70934 w 687267"/>
              <a:gd name="connsiteY254" fmla="*/ 580904 h 1971175"/>
              <a:gd name="connsiteX255" fmla="*/ 69160 w 687267"/>
              <a:gd name="connsiteY255" fmla="*/ 517146 h 1971175"/>
              <a:gd name="connsiteX256" fmla="*/ 446490 w 687267"/>
              <a:gd name="connsiteY256" fmla="*/ 340086 h 1971175"/>
              <a:gd name="connsiteX257" fmla="*/ 441116 w 687267"/>
              <a:gd name="connsiteY257" fmla="*/ 343582 h 1971175"/>
              <a:gd name="connsiteX258" fmla="*/ 140179 w 687267"/>
              <a:gd name="connsiteY258" fmla="*/ 567308 h 1971175"/>
              <a:gd name="connsiteX259" fmla="*/ 154509 w 687267"/>
              <a:gd name="connsiteY259" fmla="*/ 581291 h 1971175"/>
              <a:gd name="connsiteX260" fmla="*/ 441116 w 687267"/>
              <a:gd name="connsiteY260" fmla="*/ 357564 h 1971175"/>
              <a:gd name="connsiteX261" fmla="*/ 446490 w 687267"/>
              <a:gd name="connsiteY261" fmla="*/ 340086 h 1971175"/>
              <a:gd name="connsiteX262" fmla="*/ 14187 w 687267"/>
              <a:gd name="connsiteY262" fmla="*/ 255031 h 1971175"/>
              <a:gd name="connsiteX263" fmla="*/ 56747 w 687267"/>
              <a:gd name="connsiteY263" fmla="*/ 644661 h 1971175"/>
              <a:gd name="connsiteX264" fmla="*/ 69767 w 687267"/>
              <a:gd name="connsiteY264" fmla="*/ 763858 h 1971175"/>
              <a:gd name="connsiteX265" fmla="*/ 66057 w 687267"/>
              <a:gd name="connsiteY265" fmla="*/ 624737 h 1971175"/>
              <a:gd name="connsiteX266" fmla="*/ 65084 w 687267"/>
              <a:gd name="connsiteY266" fmla="*/ 543313 h 1971175"/>
              <a:gd name="connsiteX267" fmla="*/ 56747 w 687267"/>
              <a:gd name="connsiteY267" fmla="*/ 453388 h 1971175"/>
              <a:gd name="connsiteX268" fmla="*/ 14187 w 687267"/>
              <a:gd name="connsiteY268" fmla="*/ 255031 h 1971175"/>
              <a:gd name="connsiteX269" fmla="*/ 23147 w 687267"/>
              <a:gd name="connsiteY269" fmla="*/ 202833 h 1971175"/>
              <a:gd name="connsiteX270" fmla="*/ 28374 w 687267"/>
              <a:gd name="connsiteY270" fmla="*/ 255031 h 1971175"/>
              <a:gd name="connsiteX271" fmla="*/ 56747 w 687267"/>
              <a:gd name="connsiteY271" fmla="*/ 453388 h 1971175"/>
              <a:gd name="connsiteX272" fmla="*/ 64484 w 687267"/>
              <a:gd name="connsiteY272" fmla="*/ 493129 h 1971175"/>
              <a:gd name="connsiteX273" fmla="*/ 63841 w 687267"/>
              <a:gd name="connsiteY273" fmla="*/ 439220 h 1971175"/>
              <a:gd name="connsiteX274" fmla="*/ 59611 w 687267"/>
              <a:gd name="connsiteY274" fmla="*/ 378183 h 1971175"/>
              <a:gd name="connsiteX275" fmla="*/ 56747 w 687267"/>
              <a:gd name="connsiteY275" fmla="*/ 368378 h 1971175"/>
              <a:gd name="connsiteX276" fmla="*/ 35467 w 687267"/>
              <a:gd name="connsiteY276" fmla="*/ 267429 h 1971175"/>
              <a:gd name="connsiteX277" fmla="*/ 409347 w 687267"/>
              <a:gd name="connsiteY277" fmla="*/ 143828 h 1971175"/>
              <a:gd name="connsiteX278" fmla="*/ 85973 w 687267"/>
              <a:gd name="connsiteY278" fmla="*/ 385113 h 1971175"/>
              <a:gd name="connsiteX279" fmla="*/ 100032 w 687267"/>
              <a:gd name="connsiteY279" fmla="*/ 399306 h 1971175"/>
              <a:gd name="connsiteX280" fmla="*/ 423407 w 687267"/>
              <a:gd name="connsiteY280" fmla="*/ 158021 h 1971175"/>
              <a:gd name="connsiteX281" fmla="*/ 409347 w 687267"/>
              <a:gd name="connsiteY281" fmla="*/ 143828 h 1971175"/>
              <a:gd name="connsiteX282" fmla="*/ 15764 w 687267"/>
              <a:gd name="connsiteY282" fmla="*/ 129090 h 1971175"/>
              <a:gd name="connsiteX283" fmla="*/ 14187 w 687267"/>
              <a:gd name="connsiteY283" fmla="*/ 155853 h 1971175"/>
              <a:gd name="connsiteX284" fmla="*/ 23147 w 687267"/>
              <a:gd name="connsiteY284" fmla="*/ 202833 h 1971175"/>
              <a:gd name="connsiteX285" fmla="*/ 21281 w 687267"/>
              <a:gd name="connsiteY285" fmla="*/ 184189 h 1971175"/>
              <a:gd name="connsiteX286" fmla="*/ 279892 w 687267"/>
              <a:gd name="connsiteY286" fmla="*/ 112215 h 1971175"/>
              <a:gd name="connsiteX287" fmla="*/ 267532 w 687267"/>
              <a:gd name="connsiteY287" fmla="*/ 115661 h 1971175"/>
              <a:gd name="connsiteX288" fmla="*/ 98023 w 687267"/>
              <a:gd name="connsiteY288" fmla="*/ 212144 h 1971175"/>
              <a:gd name="connsiteX289" fmla="*/ 112149 w 687267"/>
              <a:gd name="connsiteY289" fmla="*/ 239711 h 1971175"/>
              <a:gd name="connsiteX290" fmla="*/ 281657 w 687267"/>
              <a:gd name="connsiteY290" fmla="*/ 129444 h 1971175"/>
              <a:gd name="connsiteX291" fmla="*/ 279892 w 687267"/>
              <a:gd name="connsiteY291" fmla="*/ 112215 h 1971175"/>
              <a:gd name="connsiteX292" fmla="*/ 525366 w 687267"/>
              <a:gd name="connsiteY292" fmla="*/ 87296 h 1971175"/>
              <a:gd name="connsiteX293" fmla="*/ 526682 w 687267"/>
              <a:gd name="connsiteY293" fmla="*/ 134600 h 1971175"/>
              <a:gd name="connsiteX294" fmla="*/ 539095 w 687267"/>
              <a:gd name="connsiteY294" fmla="*/ 198358 h 1971175"/>
              <a:gd name="connsiteX295" fmla="*/ 539095 w 687267"/>
              <a:gd name="connsiteY295" fmla="*/ 325873 h 1971175"/>
              <a:gd name="connsiteX296" fmla="*/ 595841 w 687267"/>
              <a:gd name="connsiteY296" fmla="*/ 1105134 h 1971175"/>
              <a:gd name="connsiteX297" fmla="*/ 641727 w 687267"/>
              <a:gd name="connsiteY297" fmla="*/ 1601248 h 1971175"/>
              <a:gd name="connsiteX298" fmla="*/ 651417 w 687267"/>
              <a:gd name="connsiteY298" fmla="*/ 1666938 h 1971175"/>
              <a:gd name="connsiteX299" fmla="*/ 650815 w 687267"/>
              <a:gd name="connsiteY299" fmla="*/ 1613424 h 1971175"/>
              <a:gd name="connsiteX300" fmla="*/ 638402 w 687267"/>
              <a:gd name="connsiteY300" fmla="*/ 1445174 h 1971175"/>
              <a:gd name="connsiteX301" fmla="*/ 610028 w 687267"/>
              <a:gd name="connsiteY301" fmla="*/ 1062628 h 1971175"/>
              <a:gd name="connsiteX302" fmla="*/ 581655 w 687267"/>
              <a:gd name="connsiteY302" fmla="*/ 680082 h 1971175"/>
              <a:gd name="connsiteX303" fmla="*/ 553282 w 687267"/>
              <a:gd name="connsiteY303" fmla="*/ 297536 h 1971175"/>
              <a:gd name="connsiteX304" fmla="*/ 539095 w 687267"/>
              <a:gd name="connsiteY304" fmla="*/ 141684 h 1971175"/>
              <a:gd name="connsiteX305" fmla="*/ 528455 w 687267"/>
              <a:gd name="connsiteY305" fmla="*/ 92095 h 1971175"/>
              <a:gd name="connsiteX306" fmla="*/ 535391 w 687267"/>
              <a:gd name="connsiteY306" fmla="*/ 70214 h 1971175"/>
              <a:gd name="connsiteX307" fmla="*/ 539095 w 687267"/>
              <a:gd name="connsiteY307" fmla="*/ 85011 h 1971175"/>
              <a:gd name="connsiteX308" fmla="*/ 553282 w 687267"/>
              <a:gd name="connsiteY308" fmla="*/ 212526 h 1971175"/>
              <a:gd name="connsiteX309" fmla="*/ 567468 w 687267"/>
              <a:gd name="connsiteY309" fmla="*/ 354210 h 1971175"/>
              <a:gd name="connsiteX310" fmla="*/ 595841 w 687267"/>
              <a:gd name="connsiteY310" fmla="*/ 736756 h 1971175"/>
              <a:gd name="connsiteX311" fmla="*/ 652589 w 687267"/>
              <a:gd name="connsiteY311" fmla="*/ 1516016 h 1971175"/>
              <a:gd name="connsiteX312" fmla="*/ 666775 w 687267"/>
              <a:gd name="connsiteY312" fmla="*/ 1671869 h 1971175"/>
              <a:gd name="connsiteX313" fmla="*/ 680962 w 687267"/>
              <a:gd name="connsiteY313" fmla="*/ 1785216 h 1971175"/>
              <a:gd name="connsiteX314" fmla="*/ 666775 w 687267"/>
              <a:gd name="connsiteY314" fmla="*/ 1459343 h 1971175"/>
              <a:gd name="connsiteX315" fmla="*/ 624215 w 687267"/>
              <a:gd name="connsiteY315" fmla="*/ 1076797 h 1971175"/>
              <a:gd name="connsiteX316" fmla="*/ 610028 w 687267"/>
              <a:gd name="connsiteY316" fmla="*/ 694251 h 1971175"/>
              <a:gd name="connsiteX317" fmla="*/ 567468 w 687267"/>
              <a:gd name="connsiteY317" fmla="*/ 311705 h 1971175"/>
              <a:gd name="connsiteX318" fmla="*/ 567468 w 687267"/>
              <a:gd name="connsiteY318" fmla="*/ 155853 h 1971175"/>
              <a:gd name="connsiteX319" fmla="*/ 541534 w 687267"/>
              <a:gd name="connsiteY319" fmla="*/ 78148 h 1971175"/>
              <a:gd name="connsiteX320" fmla="*/ 20046 w 687267"/>
              <a:gd name="connsiteY320" fmla="*/ 94818 h 1971175"/>
              <a:gd name="connsiteX321" fmla="*/ 14187 w 687267"/>
              <a:gd name="connsiteY321" fmla="*/ 113347 h 1971175"/>
              <a:gd name="connsiteX322" fmla="*/ 15764 w 687267"/>
              <a:gd name="connsiteY322" fmla="*/ 129090 h 1971175"/>
              <a:gd name="connsiteX323" fmla="*/ 15960 w 687267"/>
              <a:gd name="connsiteY323" fmla="*/ 125745 h 1971175"/>
              <a:gd name="connsiteX324" fmla="*/ 22422 w 687267"/>
              <a:gd name="connsiteY324" fmla="*/ 104541 h 1971175"/>
              <a:gd name="connsiteX325" fmla="*/ 29614 w 687267"/>
              <a:gd name="connsiteY325" fmla="*/ 76245 h 1971175"/>
              <a:gd name="connsiteX326" fmla="*/ 28374 w 687267"/>
              <a:gd name="connsiteY326" fmla="*/ 77139 h 1971175"/>
              <a:gd name="connsiteX327" fmla="*/ 28374 w 687267"/>
              <a:gd name="connsiteY327" fmla="*/ 85011 h 1971175"/>
              <a:gd name="connsiteX328" fmla="*/ 22422 w 687267"/>
              <a:gd name="connsiteY328" fmla="*/ 104541 h 1971175"/>
              <a:gd name="connsiteX329" fmla="*/ 36409 w 687267"/>
              <a:gd name="connsiteY329" fmla="*/ 161775 h 1971175"/>
              <a:gd name="connsiteX330" fmla="*/ 50984 w 687267"/>
              <a:gd name="connsiteY330" fmla="*/ 253703 h 1971175"/>
              <a:gd name="connsiteX331" fmla="*/ 59611 w 687267"/>
              <a:gd name="connsiteY331" fmla="*/ 378183 h 1971175"/>
              <a:gd name="connsiteX332" fmla="*/ 69161 w 687267"/>
              <a:gd name="connsiteY332" fmla="*/ 410884 h 1971175"/>
              <a:gd name="connsiteX333" fmla="*/ 70934 w 687267"/>
              <a:gd name="connsiteY333" fmla="*/ 453388 h 1971175"/>
              <a:gd name="connsiteX334" fmla="*/ 85121 w 687267"/>
              <a:gd name="connsiteY334" fmla="*/ 595072 h 1971175"/>
              <a:gd name="connsiteX335" fmla="*/ 85121 w 687267"/>
              <a:gd name="connsiteY335" fmla="*/ 595074 h 1971175"/>
              <a:gd name="connsiteX336" fmla="*/ 85121 w 687267"/>
              <a:gd name="connsiteY336" fmla="*/ 538399 h 1971175"/>
              <a:gd name="connsiteX337" fmla="*/ 55196 w 687267"/>
              <a:gd name="connsiteY337" fmla="*/ 187731 h 1971175"/>
              <a:gd name="connsiteX338" fmla="*/ 28374 w 687267"/>
              <a:gd name="connsiteY338" fmla="*/ 70842 h 1971175"/>
              <a:gd name="connsiteX339" fmla="*/ 29614 w 687267"/>
              <a:gd name="connsiteY339" fmla="*/ 76245 h 1971175"/>
              <a:gd name="connsiteX340" fmla="*/ 37104 w 687267"/>
              <a:gd name="connsiteY340" fmla="*/ 70843 h 1971175"/>
              <a:gd name="connsiteX341" fmla="*/ 21280 w 687267"/>
              <a:gd name="connsiteY341" fmla="*/ 65529 h 1971175"/>
              <a:gd name="connsiteX342" fmla="*/ 20160 w 687267"/>
              <a:gd name="connsiteY342" fmla="*/ 66368 h 1971175"/>
              <a:gd name="connsiteX343" fmla="*/ 14676 w 687267"/>
              <a:gd name="connsiteY343" fmla="*/ 72842 h 1971175"/>
              <a:gd name="connsiteX344" fmla="*/ 20046 w 687267"/>
              <a:gd name="connsiteY344" fmla="*/ 94818 h 1971175"/>
              <a:gd name="connsiteX345" fmla="*/ 24827 w 687267"/>
              <a:gd name="connsiteY345" fmla="*/ 79698 h 1971175"/>
              <a:gd name="connsiteX346" fmla="*/ 28374 w 687267"/>
              <a:gd name="connsiteY346" fmla="*/ 77139 h 1971175"/>
              <a:gd name="connsiteX347" fmla="*/ 28374 w 687267"/>
              <a:gd name="connsiteY347" fmla="*/ 70842 h 1971175"/>
              <a:gd name="connsiteX348" fmla="*/ 21280 w 687267"/>
              <a:gd name="connsiteY348" fmla="*/ 65529 h 1971175"/>
              <a:gd name="connsiteX349" fmla="*/ 156054 w 687267"/>
              <a:gd name="connsiteY349" fmla="*/ 42506 h 1971175"/>
              <a:gd name="connsiteX350" fmla="*/ 56747 w 687267"/>
              <a:gd name="connsiteY350" fmla="*/ 56674 h 1971175"/>
              <a:gd name="connsiteX351" fmla="*/ 37104 w 687267"/>
              <a:gd name="connsiteY351" fmla="*/ 70843 h 1971175"/>
              <a:gd name="connsiteX352" fmla="*/ 62067 w 687267"/>
              <a:gd name="connsiteY352" fmla="*/ 70843 h 1971175"/>
              <a:gd name="connsiteX353" fmla="*/ 85120 w 687267"/>
              <a:gd name="connsiteY353" fmla="*/ 70842 h 1971175"/>
              <a:gd name="connsiteX354" fmla="*/ 212801 w 687267"/>
              <a:gd name="connsiteY354" fmla="*/ 54903 h 1971175"/>
              <a:gd name="connsiteX355" fmla="*/ 272385 w 687267"/>
              <a:gd name="connsiteY355" fmla="*/ 42506 h 1971175"/>
              <a:gd name="connsiteX356" fmla="*/ 253588 w 687267"/>
              <a:gd name="connsiteY356" fmla="*/ 42506 h 1971175"/>
              <a:gd name="connsiteX357" fmla="*/ 156054 w 687267"/>
              <a:gd name="connsiteY357" fmla="*/ 42506 h 1971175"/>
              <a:gd name="connsiteX358" fmla="*/ 391908 w 687267"/>
              <a:gd name="connsiteY358" fmla="*/ 23024 h 1971175"/>
              <a:gd name="connsiteX359" fmla="*/ 340481 w 687267"/>
              <a:gd name="connsiteY359" fmla="*/ 28337 h 1971175"/>
              <a:gd name="connsiteX360" fmla="*/ 272385 w 687267"/>
              <a:gd name="connsiteY360" fmla="*/ 42506 h 1971175"/>
              <a:gd name="connsiteX361" fmla="*/ 340481 w 687267"/>
              <a:gd name="connsiteY361" fmla="*/ 42506 h 1971175"/>
              <a:gd name="connsiteX362" fmla="*/ 425601 w 687267"/>
              <a:gd name="connsiteY362" fmla="*/ 28337 h 1971175"/>
              <a:gd name="connsiteX363" fmla="*/ 496535 w 687267"/>
              <a:gd name="connsiteY363" fmla="*/ 42506 h 1971175"/>
              <a:gd name="connsiteX364" fmla="*/ 525366 w 687267"/>
              <a:gd name="connsiteY364" fmla="*/ 87296 h 1971175"/>
              <a:gd name="connsiteX365" fmla="*/ 524908 w 687267"/>
              <a:gd name="connsiteY365" fmla="*/ 70843 h 1971175"/>
              <a:gd name="connsiteX366" fmla="*/ 453975 w 687267"/>
              <a:gd name="connsiteY366" fmla="*/ 28337 h 1971175"/>
              <a:gd name="connsiteX367" fmla="*/ 391908 w 687267"/>
              <a:gd name="connsiteY367" fmla="*/ 23024 h 1971175"/>
              <a:gd name="connsiteX368" fmla="*/ 42561 w 687267"/>
              <a:gd name="connsiteY368" fmla="*/ 42506 h 1971175"/>
              <a:gd name="connsiteX369" fmla="*/ 0 w 687267"/>
              <a:gd name="connsiteY369" fmla="*/ 85011 h 1971175"/>
              <a:gd name="connsiteX370" fmla="*/ 0 w 687267"/>
              <a:gd name="connsiteY370" fmla="*/ 155853 h 1971175"/>
              <a:gd name="connsiteX371" fmla="*/ 14187 w 687267"/>
              <a:gd name="connsiteY371" fmla="*/ 255031 h 1971175"/>
              <a:gd name="connsiteX372" fmla="*/ 1 w 687267"/>
              <a:gd name="connsiteY372" fmla="*/ 113348 h 1971175"/>
              <a:gd name="connsiteX373" fmla="*/ 8867 w 687267"/>
              <a:gd name="connsiteY373" fmla="*/ 79698 h 1971175"/>
              <a:gd name="connsiteX374" fmla="*/ 14676 w 687267"/>
              <a:gd name="connsiteY374" fmla="*/ 72842 h 1971175"/>
              <a:gd name="connsiteX375" fmla="*/ 14187 w 687267"/>
              <a:gd name="connsiteY375" fmla="*/ 70842 h 1971175"/>
              <a:gd name="connsiteX376" fmla="*/ 20160 w 687267"/>
              <a:gd name="connsiteY376" fmla="*/ 66368 h 1971175"/>
              <a:gd name="connsiteX377" fmla="*/ 28374 w 687267"/>
              <a:gd name="connsiteY377" fmla="*/ 56674 h 1971175"/>
              <a:gd name="connsiteX378" fmla="*/ 58037 w 687267"/>
              <a:gd name="connsiteY378" fmla="*/ 42506 h 1971175"/>
              <a:gd name="connsiteX379" fmla="*/ 99307 w 687267"/>
              <a:gd name="connsiteY379" fmla="*/ 28337 h 1971175"/>
              <a:gd name="connsiteX380" fmla="*/ 69161 w 687267"/>
              <a:gd name="connsiteY380" fmla="*/ 37193 h 1971175"/>
              <a:gd name="connsiteX381" fmla="*/ 58037 w 687267"/>
              <a:gd name="connsiteY381" fmla="*/ 42506 h 1971175"/>
              <a:gd name="connsiteX382" fmla="*/ 104628 w 687267"/>
              <a:gd name="connsiteY382" fmla="*/ 42506 h 1971175"/>
              <a:gd name="connsiteX383" fmla="*/ 156054 w 687267"/>
              <a:gd name="connsiteY383" fmla="*/ 42506 h 1971175"/>
              <a:gd name="connsiteX384" fmla="*/ 232308 w 687267"/>
              <a:gd name="connsiteY384" fmla="*/ 28337 h 1971175"/>
              <a:gd name="connsiteX385" fmla="*/ 177334 w 687267"/>
              <a:gd name="connsiteY385" fmla="*/ 28337 h 1971175"/>
              <a:gd name="connsiteX386" fmla="*/ 99307 w 687267"/>
              <a:gd name="connsiteY386" fmla="*/ 28337 h 1971175"/>
              <a:gd name="connsiteX387" fmla="*/ 411415 w 687267"/>
              <a:gd name="connsiteY387" fmla="*/ 0 h 1971175"/>
              <a:gd name="connsiteX388" fmla="*/ 297921 w 687267"/>
              <a:gd name="connsiteY388" fmla="*/ 14169 h 1971175"/>
              <a:gd name="connsiteX389" fmla="*/ 232308 w 687267"/>
              <a:gd name="connsiteY389" fmla="*/ 28337 h 1971175"/>
              <a:gd name="connsiteX390" fmla="*/ 255361 w 687267"/>
              <a:gd name="connsiteY390" fmla="*/ 28337 h 1971175"/>
              <a:gd name="connsiteX391" fmla="*/ 439788 w 687267"/>
              <a:gd name="connsiteY391" fmla="*/ 14169 h 1971175"/>
              <a:gd name="connsiteX392" fmla="*/ 524908 w 687267"/>
              <a:gd name="connsiteY392" fmla="*/ 56674 h 1971175"/>
              <a:gd name="connsiteX393" fmla="*/ 535391 w 687267"/>
              <a:gd name="connsiteY393" fmla="*/ 70214 h 1971175"/>
              <a:gd name="connsiteX394" fmla="*/ 530228 w 687267"/>
              <a:gd name="connsiteY394" fmla="*/ 49590 h 1971175"/>
              <a:gd name="connsiteX395" fmla="*/ 510721 w 687267"/>
              <a:gd name="connsiteY395" fmla="*/ 14169 h 1971175"/>
              <a:gd name="connsiteX396" fmla="*/ 411415 w 687267"/>
              <a:gd name="connsiteY396" fmla="*/ 0 h 197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687267" h="1971175">
                <a:moveTo>
                  <a:pt x="569972" y="1967737"/>
                </a:moveTo>
                <a:lnTo>
                  <a:pt x="564496" y="1969000"/>
                </a:lnTo>
                <a:lnTo>
                  <a:pt x="567468" y="1969404"/>
                </a:lnTo>
                <a:close/>
                <a:moveTo>
                  <a:pt x="514718" y="1962220"/>
                </a:moveTo>
                <a:lnTo>
                  <a:pt x="522470" y="1965198"/>
                </a:lnTo>
                <a:cubicBezTo>
                  <a:pt x="532445" y="1968076"/>
                  <a:pt x="543528" y="1970290"/>
                  <a:pt x="555055" y="1971175"/>
                </a:cubicBezTo>
                <a:lnTo>
                  <a:pt x="564496" y="1969000"/>
                </a:lnTo>
                <a:close/>
                <a:moveTo>
                  <a:pt x="647126" y="1942003"/>
                </a:moveTo>
                <a:lnTo>
                  <a:pt x="590522" y="1951694"/>
                </a:lnTo>
                <a:lnTo>
                  <a:pt x="589268" y="1951435"/>
                </a:lnTo>
                <a:lnTo>
                  <a:pt x="581655" y="1955236"/>
                </a:lnTo>
                <a:lnTo>
                  <a:pt x="546605" y="1949402"/>
                </a:lnTo>
                <a:lnTo>
                  <a:pt x="567469" y="1955236"/>
                </a:lnTo>
                <a:cubicBezTo>
                  <a:pt x="574562" y="1955236"/>
                  <a:pt x="578108" y="1958778"/>
                  <a:pt x="578108" y="1962320"/>
                </a:cubicBezTo>
                <a:lnTo>
                  <a:pt x="569972" y="1967737"/>
                </a:lnTo>
                <a:lnTo>
                  <a:pt x="624215" y="1955236"/>
                </a:lnTo>
                <a:cubicBezTo>
                  <a:pt x="633081" y="1951694"/>
                  <a:pt x="640618" y="1947266"/>
                  <a:pt x="647019" y="1942119"/>
                </a:cubicBezTo>
                <a:close/>
                <a:moveTo>
                  <a:pt x="503346" y="1942201"/>
                </a:moveTo>
                <a:lnTo>
                  <a:pt x="546605" y="1949402"/>
                </a:lnTo>
                <a:lnTo>
                  <a:pt x="523135" y="1942839"/>
                </a:lnTo>
                <a:close/>
                <a:moveTo>
                  <a:pt x="468161" y="1941068"/>
                </a:moveTo>
                <a:lnTo>
                  <a:pt x="503346" y="1942201"/>
                </a:lnTo>
                <a:lnTo>
                  <a:pt x="496537" y="1941068"/>
                </a:lnTo>
                <a:lnTo>
                  <a:pt x="482348" y="1941068"/>
                </a:lnTo>
                <a:close/>
                <a:moveTo>
                  <a:pt x="288099" y="1950222"/>
                </a:moveTo>
                <a:lnTo>
                  <a:pt x="245539" y="1953056"/>
                </a:lnTo>
                <a:lnTo>
                  <a:pt x="257134" y="1960549"/>
                </a:lnTo>
                <a:cubicBezTo>
                  <a:pt x="269548" y="1965862"/>
                  <a:pt x="283734" y="1969404"/>
                  <a:pt x="297921" y="1969404"/>
                </a:cubicBezTo>
                <a:cubicBezTo>
                  <a:pt x="340481" y="1969405"/>
                  <a:pt x="368855" y="1969404"/>
                  <a:pt x="411415" y="1969404"/>
                </a:cubicBezTo>
                <a:cubicBezTo>
                  <a:pt x="439788" y="1962320"/>
                  <a:pt x="464615" y="1958778"/>
                  <a:pt x="489441" y="1958778"/>
                </a:cubicBezTo>
                <a:lnTo>
                  <a:pt x="514718" y="1962220"/>
                </a:lnTo>
                <a:lnTo>
                  <a:pt x="496535" y="1955236"/>
                </a:lnTo>
                <a:cubicBezTo>
                  <a:pt x="468161" y="1955236"/>
                  <a:pt x="439788" y="1951694"/>
                  <a:pt x="413188" y="1948152"/>
                </a:cubicBezTo>
                <a:lnTo>
                  <a:pt x="395143" y="1946394"/>
                </a:lnTo>
                <a:lnTo>
                  <a:pt x="354668" y="1955236"/>
                </a:lnTo>
                <a:cubicBezTo>
                  <a:pt x="333388" y="1955236"/>
                  <a:pt x="315655" y="1955236"/>
                  <a:pt x="299694" y="1953465"/>
                </a:cubicBezTo>
                <a:close/>
                <a:moveTo>
                  <a:pt x="262020" y="1932104"/>
                </a:moveTo>
                <a:lnTo>
                  <a:pt x="250116" y="1934957"/>
                </a:lnTo>
                <a:lnTo>
                  <a:pt x="255361" y="1941068"/>
                </a:lnTo>
                <a:lnTo>
                  <a:pt x="288099" y="1950222"/>
                </a:lnTo>
                <a:lnTo>
                  <a:pt x="375035" y="1944434"/>
                </a:lnTo>
                <a:lnTo>
                  <a:pt x="340481" y="1941067"/>
                </a:lnTo>
                <a:cubicBezTo>
                  <a:pt x="326294" y="1941067"/>
                  <a:pt x="308561" y="1941067"/>
                  <a:pt x="290828" y="1939296"/>
                </a:cubicBezTo>
                <a:close/>
                <a:moveTo>
                  <a:pt x="525524" y="1856417"/>
                </a:moveTo>
                <a:cubicBezTo>
                  <a:pt x="523693" y="1852859"/>
                  <a:pt x="520031" y="1852859"/>
                  <a:pt x="512706" y="1859976"/>
                </a:cubicBezTo>
                <a:cubicBezTo>
                  <a:pt x="498057" y="1874209"/>
                  <a:pt x="479746" y="1884883"/>
                  <a:pt x="461436" y="1895558"/>
                </a:cubicBezTo>
                <a:lnTo>
                  <a:pt x="431017" y="1916668"/>
                </a:lnTo>
                <a:lnTo>
                  <a:pt x="397228" y="1912731"/>
                </a:lnTo>
                <a:lnTo>
                  <a:pt x="361453" y="1921355"/>
                </a:lnTo>
                <a:lnTo>
                  <a:pt x="411415" y="1926899"/>
                </a:lnTo>
                <a:lnTo>
                  <a:pt x="415335" y="1927551"/>
                </a:lnTo>
                <a:lnTo>
                  <a:pt x="410165" y="1931140"/>
                </a:lnTo>
                <a:cubicBezTo>
                  <a:pt x="406503" y="1931140"/>
                  <a:pt x="404671" y="1932919"/>
                  <a:pt x="403985" y="1935365"/>
                </a:cubicBezTo>
                <a:lnTo>
                  <a:pt x="404577" y="1942467"/>
                </a:lnTo>
                <a:lnTo>
                  <a:pt x="375035" y="1944434"/>
                </a:lnTo>
                <a:lnTo>
                  <a:pt x="395143" y="1946394"/>
                </a:lnTo>
                <a:lnTo>
                  <a:pt x="405996" y="1944022"/>
                </a:lnTo>
                <a:lnTo>
                  <a:pt x="410165" y="1945372"/>
                </a:lnTo>
                <a:lnTo>
                  <a:pt x="414495" y="1942743"/>
                </a:lnTo>
                <a:lnTo>
                  <a:pt x="468161" y="1941068"/>
                </a:lnTo>
                <a:lnTo>
                  <a:pt x="425602" y="1941067"/>
                </a:lnTo>
                <a:lnTo>
                  <a:pt x="416225" y="1941692"/>
                </a:lnTo>
                <a:lnTo>
                  <a:pt x="434310" y="1930710"/>
                </a:lnTo>
                <a:lnTo>
                  <a:pt x="496537" y="1941068"/>
                </a:lnTo>
                <a:lnTo>
                  <a:pt x="539095" y="1941068"/>
                </a:lnTo>
                <a:lnTo>
                  <a:pt x="589268" y="1951435"/>
                </a:lnTo>
                <a:lnTo>
                  <a:pt x="610028" y="1941068"/>
                </a:lnTo>
                <a:cubicBezTo>
                  <a:pt x="620668" y="1937525"/>
                  <a:pt x="631308" y="1933984"/>
                  <a:pt x="638402" y="1926899"/>
                </a:cubicBezTo>
                <a:lnTo>
                  <a:pt x="639328" y="1924124"/>
                </a:lnTo>
                <a:lnTo>
                  <a:pt x="636628" y="1925128"/>
                </a:lnTo>
                <a:cubicBezTo>
                  <a:pt x="627761" y="1926899"/>
                  <a:pt x="617122" y="1926899"/>
                  <a:pt x="610028" y="1926899"/>
                </a:cubicBezTo>
                <a:cubicBezTo>
                  <a:pt x="574561" y="1933983"/>
                  <a:pt x="539095" y="1930442"/>
                  <a:pt x="503628" y="1925128"/>
                </a:cubicBezTo>
                <a:lnTo>
                  <a:pt x="453182" y="1919250"/>
                </a:lnTo>
                <a:lnTo>
                  <a:pt x="468760" y="1909791"/>
                </a:lnTo>
                <a:cubicBezTo>
                  <a:pt x="487071" y="1899116"/>
                  <a:pt x="505381" y="1888441"/>
                  <a:pt x="527355" y="1874208"/>
                </a:cubicBezTo>
                <a:cubicBezTo>
                  <a:pt x="527355" y="1867092"/>
                  <a:pt x="527355" y="1859976"/>
                  <a:pt x="525524" y="1856417"/>
                </a:cubicBezTo>
                <a:close/>
                <a:moveTo>
                  <a:pt x="680962" y="1785216"/>
                </a:moveTo>
                <a:cubicBezTo>
                  <a:pt x="680962" y="1827720"/>
                  <a:pt x="688942" y="1886165"/>
                  <a:pt x="663007" y="1924685"/>
                </a:cubicBezTo>
                <a:lnTo>
                  <a:pt x="647126" y="1942003"/>
                </a:lnTo>
                <a:lnTo>
                  <a:pt x="652589" y="1941067"/>
                </a:lnTo>
                <a:cubicBezTo>
                  <a:pt x="666775" y="1941067"/>
                  <a:pt x="680962" y="1912731"/>
                  <a:pt x="680962" y="1884394"/>
                </a:cubicBezTo>
                <a:cubicBezTo>
                  <a:pt x="695149" y="1856057"/>
                  <a:pt x="680962" y="1813552"/>
                  <a:pt x="680962" y="1785216"/>
                </a:cubicBezTo>
                <a:close/>
                <a:moveTo>
                  <a:pt x="170241" y="1728542"/>
                </a:moveTo>
                <a:lnTo>
                  <a:pt x="165947" y="1750599"/>
                </a:lnTo>
                <a:lnTo>
                  <a:pt x="177334" y="1792300"/>
                </a:lnTo>
                <a:close/>
                <a:moveTo>
                  <a:pt x="156054" y="1700206"/>
                </a:moveTo>
                <a:lnTo>
                  <a:pt x="143641" y="1763963"/>
                </a:lnTo>
                <a:cubicBezTo>
                  <a:pt x="141867" y="1785215"/>
                  <a:pt x="141868" y="1806468"/>
                  <a:pt x="141868" y="1827720"/>
                </a:cubicBezTo>
                <a:cubicBezTo>
                  <a:pt x="141867" y="1870226"/>
                  <a:pt x="127681" y="1898562"/>
                  <a:pt x="156054" y="1926899"/>
                </a:cubicBezTo>
                <a:cubicBezTo>
                  <a:pt x="170241" y="1955236"/>
                  <a:pt x="198614" y="1955236"/>
                  <a:pt x="212801" y="1955236"/>
                </a:cubicBezTo>
                <a:lnTo>
                  <a:pt x="245539" y="1953056"/>
                </a:lnTo>
                <a:lnTo>
                  <a:pt x="226988" y="1941068"/>
                </a:lnTo>
                <a:lnTo>
                  <a:pt x="221511" y="1934067"/>
                </a:lnTo>
                <a:lnTo>
                  <a:pt x="184427" y="1926899"/>
                </a:lnTo>
                <a:cubicBezTo>
                  <a:pt x="156054" y="1926899"/>
                  <a:pt x="156054" y="1884394"/>
                  <a:pt x="156054" y="1856057"/>
                </a:cubicBezTo>
                <a:cubicBezTo>
                  <a:pt x="156054" y="1834804"/>
                  <a:pt x="156054" y="1813552"/>
                  <a:pt x="157827" y="1792299"/>
                </a:cubicBezTo>
                <a:lnTo>
                  <a:pt x="165947" y="1750599"/>
                </a:lnTo>
                <a:lnTo>
                  <a:pt x="156054" y="1714373"/>
                </a:lnTo>
                <a:close/>
                <a:moveTo>
                  <a:pt x="651417" y="1666938"/>
                </a:moveTo>
                <a:lnTo>
                  <a:pt x="652589" y="1771047"/>
                </a:lnTo>
                <a:cubicBezTo>
                  <a:pt x="652588" y="1813552"/>
                  <a:pt x="666775" y="1856057"/>
                  <a:pt x="652589" y="1884394"/>
                </a:cubicBezTo>
                <a:cubicBezTo>
                  <a:pt x="652588" y="1891478"/>
                  <a:pt x="649042" y="1898563"/>
                  <a:pt x="645495" y="1905647"/>
                </a:cubicBezTo>
                <a:lnTo>
                  <a:pt x="639328" y="1924124"/>
                </a:lnTo>
                <a:lnTo>
                  <a:pt x="647933" y="1920922"/>
                </a:lnTo>
                <a:cubicBezTo>
                  <a:pt x="650815" y="1918929"/>
                  <a:pt x="652588" y="1916273"/>
                  <a:pt x="652588" y="1912731"/>
                </a:cubicBezTo>
                <a:cubicBezTo>
                  <a:pt x="666775" y="1898562"/>
                  <a:pt x="666775" y="1884394"/>
                  <a:pt x="666775" y="1884394"/>
                </a:cubicBezTo>
                <a:cubicBezTo>
                  <a:pt x="666775" y="1841889"/>
                  <a:pt x="666775" y="1799384"/>
                  <a:pt x="666775" y="1771047"/>
                </a:cubicBezTo>
                <a:close/>
                <a:moveTo>
                  <a:pt x="156054" y="1675800"/>
                </a:moveTo>
                <a:lnTo>
                  <a:pt x="156054" y="1700205"/>
                </a:lnTo>
                <a:lnTo>
                  <a:pt x="156054" y="1700206"/>
                </a:lnTo>
                <a:close/>
                <a:moveTo>
                  <a:pt x="552880" y="1647984"/>
                </a:moveTo>
                <a:cubicBezTo>
                  <a:pt x="488958" y="1683467"/>
                  <a:pt x="432139" y="1726047"/>
                  <a:pt x="377096" y="1768626"/>
                </a:cubicBezTo>
                <a:lnTo>
                  <a:pt x="224794" y="1879896"/>
                </a:lnTo>
                <a:lnTo>
                  <a:pt x="212556" y="1854800"/>
                </a:lnTo>
                <a:lnTo>
                  <a:pt x="212801" y="1856057"/>
                </a:lnTo>
                <a:lnTo>
                  <a:pt x="219041" y="1884100"/>
                </a:lnTo>
                <a:lnTo>
                  <a:pt x="212578" y="1888821"/>
                </a:lnTo>
                <a:lnTo>
                  <a:pt x="198614" y="1870226"/>
                </a:lnTo>
                <a:lnTo>
                  <a:pt x="177334" y="1792300"/>
                </a:lnTo>
                <a:cubicBezTo>
                  <a:pt x="180881" y="1813552"/>
                  <a:pt x="184427" y="1834805"/>
                  <a:pt x="184427" y="1856057"/>
                </a:cubicBezTo>
                <a:cubicBezTo>
                  <a:pt x="195067" y="1877310"/>
                  <a:pt x="197728" y="1898563"/>
                  <a:pt x="210363" y="1919815"/>
                </a:cubicBezTo>
                <a:lnTo>
                  <a:pt x="221511" y="1934067"/>
                </a:lnTo>
                <a:lnTo>
                  <a:pt x="239401" y="1937526"/>
                </a:lnTo>
                <a:lnTo>
                  <a:pt x="250116" y="1934957"/>
                </a:lnTo>
                <a:lnTo>
                  <a:pt x="243753" y="1927543"/>
                </a:lnTo>
                <a:lnTo>
                  <a:pt x="241174" y="1926899"/>
                </a:lnTo>
                <a:lnTo>
                  <a:pt x="226988" y="1908008"/>
                </a:lnTo>
                <a:lnTo>
                  <a:pt x="223538" y="1903988"/>
                </a:lnTo>
                <a:lnTo>
                  <a:pt x="223913" y="1903914"/>
                </a:lnTo>
                <a:lnTo>
                  <a:pt x="226988" y="1908008"/>
                </a:lnTo>
                <a:lnTo>
                  <a:pt x="243753" y="1927543"/>
                </a:lnTo>
                <a:lnTo>
                  <a:pt x="262020" y="1932104"/>
                </a:lnTo>
                <a:lnTo>
                  <a:pt x="283735" y="1926899"/>
                </a:lnTo>
                <a:cubicBezTo>
                  <a:pt x="305015" y="1926899"/>
                  <a:pt x="326294" y="1926899"/>
                  <a:pt x="345801" y="1925128"/>
                </a:cubicBezTo>
                <a:lnTo>
                  <a:pt x="361453" y="1921355"/>
                </a:lnTo>
                <a:lnTo>
                  <a:pt x="347574" y="1919815"/>
                </a:lnTo>
                <a:cubicBezTo>
                  <a:pt x="326294" y="1919815"/>
                  <a:pt x="305014" y="1919815"/>
                  <a:pt x="283734" y="1912731"/>
                </a:cubicBezTo>
                <a:cubicBezTo>
                  <a:pt x="276641" y="1912731"/>
                  <a:pt x="266001" y="1912731"/>
                  <a:pt x="255361" y="1909189"/>
                </a:cubicBezTo>
                <a:lnTo>
                  <a:pt x="238500" y="1894454"/>
                </a:lnTo>
                <a:lnTo>
                  <a:pt x="391300" y="1782820"/>
                </a:lnTo>
                <a:cubicBezTo>
                  <a:pt x="446344" y="1740240"/>
                  <a:pt x="503163" y="1697660"/>
                  <a:pt x="567085" y="1662177"/>
                </a:cubicBezTo>
                <a:cubicBezTo>
                  <a:pt x="581290" y="1662177"/>
                  <a:pt x="567085" y="1647984"/>
                  <a:pt x="552880" y="1647984"/>
                </a:cubicBezTo>
                <a:close/>
                <a:moveTo>
                  <a:pt x="156054" y="1578174"/>
                </a:moveTo>
                <a:lnTo>
                  <a:pt x="156054" y="1675800"/>
                </a:lnTo>
                <a:lnTo>
                  <a:pt x="156054" y="1578176"/>
                </a:lnTo>
                <a:close/>
                <a:moveTo>
                  <a:pt x="471215" y="1516146"/>
                </a:moveTo>
                <a:cubicBezTo>
                  <a:pt x="386055" y="1572648"/>
                  <a:pt x="300896" y="1629151"/>
                  <a:pt x="229929" y="1699780"/>
                </a:cubicBezTo>
                <a:cubicBezTo>
                  <a:pt x="215736" y="1699780"/>
                  <a:pt x="229929" y="1713906"/>
                  <a:pt x="244123" y="1713906"/>
                </a:cubicBezTo>
                <a:cubicBezTo>
                  <a:pt x="315089" y="1657403"/>
                  <a:pt x="400249" y="1586774"/>
                  <a:pt x="485408" y="1530271"/>
                </a:cubicBezTo>
                <a:cubicBezTo>
                  <a:pt x="485408" y="1530271"/>
                  <a:pt x="485408" y="1516146"/>
                  <a:pt x="471215" y="1516146"/>
                </a:cubicBezTo>
                <a:close/>
                <a:moveTo>
                  <a:pt x="499073" y="1318389"/>
                </a:moveTo>
                <a:cubicBezTo>
                  <a:pt x="449573" y="1367679"/>
                  <a:pt x="396538" y="1409928"/>
                  <a:pt x="341735" y="1450416"/>
                </a:cubicBezTo>
                <a:lnTo>
                  <a:pt x="178672" y="1568350"/>
                </a:lnTo>
                <a:lnTo>
                  <a:pt x="175160" y="1548415"/>
                </a:lnTo>
                <a:lnTo>
                  <a:pt x="175561" y="1560292"/>
                </a:lnTo>
                <a:lnTo>
                  <a:pt x="175642" y="1570541"/>
                </a:lnTo>
                <a:lnTo>
                  <a:pt x="173790" y="1571881"/>
                </a:lnTo>
                <a:lnTo>
                  <a:pt x="175683" y="1575652"/>
                </a:lnTo>
                <a:lnTo>
                  <a:pt x="176122" y="1630732"/>
                </a:lnTo>
                <a:lnTo>
                  <a:pt x="184427" y="1742710"/>
                </a:lnTo>
                <a:cubicBezTo>
                  <a:pt x="195068" y="1774589"/>
                  <a:pt x="197727" y="1814438"/>
                  <a:pt x="210363" y="1850301"/>
                </a:cubicBezTo>
                <a:lnTo>
                  <a:pt x="212556" y="1854800"/>
                </a:lnTo>
                <a:lnTo>
                  <a:pt x="200388" y="1792299"/>
                </a:lnTo>
                <a:cubicBezTo>
                  <a:pt x="198614" y="1771047"/>
                  <a:pt x="198614" y="1749794"/>
                  <a:pt x="198614" y="1728542"/>
                </a:cubicBezTo>
                <a:cubicBezTo>
                  <a:pt x="198614" y="1686037"/>
                  <a:pt x="184427" y="1643532"/>
                  <a:pt x="184428" y="1601026"/>
                </a:cubicBezTo>
                <a:lnTo>
                  <a:pt x="182268" y="1588765"/>
                </a:lnTo>
                <a:lnTo>
                  <a:pt x="182629" y="1589484"/>
                </a:lnTo>
                <a:cubicBezTo>
                  <a:pt x="187933" y="1593004"/>
                  <a:pt x="195004" y="1593005"/>
                  <a:pt x="202075" y="1585963"/>
                </a:cubicBezTo>
                <a:cubicBezTo>
                  <a:pt x="301074" y="1501466"/>
                  <a:pt x="414217" y="1431052"/>
                  <a:pt x="513216" y="1332472"/>
                </a:cubicBezTo>
                <a:cubicBezTo>
                  <a:pt x="527359" y="1318389"/>
                  <a:pt x="513216" y="1318389"/>
                  <a:pt x="499073" y="1318389"/>
                </a:cubicBezTo>
                <a:close/>
                <a:moveTo>
                  <a:pt x="138685" y="1309780"/>
                </a:moveTo>
                <a:lnTo>
                  <a:pt x="156054" y="1530185"/>
                </a:lnTo>
                <a:lnTo>
                  <a:pt x="156054" y="1558517"/>
                </a:lnTo>
                <a:lnTo>
                  <a:pt x="156054" y="1558522"/>
                </a:lnTo>
                <a:lnTo>
                  <a:pt x="156054" y="1578176"/>
                </a:lnTo>
                <a:lnTo>
                  <a:pt x="165586" y="1645746"/>
                </a:lnTo>
                <a:cubicBezTo>
                  <a:pt x="168468" y="1672754"/>
                  <a:pt x="170241" y="1700205"/>
                  <a:pt x="170241" y="1728542"/>
                </a:cubicBezTo>
                <a:cubicBezTo>
                  <a:pt x="173787" y="1700205"/>
                  <a:pt x="175561" y="1671869"/>
                  <a:pt x="176226" y="1643753"/>
                </a:cubicBezTo>
                <a:lnTo>
                  <a:pt x="176122" y="1630732"/>
                </a:lnTo>
                <a:lnTo>
                  <a:pt x="170241" y="1551437"/>
                </a:lnTo>
                <a:lnTo>
                  <a:pt x="166276" y="1497984"/>
                </a:lnTo>
                <a:lnTo>
                  <a:pt x="150734" y="1409753"/>
                </a:lnTo>
                <a:close/>
                <a:moveTo>
                  <a:pt x="144166" y="1176976"/>
                </a:moveTo>
                <a:lnTo>
                  <a:pt x="156054" y="1360164"/>
                </a:lnTo>
                <a:lnTo>
                  <a:pt x="160085" y="1414517"/>
                </a:lnTo>
                <a:lnTo>
                  <a:pt x="155810" y="1418148"/>
                </a:lnTo>
                <a:lnTo>
                  <a:pt x="160720" y="1423064"/>
                </a:lnTo>
                <a:lnTo>
                  <a:pt x="166276" y="1497984"/>
                </a:lnTo>
                <a:lnTo>
                  <a:pt x="175160" y="1548415"/>
                </a:lnTo>
                <a:lnTo>
                  <a:pt x="171202" y="1431136"/>
                </a:lnTo>
                <a:lnTo>
                  <a:pt x="308960" y="1314157"/>
                </a:lnTo>
                <a:cubicBezTo>
                  <a:pt x="352969" y="1277144"/>
                  <a:pt x="395217" y="1241893"/>
                  <a:pt x="437466" y="1206642"/>
                </a:cubicBezTo>
                <a:cubicBezTo>
                  <a:pt x="437466" y="1206642"/>
                  <a:pt x="437466" y="1192542"/>
                  <a:pt x="423384" y="1192542"/>
                </a:cubicBezTo>
                <a:cubicBezTo>
                  <a:pt x="381135" y="1227793"/>
                  <a:pt x="338887" y="1263044"/>
                  <a:pt x="294878" y="1300057"/>
                </a:cubicBezTo>
                <a:lnTo>
                  <a:pt x="170347" y="1405804"/>
                </a:lnTo>
                <a:lnTo>
                  <a:pt x="170241" y="1402669"/>
                </a:lnTo>
                <a:close/>
                <a:moveTo>
                  <a:pt x="96110" y="1005019"/>
                </a:moveTo>
                <a:lnTo>
                  <a:pt x="99307" y="1034292"/>
                </a:lnTo>
                <a:cubicBezTo>
                  <a:pt x="99307" y="1147639"/>
                  <a:pt x="113494" y="1275154"/>
                  <a:pt x="127681" y="1402669"/>
                </a:cubicBezTo>
                <a:cubicBezTo>
                  <a:pt x="134774" y="1459343"/>
                  <a:pt x="145414" y="1512475"/>
                  <a:pt x="154281" y="1565606"/>
                </a:cubicBezTo>
                <a:lnTo>
                  <a:pt x="156054" y="1578174"/>
                </a:lnTo>
                <a:lnTo>
                  <a:pt x="156054" y="1558517"/>
                </a:lnTo>
                <a:lnTo>
                  <a:pt x="140759" y="1369463"/>
                </a:lnTo>
                <a:cubicBezTo>
                  <a:pt x="134331" y="1307033"/>
                  <a:pt x="126794" y="1245046"/>
                  <a:pt x="118814" y="1183060"/>
                </a:cubicBezTo>
                <a:close/>
                <a:moveTo>
                  <a:pt x="495396" y="976807"/>
                </a:moveTo>
                <a:cubicBezTo>
                  <a:pt x="383533" y="1048386"/>
                  <a:pt x="285652" y="1134281"/>
                  <a:pt x="187773" y="1220176"/>
                </a:cubicBezTo>
                <a:cubicBezTo>
                  <a:pt x="173789" y="1220177"/>
                  <a:pt x="187773" y="1234492"/>
                  <a:pt x="201755" y="1234493"/>
                </a:cubicBezTo>
                <a:cubicBezTo>
                  <a:pt x="299636" y="1148597"/>
                  <a:pt x="397515" y="1062702"/>
                  <a:pt x="495396" y="991122"/>
                </a:cubicBezTo>
                <a:cubicBezTo>
                  <a:pt x="509379" y="991122"/>
                  <a:pt x="495396" y="976807"/>
                  <a:pt x="495396" y="976807"/>
                </a:cubicBezTo>
                <a:close/>
                <a:moveTo>
                  <a:pt x="456871" y="835450"/>
                </a:moveTo>
                <a:cubicBezTo>
                  <a:pt x="356993" y="893262"/>
                  <a:pt x="285652" y="965527"/>
                  <a:pt x="200043" y="1037792"/>
                </a:cubicBezTo>
                <a:cubicBezTo>
                  <a:pt x="185774" y="1052245"/>
                  <a:pt x="200043" y="1066698"/>
                  <a:pt x="214311" y="1052245"/>
                </a:cubicBezTo>
                <a:cubicBezTo>
                  <a:pt x="285652" y="979980"/>
                  <a:pt x="371262" y="907715"/>
                  <a:pt x="471139" y="849903"/>
                </a:cubicBezTo>
                <a:cubicBezTo>
                  <a:pt x="485408" y="849903"/>
                  <a:pt x="471139" y="820997"/>
                  <a:pt x="456871" y="835450"/>
                </a:cubicBezTo>
                <a:close/>
                <a:moveTo>
                  <a:pt x="89258" y="804055"/>
                </a:moveTo>
                <a:lnTo>
                  <a:pt x="92214" y="835935"/>
                </a:lnTo>
                <a:cubicBezTo>
                  <a:pt x="102854" y="963450"/>
                  <a:pt x="113494" y="1090965"/>
                  <a:pt x="127681" y="1218480"/>
                </a:cubicBezTo>
                <a:lnTo>
                  <a:pt x="138685" y="1309780"/>
                </a:lnTo>
                <a:lnTo>
                  <a:pt x="125907" y="1147639"/>
                </a:lnTo>
                <a:lnTo>
                  <a:pt x="89304" y="804329"/>
                </a:lnTo>
                <a:close/>
                <a:moveTo>
                  <a:pt x="85120" y="765090"/>
                </a:moveTo>
                <a:lnTo>
                  <a:pt x="85121" y="779261"/>
                </a:lnTo>
                <a:lnTo>
                  <a:pt x="89258" y="804055"/>
                </a:lnTo>
                <a:lnTo>
                  <a:pt x="89148" y="802866"/>
                </a:lnTo>
                <a:lnTo>
                  <a:pt x="85121" y="765093"/>
                </a:lnTo>
                <a:close/>
                <a:moveTo>
                  <a:pt x="69767" y="763858"/>
                </a:moveTo>
                <a:lnTo>
                  <a:pt x="70934" y="807598"/>
                </a:lnTo>
                <a:lnTo>
                  <a:pt x="96110" y="1005019"/>
                </a:lnTo>
                <a:close/>
                <a:moveTo>
                  <a:pt x="84983" y="757941"/>
                </a:moveTo>
                <a:lnTo>
                  <a:pt x="85120" y="765090"/>
                </a:lnTo>
                <a:lnTo>
                  <a:pt x="85120" y="759426"/>
                </a:lnTo>
                <a:close/>
                <a:moveTo>
                  <a:pt x="448360" y="663848"/>
                </a:moveTo>
                <a:cubicBezTo>
                  <a:pt x="444819" y="660299"/>
                  <a:pt x="441278" y="660300"/>
                  <a:pt x="441278" y="667396"/>
                </a:cubicBezTo>
                <a:cubicBezTo>
                  <a:pt x="356291" y="752556"/>
                  <a:pt x="242975" y="823522"/>
                  <a:pt x="157989" y="894488"/>
                </a:cubicBezTo>
                <a:cubicBezTo>
                  <a:pt x="143824" y="908682"/>
                  <a:pt x="157988" y="922875"/>
                  <a:pt x="172153" y="908682"/>
                </a:cubicBezTo>
                <a:cubicBezTo>
                  <a:pt x="257140" y="837715"/>
                  <a:pt x="370455" y="766749"/>
                  <a:pt x="455442" y="681589"/>
                </a:cubicBezTo>
                <a:cubicBezTo>
                  <a:pt x="455442" y="674493"/>
                  <a:pt x="451901" y="667396"/>
                  <a:pt x="448360" y="663848"/>
                </a:cubicBezTo>
                <a:close/>
                <a:moveTo>
                  <a:pt x="85121" y="595074"/>
                </a:moveTo>
                <a:lnTo>
                  <a:pt x="85120" y="759426"/>
                </a:lnTo>
                <a:lnTo>
                  <a:pt x="89148" y="802866"/>
                </a:lnTo>
                <a:lnTo>
                  <a:pt x="89304" y="804329"/>
                </a:lnTo>
                <a:lnTo>
                  <a:pt x="127681" y="1034292"/>
                </a:lnTo>
                <a:lnTo>
                  <a:pt x="144166" y="1176976"/>
                </a:lnTo>
                <a:lnTo>
                  <a:pt x="131228" y="977618"/>
                </a:lnTo>
                <a:cubicBezTo>
                  <a:pt x="125908" y="913861"/>
                  <a:pt x="119701" y="850103"/>
                  <a:pt x="112164" y="786345"/>
                </a:cubicBezTo>
                <a:close/>
                <a:moveTo>
                  <a:pt x="483268" y="485408"/>
                </a:moveTo>
                <a:cubicBezTo>
                  <a:pt x="342012" y="569305"/>
                  <a:pt x="243133" y="667186"/>
                  <a:pt x="116003" y="765067"/>
                </a:cubicBezTo>
                <a:cubicBezTo>
                  <a:pt x="101878" y="765067"/>
                  <a:pt x="130128" y="779049"/>
                  <a:pt x="130128" y="779049"/>
                </a:cubicBezTo>
                <a:cubicBezTo>
                  <a:pt x="257259" y="681169"/>
                  <a:pt x="356138" y="583288"/>
                  <a:pt x="483268" y="499390"/>
                </a:cubicBezTo>
                <a:cubicBezTo>
                  <a:pt x="497393" y="499390"/>
                  <a:pt x="483268" y="485408"/>
                  <a:pt x="483268" y="485408"/>
                </a:cubicBezTo>
                <a:close/>
                <a:moveTo>
                  <a:pt x="64484" y="493129"/>
                </a:moveTo>
                <a:lnTo>
                  <a:pt x="65084" y="543313"/>
                </a:lnTo>
                <a:lnTo>
                  <a:pt x="84983" y="757941"/>
                </a:lnTo>
                <a:lnTo>
                  <a:pt x="83347" y="672998"/>
                </a:lnTo>
                <a:cubicBezTo>
                  <a:pt x="81574" y="641119"/>
                  <a:pt x="78028" y="609240"/>
                  <a:pt x="70934" y="580904"/>
                </a:cubicBezTo>
                <a:cubicBezTo>
                  <a:pt x="70934" y="559651"/>
                  <a:pt x="70934" y="538399"/>
                  <a:pt x="69160" y="517146"/>
                </a:cubicBezTo>
                <a:close/>
                <a:moveTo>
                  <a:pt x="446490" y="340086"/>
                </a:moveTo>
                <a:cubicBezTo>
                  <a:pt x="444699" y="336590"/>
                  <a:pt x="441116" y="336590"/>
                  <a:pt x="441116" y="343582"/>
                </a:cubicBezTo>
                <a:cubicBezTo>
                  <a:pt x="326473" y="413496"/>
                  <a:pt x="226161" y="483410"/>
                  <a:pt x="140179" y="567308"/>
                </a:cubicBezTo>
                <a:cubicBezTo>
                  <a:pt x="125848" y="567308"/>
                  <a:pt x="140179" y="581291"/>
                  <a:pt x="154509" y="581291"/>
                </a:cubicBezTo>
                <a:cubicBezTo>
                  <a:pt x="240491" y="497393"/>
                  <a:pt x="340803" y="427479"/>
                  <a:pt x="441116" y="357564"/>
                </a:cubicBezTo>
                <a:cubicBezTo>
                  <a:pt x="448281" y="350573"/>
                  <a:pt x="448281" y="343581"/>
                  <a:pt x="446490" y="340086"/>
                </a:cubicBezTo>
                <a:close/>
                <a:moveTo>
                  <a:pt x="14187" y="255031"/>
                </a:moveTo>
                <a:cubicBezTo>
                  <a:pt x="28374" y="389631"/>
                  <a:pt x="42561" y="517146"/>
                  <a:pt x="56747" y="644661"/>
                </a:cubicBezTo>
                <a:lnTo>
                  <a:pt x="69767" y="763858"/>
                </a:lnTo>
                <a:lnTo>
                  <a:pt x="66057" y="624737"/>
                </a:lnTo>
                <a:lnTo>
                  <a:pt x="65084" y="543313"/>
                </a:lnTo>
                <a:lnTo>
                  <a:pt x="56747" y="453388"/>
                </a:lnTo>
                <a:cubicBezTo>
                  <a:pt x="42560" y="382547"/>
                  <a:pt x="28374" y="325873"/>
                  <a:pt x="14187" y="255031"/>
                </a:cubicBezTo>
                <a:close/>
                <a:moveTo>
                  <a:pt x="23147" y="202833"/>
                </a:moveTo>
                <a:lnTo>
                  <a:pt x="28374" y="255031"/>
                </a:lnTo>
                <a:cubicBezTo>
                  <a:pt x="42561" y="325873"/>
                  <a:pt x="56747" y="396715"/>
                  <a:pt x="56747" y="453388"/>
                </a:cubicBezTo>
                <a:lnTo>
                  <a:pt x="64484" y="493129"/>
                </a:lnTo>
                <a:lnTo>
                  <a:pt x="63841" y="439220"/>
                </a:lnTo>
                <a:lnTo>
                  <a:pt x="59611" y="378183"/>
                </a:lnTo>
                <a:lnTo>
                  <a:pt x="56747" y="368378"/>
                </a:lnTo>
                <a:cubicBezTo>
                  <a:pt x="49654" y="332957"/>
                  <a:pt x="42561" y="301079"/>
                  <a:pt x="35467" y="267429"/>
                </a:cubicBezTo>
                <a:close/>
                <a:moveTo>
                  <a:pt x="409347" y="143828"/>
                </a:moveTo>
                <a:cubicBezTo>
                  <a:pt x="296869" y="214794"/>
                  <a:pt x="184391" y="299954"/>
                  <a:pt x="85973" y="385113"/>
                </a:cubicBezTo>
                <a:cubicBezTo>
                  <a:pt x="71913" y="399307"/>
                  <a:pt x="85972" y="413500"/>
                  <a:pt x="100032" y="399306"/>
                </a:cubicBezTo>
                <a:cubicBezTo>
                  <a:pt x="198451" y="314147"/>
                  <a:pt x="310929" y="243181"/>
                  <a:pt x="423407" y="158021"/>
                </a:cubicBezTo>
                <a:cubicBezTo>
                  <a:pt x="437467" y="158021"/>
                  <a:pt x="423407" y="143828"/>
                  <a:pt x="409347" y="143828"/>
                </a:cubicBezTo>
                <a:close/>
                <a:moveTo>
                  <a:pt x="15764" y="129090"/>
                </a:moveTo>
                <a:lnTo>
                  <a:pt x="14187" y="155853"/>
                </a:lnTo>
                <a:lnTo>
                  <a:pt x="23147" y="202833"/>
                </a:lnTo>
                <a:lnTo>
                  <a:pt x="21281" y="184189"/>
                </a:lnTo>
                <a:close/>
                <a:moveTo>
                  <a:pt x="279892" y="112215"/>
                </a:moveTo>
                <a:cubicBezTo>
                  <a:pt x="278126" y="108769"/>
                  <a:pt x="274595" y="108769"/>
                  <a:pt x="267532" y="115661"/>
                </a:cubicBezTo>
                <a:cubicBezTo>
                  <a:pt x="211029" y="143228"/>
                  <a:pt x="154526" y="184578"/>
                  <a:pt x="98023" y="212144"/>
                </a:cubicBezTo>
                <a:cubicBezTo>
                  <a:pt x="83897" y="225927"/>
                  <a:pt x="98023" y="239711"/>
                  <a:pt x="112149" y="239711"/>
                </a:cubicBezTo>
                <a:cubicBezTo>
                  <a:pt x="168652" y="198361"/>
                  <a:pt x="225155" y="157011"/>
                  <a:pt x="281657" y="129444"/>
                </a:cubicBezTo>
                <a:cubicBezTo>
                  <a:pt x="281657" y="122553"/>
                  <a:pt x="281658" y="115661"/>
                  <a:pt x="279892" y="112215"/>
                </a:cubicBezTo>
                <a:close/>
                <a:moveTo>
                  <a:pt x="525366" y="87296"/>
                </a:moveTo>
                <a:lnTo>
                  <a:pt x="526682" y="134600"/>
                </a:lnTo>
                <a:cubicBezTo>
                  <a:pt x="528455" y="155853"/>
                  <a:pt x="532001" y="177105"/>
                  <a:pt x="539095" y="198358"/>
                </a:cubicBezTo>
                <a:cubicBezTo>
                  <a:pt x="539095" y="240863"/>
                  <a:pt x="539095" y="283368"/>
                  <a:pt x="539095" y="325873"/>
                </a:cubicBezTo>
                <a:cubicBezTo>
                  <a:pt x="567468" y="580904"/>
                  <a:pt x="581655" y="850103"/>
                  <a:pt x="595841" y="1105134"/>
                </a:cubicBezTo>
                <a:cubicBezTo>
                  <a:pt x="617122" y="1264528"/>
                  <a:pt x="622442" y="1431892"/>
                  <a:pt x="641727" y="1601248"/>
                </a:cubicBezTo>
                <a:lnTo>
                  <a:pt x="651417" y="1666938"/>
                </a:lnTo>
                <a:lnTo>
                  <a:pt x="650815" y="1613424"/>
                </a:lnTo>
                <a:cubicBezTo>
                  <a:pt x="649042" y="1558521"/>
                  <a:pt x="645495" y="1501848"/>
                  <a:pt x="638402" y="1445174"/>
                </a:cubicBezTo>
                <a:cubicBezTo>
                  <a:pt x="624215" y="1317659"/>
                  <a:pt x="624215" y="1190144"/>
                  <a:pt x="610028" y="1062628"/>
                </a:cubicBezTo>
                <a:cubicBezTo>
                  <a:pt x="595842" y="935113"/>
                  <a:pt x="595842" y="807598"/>
                  <a:pt x="581655" y="680082"/>
                </a:cubicBezTo>
                <a:cubicBezTo>
                  <a:pt x="581655" y="552567"/>
                  <a:pt x="567468" y="425052"/>
                  <a:pt x="553282" y="297536"/>
                </a:cubicBezTo>
                <a:cubicBezTo>
                  <a:pt x="553282" y="255031"/>
                  <a:pt x="553282" y="198358"/>
                  <a:pt x="539095" y="141684"/>
                </a:cubicBezTo>
                <a:cubicBezTo>
                  <a:pt x="539095" y="127516"/>
                  <a:pt x="535548" y="109806"/>
                  <a:pt x="528455" y="92095"/>
                </a:cubicBezTo>
                <a:close/>
                <a:moveTo>
                  <a:pt x="535391" y="70214"/>
                </a:moveTo>
                <a:lnTo>
                  <a:pt x="539095" y="85011"/>
                </a:lnTo>
                <a:cubicBezTo>
                  <a:pt x="553282" y="127516"/>
                  <a:pt x="553282" y="170021"/>
                  <a:pt x="553282" y="212526"/>
                </a:cubicBezTo>
                <a:cubicBezTo>
                  <a:pt x="553282" y="255031"/>
                  <a:pt x="567468" y="311705"/>
                  <a:pt x="567468" y="354210"/>
                </a:cubicBezTo>
                <a:cubicBezTo>
                  <a:pt x="567468" y="481725"/>
                  <a:pt x="581655" y="609241"/>
                  <a:pt x="595841" y="736756"/>
                </a:cubicBezTo>
                <a:cubicBezTo>
                  <a:pt x="610028" y="991787"/>
                  <a:pt x="638402" y="1246817"/>
                  <a:pt x="652589" y="1516016"/>
                </a:cubicBezTo>
                <a:cubicBezTo>
                  <a:pt x="652588" y="1558521"/>
                  <a:pt x="666775" y="1629363"/>
                  <a:pt x="666775" y="1671869"/>
                </a:cubicBezTo>
                <a:cubicBezTo>
                  <a:pt x="666775" y="1714374"/>
                  <a:pt x="680962" y="1742710"/>
                  <a:pt x="680962" y="1785216"/>
                </a:cubicBezTo>
                <a:cubicBezTo>
                  <a:pt x="666775" y="1671869"/>
                  <a:pt x="666775" y="1558521"/>
                  <a:pt x="666775" y="1459343"/>
                </a:cubicBezTo>
                <a:cubicBezTo>
                  <a:pt x="652589" y="1331827"/>
                  <a:pt x="638402" y="1204312"/>
                  <a:pt x="624215" y="1076797"/>
                </a:cubicBezTo>
                <a:cubicBezTo>
                  <a:pt x="624215" y="949281"/>
                  <a:pt x="610028" y="821766"/>
                  <a:pt x="610028" y="694251"/>
                </a:cubicBezTo>
                <a:cubicBezTo>
                  <a:pt x="595842" y="566735"/>
                  <a:pt x="581655" y="439220"/>
                  <a:pt x="567468" y="311705"/>
                </a:cubicBezTo>
                <a:cubicBezTo>
                  <a:pt x="567468" y="255031"/>
                  <a:pt x="567468" y="198358"/>
                  <a:pt x="567468" y="155853"/>
                </a:cubicBezTo>
                <a:cubicBezTo>
                  <a:pt x="556828" y="123974"/>
                  <a:pt x="554168" y="100065"/>
                  <a:pt x="541534" y="78148"/>
                </a:cubicBezTo>
                <a:close/>
                <a:moveTo>
                  <a:pt x="20046" y="94818"/>
                </a:moveTo>
                <a:lnTo>
                  <a:pt x="14187" y="113347"/>
                </a:lnTo>
                <a:lnTo>
                  <a:pt x="15764" y="129090"/>
                </a:lnTo>
                <a:lnTo>
                  <a:pt x="15960" y="125745"/>
                </a:lnTo>
                <a:lnTo>
                  <a:pt x="22422" y="104541"/>
                </a:lnTo>
                <a:close/>
                <a:moveTo>
                  <a:pt x="29614" y="76245"/>
                </a:moveTo>
                <a:lnTo>
                  <a:pt x="28374" y="77139"/>
                </a:lnTo>
                <a:lnTo>
                  <a:pt x="28374" y="85011"/>
                </a:lnTo>
                <a:lnTo>
                  <a:pt x="22422" y="104541"/>
                </a:lnTo>
                <a:lnTo>
                  <a:pt x="36409" y="161775"/>
                </a:lnTo>
                <a:cubicBezTo>
                  <a:pt x="42450" y="192270"/>
                  <a:pt x="47216" y="222931"/>
                  <a:pt x="50984" y="253703"/>
                </a:cubicBezTo>
                <a:lnTo>
                  <a:pt x="59611" y="378183"/>
                </a:lnTo>
                <a:lnTo>
                  <a:pt x="69161" y="410884"/>
                </a:lnTo>
                <a:cubicBezTo>
                  <a:pt x="70934" y="425052"/>
                  <a:pt x="70934" y="439220"/>
                  <a:pt x="70934" y="453388"/>
                </a:cubicBezTo>
                <a:cubicBezTo>
                  <a:pt x="85121" y="495894"/>
                  <a:pt x="85121" y="538399"/>
                  <a:pt x="85121" y="595072"/>
                </a:cubicBezTo>
                <a:lnTo>
                  <a:pt x="85121" y="595074"/>
                </a:lnTo>
                <a:lnTo>
                  <a:pt x="85121" y="538399"/>
                </a:lnTo>
                <a:cubicBezTo>
                  <a:pt x="85121" y="421510"/>
                  <a:pt x="77141" y="304621"/>
                  <a:pt x="55196" y="187731"/>
                </a:cubicBezTo>
                <a:close/>
                <a:moveTo>
                  <a:pt x="28374" y="70842"/>
                </a:moveTo>
                <a:lnTo>
                  <a:pt x="29614" y="76245"/>
                </a:lnTo>
                <a:lnTo>
                  <a:pt x="37104" y="70843"/>
                </a:lnTo>
                <a:close/>
                <a:moveTo>
                  <a:pt x="21280" y="65529"/>
                </a:moveTo>
                <a:lnTo>
                  <a:pt x="20160" y="66368"/>
                </a:lnTo>
                <a:lnTo>
                  <a:pt x="14676" y="72842"/>
                </a:lnTo>
                <a:lnTo>
                  <a:pt x="20046" y="94818"/>
                </a:lnTo>
                <a:lnTo>
                  <a:pt x="24827" y="79698"/>
                </a:lnTo>
                <a:lnTo>
                  <a:pt x="28374" y="77139"/>
                </a:lnTo>
                <a:lnTo>
                  <a:pt x="28374" y="70842"/>
                </a:lnTo>
                <a:cubicBezTo>
                  <a:pt x="28374" y="63758"/>
                  <a:pt x="24827" y="63758"/>
                  <a:pt x="21280" y="65529"/>
                </a:cubicBezTo>
                <a:close/>
                <a:moveTo>
                  <a:pt x="156054" y="42506"/>
                </a:moveTo>
                <a:cubicBezTo>
                  <a:pt x="127681" y="56674"/>
                  <a:pt x="85121" y="42506"/>
                  <a:pt x="56747" y="56674"/>
                </a:cubicBezTo>
                <a:lnTo>
                  <a:pt x="37104" y="70843"/>
                </a:lnTo>
                <a:lnTo>
                  <a:pt x="62067" y="70843"/>
                </a:lnTo>
                <a:cubicBezTo>
                  <a:pt x="70934" y="70843"/>
                  <a:pt x="78027" y="70843"/>
                  <a:pt x="85120" y="70842"/>
                </a:cubicBezTo>
                <a:cubicBezTo>
                  <a:pt x="127681" y="70842"/>
                  <a:pt x="170241" y="63758"/>
                  <a:pt x="212801" y="54903"/>
                </a:cubicBezTo>
                <a:lnTo>
                  <a:pt x="272385" y="42506"/>
                </a:lnTo>
                <a:lnTo>
                  <a:pt x="253588" y="42506"/>
                </a:lnTo>
                <a:cubicBezTo>
                  <a:pt x="223441" y="42506"/>
                  <a:pt x="191521" y="42506"/>
                  <a:pt x="156054" y="42506"/>
                </a:cubicBezTo>
                <a:close/>
                <a:moveTo>
                  <a:pt x="391908" y="23024"/>
                </a:moveTo>
                <a:cubicBezTo>
                  <a:pt x="372401" y="24795"/>
                  <a:pt x="354668" y="28337"/>
                  <a:pt x="340481" y="28337"/>
                </a:cubicBezTo>
                <a:lnTo>
                  <a:pt x="272385" y="42506"/>
                </a:lnTo>
                <a:lnTo>
                  <a:pt x="340481" y="42506"/>
                </a:lnTo>
                <a:cubicBezTo>
                  <a:pt x="368855" y="28337"/>
                  <a:pt x="397228" y="28337"/>
                  <a:pt x="425601" y="28337"/>
                </a:cubicBezTo>
                <a:cubicBezTo>
                  <a:pt x="453975" y="28337"/>
                  <a:pt x="482348" y="42506"/>
                  <a:pt x="496535" y="42506"/>
                </a:cubicBezTo>
                <a:lnTo>
                  <a:pt x="525366" y="87296"/>
                </a:lnTo>
                <a:lnTo>
                  <a:pt x="524908" y="70843"/>
                </a:lnTo>
                <a:cubicBezTo>
                  <a:pt x="510722" y="42506"/>
                  <a:pt x="482348" y="28337"/>
                  <a:pt x="453975" y="28337"/>
                </a:cubicBezTo>
                <a:cubicBezTo>
                  <a:pt x="432695" y="21253"/>
                  <a:pt x="411415" y="21253"/>
                  <a:pt x="391908" y="23024"/>
                </a:cubicBezTo>
                <a:close/>
                <a:moveTo>
                  <a:pt x="42561" y="42506"/>
                </a:moveTo>
                <a:cubicBezTo>
                  <a:pt x="14187" y="42506"/>
                  <a:pt x="14187" y="56674"/>
                  <a:pt x="0" y="85011"/>
                </a:cubicBezTo>
                <a:cubicBezTo>
                  <a:pt x="1" y="99179"/>
                  <a:pt x="1" y="127516"/>
                  <a:pt x="0" y="155853"/>
                </a:cubicBezTo>
                <a:cubicBezTo>
                  <a:pt x="1" y="184190"/>
                  <a:pt x="14187" y="226695"/>
                  <a:pt x="14187" y="255031"/>
                </a:cubicBezTo>
                <a:cubicBezTo>
                  <a:pt x="14187" y="212526"/>
                  <a:pt x="0" y="155853"/>
                  <a:pt x="1" y="113348"/>
                </a:cubicBezTo>
                <a:cubicBezTo>
                  <a:pt x="1" y="99179"/>
                  <a:pt x="3547" y="88553"/>
                  <a:pt x="8867" y="79698"/>
                </a:cubicBezTo>
                <a:lnTo>
                  <a:pt x="14676" y="72842"/>
                </a:lnTo>
                <a:lnTo>
                  <a:pt x="14187" y="70842"/>
                </a:lnTo>
                <a:lnTo>
                  <a:pt x="20160" y="66368"/>
                </a:lnTo>
                <a:lnTo>
                  <a:pt x="28374" y="56674"/>
                </a:lnTo>
                <a:lnTo>
                  <a:pt x="58037" y="42506"/>
                </a:lnTo>
                <a:close/>
                <a:moveTo>
                  <a:pt x="99307" y="28337"/>
                </a:moveTo>
                <a:cubicBezTo>
                  <a:pt x="92214" y="28337"/>
                  <a:pt x="81574" y="31880"/>
                  <a:pt x="69161" y="37193"/>
                </a:cubicBezTo>
                <a:lnTo>
                  <a:pt x="58037" y="42506"/>
                </a:lnTo>
                <a:lnTo>
                  <a:pt x="104628" y="42506"/>
                </a:lnTo>
                <a:cubicBezTo>
                  <a:pt x="124134" y="42506"/>
                  <a:pt x="141868" y="42506"/>
                  <a:pt x="156054" y="42506"/>
                </a:cubicBezTo>
                <a:lnTo>
                  <a:pt x="232308" y="28337"/>
                </a:lnTo>
                <a:lnTo>
                  <a:pt x="177334" y="28337"/>
                </a:lnTo>
                <a:cubicBezTo>
                  <a:pt x="152507" y="28337"/>
                  <a:pt x="127681" y="28337"/>
                  <a:pt x="99307" y="28337"/>
                </a:cubicBezTo>
                <a:close/>
                <a:moveTo>
                  <a:pt x="411415" y="0"/>
                </a:moveTo>
                <a:cubicBezTo>
                  <a:pt x="368854" y="1"/>
                  <a:pt x="326295" y="14169"/>
                  <a:pt x="297921" y="14169"/>
                </a:cubicBezTo>
                <a:cubicBezTo>
                  <a:pt x="276641" y="21253"/>
                  <a:pt x="255361" y="24795"/>
                  <a:pt x="232308" y="28337"/>
                </a:cubicBezTo>
                <a:lnTo>
                  <a:pt x="255361" y="28337"/>
                </a:lnTo>
                <a:cubicBezTo>
                  <a:pt x="312108" y="14169"/>
                  <a:pt x="368854" y="14169"/>
                  <a:pt x="439788" y="14169"/>
                </a:cubicBezTo>
                <a:cubicBezTo>
                  <a:pt x="468162" y="14169"/>
                  <a:pt x="510721" y="28337"/>
                  <a:pt x="524908" y="56674"/>
                </a:cubicBezTo>
                <a:lnTo>
                  <a:pt x="535391" y="70214"/>
                </a:lnTo>
                <a:lnTo>
                  <a:pt x="530228" y="49590"/>
                </a:lnTo>
                <a:cubicBezTo>
                  <a:pt x="524908" y="38963"/>
                  <a:pt x="517815" y="28337"/>
                  <a:pt x="510721" y="14169"/>
                </a:cubicBezTo>
                <a:cubicBezTo>
                  <a:pt x="482348" y="1"/>
                  <a:pt x="439788" y="1"/>
                  <a:pt x="411415" y="0"/>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80" name="任意多边形 79"/>
          <p:cNvSpPr>
            <a:spLocks/>
          </p:cNvSpPr>
          <p:nvPr/>
        </p:nvSpPr>
        <p:spPr bwMode="auto">
          <a:xfrm rot="21401676" flipH="1">
            <a:off x="3988983" y="3914578"/>
            <a:ext cx="681556" cy="1427380"/>
          </a:xfrm>
          <a:custGeom>
            <a:avLst/>
            <a:gdLst>
              <a:gd name="connsiteX0" fmla="*/ 454397 w 681556"/>
              <a:gd name="connsiteY0" fmla="*/ 1088044 h 1427380"/>
              <a:gd name="connsiteX1" fmla="*/ 214989 w 681556"/>
              <a:gd name="connsiteY1" fmla="*/ 1287301 h 1427380"/>
              <a:gd name="connsiteX2" fmla="*/ 229072 w 681556"/>
              <a:gd name="connsiteY2" fmla="*/ 1301533 h 1427380"/>
              <a:gd name="connsiteX3" fmla="*/ 247449 w 681556"/>
              <a:gd name="connsiteY3" fmla="*/ 1285419 h 1427380"/>
              <a:gd name="connsiteX4" fmla="*/ 246598 w 681556"/>
              <a:gd name="connsiteY4" fmla="*/ 1286553 h 1427380"/>
              <a:gd name="connsiteX5" fmla="*/ 257834 w 681556"/>
              <a:gd name="connsiteY5" fmla="*/ 1301536 h 1427380"/>
              <a:gd name="connsiteX6" fmla="*/ 269071 w 681556"/>
              <a:gd name="connsiteY6" fmla="*/ 1286554 h 1427380"/>
              <a:gd name="connsiteX7" fmla="*/ 259979 w 681556"/>
              <a:gd name="connsiteY7" fmla="*/ 1274431 h 1427380"/>
              <a:gd name="connsiteX8" fmla="*/ 348776 w 681556"/>
              <a:gd name="connsiteY8" fmla="*/ 1196568 h 1427380"/>
              <a:gd name="connsiteX9" fmla="*/ 468480 w 681556"/>
              <a:gd name="connsiteY9" fmla="*/ 1102277 h 1427380"/>
              <a:gd name="connsiteX10" fmla="*/ 454397 w 681556"/>
              <a:gd name="connsiteY10" fmla="*/ 1088044 h 1427380"/>
              <a:gd name="connsiteX11" fmla="*/ 146730 w 681556"/>
              <a:gd name="connsiteY11" fmla="*/ 1058679 h 1427380"/>
              <a:gd name="connsiteX12" fmla="*/ 146730 w 681556"/>
              <a:gd name="connsiteY12" fmla="*/ 1058689 h 1427380"/>
              <a:gd name="connsiteX13" fmla="*/ 146730 w 681556"/>
              <a:gd name="connsiteY13" fmla="*/ 1058682 h 1427380"/>
              <a:gd name="connsiteX14" fmla="*/ 143902 w 681556"/>
              <a:gd name="connsiteY14" fmla="*/ 1007635 h 1427380"/>
              <a:gd name="connsiteX15" fmla="*/ 146730 w 681556"/>
              <a:gd name="connsiteY15" fmla="*/ 1058679 h 1427380"/>
              <a:gd name="connsiteX16" fmla="*/ 146730 w 681556"/>
              <a:gd name="connsiteY16" fmla="*/ 1030321 h 1427380"/>
              <a:gd name="connsiteX17" fmla="*/ 498291 w 681556"/>
              <a:gd name="connsiteY17" fmla="*/ 806352 h 1427380"/>
              <a:gd name="connsiteX18" fmla="*/ 185173 w 681556"/>
              <a:gd name="connsiteY18" fmla="*/ 1047637 h 1427380"/>
              <a:gd name="connsiteX19" fmla="*/ 199406 w 681556"/>
              <a:gd name="connsiteY19" fmla="*/ 1047637 h 1427380"/>
              <a:gd name="connsiteX20" fmla="*/ 498291 w 681556"/>
              <a:gd name="connsiteY20" fmla="*/ 820545 h 1427380"/>
              <a:gd name="connsiteX21" fmla="*/ 498291 w 681556"/>
              <a:gd name="connsiteY21" fmla="*/ 806352 h 1427380"/>
              <a:gd name="connsiteX22" fmla="*/ 126598 w 681556"/>
              <a:gd name="connsiteY22" fmla="*/ 809938 h 1427380"/>
              <a:gd name="connsiteX23" fmla="*/ 131426 w 681556"/>
              <a:gd name="connsiteY23" fmla="*/ 907555 h 1427380"/>
              <a:gd name="connsiteX24" fmla="*/ 143902 w 681556"/>
              <a:gd name="connsiteY24" fmla="*/ 1007635 h 1427380"/>
              <a:gd name="connsiteX25" fmla="*/ 136123 w 681556"/>
              <a:gd name="connsiteY25" fmla="*/ 867244 h 1427380"/>
              <a:gd name="connsiteX26" fmla="*/ 454397 w 681556"/>
              <a:gd name="connsiteY26" fmla="*/ 704665 h 1427380"/>
              <a:gd name="connsiteX27" fmla="*/ 200906 w 681556"/>
              <a:gd name="connsiteY27" fmla="*/ 891635 h 1427380"/>
              <a:gd name="connsiteX28" fmla="*/ 214988 w 681556"/>
              <a:gd name="connsiteY28" fmla="*/ 906018 h 1427380"/>
              <a:gd name="connsiteX29" fmla="*/ 468480 w 681556"/>
              <a:gd name="connsiteY29" fmla="*/ 719047 h 1427380"/>
              <a:gd name="connsiteX30" fmla="*/ 454397 w 681556"/>
              <a:gd name="connsiteY30" fmla="*/ 704665 h 1427380"/>
              <a:gd name="connsiteX31" fmla="*/ 92241 w 681556"/>
              <a:gd name="connsiteY31" fmla="*/ 673048 h 1427380"/>
              <a:gd name="connsiteX32" fmla="*/ 99661 w 681556"/>
              <a:gd name="connsiteY32" fmla="*/ 736073 h 1427380"/>
              <a:gd name="connsiteX33" fmla="*/ 104302 w 681556"/>
              <a:gd name="connsiteY33" fmla="*/ 831792 h 1427380"/>
              <a:gd name="connsiteX34" fmla="*/ 118445 w 681556"/>
              <a:gd name="connsiteY34" fmla="*/ 1214670 h 1427380"/>
              <a:gd name="connsiteX35" fmla="*/ 118445 w 681556"/>
              <a:gd name="connsiteY35" fmla="*/ 1342296 h 1427380"/>
              <a:gd name="connsiteX36" fmla="*/ 160873 w 681556"/>
              <a:gd name="connsiteY36" fmla="*/ 1427380 h 1427380"/>
              <a:gd name="connsiteX37" fmla="*/ 217444 w 681556"/>
              <a:gd name="connsiteY37" fmla="*/ 1427380 h 1427380"/>
              <a:gd name="connsiteX38" fmla="*/ 288157 w 681556"/>
              <a:gd name="connsiteY38" fmla="*/ 1427380 h 1427380"/>
              <a:gd name="connsiteX39" fmla="*/ 429584 w 681556"/>
              <a:gd name="connsiteY39" fmla="*/ 1427380 h 1427380"/>
              <a:gd name="connsiteX40" fmla="*/ 542725 w 681556"/>
              <a:gd name="connsiteY40" fmla="*/ 1427380 h 1427380"/>
              <a:gd name="connsiteX41" fmla="*/ 627581 w 681556"/>
              <a:gd name="connsiteY41" fmla="*/ 1413199 h 1427380"/>
              <a:gd name="connsiteX42" fmla="*/ 670009 w 681556"/>
              <a:gd name="connsiteY42" fmla="*/ 1356477 h 1427380"/>
              <a:gd name="connsiteX43" fmla="*/ 667202 w 681556"/>
              <a:gd name="connsiteY43" fmla="*/ 1333955 h 1427380"/>
              <a:gd name="connsiteX44" fmla="*/ 666032 w 681556"/>
              <a:gd name="connsiteY44" fmla="*/ 1337865 h 1427380"/>
              <a:gd name="connsiteX45" fmla="*/ 650287 w 681556"/>
              <a:gd name="connsiteY45" fmla="*/ 1356920 h 1427380"/>
              <a:gd name="connsiteX46" fmla="*/ 647362 w 681556"/>
              <a:gd name="connsiteY46" fmla="*/ 1358689 h 1427380"/>
              <a:gd name="connsiteX47" fmla="*/ 647690 w 681556"/>
              <a:gd name="connsiteY47" fmla="*/ 1369549 h 1427380"/>
              <a:gd name="connsiteX48" fmla="*/ 641724 w 681556"/>
              <a:gd name="connsiteY48" fmla="*/ 1384838 h 1427380"/>
              <a:gd name="connsiteX49" fmla="*/ 599296 w 681556"/>
              <a:gd name="connsiteY49" fmla="*/ 1399019 h 1427380"/>
              <a:gd name="connsiteX50" fmla="*/ 542725 w 681556"/>
              <a:gd name="connsiteY50" fmla="*/ 1399018 h 1427380"/>
              <a:gd name="connsiteX51" fmla="*/ 443726 w 681556"/>
              <a:gd name="connsiteY51" fmla="*/ 1399018 h 1427380"/>
              <a:gd name="connsiteX52" fmla="*/ 365942 w 681556"/>
              <a:gd name="connsiteY52" fmla="*/ 1399018 h 1427380"/>
              <a:gd name="connsiteX53" fmla="*/ 362594 w 681556"/>
              <a:gd name="connsiteY53" fmla="*/ 1399018 h 1427380"/>
              <a:gd name="connsiteX54" fmla="*/ 362794 w 681556"/>
              <a:gd name="connsiteY54" fmla="*/ 1398915 h 1427380"/>
              <a:gd name="connsiteX55" fmla="*/ 493226 w 681556"/>
              <a:gd name="connsiteY55" fmla="*/ 1395474 h 1427380"/>
              <a:gd name="connsiteX56" fmla="*/ 627581 w 681556"/>
              <a:gd name="connsiteY56" fmla="*/ 1370657 h 1427380"/>
              <a:gd name="connsiteX57" fmla="*/ 647362 w 681556"/>
              <a:gd name="connsiteY57" fmla="*/ 1358689 h 1427380"/>
              <a:gd name="connsiteX58" fmla="*/ 647028 w 681556"/>
              <a:gd name="connsiteY58" fmla="*/ 1347613 h 1427380"/>
              <a:gd name="connsiteX59" fmla="*/ 645450 w 681556"/>
              <a:gd name="connsiteY59" fmla="*/ 1333379 h 1427380"/>
              <a:gd name="connsiteX60" fmla="*/ 627581 w 681556"/>
              <a:gd name="connsiteY60" fmla="*/ 1356476 h 1427380"/>
              <a:gd name="connsiteX61" fmla="*/ 486154 w 681556"/>
              <a:gd name="connsiteY61" fmla="*/ 1370657 h 1427380"/>
              <a:gd name="connsiteX62" fmla="*/ 422512 w 681556"/>
              <a:gd name="connsiteY62" fmla="*/ 1372430 h 1427380"/>
              <a:gd name="connsiteX63" fmla="*/ 408821 w 681556"/>
              <a:gd name="connsiteY63" fmla="*/ 1375099 h 1427380"/>
              <a:gd name="connsiteX64" fmla="*/ 455930 w 681556"/>
              <a:gd name="connsiteY64" fmla="*/ 1350724 h 1427380"/>
              <a:gd name="connsiteX65" fmla="*/ 570353 w 681556"/>
              <a:gd name="connsiteY65" fmla="*/ 1275566 h 1427380"/>
              <a:gd name="connsiteX66" fmla="*/ 556270 w 681556"/>
              <a:gd name="connsiteY66" fmla="*/ 1261583 h 1427380"/>
              <a:gd name="connsiteX67" fmla="*/ 441848 w 681556"/>
              <a:gd name="connsiteY67" fmla="*/ 1336741 h 1427380"/>
              <a:gd name="connsiteX68" fmla="*/ 346972 w 681556"/>
              <a:gd name="connsiteY68" fmla="*/ 1385832 h 1427380"/>
              <a:gd name="connsiteX69" fmla="*/ 295228 w 681556"/>
              <a:gd name="connsiteY69" fmla="*/ 1390156 h 1427380"/>
              <a:gd name="connsiteX70" fmla="*/ 231586 w 681556"/>
              <a:gd name="connsiteY70" fmla="*/ 1384838 h 1427380"/>
              <a:gd name="connsiteX71" fmla="*/ 160873 w 681556"/>
              <a:gd name="connsiteY71" fmla="*/ 1285573 h 1427380"/>
              <a:gd name="connsiteX72" fmla="*/ 160873 w 681556"/>
              <a:gd name="connsiteY72" fmla="*/ 1229515 h 1427380"/>
              <a:gd name="connsiteX73" fmla="*/ 160952 w 681556"/>
              <a:gd name="connsiteY73" fmla="*/ 1229621 h 1427380"/>
              <a:gd name="connsiteX74" fmla="*/ 468576 w 681556"/>
              <a:gd name="connsiteY74" fmla="*/ 991912 h 1427380"/>
              <a:gd name="connsiteX75" fmla="*/ 468576 w 681556"/>
              <a:gd name="connsiteY75" fmla="*/ 977930 h 1427380"/>
              <a:gd name="connsiteX76" fmla="*/ 160953 w 681556"/>
              <a:gd name="connsiteY76" fmla="*/ 1215639 h 1427380"/>
              <a:gd name="connsiteX77" fmla="*/ 160873 w 681556"/>
              <a:gd name="connsiteY77" fmla="*/ 1215668 h 1427380"/>
              <a:gd name="connsiteX78" fmla="*/ 160873 w 681556"/>
              <a:gd name="connsiteY78" fmla="*/ 1115405 h 1427380"/>
              <a:gd name="connsiteX79" fmla="*/ 146730 w 681556"/>
              <a:gd name="connsiteY79" fmla="*/ 1115405 h 1427380"/>
              <a:gd name="connsiteX80" fmla="*/ 146730 w 681556"/>
              <a:gd name="connsiteY80" fmla="*/ 1058689 h 1427380"/>
              <a:gd name="connsiteX81" fmla="*/ 143195 w 681556"/>
              <a:gd name="connsiteY81" fmla="*/ 1200489 h 1427380"/>
              <a:gd name="connsiteX82" fmla="*/ 160873 w 681556"/>
              <a:gd name="connsiteY82" fmla="*/ 1342296 h 1427380"/>
              <a:gd name="connsiteX83" fmla="*/ 193799 w 681556"/>
              <a:gd name="connsiteY83" fmla="*/ 1387053 h 1427380"/>
              <a:gd name="connsiteX84" fmla="*/ 232496 w 681556"/>
              <a:gd name="connsiteY84" fmla="*/ 1399019 h 1427380"/>
              <a:gd name="connsiteX85" fmla="*/ 259872 w 681556"/>
              <a:gd name="connsiteY85" fmla="*/ 1399019 h 1427380"/>
              <a:gd name="connsiteX86" fmla="*/ 288157 w 681556"/>
              <a:gd name="connsiteY86" fmla="*/ 1399018 h 1427380"/>
              <a:gd name="connsiteX87" fmla="*/ 321487 w 681556"/>
              <a:gd name="connsiteY87" fmla="*/ 1399019 h 1427380"/>
              <a:gd name="connsiteX88" fmla="*/ 317075 w 681556"/>
              <a:gd name="connsiteY88" fmla="*/ 1401302 h 1427380"/>
              <a:gd name="connsiteX89" fmla="*/ 302079 w 681556"/>
              <a:gd name="connsiteY89" fmla="*/ 1402121 h 1427380"/>
              <a:gd name="connsiteX90" fmla="*/ 243961 w 681556"/>
              <a:gd name="connsiteY90" fmla="*/ 1402564 h 1427380"/>
              <a:gd name="connsiteX91" fmla="*/ 232496 w 681556"/>
              <a:gd name="connsiteY91" fmla="*/ 1399019 h 1427380"/>
              <a:gd name="connsiteX92" fmla="*/ 231586 w 681556"/>
              <a:gd name="connsiteY92" fmla="*/ 1399019 h 1427380"/>
              <a:gd name="connsiteX93" fmla="*/ 160873 w 681556"/>
              <a:gd name="connsiteY93" fmla="*/ 1399018 h 1427380"/>
              <a:gd name="connsiteX94" fmla="*/ 132587 w 681556"/>
              <a:gd name="connsiteY94" fmla="*/ 1285573 h 1427380"/>
              <a:gd name="connsiteX95" fmla="*/ 132587 w 681556"/>
              <a:gd name="connsiteY95" fmla="*/ 1129586 h 1427380"/>
              <a:gd name="connsiteX96" fmla="*/ 132588 w 681556"/>
              <a:gd name="connsiteY96" fmla="*/ 931057 h 1427380"/>
              <a:gd name="connsiteX97" fmla="*/ 131426 w 681556"/>
              <a:gd name="connsiteY97" fmla="*/ 907555 h 1427380"/>
              <a:gd name="connsiteX98" fmla="*/ 123748 w 681556"/>
              <a:gd name="connsiteY98" fmla="*/ 845973 h 1427380"/>
              <a:gd name="connsiteX99" fmla="*/ 82500 w 681556"/>
              <a:gd name="connsiteY99" fmla="*/ 597820 h 1427380"/>
              <a:gd name="connsiteX100" fmla="*/ 90160 w 681556"/>
              <a:gd name="connsiteY100" fmla="*/ 661624 h 1427380"/>
              <a:gd name="connsiteX101" fmla="*/ 92241 w 681556"/>
              <a:gd name="connsiteY101" fmla="*/ 673048 h 1427380"/>
              <a:gd name="connsiteX102" fmla="*/ 88392 w 681556"/>
              <a:gd name="connsiteY102" fmla="*/ 640353 h 1427380"/>
              <a:gd name="connsiteX103" fmla="*/ 486374 w 681556"/>
              <a:gd name="connsiteY103" fmla="*/ 534472 h 1427380"/>
              <a:gd name="connsiteX104" fmla="*/ 203085 w 681556"/>
              <a:gd name="connsiteY104" fmla="*/ 747960 h 1427380"/>
              <a:gd name="connsiteX105" fmla="*/ 203085 w 681556"/>
              <a:gd name="connsiteY105" fmla="*/ 762193 h 1427380"/>
              <a:gd name="connsiteX106" fmla="*/ 486374 w 681556"/>
              <a:gd name="connsiteY106" fmla="*/ 548705 h 1427380"/>
              <a:gd name="connsiteX107" fmla="*/ 486374 w 681556"/>
              <a:gd name="connsiteY107" fmla="*/ 534472 h 1427380"/>
              <a:gd name="connsiteX108" fmla="*/ 61148 w 681556"/>
              <a:gd name="connsiteY108" fmla="*/ 435823 h 1427380"/>
              <a:gd name="connsiteX109" fmla="*/ 61874 w 681556"/>
              <a:gd name="connsiteY109" fmla="*/ 448914 h 1427380"/>
              <a:gd name="connsiteX110" fmla="*/ 82500 w 681556"/>
              <a:gd name="connsiteY110" fmla="*/ 597820 h 1427380"/>
              <a:gd name="connsiteX111" fmla="*/ 67178 w 681556"/>
              <a:gd name="connsiteY111" fmla="*/ 470185 h 1427380"/>
              <a:gd name="connsiteX112" fmla="*/ 400161 w 681556"/>
              <a:gd name="connsiteY112" fmla="*/ 410626 h 1427380"/>
              <a:gd name="connsiteX113" fmla="*/ 200905 w 681556"/>
              <a:gd name="connsiteY113" fmla="*/ 536472 h 1427380"/>
              <a:gd name="connsiteX114" fmla="*/ 215138 w 681556"/>
              <a:gd name="connsiteY114" fmla="*/ 550455 h 1427380"/>
              <a:gd name="connsiteX115" fmla="*/ 414394 w 681556"/>
              <a:gd name="connsiteY115" fmla="*/ 424609 h 1427380"/>
              <a:gd name="connsiteX116" fmla="*/ 400161 w 681556"/>
              <a:gd name="connsiteY116" fmla="*/ 410626 h 1427380"/>
              <a:gd name="connsiteX117" fmla="*/ 63895 w 681556"/>
              <a:gd name="connsiteY117" fmla="*/ 311159 h 1427380"/>
              <a:gd name="connsiteX118" fmla="*/ 104302 w 681556"/>
              <a:gd name="connsiteY118" fmla="*/ 675805 h 1427380"/>
              <a:gd name="connsiteX119" fmla="*/ 126598 w 681556"/>
              <a:gd name="connsiteY119" fmla="*/ 809938 h 1427380"/>
              <a:gd name="connsiteX120" fmla="*/ 121981 w 681556"/>
              <a:gd name="connsiteY120" fmla="*/ 716574 h 1427380"/>
              <a:gd name="connsiteX121" fmla="*/ 99930 w 681556"/>
              <a:gd name="connsiteY121" fmla="*/ 560577 h 1427380"/>
              <a:gd name="connsiteX122" fmla="*/ 98998 w 681556"/>
              <a:gd name="connsiteY122" fmla="*/ 555269 h 1427380"/>
              <a:gd name="connsiteX123" fmla="*/ 97979 w 681556"/>
              <a:gd name="connsiteY123" fmla="*/ 546773 h 1427380"/>
              <a:gd name="connsiteX124" fmla="*/ 90159 w 681556"/>
              <a:gd name="connsiteY124" fmla="*/ 491456 h 1427380"/>
              <a:gd name="connsiteX125" fmla="*/ 88211 w 681556"/>
              <a:gd name="connsiteY125" fmla="*/ 465410 h 1427380"/>
              <a:gd name="connsiteX126" fmla="*/ 76017 w 681556"/>
              <a:gd name="connsiteY126" fmla="*/ 363830 h 1427380"/>
              <a:gd name="connsiteX127" fmla="*/ 75006 w 681556"/>
              <a:gd name="connsiteY127" fmla="*/ 288875 h 1427380"/>
              <a:gd name="connsiteX128" fmla="*/ 88211 w 681556"/>
              <a:gd name="connsiteY128" fmla="*/ 465410 h 1427380"/>
              <a:gd name="connsiteX129" fmla="*/ 97979 w 681556"/>
              <a:gd name="connsiteY129" fmla="*/ 546773 h 1427380"/>
              <a:gd name="connsiteX130" fmla="*/ 99930 w 681556"/>
              <a:gd name="connsiteY130" fmla="*/ 560577 h 1427380"/>
              <a:gd name="connsiteX131" fmla="*/ 132587 w 681556"/>
              <a:gd name="connsiteY131" fmla="*/ 746708 h 1427380"/>
              <a:gd name="connsiteX132" fmla="*/ 160873 w 681556"/>
              <a:gd name="connsiteY132" fmla="*/ 1115405 h 1427380"/>
              <a:gd name="connsiteX133" fmla="*/ 146730 w 681556"/>
              <a:gd name="connsiteY133" fmla="*/ 775069 h 1427380"/>
              <a:gd name="connsiteX134" fmla="*/ 90160 w 681556"/>
              <a:gd name="connsiteY134" fmla="*/ 392191 h 1427380"/>
              <a:gd name="connsiteX135" fmla="*/ 81320 w 681556"/>
              <a:gd name="connsiteY135" fmla="*/ 314198 h 1427380"/>
              <a:gd name="connsiteX136" fmla="*/ 56823 w 681556"/>
              <a:gd name="connsiteY136" fmla="*/ 280435 h 1427380"/>
              <a:gd name="connsiteX137" fmla="*/ 63895 w 681556"/>
              <a:gd name="connsiteY137" fmla="*/ 311159 h 1427380"/>
              <a:gd name="connsiteX138" fmla="*/ 61874 w 681556"/>
              <a:gd name="connsiteY138" fmla="*/ 292927 h 1427380"/>
              <a:gd name="connsiteX139" fmla="*/ 50560 w 681556"/>
              <a:gd name="connsiteY139" fmla="*/ 253221 h 1427380"/>
              <a:gd name="connsiteX140" fmla="*/ 51267 w 681556"/>
              <a:gd name="connsiteY140" fmla="*/ 257475 h 1427380"/>
              <a:gd name="connsiteX141" fmla="*/ 51859 w 681556"/>
              <a:gd name="connsiteY141" fmla="*/ 268156 h 1427380"/>
              <a:gd name="connsiteX142" fmla="*/ 56823 w 681556"/>
              <a:gd name="connsiteY142" fmla="*/ 280435 h 1427380"/>
              <a:gd name="connsiteX143" fmla="*/ 54803 w 681556"/>
              <a:gd name="connsiteY143" fmla="*/ 271656 h 1427380"/>
              <a:gd name="connsiteX144" fmla="*/ 430126 w 681556"/>
              <a:gd name="connsiteY144" fmla="*/ 180907 h 1427380"/>
              <a:gd name="connsiteX145" fmla="*/ 131241 w 681556"/>
              <a:gd name="connsiteY145" fmla="*/ 406513 h 1427380"/>
              <a:gd name="connsiteX146" fmla="*/ 145474 w 681556"/>
              <a:gd name="connsiteY146" fmla="*/ 420613 h 1427380"/>
              <a:gd name="connsiteX147" fmla="*/ 444359 w 681556"/>
              <a:gd name="connsiteY147" fmla="*/ 195008 h 1427380"/>
              <a:gd name="connsiteX148" fmla="*/ 430126 w 681556"/>
              <a:gd name="connsiteY148" fmla="*/ 180907 h 1427380"/>
              <a:gd name="connsiteX149" fmla="*/ 24535 w 681556"/>
              <a:gd name="connsiteY149" fmla="*/ 96652 h 1427380"/>
              <a:gd name="connsiteX150" fmla="*/ 22982 w 681556"/>
              <a:gd name="connsiteY150" fmla="*/ 101488 h 1427380"/>
              <a:gd name="connsiteX151" fmla="*/ 21679 w 681556"/>
              <a:gd name="connsiteY151" fmla="*/ 119773 h 1427380"/>
              <a:gd name="connsiteX152" fmla="*/ 26518 w 681556"/>
              <a:gd name="connsiteY152" fmla="*/ 144030 h 1427380"/>
              <a:gd name="connsiteX153" fmla="*/ 33589 w 681556"/>
              <a:gd name="connsiteY153" fmla="*/ 179481 h 1427380"/>
              <a:gd name="connsiteX154" fmla="*/ 50560 w 681556"/>
              <a:gd name="connsiteY154" fmla="*/ 253221 h 1427380"/>
              <a:gd name="connsiteX155" fmla="*/ 300452 w 681556"/>
              <a:gd name="connsiteY155" fmla="*/ 67045 h 1427380"/>
              <a:gd name="connsiteX156" fmla="*/ 71397 w 681556"/>
              <a:gd name="connsiteY156" fmla="*/ 238529 h 1427380"/>
              <a:gd name="connsiteX157" fmla="*/ 70520 w 681556"/>
              <a:gd name="connsiteY157" fmla="*/ 238865 h 1427380"/>
              <a:gd name="connsiteX158" fmla="*/ 64305 w 681556"/>
              <a:gd name="connsiteY158" fmla="*/ 172391 h 1427380"/>
              <a:gd name="connsiteX159" fmla="*/ 50779 w 681556"/>
              <a:gd name="connsiteY159" fmla="*/ 85593 h 1427380"/>
              <a:gd name="connsiteX160" fmla="*/ 47731 w 681556"/>
              <a:gd name="connsiteY160" fmla="*/ 94397 h 1427380"/>
              <a:gd name="connsiteX161" fmla="*/ 61874 w 681556"/>
              <a:gd name="connsiteY161" fmla="*/ 236204 h 1427380"/>
              <a:gd name="connsiteX162" fmla="*/ 75006 w 681556"/>
              <a:gd name="connsiteY162" fmla="*/ 288875 h 1427380"/>
              <a:gd name="connsiteX163" fmla="*/ 74249 w 681556"/>
              <a:gd name="connsiteY163" fmla="*/ 278746 h 1427380"/>
              <a:gd name="connsiteX164" fmla="*/ 71286 w 681556"/>
              <a:gd name="connsiteY164" fmla="*/ 247058 h 1427380"/>
              <a:gd name="connsiteX165" fmla="*/ 85713 w 681556"/>
              <a:gd name="connsiteY165" fmla="*/ 252819 h 1427380"/>
              <a:gd name="connsiteX166" fmla="*/ 300451 w 681556"/>
              <a:gd name="connsiteY166" fmla="*/ 95626 h 1427380"/>
              <a:gd name="connsiteX167" fmla="*/ 300452 w 681556"/>
              <a:gd name="connsiteY167" fmla="*/ 67045 h 1427380"/>
              <a:gd name="connsiteX168" fmla="*/ 486154 w 681556"/>
              <a:gd name="connsiteY168" fmla="*/ 51855 h 1427380"/>
              <a:gd name="connsiteX169" fmla="*/ 514440 w 681556"/>
              <a:gd name="connsiteY169" fmla="*/ 165301 h 1427380"/>
              <a:gd name="connsiteX170" fmla="*/ 528583 w 681556"/>
              <a:gd name="connsiteY170" fmla="*/ 321288 h 1427380"/>
              <a:gd name="connsiteX171" fmla="*/ 556868 w 681556"/>
              <a:gd name="connsiteY171" fmla="*/ 689985 h 1427380"/>
              <a:gd name="connsiteX172" fmla="*/ 585153 w 681556"/>
              <a:gd name="connsiteY172" fmla="*/ 1058683 h 1427380"/>
              <a:gd name="connsiteX173" fmla="*/ 613439 w 681556"/>
              <a:gd name="connsiteY173" fmla="*/ 1186309 h 1427380"/>
              <a:gd name="connsiteX174" fmla="*/ 641724 w 681556"/>
              <a:gd name="connsiteY174" fmla="*/ 1299754 h 1427380"/>
              <a:gd name="connsiteX175" fmla="*/ 645450 w 681556"/>
              <a:gd name="connsiteY175" fmla="*/ 1333379 h 1427380"/>
              <a:gd name="connsiteX176" fmla="*/ 645923 w 681556"/>
              <a:gd name="connsiteY176" fmla="*/ 1332768 h 1427380"/>
              <a:gd name="connsiteX177" fmla="*/ 657635 w 681556"/>
              <a:gd name="connsiteY177" fmla="*/ 1305072 h 1427380"/>
              <a:gd name="connsiteX178" fmla="*/ 660607 w 681556"/>
              <a:gd name="connsiteY178" fmla="*/ 1281054 h 1427380"/>
              <a:gd name="connsiteX179" fmla="*/ 655867 w 681556"/>
              <a:gd name="connsiteY179" fmla="*/ 1243031 h 1427380"/>
              <a:gd name="connsiteX180" fmla="*/ 627581 w 681556"/>
              <a:gd name="connsiteY180" fmla="*/ 1157947 h 1427380"/>
              <a:gd name="connsiteX181" fmla="*/ 599296 w 681556"/>
              <a:gd name="connsiteY181" fmla="*/ 973598 h 1427380"/>
              <a:gd name="connsiteX182" fmla="*/ 571011 w 681556"/>
              <a:gd name="connsiteY182" fmla="*/ 604901 h 1427380"/>
              <a:gd name="connsiteX183" fmla="*/ 563073 w 681556"/>
              <a:gd name="connsiteY183" fmla="*/ 439364 h 1427380"/>
              <a:gd name="connsiteX184" fmla="*/ 553332 w 681556"/>
              <a:gd name="connsiteY184" fmla="*/ 385101 h 1427380"/>
              <a:gd name="connsiteX185" fmla="*/ 546647 w 681556"/>
              <a:gd name="connsiteY185" fmla="*/ 273384 h 1427380"/>
              <a:gd name="connsiteX186" fmla="*/ 542725 w 681556"/>
              <a:gd name="connsiteY186" fmla="*/ 236204 h 1427380"/>
              <a:gd name="connsiteX187" fmla="*/ 528583 w 681556"/>
              <a:gd name="connsiteY187" fmla="*/ 108578 h 1427380"/>
              <a:gd name="connsiteX188" fmla="*/ 512672 w 681556"/>
              <a:gd name="connsiteY188" fmla="*/ 60718 h 1427380"/>
              <a:gd name="connsiteX189" fmla="*/ 508654 w 681556"/>
              <a:gd name="connsiteY189" fmla="*/ 51856 h 1427380"/>
              <a:gd name="connsiteX190" fmla="*/ 501527 w 681556"/>
              <a:gd name="connsiteY190" fmla="*/ 37675 h 1427380"/>
              <a:gd name="connsiteX191" fmla="*/ 502728 w 681556"/>
              <a:gd name="connsiteY191" fmla="*/ 38783 h 1427380"/>
              <a:gd name="connsiteX192" fmla="*/ 508654 w 681556"/>
              <a:gd name="connsiteY192" fmla="*/ 51856 h 1427380"/>
              <a:gd name="connsiteX193" fmla="*/ 514440 w 681556"/>
              <a:gd name="connsiteY193" fmla="*/ 51856 h 1427380"/>
              <a:gd name="connsiteX194" fmla="*/ 528583 w 681556"/>
              <a:gd name="connsiteY194" fmla="*/ 108578 h 1427380"/>
              <a:gd name="connsiteX195" fmla="*/ 542725 w 681556"/>
              <a:gd name="connsiteY195" fmla="*/ 207843 h 1427380"/>
              <a:gd name="connsiteX196" fmla="*/ 546647 w 681556"/>
              <a:gd name="connsiteY196" fmla="*/ 273384 h 1427380"/>
              <a:gd name="connsiteX197" fmla="*/ 562171 w 681556"/>
              <a:gd name="connsiteY197" fmla="*/ 420553 h 1427380"/>
              <a:gd name="connsiteX198" fmla="*/ 563073 w 681556"/>
              <a:gd name="connsiteY198" fmla="*/ 439364 h 1427380"/>
              <a:gd name="connsiteX199" fmla="*/ 585153 w 681556"/>
              <a:gd name="connsiteY199" fmla="*/ 562360 h 1427380"/>
              <a:gd name="connsiteX200" fmla="*/ 627581 w 681556"/>
              <a:gd name="connsiteY200" fmla="*/ 945237 h 1427380"/>
              <a:gd name="connsiteX201" fmla="*/ 641724 w 681556"/>
              <a:gd name="connsiteY201" fmla="*/ 1129586 h 1427380"/>
              <a:gd name="connsiteX202" fmla="*/ 655867 w 681556"/>
              <a:gd name="connsiteY202" fmla="*/ 1243031 h 1427380"/>
              <a:gd name="connsiteX203" fmla="*/ 661391 w 681556"/>
              <a:gd name="connsiteY203" fmla="*/ 1274716 h 1427380"/>
              <a:gd name="connsiteX204" fmla="*/ 660607 w 681556"/>
              <a:gd name="connsiteY204" fmla="*/ 1281054 h 1427380"/>
              <a:gd name="connsiteX205" fmla="*/ 662938 w 681556"/>
              <a:gd name="connsiteY205" fmla="*/ 1299754 h 1427380"/>
              <a:gd name="connsiteX206" fmla="*/ 667202 w 681556"/>
              <a:gd name="connsiteY206" fmla="*/ 1333955 h 1427380"/>
              <a:gd name="connsiteX207" fmla="*/ 680616 w 681556"/>
              <a:gd name="connsiteY207" fmla="*/ 1289118 h 1427380"/>
              <a:gd name="connsiteX208" fmla="*/ 670009 w 681556"/>
              <a:gd name="connsiteY208" fmla="*/ 1186309 h 1427380"/>
              <a:gd name="connsiteX209" fmla="*/ 641724 w 681556"/>
              <a:gd name="connsiteY209" fmla="*/ 831792 h 1427380"/>
              <a:gd name="connsiteX210" fmla="*/ 585153 w 681556"/>
              <a:gd name="connsiteY210" fmla="*/ 463094 h 1427380"/>
              <a:gd name="connsiteX211" fmla="*/ 556868 w 681556"/>
              <a:gd name="connsiteY211" fmla="*/ 278746 h 1427380"/>
              <a:gd name="connsiteX212" fmla="*/ 556868 w 681556"/>
              <a:gd name="connsiteY212" fmla="*/ 108578 h 1427380"/>
              <a:gd name="connsiteX213" fmla="*/ 514440 w 681556"/>
              <a:gd name="connsiteY213" fmla="*/ 37675 h 1427380"/>
              <a:gd name="connsiteX214" fmla="*/ 40734 w 681556"/>
              <a:gd name="connsiteY214" fmla="*/ 57355 h 1427380"/>
              <a:gd name="connsiteX215" fmla="*/ 31379 w 681556"/>
              <a:gd name="connsiteY215" fmla="*/ 64707 h 1427380"/>
              <a:gd name="connsiteX216" fmla="*/ 22982 w 681556"/>
              <a:gd name="connsiteY216" fmla="*/ 80217 h 1427380"/>
              <a:gd name="connsiteX217" fmla="*/ 22477 w 681556"/>
              <a:gd name="connsiteY217" fmla="*/ 84269 h 1427380"/>
              <a:gd name="connsiteX218" fmla="*/ 24535 w 681556"/>
              <a:gd name="connsiteY218" fmla="*/ 96652 h 1427380"/>
              <a:gd name="connsiteX219" fmla="*/ 31379 w 681556"/>
              <a:gd name="connsiteY219" fmla="*/ 75342 h 1427380"/>
              <a:gd name="connsiteX220" fmla="*/ 43356 w 681556"/>
              <a:gd name="connsiteY220" fmla="*/ 58140 h 1427380"/>
              <a:gd name="connsiteX221" fmla="*/ 43312 w 681556"/>
              <a:gd name="connsiteY221" fmla="*/ 58059 h 1427380"/>
              <a:gd name="connsiteX222" fmla="*/ 47731 w 681556"/>
              <a:gd name="connsiteY222" fmla="*/ 51856 h 1427380"/>
              <a:gd name="connsiteX223" fmla="*/ 43356 w 681556"/>
              <a:gd name="connsiteY223" fmla="*/ 58140 h 1427380"/>
              <a:gd name="connsiteX224" fmla="*/ 47731 w 681556"/>
              <a:gd name="connsiteY224" fmla="*/ 66036 h 1427380"/>
              <a:gd name="connsiteX225" fmla="*/ 50779 w 681556"/>
              <a:gd name="connsiteY225" fmla="*/ 85593 h 1427380"/>
              <a:gd name="connsiteX226" fmla="*/ 57012 w 681556"/>
              <a:gd name="connsiteY226" fmla="*/ 67587 h 1427380"/>
              <a:gd name="connsiteX227" fmla="*/ 77270 w 681556"/>
              <a:gd name="connsiteY227" fmla="*/ 51855 h 1427380"/>
              <a:gd name="connsiteX228" fmla="*/ 76241 w 681556"/>
              <a:gd name="connsiteY228" fmla="*/ 35357 h 1427380"/>
              <a:gd name="connsiteX229" fmla="*/ 47731 w 681556"/>
              <a:gd name="connsiteY229" fmla="*/ 37675 h 1427380"/>
              <a:gd name="connsiteX230" fmla="*/ 5303 w 681556"/>
              <a:gd name="connsiteY230" fmla="*/ 122759 h 1427380"/>
              <a:gd name="connsiteX231" fmla="*/ 33589 w 681556"/>
              <a:gd name="connsiteY231" fmla="*/ 278746 h 1427380"/>
              <a:gd name="connsiteX232" fmla="*/ 61148 w 681556"/>
              <a:gd name="connsiteY232" fmla="*/ 435823 h 1427380"/>
              <a:gd name="connsiteX233" fmla="*/ 51859 w 681556"/>
              <a:gd name="connsiteY233" fmla="*/ 268156 h 1427380"/>
              <a:gd name="connsiteX234" fmla="*/ 35357 w 681556"/>
              <a:gd name="connsiteY234" fmla="*/ 227341 h 1427380"/>
              <a:gd name="connsiteX235" fmla="*/ 19446 w 681556"/>
              <a:gd name="connsiteY235" fmla="*/ 151120 h 1427380"/>
              <a:gd name="connsiteX236" fmla="*/ 21679 w 681556"/>
              <a:gd name="connsiteY236" fmla="*/ 119773 h 1427380"/>
              <a:gd name="connsiteX237" fmla="*/ 19446 w 681556"/>
              <a:gd name="connsiteY237" fmla="*/ 108578 h 1427380"/>
              <a:gd name="connsiteX238" fmla="*/ 22477 w 681556"/>
              <a:gd name="connsiteY238" fmla="*/ 84269 h 1427380"/>
              <a:gd name="connsiteX239" fmla="*/ 19446 w 681556"/>
              <a:gd name="connsiteY239" fmla="*/ 66036 h 1427380"/>
              <a:gd name="connsiteX240" fmla="*/ 33589 w 681556"/>
              <a:gd name="connsiteY240" fmla="*/ 55401 h 1427380"/>
              <a:gd name="connsiteX241" fmla="*/ 40734 w 681556"/>
              <a:gd name="connsiteY241" fmla="*/ 57355 h 1427380"/>
              <a:gd name="connsiteX242" fmla="*/ 47731 w 681556"/>
              <a:gd name="connsiteY242" fmla="*/ 51856 h 1427380"/>
              <a:gd name="connsiteX243" fmla="*/ 434887 w 681556"/>
              <a:gd name="connsiteY243" fmla="*/ 451 h 1427380"/>
              <a:gd name="connsiteX244" fmla="*/ 373013 w 681556"/>
              <a:gd name="connsiteY244" fmla="*/ 9313 h 1427380"/>
              <a:gd name="connsiteX245" fmla="*/ 231586 w 681556"/>
              <a:gd name="connsiteY245" fmla="*/ 23494 h 1427380"/>
              <a:gd name="connsiteX246" fmla="*/ 86403 w 681556"/>
              <a:gd name="connsiteY246" fmla="*/ 29477 h 1427380"/>
              <a:gd name="connsiteX247" fmla="*/ 76241 w 681556"/>
              <a:gd name="connsiteY247" fmla="*/ 35357 h 1427380"/>
              <a:gd name="connsiteX248" fmla="*/ 113141 w 681556"/>
              <a:gd name="connsiteY248" fmla="*/ 32357 h 1427380"/>
              <a:gd name="connsiteX249" fmla="*/ 189158 w 681556"/>
              <a:gd name="connsiteY249" fmla="*/ 37675 h 1427380"/>
              <a:gd name="connsiteX250" fmla="*/ 182087 w 681556"/>
              <a:gd name="connsiteY250" fmla="*/ 37675 h 1427380"/>
              <a:gd name="connsiteX251" fmla="*/ 132587 w 681556"/>
              <a:gd name="connsiteY251" fmla="*/ 37675 h 1427380"/>
              <a:gd name="connsiteX252" fmla="*/ 79553 w 681556"/>
              <a:gd name="connsiteY252" fmla="*/ 50083 h 1427380"/>
              <a:gd name="connsiteX253" fmla="*/ 77270 w 681556"/>
              <a:gd name="connsiteY253" fmla="*/ 51855 h 1427380"/>
              <a:gd name="connsiteX254" fmla="*/ 77785 w 681556"/>
              <a:gd name="connsiteY254" fmla="*/ 51856 h 1427380"/>
              <a:gd name="connsiteX255" fmla="*/ 118445 w 681556"/>
              <a:gd name="connsiteY255" fmla="*/ 51855 h 1427380"/>
              <a:gd name="connsiteX256" fmla="*/ 203301 w 681556"/>
              <a:gd name="connsiteY256" fmla="*/ 51855 h 1427380"/>
              <a:gd name="connsiteX257" fmla="*/ 387156 w 681556"/>
              <a:gd name="connsiteY257" fmla="*/ 51855 h 1427380"/>
              <a:gd name="connsiteX258" fmla="*/ 472012 w 681556"/>
              <a:gd name="connsiteY258" fmla="*/ 51855 h 1427380"/>
              <a:gd name="connsiteX259" fmla="*/ 486154 w 681556"/>
              <a:gd name="connsiteY259" fmla="*/ 51855 h 1427380"/>
              <a:gd name="connsiteX260" fmla="*/ 470819 w 681556"/>
              <a:gd name="connsiteY260" fmla="*/ 37632 h 1427380"/>
              <a:gd name="connsiteX261" fmla="*/ 422512 w 681556"/>
              <a:gd name="connsiteY261" fmla="*/ 35902 h 1427380"/>
              <a:gd name="connsiteX262" fmla="*/ 373013 w 681556"/>
              <a:gd name="connsiteY262" fmla="*/ 23494 h 1427380"/>
              <a:gd name="connsiteX263" fmla="*/ 231586 w 681556"/>
              <a:gd name="connsiteY263" fmla="*/ 37675 h 1427380"/>
              <a:gd name="connsiteX264" fmla="*/ 189158 w 681556"/>
              <a:gd name="connsiteY264" fmla="*/ 37675 h 1427380"/>
              <a:gd name="connsiteX265" fmla="*/ 281086 w 681556"/>
              <a:gd name="connsiteY265" fmla="*/ 30584 h 1427380"/>
              <a:gd name="connsiteX266" fmla="*/ 373013 w 681556"/>
              <a:gd name="connsiteY266" fmla="*/ 23494 h 1427380"/>
              <a:gd name="connsiteX267" fmla="*/ 468476 w 681556"/>
              <a:gd name="connsiteY267" fmla="*/ 35459 h 1427380"/>
              <a:gd name="connsiteX268" fmla="*/ 470819 w 681556"/>
              <a:gd name="connsiteY268" fmla="*/ 37632 h 1427380"/>
              <a:gd name="connsiteX269" fmla="*/ 472012 w 681556"/>
              <a:gd name="connsiteY269" fmla="*/ 37675 h 1427380"/>
              <a:gd name="connsiteX270" fmla="*/ 501527 w 681556"/>
              <a:gd name="connsiteY270" fmla="*/ 37675 h 1427380"/>
              <a:gd name="connsiteX271" fmla="*/ 486154 w 681556"/>
              <a:gd name="connsiteY271" fmla="*/ 23494 h 1427380"/>
              <a:gd name="connsiteX272" fmla="*/ 434887 w 681556"/>
              <a:gd name="connsiteY272" fmla="*/ 451 h 142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Lst>
            <a:rect l="l" t="t" r="r" b="b"/>
            <a:pathLst>
              <a:path w="681556" h="1427380">
                <a:moveTo>
                  <a:pt x="454397" y="1088044"/>
                </a:moveTo>
                <a:cubicBezTo>
                  <a:pt x="369900" y="1144975"/>
                  <a:pt x="299486" y="1216138"/>
                  <a:pt x="214989" y="1287301"/>
                </a:cubicBezTo>
                <a:cubicBezTo>
                  <a:pt x="200906" y="1287301"/>
                  <a:pt x="214989" y="1301533"/>
                  <a:pt x="229072" y="1301533"/>
                </a:cubicBezTo>
                <a:lnTo>
                  <a:pt x="247449" y="1285419"/>
                </a:lnTo>
                <a:lnTo>
                  <a:pt x="246598" y="1286553"/>
                </a:lnTo>
                <a:cubicBezTo>
                  <a:pt x="246597" y="1294044"/>
                  <a:pt x="250343" y="1301536"/>
                  <a:pt x="257834" y="1301536"/>
                </a:cubicBezTo>
                <a:cubicBezTo>
                  <a:pt x="265325" y="1301536"/>
                  <a:pt x="269071" y="1294045"/>
                  <a:pt x="269071" y="1286554"/>
                </a:cubicBezTo>
                <a:lnTo>
                  <a:pt x="259979" y="1274431"/>
                </a:lnTo>
                <a:lnTo>
                  <a:pt x="348776" y="1196568"/>
                </a:lnTo>
                <a:cubicBezTo>
                  <a:pt x="387504" y="1162765"/>
                  <a:pt x="426232" y="1130742"/>
                  <a:pt x="468480" y="1102277"/>
                </a:cubicBezTo>
                <a:cubicBezTo>
                  <a:pt x="482563" y="1102277"/>
                  <a:pt x="468480" y="1073812"/>
                  <a:pt x="454397" y="1088044"/>
                </a:cubicBezTo>
                <a:close/>
                <a:moveTo>
                  <a:pt x="146730" y="1058679"/>
                </a:moveTo>
                <a:lnTo>
                  <a:pt x="146730" y="1058689"/>
                </a:lnTo>
                <a:lnTo>
                  <a:pt x="146730" y="1058682"/>
                </a:lnTo>
                <a:close/>
                <a:moveTo>
                  <a:pt x="143902" y="1007635"/>
                </a:moveTo>
                <a:lnTo>
                  <a:pt x="146730" y="1058679"/>
                </a:lnTo>
                <a:lnTo>
                  <a:pt x="146730" y="1030321"/>
                </a:lnTo>
                <a:close/>
                <a:moveTo>
                  <a:pt x="498291" y="806352"/>
                </a:moveTo>
                <a:cubicBezTo>
                  <a:pt x="384430" y="877318"/>
                  <a:pt x="284802" y="962477"/>
                  <a:pt x="185173" y="1047637"/>
                </a:cubicBezTo>
                <a:cubicBezTo>
                  <a:pt x="170941" y="1047637"/>
                  <a:pt x="185173" y="1061831"/>
                  <a:pt x="199406" y="1047637"/>
                </a:cubicBezTo>
                <a:cubicBezTo>
                  <a:pt x="299035" y="976671"/>
                  <a:pt x="398663" y="891511"/>
                  <a:pt x="498291" y="820545"/>
                </a:cubicBezTo>
                <a:cubicBezTo>
                  <a:pt x="512524" y="820545"/>
                  <a:pt x="498291" y="792158"/>
                  <a:pt x="498291" y="806352"/>
                </a:cubicBezTo>
                <a:close/>
                <a:moveTo>
                  <a:pt x="126598" y="809938"/>
                </a:moveTo>
                <a:lnTo>
                  <a:pt x="131426" y="907555"/>
                </a:lnTo>
                <a:lnTo>
                  <a:pt x="143902" y="1007635"/>
                </a:lnTo>
                <a:lnTo>
                  <a:pt x="136123" y="867244"/>
                </a:lnTo>
                <a:close/>
                <a:moveTo>
                  <a:pt x="454397" y="704665"/>
                </a:moveTo>
                <a:cubicBezTo>
                  <a:pt x="369900" y="762194"/>
                  <a:pt x="285403" y="819723"/>
                  <a:pt x="200906" y="891635"/>
                </a:cubicBezTo>
                <a:cubicBezTo>
                  <a:pt x="200906" y="891635"/>
                  <a:pt x="200906" y="906018"/>
                  <a:pt x="214988" y="906018"/>
                </a:cubicBezTo>
                <a:cubicBezTo>
                  <a:pt x="299486" y="834106"/>
                  <a:pt x="383983" y="776577"/>
                  <a:pt x="468480" y="719047"/>
                </a:cubicBezTo>
                <a:cubicBezTo>
                  <a:pt x="482563" y="719047"/>
                  <a:pt x="468480" y="690282"/>
                  <a:pt x="454397" y="704665"/>
                </a:cubicBezTo>
                <a:close/>
                <a:moveTo>
                  <a:pt x="92241" y="673048"/>
                </a:moveTo>
                <a:lnTo>
                  <a:pt x="99661" y="736073"/>
                </a:lnTo>
                <a:cubicBezTo>
                  <a:pt x="102534" y="767979"/>
                  <a:pt x="104302" y="799885"/>
                  <a:pt x="104302" y="831792"/>
                </a:cubicBezTo>
                <a:cubicBezTo>
                  <a:pt x="118445" y="959418"/>
                  <a:pt x="118445" y="1087044"/>
                  <a:pt x="118445" y="1214670"/>
                </a:cubicBezTo>
                <a:cubicBezTo>
                  <a:pt x="118445" y="1257212"/>
                  <a:pt x="118445" y="1299754"/>
                  <a:pt x="118445" y="1342296"/>
                </a:cubicBezTo>
                <a:cubicBezTo>
                  <a:pt x="118445" y="1370657"/>
                  <a:pt x="132588" y="1413199"/>
                  <a:pt x="160873" y="1427380"/>
                </a:cubicBezTo>
                <a:cubicBezTo>
                  <a:pt x="175016" y="1427380"/>
                  <a:pt x="189158" y="1427380"/>
                  <a:pt x="217444" y="1427380"/>
                </a:cubicBezTo>
                <a:cubicBezTo>
                  <a:pt x="231586" y="1427380"/>
                  <a:pt x="259872" y="1413199"/>
                  <a:pt x="288157" y="1427380"/>
                </a:cubicBezTo>
                <a:cubicBezTo>
                  <a:pt x="330585" y="1427380"/>
                  <a:pt x="387156" y="1413199"/>
                  <a:pt x="429584" y="1427380"/>
                </a:cubicBezTo>
                <a:cubicBezTo>
                  <a:pt x="472012" y="1427380"/>
                  <a:pt x="500297" y="1427380"/>
                  <a:pt x="542725" y="1427380"/>
                </a:cubicBezTo>
                <a:cubicBezTo>
                  <a:pt x="571011" y="1427380"/>
                  <a:pt x="613439" y="1427380"/>
                  <a:pt x="627581" y="1413199"/>
                </a:cubicBezTo>
                <a:cubicBezTo>
                  <a:pt x="655867" y="1399018"/>
                  <a:pt x="655867" y="1384838"/>
                  <a:pt x="670009" y="1356477"/>
                </a:cubicBezTo>
                <a:lnTo>
                  <a:pt x="667202" y="1333955"/>
                </a:lnTo>
                <a:lnTo>
                  <a:pt x="666032" y="1337865"/>
                </a:lnTo>
                <a:cubicBezTo>
                  <a:pt x="661833" y="1344954"/>
                  <a:pt x="656640" y="1351380"/>
                  <a:pt x="650287" y="1356920"/>
                </a:cubicBezTo>
                <a:lnTo>
                  <a:pt x="647362" y="1358689"/>
                </a:lnTo>
                <a:lnTo>
                  <a:pt x="647690" y="1369549"/>
                </a:lnTo>
                <a:cubicBezTo>
                  <a:pt x="647028" y="1375975"/>
                  <a:pt x="645260" y="1381292"/>
                  <a:pt x="641724" y="1384838"/>
                </a:cubicBezTo>
                <a:cubicBezTo>
                  <a:pt x="627581" y="1399019"/>
                  <a:pt x="613439" y="1399019"/>
                  <a:pt x="599296" y="1399019"/>
                </a:cubicBezTo>
                <a:cubicBezTo>
                  <a:pt x="585153" y="1399019"/>
                  <a:pt x="571011" y="1399018"/>
                  <a:pt x="542725" y="1399018"/>
                </a:cubicBezTo>
                <a:cubicBezTo>
                  <a:pt x="514440" y="1399018"/>
                  <a:pt x="472012" y="1399019"/>
                  <a:pt x="443726" y="1399018"/>
                </a:cubicBezTo>
                <a:cubicBezTo>
                  <a:pt x="415441" y="1399019"/>
                  <a:pt x="390691" y="1399019"/>
                  <a:pt x="365942" y="1399018"/>
                </a:cubicBezTo>
                <a:lnTo>
                  <a:pt x="362594" y="1399018"/>
                </a:lnTo>
                <a:lnTo>
                  <a:pt x="362794" y="1398915"/>
                </a:lnTo>
                <a:lnTo>
                  <a:pt x="493226" y="1395474"/>
                </a:lnTo>
                <a:cubicBezTo>
                  <a:pt x="539190" y="1395473"/>
                  <a:pt x="585153" y="1391928"/>
                  <a:pt x="627581" y="1370657"/>
                </a:cubicBezTo>
                <a:lnTo>
                  <a:pt x="647362" y="1358689"/>
                </a:lnTo>
                <a:lnTo>
                  <a:pt x="647028" y="1347613"/>
                </a:lnTo>
                <a:lnTo>
                  <a:pt x="645450" y="1333379"/>
                </a:lnTo>
                <a:lnTo>
                  <a:pt x="627581" y="1356476"/>
                </a:lnTo>
                <a:cubicBezTo>
                  <a:pt x="599296" y="1384838"/>
                  <a:pt x="528583" y="1370657"/>
                  <a:pt x="486154" y="1370657"/>
                </a:cubicBezTo>
                <a:cubicBezTo>
                  <a:pt x="464940" y="1370658"/>
                  <a:pt x="443726" y="1370657"/>
                  <a:pt x="422512" y="1372430"/>
                </a:cubicBezTo>
                <a:lnTo>
                  <a:pt x="408821" y="1375099"/>
                </a:lnTo>
                <a:lnTo>
                  <a:pt x="455930" y="1350724"/>
                </a:lnTo>
                <a:cubicBezTo>
                  <a:pt x="496418" y="1328002"/>
                  <a:pt x="535146" y="1303532"/>
                  <a:pt x="570353" y="1275566"/>
                </a:cubicBezTo>
                <a:cubicBezTo>
                  <a:pt x="584436" y="1261583"/>
                  <a:pt x="570353" y="1247600"/>
                  <a:pt x="556270" y="1261583"/>
                </a:cubicBezTo>
                <a:cubicBezTo>
                  <a:pt x="521063" y="1289549"/>
                  <a:pt x="482335" y="1314019"/>
                  <a:pt x="441848" y="1336741"/>
                </a:cubicBezTo>
                <a:lnTo>
                  <a:pt x="346972" y="1385832"/>
                </a:lnTo>
                <a:lnTo>
                  <a:pt x="295228" y="1390156"/>
                </a:lnTo>
                <a:cubicBezTo>
                  <a:pt x="274014" y="1391928"/>
                  <a:pt x="252801" y="1391929"/>
                  <a:pt x="231586" y="1384838"/>
                </a:cubicBezTo>
                <a:cubicBezTo>
                  <a:pt x="175016" y="1370657"/>
                  <a:pt x="175016" y="1313935"/>
                  <a:pt x="160873" y="1285573"/>
                </a:cubicBezTo>
                <a:lnTo>
                  <a:pt x="160873" y="1229515"/>
                </a:lnTo>
                <a:lnTo>
                  <a:pt x="160952" y="1229621"/>
                </a:lnTo>
                <a:cubicBezTo>
                  <a:pt x="272816" y="1145724"/>
                  <a:pt x="356713" y="1061827"/>
                  <a:pt x="468576" y="991912"/>
                </a:cubicBezTo>
                <a:cubicBezTo>
                  <a:pt x="482559" y="991912"/>
                  <a:pt x="468576" y="977930"/>
                  <a:pt x="468576" y="977930"/>
                </a:cubicBezTo>
                <a:cubicBezTo>
                  <a:pt x="356713" y="1047844"/>
                  <a:pt x="258833" y="1131741"/>
                  <a:pt x="160953" y="1215639"/>
                </a:cubicBezTo>
                <a:lnTo>
                  <a:pt x="160873" y="1215668"/>
                </a:lnTo>
                <a:lnTo>
                  <a:pt x="160873" y="1115405"/>
                </a:lnTo>
                <a:cubicBezTo>
                  <a:pt x="160873" y="1115405"/>
                  <a:pt x="146730" y="1115405"/>
                  <a:pt x="146730" y="1115405"/>
                </a:cubicBezTo>
                <a:lnTo>
                  <a:pt x="146730" y="1058689"/>
                </a:lnTo>
                <a:lnTo>
                  <a:pt x="143195" y="1200489"/>
                </a:lnTo>
                <a:cubicBezTo>
                  <a:pt x="143194" y="1250121"/>
                  <a:pt x="146730" y="1299754"/>
                  <a:pt x="160873" y="1342296"/>
                </a:cubicBezTo>
                <a:cubicBezTo>
                  <a:pt x="167944" y="1363567"/>
                  <a:pt x="179435" y="1377748"/>
                  <a:pt x="193799" y="1387053"/>
                </a:cubicBezTo>
                <a:lnTo>
                  <a:pt x="232496" y="1399019"/>
                </a:lnTo>
                <a:lnTo>
                  <a:pt x="259872" y="1399019"/>
                </a:lnTo>
                <a:cubicBezTo>
                  <a:pt x="270479" y="1399019"/>
                  <a:pt x="281085" y="1399019"/>
                  <a:pt x="288157" y="1399018"/>
                </a:cubicBezTo>
                <a:lnTo>
                  <a:pt x="321487" y="1399019"/>
                </a:lnTo>
                <a:lnTo>
                  <a:pt x="317075" y="1401302"/>
                </a:lnTo>
                <a:lnTo>
                  <a:pt x="302079" y="1402121"/>
                </a:lnTo>
                <a:cubicBezTo>
                  <a:pt x="282412" y="1403450"/>
                  <a:pt x="262524" y="1404337"/>
                  <a:pt x="243961" y="1402564"/>
                </a:cubicBezTo>
                <a:lnTo>
                  <a:pt x="232496" y="1399019"/>
                </a:lnTo>
                <a:lnTo>
                  <a:pt x="231586" y="1399019"/>
                </a:lnTo>
                <a:cubicBezTo>
                  <a:pt x="203301" y="1413199"/>
                  <a:pt x="175016" y="1413199"/>
                  <a:pt x="160873" y="1399018"/>
                </a:cubicBezTo>
                <a:cubicBezTo>
                  <a:pt x="132588" y="1370657"/>
                  <a:pt x="132588" y="1313935"/>
                  <a:pt x="132587" y="1285573"/>
                </a:cubicBezTo>
                <a:cubicBezTo>
                  <a:pt x="146730" y="1228851"/>
                  <a:pt x="132587" y="1186309"/>
                  <a:pt x="132587" y="1129586"/>
                </a:cubicBezTo>
                <a:cubicBezTo>
                  <a:pt x="132588" y="1058682"/>
                  <a:pt x="132588" y="1001960"/>
                  <a:pt x="132588" y="931057"/>
                </a:cubicBezTo>
                <a:lnTo>
                  <a:pt x="131426" y="907555"/>
                </a:lnTo>
                <a:lnTo>
                  <a:pt x="123748" y="845973"/>
                </a:lnTo>
                <a:close/>
                <a:moveTo>
                  <a:pt x="82500" y="597820"/>
                </a:moveTo>
                <a:lnTo>
                  <a:pt x="90160" y="661624"/>
                </a:lnTo>
                <a:lnTo>
                  <a:pt x="92241" y="673048"/>
                </a:lnTo>
                <a:lnTo>
                  <a:pt x="88392" y="640353"/>
                </a:lnTo>
                <a:close/>
                <a:moveTo>
                  <a:pt x="486374" y="534472"/>
                </a:moveTo>
                <a:cubicBezTo>
                  <a:pt x="387223" y="605635"/>
                  <a:pt x="288072" y="676798"/>
                  <a:pt x="203085" y="747960"/>
                </a:cubicBezTo>
                <a:cubicBezTo>
                  <a:pt x="188921" y="747960"/>
                  <a:pt x="203085" y="762193"/>
                  <a:pt x="203085" y="762193"/>
                </a:cubicBezTo>
                <a:cubicBezTo>
                  <a:pt x="302236" y="691030"/>
                  <a:pt x="401388" y="619867"/>
                  <a:pt x="486374" y="548705"/>
                </a:cubicBezTo>
                <a:cubicBezTo>
                  <a:pt x="500539" y="548705"/>
                  <a:pt x="486374" y="534472"/>
                  <a:pt x="486374" y="534472"/>
                </a:cubicBezTo>
                <a:close/>
                <a:moveTo>
                  <a:pt x="61148" y="435823"/>
                </a:moveTo>
                <a:lnTo>
                  <a:pt x="61874" y="448914"/>
                </a:lnTo>
                <a:lnTo>
                  <a:pt x="82500" y="597820"/>
                </a:lnTo>
                <a:lnTo>
                  <a:pt x="67178" y="470185"/>
                </a:lnTo>
                <a:close/>
                <a:moveTo>
                  <a:pt x="400161" y="410626"/>
                </a:moveTo>
                <a:cubicBezTo>
                  <a:pt x="328998" y="452575"/>
                  <a:pt x="272068" y="494523"/>
                  <a:pt x="200905" y="536472"/>
                </a:cubicBezTo>
                <a:cubicBezTo>
                  <a:pt x="200905" y="550455"/>
                  <a:pt x="200905" y="564438"/>
                  <a:pt x="215138" y="550455"/>
                </a:cubicBezTo>
                <a:cubicBezTo>
                  <a:pt x="272068" y="508506"/>
                  <a:pt x="343231" y="466558"/>
                  <a:pt x="414394" y="424609"/>
                </a:cubicBezTo>
                <a:cubicBezTo>
                  <a:pt x="428626" y="424609"/>
                  <a:pt x="414394" y="396644"/>
                  <a:pt x="400161" y="410626"/>
                </a:cubicBezTo>
                <a:close/>
                <a:moveTo>
                  <a:pt x="63895" y="311159"/>
                </a:moveTo>
                <a:lnTo>
                  <a:pt x="104302" y="675805"/>
                </a:lnTo>
                <a:lnTo>
                  <a:pt x="126598" y="809938"/>
                </a:lnTo>
                <a:lnTo>
                  <a:pt x="121981" y="716574"/>
                </a:lnTo>
                <a:lnTo>
                  <a:pt x="99930" y="560577"/>
                </a:lnTo>
                <a:lnTo>
                  <a:pt x="98998" y="555269"/>
                </a:lnTo>
                <a:lnTo>
                  <a:pt x="97979" y="546773"/>
                </a:lnTo>
                <a:lnTo>
                  <a:pt x="90159" y="491456"/>
                </a:lnTo>
                <a:lnTo>
                  <a:pt x="88211" y="465410"/>
                </a:lnTo>
                <a:lnTo>
                  <a:pt x="76017" y="363830"/>
                </a:lnTo>
                <a:close/>
                <a:moveTo>
                  <a:pt x="75006" y="288875"/>
                </a:moveTo>
                <a:lnTo>
                  <a:pt x="88211" y="465410"/>
                </a:lnTo>
                <a:lnTo>
                  <a:pt x="97979" y="546773"/>
                </a:lnTo>
                <a:lnTo>
                  <a:pt x="99930" y="560577"/>
                </a:lnTo>
                <a:lnTo>
                  <a:pt x="132587" y="746708"/>
                </a:lnTo>
                <a:cubicBezTo>
                  <a:pt x="146730" y="860153"/>
                  <a:pt x="160873" y="987779"/>
                  <a:pt x="160873" y="1115405"/>
                </a:cubicBezTo>
                <a:cubicBezTo>
                  <a:pt x="160873" y="1001960"/>
                  <a:pt x="160873" y="888514"/>
                  <a:pt x="146730" y="775069"/>
                </a:cubicBezTo>
                <a:cubicBezTo>
                  <a:pt x="132587" y="647443"/>
                  <a:pt x="104302" y="519817"/>
                  <a:pt x="90160" y="392191"/>
                </a:cubicBezTo>
                <a:cubicBezTo>
                  <a:pt x="90160" y="363830"/>
                  <a:pt x="86624" y="339014"/>
                  <a:pt x="81320" y="314198"/>
                </a:cubicBezTo>
                <a:close/>
                <a:moveTo>
                  <a:pt x="56823" y="280435"/>
                </a:moveTo>
                <a:lnTo>
                  <a:pt x="63895" y="311159"/>
                </a:lnTo>
                <a:lnTo>
                  <a:pt x="61874" y="292927"/>
                </a:lnTo>
                <a:close/>
                <a:moveTo>
                  <a:pt x="50560" y="253221"/>
                </a:moveTo>
                <a:lnTo>
                  <a:pt x="51267" y="257475"/>
                </a:lnTo>
                <a:lnTo>
                  <a:pt x="51859" y="268156"/>
                </a:lnTo>
                <a:lnTo>
                  <a:pt x="56823" y="280435"/>
                </a:lnTo>
                <a:lnTo>
                  <a:pt x="54803" y="271656"/>
                </a:lnTo>
                <a:close/>
                <a:moveTo>
                  <a:pt x="430126" y="180907"/>
                </a:moveTo>
                <a:cubicBezTo>
                  <a:pt x="330498" y="251409"/>
                  <a:pt x="230869" y="321911"/>
                  <a:pt x="131241" y="406513"/>
                </a:cubicBezTo>
                <a:cubicBezTo>
                  <a:pt x="117008" y="406513"/>
                  <a:pt x="131241" y="420613"/>
                  <a:pt x="145474" y="420613"/>
                </a:cubicBezTo>
                <a:cubicBezTo>
                  <a:pt x="245102" y="336011"/>
                  <a:pt x="344731" y="265509"/>
                  <a:pt x="444359" y="195008"/>
                </a:cubicBezTo>
                <a:cubicBezTo>
                  <a:pt x="458591" y="195008"/>
                  <a:pt x="444359" y="180907"/>
                  <a:pt x="430126" y="180907"/>
                </a:cubicBezTo>
                <a:close/>
                <a:moveTo>
                  <a:pt x="24535" y="96652"/>
                </a:moveTo>
                <a:lnTo>
                  <a:pt x="22982" y="101488"/>
                </a:lnTo>
                <a:lnTo>
                  <a:pt x="21679" y="119773"/>
                </a:lnTo>
                <a:lnTo>
                  <a:pt x="26518" y="144030"/>
                </a:lnTo>
                <a:cubicBezTo>
                  <a:pt x="30053" y="154665"/>
                  <a:pt x="33589" y="165301"/>
                  <a:pt x="33589" y="179481"/>
                </a:cubicBezTo>
                <a:lnTo>
                  <a:pt x="50560" y="253221"/>
                </a:lnTo>
                <a:close/>
                <a:moveTo>
                  <a:pt x="300452" y="67045"/>
                </a:moveTo>
                <a:cubicBezTo>
                  <a:pt x="214556" y="124206"/>
                  <a:pt x="142977" y="181367"/>
                  <a:pt x="71397" y="238529"/>
                </a:cubicBezTo>
                <a:lnTo>
                  <a:pt x="70520" y="238865"/>
                </a:lnTo>
                <a:lnTo>
                  <a:pt x="64305" y="172391"/>
                </a:lnTo>
                <a:lnTo>
                  <a:pt x="50779" y="85593"/>
                </a:lnTo>
                <a:lnTo>
                  <a:pt x="47731" y="94397"/>
                </a:lnTo>
                <a:cubicBezTo>
                  <a:pt x="19446" y="136940"/>
                  <a:pt x="47732" y="193662"/>
                  <a:pt x="61874" y="236204"/>
                </a:cubicBezTo>
                <a:lnTo>
                  <a:pt x="75006" y="288875"/>
                </a:lnTo>
                <a:lnTo>
                  <a:pt x="74249" y="278746"/>
                </a:lnTo>
                <a:lnTo>
                  <a:pt x="71286" y="247058"/>
                </a:lnTo>
                <a:lnTo>
                  <a:pt x="85713" y="252819"/>
                </a:lnTo>
                <a:cubicBezTo>
                  <a:pt x="157292" y="195658"/>
                  <a:pt x="228872" y="138497"/>
                  <a:pt x="300451" y="95626"/>
                </a:cubicBezTo>
                <a:cubicBezTo>
                  <a:pt x="314767" y="81335"/>
                  <a:pt x="314767" y="67045"/>
                  <a:pt x="300452" y="67045"/>
                </a:cubicBezTo>
                <a:close/>
                <a:moveTo>
                  <a:pt x="486154" y="51855"/>
                </a:moveTo>
                <a:cubicBezTo>
                  <a:pt x="514440" y="94398"/>
                  <a:pt x="514440" y="122759"/>
                  <a:pt x="514440" y="165301"/>
                </a:cubicBezTo>
                <a:cubicBezTo>
                  <a:pt x="514440" y="222023"/>
                  <a:pt x="528582" y="264565"/>
                  <a:pt x="528583" y="321288"/>
                </a:cubicBezTo>
                <a:cubicBezTo>
                  <a:pt x="542725" y="448914"/>
                  <a:pt x="542725" y="562359"/>
                  <a:pt x="556868" y="689985"/>
                </a:cubicBezTo>
                <a:cubicBezTo>
                  <a:pt x="571011" y="817611"/>
                  <a:pt x="571011" y="945237"/>
                  <a:pt x="585153" y="1058683"/>
                </a:cubicBezTo>
                <a:cubicBezTo>
                  <a:pt x="599296" y="1101225"/>
                  <a:pt x="599296" y="1143766"/>
                  <a:pt x="613439" y="1186309"/>
                </a:cubicBezTo>
                <a:cubicBezTo>
                  <a:pt x="627581" y="1228851"/>
                  <a:pt x="627581" y="1257212"/>
                  <a:pt x="641724" y="1299754"/>
                </a:cubicBezTo>
                <a:lnTo>
                  <a:pt x="645450" y="1333379"/>
                </a:lnTo>
                <a:lnTo>
                  <a:pt x="645923" y="1332768"/>
                </a:lnTo>
                <a:cubicBezTo>
                  <a:pt x="651005" y="1324127"/>
                  <a:pt x="654983" y="1314821"/>
                  <a:pt x="657635" y="1305072"/>
                </a:cubicBezTo>
                <a:lnTo>
                  <a:pt x="660607" y="1281054"/>
                </a:lnTo>
                <a:lnTo>
                  <a:pt x="655867" y="1243031"/>
                </a:lnTo>
                <a:cubicBezTo>
                  <a:pt x="641724" y="1214670"/>
                  <a:pt x="627581" y="1186309"/>
                  <a:pt x="627581" y="1157947"/>
                </a:cubicBezTo>
                <a:cubicBezTo>
                  <a:pt x="613439" y="1101225"/>
                  <a:pt x="613439" y="1030321"/>
                  <a:pt x="599296" y="973598"/>
                </a:cubicBezTo>
                <a:cubicBezTo>
                  <a:pt x="585153" y="845972"/>
                  <a:pt x="571011" y="732527"/>
                  <a:pt x="571011" y="604901"/>
                </a:cubicBezTo>
                <a:lnTo>
                  <a:pt x="563073" y="439364"/>
                </a:lnTo>
                <a:lnTo>
                  <a:pt x="553332" y="385101"/>
                </a:lnTo>
                <a:lnTo>
                  <a:pt x="546647" y="273384"/>
                </a:lnTo>
                <a:lnTo>
                  <a:pt x="542725" y="236204"/>
                </a:lnTo>
                <a:cubicBezTo>
                  <a:pt x="528583" y="193662"/>
                  <a:pt x="528582" y="151120"/>
                  <a:pt x="528583" y="108578"/>
                </a:cubicBezTo>
                <a:cubicBezTo>
                  <a:pt x="521511" y="94398"/>
                  <a:pt x="517975" y="76672"/>
                  <a:pt x="512672" y="60718"/>
                </a:cubicBezTo>
                <a:lnTo>
                  <a:pt x="508654" y="51856"/>
                </a:lnTo>
                <a:close/>
                <a:moveTo>
                  <a:pt x="501527" y="37675"/>
                </a:moveTo>
                <a:lnTo>
                  <a:pt x="502728" y="38783"/>
                </a:lnTo>
                <a:lnTo>
                  <a:pt x="508654" y="51856"/>
                </a:lnTo>
                <a:lnTo>
                  <a:pt x="514440" y="51856"/>
                </a:lnTo>
                <a:cubicBezTo>
                  <a:pt x="528583" y="66036"/>
                  <a:pt x="528582" y="94397"/>
                  <a:pt x="528583" y="108578"/>
                </a:cubicBezTo>
                <a:cubicBezTo>
                  <a:pt x="542725" y="136939"/>
                  <a:pt x="542725" y="179481"/>
                  <a:pt x="542725" y="207843"/>
                </a:cubicBezTo>
                <a:lnTo>
                  <a:pt x="546647" y="273384"/>
                </a:lnTo>
                <a:lnTo>
                  <a:pt x="562171" y="420553"/>
                </a:lnTo>
                <a:lnTo>
                  <a:pt x="563073" y="439364"/>
                </a:lnTo>
                <a:lnTo>
                  <a:pt x="585153" y="562360"/>
                </a:lnTo>
                <a:cubicBezTo>
                  <a:pt x="599296" y="689986"/>
                  <a:pt x="613439" y="817611"/>
                  <a:pt x="627581" y="945237"/>
                </a:cubicBezTo>
                <a:cubicBezTo>
                  <a:pt x="627581" y="1001960"/>
                  <a:pt x="641724" y="1072863"/>
                  <a:pt x="641724" y="1129586"/>
                </a:cubicBezTo>
                <a:cubicBezTo>
                  <a:pt x="655867" y="1172128"/>
                  <a:pt x="655867" y="1214670"/>
                  <a:pt x="655867" y="1243031"/>
                </a:cubicBezTo>
                <a:cubicBezTo>
                  <a:pt x="659402" y="1253667"/>
                  <a:pt x="661170" y="1264302"/>
                  <a:pt x="661391" y="1274716"/>
                </a:cubicBezTo>
                <a:lnTo>
                  <a:pt x="660607" y="1281054"/>
                </a:lnTo>
                <a:lnTo>
                  <a:pt x="662938" y="1299754"/>
                </a:lnTo>
                <a:lnTo>
                  <a:pt x="667202" y="1333955"/>
                </a:lnTo>
                <a:lnTo>
                  <a:pt x="680616" y="1289118"/>
                </a:lnTo>
                <a:cubicBezTo>
                  <a:pt x="684152" y="1253667"/>
                  <a:pt x="677081" y="1214670"/>
                  <a:pt x="670009" y="1186309"/>
                </a:cubicBezTo>
                <a:cubicBezTo>
                  <a:pt x="655867" y="1072863"/>
                  <a:pt x="641724" y="959418"/>
                  <a:pt x="641724" y="831792"/>
                </a:cubicBezTo>
                <a:cubicBezTo>
                  <a:pt x="627581" y="718347"/>
                  <a:pt x="599296" y="590721"/>
                  <a:pt x="585153" y="463094"/>
                </a:cubicBezTo>
                <a:cubicBezTo>
                  <a:pt x="571011" y="406372"/>
                  <a:pt x="556868" y="335469"/>
                  <a:pt x="556868" y="278746"/>
                </a:cubicBezTo>
                <a:cubicBezTo>
                  <a:pt x="556868" y="222023"/>
                  <a:pt x="556868" y="165301"/>
                  <a:pt x="556868" y="108578"/>
                </a:cubicBezTo>
                <a:cubicBezTo>
                  <a:pt x="542725" y="94397"/>
                  <a:pt x="542725" y="37675"/>
                  <a:pt x="514440" y="37675"/>
                </a:cubicBezTo>
                <a:close/>
                <a:moveTo>
                  <a:pt x="40734" y="57355"/>
                </a:moveTo>
                <a:lnTo>
                  <a:pt x="31379" y="64707"/>
                </a:lnTo>
                <a:cubicBezTo>
                  <a:pt x="27401" y="69581"/>
                  <a:pt x="24750" y="74899"/>
                  <a:pt x="22982" y="80217"/>
                </a:cubicBezTo>
                <a:lnTo>
                  <a:pt x="22477" y="84269"/>
                </a:lnTo>
                <a:lnTo>
                  <a:pt x="24535" y="96652"/>
                </a:lnTo>
                <a:lnTo>
                  <a:pt x="31379" y="75342"/>
                </a:lnTo>
                <a:lnTo>
                  <a:pt x="43356" y="58140"/>
                </a:lnTo>
                <a:lnTo>
                  <a:pt x="43312" y="58059"/>
                </a:lnTo>
                <a:close/>
                <a:moveTo>
                  <a:pt x="47731" y="51856"/>
                </a:moveTo>
                <a:lnTo>
                  <a:pt x="43356" y="58140"/>
                </a:lnTo>
                <a:lnTo>
                  <a:pt x="47731" y="66036"/>
                </a:lnTo>
                <a:lnTo>
                  <a:pt x="50779" y="85593"/>
                </a:lnTo>
                <a:lnTo>
                  <a:pt x="57012" y="67587"/>
                </a:lnTo>
                <a:lnTo>
                  <a:pt x="77270" y="51855"/>
                </a:lnTo>
                <a:close/>
                <a:moveTo>
                  <a:pt x="76241" y="35357"/>
                </a:moveTo>
                <a:lnTo>
                  <a:pt x="47731" y="37675"/>
                </a:lnTo>
                <a:cubicBezTo>
                  <a:pt x="5303" y="51855"/>
                  <a:pt x="-8839" y="80217"/>
                  <a:pt x="5303" y="122759"/>
                </a:cubicBezTo>
                <a:cubicBezTo>
                  <a:pt x="19446" y="179482"/>
                  <a:pt x="19446" y="222024"/>
                  <a:pt x="33589" y="278746"/>
                </a:cubicBezTo>
                <a:lnTo>
                  <a:pt x="61148" y="435823"/>
                </a:lnTo>
                <a:lnTo>
                  <a:pt x="51859" y="268156"/>
                </a:lnTo>
                <a:lnTo>
                  <a:pt x="35357" y="227341"/>
                </a:lnTo>
                <a:cubicBezTo>
                  <a:pt x="26518" y="204298"/>
                  <a:pt x="19446" y="179482"/>
                  <a:pt x="19446" y="151120"/>
                </a:cubicBezTo>
                <a:lnTo>
                  <a:pt x="21679" y="119773"/>
                </a:lnTo>
                <a:lnTo>
                  <a:pt x="19446" y="108578"/>
                </a:lnTo>
                <a:lnTo>
                  <a:pt x="22477" y="84269"/>
                </a:lnTo>
                <a:lnTo>
                  <a:pt x="19446" y="66036"/>
                </a:lnTo>
                <a:cubicBezTo>
                  <a:pt x="19446" y="58946"/>
                  <a:pt x="26517" y="55401"/>
                  <a:pt x="33589" y="55401"/>
                </a:cubicBezTo>
                <a:lnTo>
                  <a:pt x="40734" y="57355"/>
                </a:lnTo>
                <a:lnTo>
                  <a:pt x="47731" y="51856"/>
                </a:lnTo>
                <a:close/>
                <a:moveTo>
                  <a:pt x="434887" y="451"/>
                </a:moveTo>
                <a:cubicBezTo>
                  <a:pt x="415441" y="-1322"/>
                  <a:pt x="394227" y="2223"/>
                  <a:pt x="373013" y="9313"/>
                </a:cubicBezTo>
                <a:cubicBezTo>
                  <a:pt x="330585" y="9313"/>
                  <a:pt x="288157" y="9314"/>
                  <a:pt x="231586" y="23494"/>
                </a:cubicBezTo>
                <a:cubicBezTo>
                  <a:pt x="189158" y="23494"/>
                  <a:pt x="130820" y="15518"/>
                  <a:pt x="86403" y="29477"/>
                </a:cubicBezTo>
                <a:lnTo>
                  <a:pt x="76241" y="35357"/>
                </a:lnTo>
                <a:lnTo>
                  <a:pt x="113141" y="32357"/>
                </a:lnTo>
                <a:lnTo>
                  <a:pt x="189158" y="37675"/>
                </a:lnTo>
                <a:lnTo>
                  <a:pt x="182087" y="37675"/>
                </a:lnTo>
                <a:cubicBezTo>
                  <a:pt x="164409" y="37675"/>
                  <a:pt x="146730" y="37675"/>
                  <a:pt x="132587" y="37675"/>
                </a:cubicBezTo>
                <a:cubicBezTo>
                  <a:pt x="118445" y="37675"/>
                  <a:pt x="97231" y="41220"/>
                  <a:pt x="79553" y="50083"/>
                </a:cubicBezTo>
                <a:lnTo>
                  <a:pt x="77270" y="51855"/>
                </a:lnTo>
                <a:lnTo>
                  <a:pt x="77785" y="51856"/>
                </a:lnTo>
                <a:cubicBezTo>
                  <a:pt x="90159" y="51856"/>
                  <a:pt x="104302" y="51856"/>
                  <a:pt x="118445" y="51855"/>
                </a:cubicBezTo>
                <a:cubicBezTo>
                  <a:pt x="146730" y="51856"/>
                  <a:pt x="175016" y="51855"/>
                  <a:pt x="203301" y="51855"/>
                </a:cubicBezTo>
                <a:cubicBezTo>
                  <a:pt x="259872" y="51855"/>
                  <a:pt x="330585" y="51856"/>
                  <a:pt x="387156" y="51855"/>
                </a:cubicBezTo>
                <a:cubicBezTo>
                  <a:pt x="415441" y="51855"/>
                  <a:pt x="443726" y="51856"/>
                  <a:pt x="472012" y="51855"/>
                </a:cubicBezTo>
                <a:lnTo>
                  <a:pt x="486154" y="51855"/>
                </a:lnTo>
                <a:lnTo>
                  <a:pt x="470819" y="37632"/>
                </a:lnTo>
                <a:lnTo>
                  <a:pt x="422512" y="35902"/>
                </a:lnTo>
                <a:cubicBezTo>
                  <a:pt x="404834" y="34130"/>
                  <a:pt x="387156" y="30585"/>
                  <a:pt x="373013" y="23494"/>
                </a:cubicBezTo>
                <a:cubicBezTo>
                  <a:pt x="330585" y="23494"/>
                  <a:pt x="288157" y="37675"/>
                  <a:pt x="231586" y="37675"/>
                </a:cubicBezTo>
                <a:lnTo>
                  <a:pt x="189158" y="37675"/>
                </a:lnTo>
                <a:lnTo>
                  <a:pt x="281086" y="30584"/>
                </a:lnTo>
                <a:cubicBezTo>
                  <a:pt x="312907" y="27039"/>
                  <a:pt x="344728" y="23494"/>
                  <a:pt x="373013" y="23494"/>
                </a:cubicBezTo>
                <a:cubicBezTo>
                  <a:pt x="404834" y="23494"/>
                  <a:pt x="444611" y="23494"/>
                  <a:pt x="468476" y="35459"/>
                </a:cubicBezTo>
                <a:lnTo>
                  <a:pt x="470819" y="37632"/>
                </a:lnTo>
                <a:lnTo>
                  <a:pt x="472012" y="37675"/>
                </a:lnTo>
                <a:lnTo>
                  <a:pt x="501527" y="37675"/>
                </a:lnTo>
                <a:lnTo>
                  <a:pt x="486154" y="23494"/>
                </a:lnTo>
                <a:cubicBezTo>
                  <a:pt x="472012" y="9314"/>
                  <a:pt x="454333" y="2223"/>
                  <a:pt x="434887" y="451"/>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82" name="任意多边形 81"/>
          <p:cNvSpPr>
            <a:spLocks/>
          </p:cNvSpPr>
          <p:nvPr/>
        </p:nvSpPr>
        <p:spPr bwMode="auto">
          <a:xfrm rot="21401676" flipH="1">
            <a:off x="2362340" y="4432253"/>
            <a:ext cx="582980" cy="910884"/>
          </a:xfrm>
          <a:custGeom>
            <a:avLst/>
            <a:gdLst>
              <a:gd name="connsiteX0" fmla="*/ 408382 w 582980"/>
              <a:gd name="connsiteY0" fmla="*/ 663989 h 910884"/>
              <a:gd name="connsiteX1" fmla="*/ 403138 w 582980"/>
              <a:gd name="connsiteY1" fmla="*/ 667584 h 910884"/>
              <a:gd name="connsiteX2" fmla="*/ 263310 w 582980"/>
              <a:gd name="connsiteY2" fmla="*/ 768261 h 910884"/>
              <a:gd name="connsiteX3" fmla="*/ 277293 w 582980"/>
              <a:gd name="connsiteY3" fmla="*/ 782644 h 910884"/>
              <a:gd name="connsiteX4" fmla="*/ 403138 w 582980"/>
              <a:gd name="connsiteY4" fmla="*/ 681967 h 910884"/>
              <a:gd name="connsiteX5" fmla="*/ 408382 w 582980"/>
              <a:gd name="connsiteY5" fmla="*/ 663989 h 910884"/>
              <a:gd name="connsiteX6" fmla="*/ 89957 w 582980"/>
              <a:gd name="connsiteY6" fmla="*/ 586035 h 910884"/>
              <a:gd name="connsiteX7" fmla="*/ 90189 w 582980"/>
              <a:gd name="connsiteY7" fmla="*/ 611036 h 910884"/>
              <a:gd name="connsiteX8" fmla="*/ 91519 w 582980"/>
              <a:gd name="connsiteY8" fmla="*/ 597768 h 910884"/>
              <a:gd name="connsiteX9" fmla="*/ 441082 w 582980"/>
              <a:gd name="connsiteY9" fmla="*/ 507815 h 910884"/>
              <a:gd name="connsiteX10" fmla="*/ 432854 w 582980"/>
              <a:gd name="connsiteY10" fmla="*/ 511585 h 910884"/>
              <a:gd name="connsiteX11" fmla="*/ 119736 w 582980"/>
              <a:gd name="connsiteY11" fmla="*/ 738677 h 910884"/>
              <a:gd name="connsiteX12" fmla="*/ 133969 w 582980"/>
              <a:gd name="connsiteY12" fmla="*/ 767064 h 910884"/>
              <a:gd name="connsiteX13" fmla="*/ 447087 w 582980"/>
              <a:gd name="connsiteY13" fmla="*/ 525778 h 910884"/>
              <a:gd name="connsiteX14" fmla="*/ 441082 w 582980"/>
              <a:gd name="connsiteY14" fmla="*/ 507815 h 910884"/>
              <a:gd name="connsiteX15" fmla="*/ 471044 w 582980"/>
              <a:gd name="connsiteY15" fmla="*/ 322045 h 910884"/>
              <a:gd name="connsiteX16" fmla="*/ 462816 w 582980"/>
              <a:gd name="connsiteY16" fmla="*/ 325816 h 910884"/>
              <a:gd name="connsiteX17" fmla="*/ 149698 w 582980"/>
              <a:gd name="connsiteY17" fmla="*/ 552908 h 910884"/>
              <a:gd name="connsiteX18" fmla="*/ 163931 w 582980"/>
              <a:gd name="connsiteY18" fmla="*/ 567101 h 910884"/>
              <a:gd name="connsiteX19" fmla="*/ 477048 w 582980"/>
              <a:gd name="connsiteY19" fmla="*/ 340009 h 910884"/>
              <a:gd name="connsiteX20" fmla="*/ 471044 w 582980"/>
              <a:gd name="connsiteY20" fmla="*/ 322045 h 910884"/>
              <a:gd name="connsiteX21" fmla="*/ 445013 w 582980"/>
              <a:gd name="connsiteY21" fmla="*/ 143827 h 910884"/>
              <a:gd name="connsiteX22" fmla="*/ 107578 w 582980"/>
              <a:gd name="connsiteY22" fmla="*/ 414924 h 910884"/>
              <a:gd name="connsiteX23" fmla="*/ 121638 w 582980"/>
              <a:gd name="connsiteY23" fmla="*/ 429192 h 910884"/>
              <a:gd name="connsiteX24" fmla="*/ 459073 w 582980"/>
              <a:gd name="connsiteY24" fmla="*/ 158096 h 910884"/>
              <a:gd name="connsiteX25" fmla="*/ 445013 w 582980"/>
              <a:gd name="connsiteY25" fmla="*/ 143827 h 910884"/>
              <a:gd name="connsiteX26" fmla="*/ 423248 w 582980"/>
              <a:gd name="connsiteY26" fmla="*/ 46864 h 910884"/>
              <a:gd name="connsiteX27" fmla="*/ 462493 w 582980"/>
              <a:gd name="connsiteY27" fmla="*/ 71163 h 910884"/>
              <a:gd name="connsiteX28" fmla="*/ 491030 w 582980"/>
              <a:gd name="connsiteY28" fmla="*/ 185023 h 910884"/>
              <a:gd name="connsiteX29" fmla="*/ 505298 w 582980"/>
              <a:gd name="connsiteY29" fmla="*/ 313117 h 910884"/>
              <a:gd name="connsiteX30" fmla="*/ 519566 w 582980"/>
              <a:gd name="connsiteY30" fmla="*/ 455442 h 910884"/>
              <a:gd name="connsiteX31" fmla="*/ 533835 w 582980"/>
              <a:gd name="connsiteY31" fmla="*/ 640465 h 910884"/>
              <a:gd name="connsiteX32" fmla="*/ 548103 w 582980"/>
              <a:gd name="connsiteY32" fmla="*/ 740093 h 910884"/>
              <a:gd name="connsiteX33" fmla="*/ 548103 w 582980"/>
              <a:gd name="connsiteY33" fmla="*/ 797024 h 910884"/>
              <a:gd name="connsiteX34" fmla="*/ 448225 w 582980"/>
              <a:gd name="connsiteY34" fmla="*/ 853954 h 910884"/>
              <a:gd name="connsiteX35" fmla="*/ 262738 w 582980"/>
              <a:gd name="connsiteY35" fmla="*/ 868187 h 910884"/>
              <a:gd name="connsiteX36" fmla="*/ 134324 w 582980"/>
              <a:gd name="connsiteY36" fmla="*/ 868186 h 910884"/>
              <a:gd name="connsiteX37" fmla="*/ 91519 w 582980"/>
              <a:gd name="connsiteY37" fmla="*/ 754326 h 910884"/>
              <a:gd name="connsiteX38" fmla="*/ 90189 w 582980"/>
              <a:gd name="connsiteY38" fmla="*/ 611036 h 910884"/>
              <a:gd name="connsiteX39" fmla="*/ 84385 w 582980"/>
              <a:gd name="connsiteY39" fmla="*/ 668931 h 910884"/>
              <a:gd name="connsiteX40" fmla="*/ 77251 w 582980"/>
              <a:gd name="connsiteY40" fmla="*/ 740092 h 910884"/>
              <a:gd name="connsiteX41" fmla="*/ 77251 w 582980"/>
              <a:gd name="connsiteY41" fmla="*/ 782791 h 910884"/>
              <a:gd name="connsiteX42" fmla="*/ 91519 w 582980"/>
              <a:gd name="connsiteY42" fmla="*/ 839721 h 910884"/>
              <a:gd name="connsiteX43" fmla="*/ 162860 w 582980"/>
              <a:gd name="connsiteY43" fmla="*/ 882419 h 910884"/>
              <a:gd name="connsiteX44" fmla="*/ 205665 w 582980"/>
              <a:gd name="connsiteY44" fmla="*/ 882419 h 910884"/>
              <a:gd name="connsiteX45" fmla="*/ 305543 w 582980"/>
              <a:gd name="connsiteY45" fmla="*/ 882419 h 910884"/>
              <a:gd name="connsiteX46" fmla="*/ 476762 w 582980"/>
              <a:gd name="connsiteY46" fmla="*/ 868186 h 910884"/>
              <a:gd name="connsiteX47" fmla="*/ 530268 w 582980"/>
              <a:gd name="connsiteY47" fmla="*/ 850396 h 910884"/>
              <a:gd name="connsiteX48" fmla="*/ 562371 w 582980"/>
              <a:gd name="connsiteY48" fmla="*/ 811256 h 910884"/>
              <a:gd name="connsiteX49" fmla="*/ 562371 w 582980"/>
              <a:gd name="connsiteY49" fmla="*/ 797023 h 910884"/>
              <a:gd name="connsiteX50" fmla="*/ 548103 w 582980"/>
              <a:gd name="connsiteY50" fmla="*/ 668931 h 910884"/>
              <a:gd name="connsiteX51" fmla="*/ 533835 w 582980"/>
              <a:gd name="connsiteY51" fmla="*/ 498140 h 910884"/>
              <a:gd name="connsiteX52" fmla="*/ 533835 w 582980"/>
              <a:gd name="connsiteY52" fmla="*/ 405628 h 910884"/>
              <a:gd name="connsiteX53" fmla="*/ 533835 w 582980"/>
              <a:gd name="connsiteY53" fmla="*/ 327348 h 910884"/>
              <a:gd name="connsiteX54" fmla="*/ 521350 w 582980"/>
              <a:gd name="connsiteY54" fmla="*/ 249070 h 910884"/>
              <a:gd name="connsiteX55" fmla="*/ 521234 w 582980"/>
              <a:gd name="connsiteY55" fmla="*/ 243987 h 910884"/>
              <a:gd name="connsiteX56" fmla="*/ 519566 w 582980"/>
              <a:gd name="connsiteY56" fmla="*/ 234837 h 910884"/>
              <a:gd name="connsiteX57" fmla="*/ 505298 w 582980"/>
              <a:gd name="connsiteY57" fmla="*/ 156558 h 910884"/>
              <a:gd name="connsiteX58" fmla="*/ 448225 w 582980"/>
              <a:gd name="connsiteY58" fmla="*/ 56930 h 910884"/>
              <a:gd name="connsiteX59" fmla="*/ 454420 w 582980"/>
              <a:gd name="connsiteY59" fmla="*/ 34442 h 910884"/>
              <a:gd name="connsiteX60" fmla="*/ 475424 w 582980"/>
              <a:gd name="connsiteY60" fmla="*/ 54706 h 910884"/>
              <a:gd name="connsiteX61" fmla="*/ 519566 w 582980"/>
              <a:gd name="connsiteY61" fmla="*/ 170791 h 910884"/>
              <a:gd name="connsiteX62" fmla="*/ 521234 w 582980"/>
              <a:gd name="connsiteY62" fmla="*/ 243987 h 910884"/>
              <a:gd name="connsiteX63" fmla="*/ 533834 w 582980"/>
              <a:gd name="connsiteY63" fmla="*/ 313116 h 910884"/>
              <a:gd name="connsiteX64" fmla="*/ 533835 w 582980"/>
              <a:gd name="connsiteY64" fmla="*/ 327348 h 910884"/>
              <a:gd name="connsiteX65" fmla="*/ 533835 w 582980"/>
              <a:gd name="connsiteY65" fmla="*/ 327349 h 910884"/>
              <a:gd name="connsiteX66" fmla="*/ 562371 w 582980"/>
              <a:gd name="connsiteY66" fmla="*/ 697396 h 910884"/>
              <a:gd name="connsiteX67" fmla="*/ 562371 w 582980"/>
              <a:gd name="connsiteY67" fmla="*/ 811256 h 910884"/>
              <a:gd name="connsiteX68" fmla="*/ 562371 w 582980"/>
              <a:gd name="connsiteY68" fmla="*/ 839721 h 910884"/>
              <a:gd name="connsiteX69" fmla="*/ 519566 w 582980"/>
              <a:gd name="connsiteY69" fmla="*/ 882419 h 910884"/>
              <a:gd name="connsiteX70" fmla="*/ 277006 w 582980"/>
              <a:gd name="connsiteY70" fmla="*/ 896652 h 910884"/>
              <a:gd name="connsiteX71" fmla="*/ 162860 w 582980"/>
              <a:gd name="connsiteY71" fmla="*/ 896652 h 910884"/>
              <a:gd name="connsiteX72" fmla="*/ 77251 w 582980"/>
              <a:gd name="connsiteY72" fmla="*/ 868186 h 910884"/>
              <a:gd name="connsiteX73" fmla="*/ 77251 w 582980"/>
              <a:gd name="connsiteY73" fmla="*/ 811256 h 910884"/>
              <a:gd name="connsiteX74" fmla="*/ 77251 w 582980"/>
              <a:gd name="connsiteY74" fmla="*/ 740093 h 910884"/>
              <a:gd name="connsiteX75" fmla="*/ 77251 w 582980"/>
              <a:gd name="connsiteY75" fmla="*/ 740092 h 910884"/>
              <a:gd name="connsiteX76" fmla="*/ 77251 w 582980"/>
              <a:gd name="connsiteY76" fmla="*/ 697396 h 910884"/>
              <a:gd name="connsiteX77" fmla="*/ 48714 w 582980"/>
              <a:gd name="connsiteY77" fmla="*/ 313116 h 910884"/>
              <a:gd name="connsiteX78" fmla="*/ 45640 w 582980"/>
              <a:gd name="connsiteY78" fmla="*/ 283671 h 910884"/>
              <a:gd name="connsiteX79" fmla="*/ 20178 w 582980"/>
              <a:gd name="connsiteY79" fmla="*/ 142326 h 910884"/>
              <a:gd name="connsiteX80" fmla="*/ 5910 w 582980"/>
              <a:gd name="connsiteY80" fmla="*/ 156558 h 910884"/>
              <a:gd name="connsiteX81" fmla="*/ 62983 w 582980"/>
              <a:gd name="connsiteY81" fmla="*/ 526605 h 910884"/>
              <a:gd name="connsiteX82" fmla="*/ 62983 w 582980"/>
              <a:gd name="connsiteY82" fmla="*/ 697395 h 910884"/>
              <a:gd name="connsiteX83" fmla="*/ 48714 w 582980"/>
              <a:gd name="connsiteY83" fmla="*/ 825489 h 910884"/>
              <a:gd name="connsiteX84" fmla="*/ 77251 w 582980"/>
              <a:gd name="connsiteY84" fmla="*/ 896651 h 910884"/>
              <a:gd name="connsiteX85" fmla="*/ 177128 w 582980"/>
              <a:gd name="connsiteY85" fmla="*/ 910884 h 910884"/>
              <a:gd name="connsiteX86" fmla="*/ 291274 w 582980"/>
              <a:gd name="connsiteY86" fmla="*/ 910884 h 910884"/>
              <a:gd name="connsiteX87" fmla="*/ 405420 w 582980"/>
              <a:gd name="connsiteY87" fmla="*/ 910884 h 910884"/>
              <a:gd name="connsiteX88" fmla="*/ 533835 w 582980"/>
              <a:gd name="connsiteY88" fmla="*/ 896652 h 910884"/>
              <a:gd name="connsiteX89" fmla="*/ 576639 w 582980"/>
              <a:gd name="connsiteY89" fmla="*/ 825489 h 910884"/>
              <a:gd name="connsiteX90" fmla="*/ 576639 w 582980"/>
              <a:gd name="connsiteY90" fmla="*/ 711628 h 910884"/>
              <a:gd name="connsiteX91" fmla="*/ 562371 w 582980"/>
              <a:gd name="connsiteY91" fmla="*/ 569303 h 910884"/>
              <a:gd name="connsiteX92" fmla="*/ 562371 w 582980"/>
              <a:gd name="connsiteY92" fmla="*/ 370047 h 910884"/>
              <a:gd name="connsiteX93" fmla="*/ 533834 w 582980"/>
              <a:gd name="connsiteY93" fmla="*/ 213489 h 910884"/>
              <a:gd name="connsiteX94" fmla="*/ 505298 w 582980"/>
              <a:gd name="connsiteY94" fmla="*/ 85395 h 910884"/>
              <a:gd name="connsiteX95" fmla="*/ 462493 w 582980"/>
              <a:gd name="connsiteY95" fmla="*/ 39139 h 910884"/>
              <a:gd name="connsiteX96" fmla="*/ 399145 w 582980"/>
              <a:gd name="connsiteY96" fmla="*/ 37152 h 910884"/>
              <a:gd name="connsiteX97" fmla="*/ 423248 w 582980"/>
              <a:gd name="connsiteY97" fmla="*/ 46864 h 910884"/>
              <a:gd name="connsiteX98" fmla="*/ 410771 w 582980"/>
              <a:gd name="connsiteY98" fmla="*/ 39140 h 910884"/>
              <a:gd name="connsiteX99" fmla="*/ 289158 w 582980"/>
              <a:gd name="connsiteY99" fmla="*/ 41950 h 910884"/>
              <a:gd name="connsiteX100" fmla="*/ 77653 w 582980"/>
              <a:gd name="connsiteY100" fmla="*/ 183595 h 910884"/>
              <a:gd name="connsiteX101" fmla="*/ 91753 w 582980"/>
              <a:gd name="connsiteY101" fmla="*/ 197759 h 910884"/>
              <a:gd name="connsiteX102" fmla="*/ 303259 w 582980"/>
              <a:gd name="connsiteY102" fmla="*/ 70279 h 910884"/>
              <a:gd name="connsiteX103" fmla="*/ 289158 w 582980"/>
              <a:gd name="connsiteY103" fmla="*/ 41950 h 910884"/>
              <a:gd name="connsiteX104" fmla="*/ 440072 w 582980"/>
              <a:gd name="connsiteY104" fmla="*/ 26093 h 910884"/>
              <a:gd name="connsiteX105" fmla="*/ 454420 w 582980"/>
              <a:gd name="connsiteY105" fmla="*/ 34442 h 910884"/>
              <a:gd name="connsiteX106" fmla="*/ 448225 w 582980"/>
              <a:gd name="connsiteY106" fmla="*/ 28465 h 910884"/>
              <a:gd name="connsiteX107" fmla="*/ 351588 w 582980"/>
              <a:gd name="connsiteY107" fmla="*/ 29019 h 910884"/>
              <a:gd name="connsiteX108" fmla="*/ 399145 w 582980"/>
              <a:gd name="connsiteY108" fmla="*/ 37152 h 910884"/>
              <a:gd name="connsiteX109" fmla="*/ 392490 w 582980"/>
              <a:gd name="connsiteY109" fmla="*/ 34469 h 910884"/>
              <a:gd name="connsiteX110" fmla="*/ 347013 w 582980"/>
              <a:gd name="connsiteY110" fmla="*/ 28409 h 910884"/>
              <a:gd name="connsiteX111" fmla="*/ 351588 w 582980"/>
              <a:gd name="connsiteY111" fmla="*/ 29019 h 910884"/>
              <a:gd name="connsiteX112" fmla="*/ 348347 w 582980"/>
              <a:gd name="connsiteY112" fmla="*/ 28465 h 910884"/>
              <a:gd name="connsiteX113" fmla="*/ 313327 w 582980"/>
              <a:gd name="connsiteY113" fmla="*/ 27009 h 910884"/>
              <a:gd name="connsiteX114" fmla="*/ 347013 w 582980"/>
              <a:gd name="connsiteY114" fmla="*/ 28409 h 910884"/>
              <a:gd name="connsiteX115" fmla="*/ 334079 w 582980"/>
              <a:gd name="connsiteY115" fmla="*/ 26686 h 910884"/>
              <a:gd name="connsiteX116" fmla="*/ 199387 w 582980"/>
              <a:gd name="connsiteY116" fmla="*/ 23982 h 910884"/>
              <a:gd name="connsiteX117" fmla="*/ 219933 w 582980"/>
              <a:gd name="connsiteY117" fmla="*/ 28465 h 910884"/>
              <a:gd name="connsiteX118" fmla="*/ 313327 w 582980"/>
              <a:gd name="connsiteY118" fmla="*/ 27009 h 910884"/>
              <a:gd name="connsiteX119" fmla="*/ 219933 w 582980"/>
              <a:gd name="connsiteY119" fmla="*/ 23128 h 910884"/>
              <a:gd name="connsiteX120" fmla="*/ 393393 w 582980"/>
              <a:gd name="connsiteY120" fmla="*/ 12513 h 910884"/>
              <a:gd name="connsiteX121" fmla="*/ 440072 w 582980"/>
              <a:gd name="connsiteY121" fmla="*/ 26093 h 910884"/>
              <a:gd name="connsiteX122" fmla="*/ 419689 w 582980"/>
              <a:gd name="connsiteY122" fmla="*/ 14232 h 910884"/>
              <a:gd name="connsiteX123" fmla="*/ 105787 w 582980"/>
              <a:gd name="connsiteY123" fmla="*/ 14232 h 910884"/>
              <a:gd name="connsiteX124" fmla="*/ 91519 w 582980"/>
              <a:gd name="connsiteY124" fmla="*/ 15731 h 910884"/>
              <a:gd name="connsiteX125" fmla="*/ 91519 w 582980"/>
              <a:gd name="connsiteY125" fmla="*/ 21349 h 910884"/>
              <a:gd name="connsiteX126" fmla="*/ 91519 w 582980"/>
              <a:gd name="connsiteY126" fmla="*/ 28465 h 910884"/>
              <a:gd name="connsiteX127" fmla="*/ 199387 w 582980"/>
              <a:gd name="connsiteY127" fmla="*/ 23982 h 910884"/>
              <a:gd name="connsiteX128" fmla="*/ 162860 w 582980"/>
              <a:gd name="connsiteY128" fmla="*/ 16012 h 910884"/>
              <a:gd name="connsiteX129" fmla="*/ 105787 w 582980"/>
              <a:gd name="connsiteY129" fmla="*/ 14232 h 910884"/>
              <a:gd name="connsiteX130" fmla="*/ 277006 w 582980"/>
              <a:gd name="connsiteY130" fmla="*/ 0 h 910884"/>
              <a:gd name="connsiteX131" fmla="*/ 240843 w 582980"/>
              <a:gd name="connsiteY131" fmla="*/ 2945 h 910884"/>
              <a:gd name="connsiteX132" fmla="*/ 310893 w 582980"/>
              <a:gd name="connsiteY132" fmla="*/ 7117 h 910884"/>
              <a:gd name="connsiteX133" fmla="*/ 393393 w 582980"/>
              <a:gd name="connsiteY133" fmla="*/ 12513 h 910884"/>
              <a:gd name="connsiteX134" fmla="*/ 362616 w 582980"/>
              <a:gd name="connsiteY134" fmla="*/ 3558 h 910884"/>
              <a:gd name="connsiteX135" fmla="*/ 277006 w 582980"/>
              <a:gd name="connsiteY135" fmla="*/ 0 h 910884"/>
              <a:gd name="connsiteX136" fmla="*/ 91519 w 582980"/>
              <a:gd name="connsiteY136" fmla="*/ 0 h 910884"/>
              <a:gd name="connsiteX137" fmla="*/ 5910 w 582980"/>
              <a:gd name="connsiteY137" fmla="*/ 42698 h 910884"/>
              <a:gd name="connsiteX138" fmla="*/ 20178 w 582980"/>
              <a:gd name="connsiteY138" fmla="*/ 142326 h 910884"/>
              <a:gd name="connsiteX139" fmla="*/ 39797 w 582980"/>
              <a:gd name="connsiteY139" fmla="*/ 227721 h 910884"/>
              <a:gd name="connsiteX140" fmla="*/ 45640 w 582980"/>
              <a:gd name="connsiteY140" fmla="*/ 283671 h 910884"/>
              <a:gd name="connsiteX141" fmla="*/ 61199 w 582980"/>
              <a:gd name="connsiteY141" fmla="*/ 370047 h 910884"/>
              <a:gd name="connsiteX142" fmla="*/ 89957 w 582980"/>
              <a:gd name="connsiteY142" fmla="*/ 586035 h 910884"/>
              <a:gd name="connsiteX143" fmla="*/ 89736 w 582980"/>
              <a:gd name="connsiteY143" fmla="*/ 562186 h 910884"/>
              <a:gd name="connsiteX144" fmla="*/ 77251 w 582980"/>
              <a:gd name="connsiteY144" fmla="*/ 370047 h 910884"/>
              <a:gd name="connsiteX145" fmla="*/ 48714 w 582980"/>
              <a:gd name="connsiteY145" fmla="*/ 185023 h 910884"/>
              <a:gd name="connsiteX146" fmla="*/ 20178 w 582980"/>
              <a:gd name="connsiteY146" fmla="*/ 56931 h 910884"/>
              <a:gd name="connsiteX147" fmla="*/ 80372 w 582980"/>
              <a:gd name="connsiteY147" fmla="*/ 16901 h 910884"/>
              <a:gd name="connsiteX148" fmla="*/ 91519 w 582980"/>
              <a:gd name="connsiteY148" fmla="*/ 15731 h 910884"/>
              <a:gd name="connsiteX149" fmla="*/ 91519 w 582980"/>
              <a:gd name="connsiteY149" fmla="*/ 14233 h 910884"/>
              <a:gd name="connsiteX150" fmla="*/ 189613 w 582980"/>
              <a:gd name="connsiteY150" fmla="*/ 7116 h 910884"/>
              <a:gd name="connsiteX151" fmla="*/ 240843 w 582980"/>
              <a:gd name="connsiteY151" fmla="*/ 2945 h 910884"/>
              <a:gd name="connsiteX152" fmla="*/ 191397 w 582980"/>
              <a:gd name="connsiteY152" fmla="*/ 0 h 910884"/>
              <a:gd name="connsiteX153" fmla="*/ 91519 w 582980"/>
              <a:gd name="connsiteY153" fmla="*/ 0 h 91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582980" h="910884">
                <a:moveTo>
                  <a:pt x="408382" y="663989"/>
                </a:moveTo>
                <a:cubicBezTo>
                  <a:pt x="406634" y="660393"/>
                  <a:pt x="403138" y="660393"/>
                  <a:pt x="403138" y="667584"/>
                </a:cubicBezTo>
                <a:cubicBezTo>
                  <a:pt x="347207" y="696349"/>
                  <a:pt x="305258" y="739496"/>
                  <a:pt x="263310" y="768261"/>
                </a:cubicBezTo>
                <a:cubicBezTo>
                  <a:pt x="249327" y="782644"/>
                  <a:pt x="263310" y="797026"/>
                  <a:pt x="277293" y="782644"/>
                </a:cubicBezTo>
                <a:cubicBezTo>
                  <a:pt x="319241" y="753879"/>
                  <a:pt x="361190" y="710732"/>
                  <a:pt x="403138" y="681967"/>
                </a:cubicBezTo>
                <a:cubicBezTo>
                  <a:pt x="410130" y="674776"/>
                  <a:pt x="410130" y="667585"/>
                  <a:pt x="408382" y="663989"/>
                </a:cubicBezTo>
                <a:close/>
                <a:moveTo>
                  <a:pt x="89957" y="586035"/>
                </a:moveTo>
                <a:lnTo>
                  <a:pt x="90189" y="611036"/>
                </a:lnTo>
                <a:lnTo>
                  <a:pt x="91519" y="597768"/>
                </a:lnTo>
                <a:close/>
                <a:moveTo>
                  <a:pt x="441082" y="507815"/>
                </a:moveTo>
                <a:cubicBezTo>
                  <a:pt x="439081" y="507150"/>
                  <a:pt x="436412" y="508037"/>
                  <a:pt x="432854" y="511585"/>
                </a:cubicBezTo>
                <a:cubicBezTo>
                  <a:pt x="318993" y="582551"/>
                  <a:pt x="219365" y="667711"/>
                  <a:pt x="119736" y="738677"/>
                </a:cubicBezTo>
                <a:cubicBezTo>
                  <a:pt x="105504" y="752871"/>
                  <a:pt x="119736" y="767064"/>
                  <a:pt x="133969" y="767064"/>
                </a:cubicBezTo>
                <a:cubicBezTo>
                  <a:pt x="233597" y="681904"/>
                  <a:pt x="333226" y="596745"/>
                  <a:pt x="447087" y="525778"/>
                </a:cubicBezTo>
                <a:cubicBezTo>
                  <a:pt x="447087" y="525778"/>
                  <a:pt x="447087" y="509811"/>
                  <a:pt x="441082" y="507815"/>
                </a:cubicBezTo>
                <a:close/>
                <a:moveTo>
                  <a:pt x="471044" y="322045"/>
                </a:moveTo>
                <a:cubicBezTo>
                  <a:pt x="469042" y="321380"/>
                  <a:pt x="466374" y="322268"/>
                  <a:pt x="462816" y="325816"/>
                </a:cubicBezTo>
                <a:cubicBezTo>
                  <a:pt x="348955" y="396782"/>
                  <a:pt x="249326" y="467748"/>
                  <a:pt x="149698" y="552908"/>
                </a:cubicBezTo>
                <a:cubicBezTo>
                  <a:pt x="135465" y="567101"/>
                  <a:pt x="149698" y="581294"/>
                  <a:pt x="163931" y="567101"/>
                </a:cubicBezTo>
                <a:cubicBezTo>
                  <a:pt x="263559" y="481941"/>
                  <a:pt x="363187" y="410975"/>
                  <a:pt x="477048" y="340009"/>
                </a:cubicBezTo>
                <a:cubicBezTo>
                  <a:pt x="477048" y="340009"/>
                  <a:pt x="477048" y="324042"/>
                  <a:pt x="471044" y="322045"/>
                </a:cubicBezTo>
                <a:close/>
                <a:moveTo>
                  <a:pt x="445013" y="143827"/>
                </a:moveTo>
                <a:cubicBezTo>
                  <a:pt x="318475" y="215169"/>
                  <a:pt x="220057" y="315046"/>
                  <a:pt x="107578" y="414924"/>
                </a:cubicBezTo>
                <a:cubicBezTo>
                  <a:pt x="93518" y="429192"/>
                  <a:pt x="107578" y="443461"/>
                  <a:pt x="121638" y="429192"/>
                </a:cubicBezTo>
                <a:cubicBezTo>
                  <a:pt x="234116" y="343583"/>
                  <a:pt x="332535" y="229437"/>
                  <a:pt x="459073" y="158096"/>
                </a:cubicBezTo>
                <a:cubicBezTo>
                  <a:pt x="459073" y="158096"/>
                  <a:pt x="459073" y="143828"/>
                  <a:pt x="445013" y="143827"/>
                </a:cubicBezTo>
                <a:close/>
                <a:moveTo>
                  <a:pt x="423248" y="46864"/>
                </a:moveTo>
                <a:lnTo>
                  <a:pt x="462493" y="71163"/>
                </a:lnTo>
                <a:cubicBezTo>
                  <a:pt x="476761" y="99628"/>
                  <a:pt x="491030" y="142326"/>
                  <a:pt x="491030" y="185023"/>
                </a:cubicBezTo>
                <a:cubicBezTo>
                  <a:pt x="505298" y="227721"/>
                  <a:pt x="505298" y="270419"/>
                  <a:pt x="505298" y="313117"/>
                </a:cubicBezTo>
                <a:cubicBezTo>
                  <a:pt x="505298" y="355814"/>
                  <a:pt x="519566" y="412744"/>
                  <a:pt x="519566" y="455442"/>
                </a:cubicBezTo>
                <a:cubicBezTo>
                  <a:pt x="519566" y="512372"/>
                  <a:pt x="533835" y="583535"/>
                  <a:pt x="533835" y="640465"/>
                </a:cubicBezTo>
                <a:cubicBezTo>
                  <a:pt x="548103" y="668931"/>
                  <a:pt x="548103" y="697396"/>
                  <a:pt x="548103" y="740093"/>
                </a:cubicBezTo>
                <a:cubicBezTo>
                  <a:pt x="548103" y="754326"/>
                  <a:pt x="562371" y="782791"/>
                  <a:pt x="548103" y="797024"/>
                </a:cubicBezTo>
                <a:cubicBezTo>
                  <a:pt x="533835" y="839721"/>
                  <a:pt x="491030" y="839721"/>
                  <a:pt x="448225" y="853954"/>
                </a:cubicBezTo>
                <a:cubicBezTo>
                  <a:pt x="391152" y="853954"/>
                  <a:pt x="319811" y="853954"/>
                  <a:pt x="262738" y="868187"/>
                </a:cubicBezTo>
                <a:cubicBezTo>
                  <a:pt x="219933" y="868187"/>
                  <a:pt x="177128" y="882419"/>
                  <a:pt x="134324" y="868186"/>
                </a:cubicBezTo>
                <a:cubicBezTo>
                  <a:pt x="91519" y="839721"/>
                  <a:pt x="91519" y="782791"/>
                  <a:pt x="91519" y="754326"/>
                </a:cubicBezTo>
                <a:lnTo>
                  <a:pt x="90189" y="611036"/>
                </a:lnTo>
                <a:lnTo>
                  <a:pt x="84385" y="668931"/>
                </a:lnTo>
                <a:lnTo>
                  <a:pt x="77251" y="740092"/>
                </a:lnTo>
                <a:lnTo>
                  <a:pt x="77251" y="782791"/>
                </a:lnTo>
                <a:cubicBezTo>
                  <a:pt x="77251" y="811256"/>
                  <a:pt x="77251" y="825489"/>
                  <a:pt x="91519" y="839721"/>
                </a:cubicBezTo>
                <a:cubicBezTo>
                  <a:pt x="105787" y="868187"/>
                  <a:pt x="120056" y="882419"/>
                  <a:pt x="162860" y="882419"/>
                </a:cubicBezTo>
                <a:cubicBezTo>
                  <a:pt x="177129" y="896652"/>
                  <a:pt x="191397" y="882419"/>
                  <a:pt x="205665" y="882419"/>
                </a:cubicBezTo>
                <a:cubicBezTo>
                  <a:pt x="248470" y="882419"/>
                  <a:pt x="277006" y="882419"/>
                  <a:pt x="305543" y="882419"/>
                </a:cubicBezTo>
                <a:cubicBezTo>
                  <a:pt x="362616" y="882419"/>
                  <a:pt x="419689" y="882419"/>
                  <a:pt x="476762" y="868186"/>
                </a:cubicBezTo>
                <a:cubicBezTo>
                  <a:pt x="498164" y="868186"/>
                  <a:pt x="515999" y="861070"/>
                  <a:pt x="530268" y="850396"/>
                </a:cubicBezTo>
                <a:lnTo>
                  <a:pt x="562371" y="811256"/>
                </a:lnTo>
                <a:lnTo>
                  <a:pt x="562371" y="797023"/>
                </a:lnTo>
                <a:cubicBezTo>
                  <a:pt x="562371" y="754326"/>
                  <a:pt x="548103" y="711628"/>
                  <a:pt x="548103" y="668931"/>
                </a:cubicBezTo>
                <a:cubicBezTo>
                  <a:pt x="533835" y="612000"/>
                  <a:pt x="533835" y="555070"/>
                  <a:pt x="533835" y="498140"/>
                </a:cubicBezTo>
                <a:cubicBezTo>
                  <a:pt x="533835" y="469675"/>
                  <a:pt x="533834" y="437651"/>
                  <a:pt x="533835" y="405628"/>
                </a:cubicBezTo>
                <a:lnTo>
                  <a:pt x="533835" y="327348"/>
                </a:lnTo>
                <a:lnTo>
                  <a:pt x="521350" y="249070"/>
                </a:lnTo>
                <a:lnTo>
                  <a:pt x="521234" y="243987"/>
                </a:lnTo>
                <a:lnTo>
                  <a:pt x="519566" y="234837"/>
                </a:lnTo>
                <a:cubicBezTo>
                  <a:pt x="515999" y="209930"/>
                  <a:pt x="512432" y="185024"/>
                  <a:pt x="505298" y="156558"/>
                </a:cubicBezTo>
                <a:cubicBezTo>
                  <a:pt x="505298" y="113861"/>
                  <a:pt x="476761" y="71163"/>
                  <a:pt x="448225" y="56930"/>
                </a:cubicBezTo>
                <a:close/>
                <a:moveTo>
                  <a:pt x="454420" y="34442"/>
                </a:moveTo>
                <a:lnTo>
                  <a:pt x="475424" y="54706"/>
                </a:lnTo>
                <a:cubicBezTo>
                  <a:pt x="498164" y="85395"/>
                  <a:pt x="508865" y="128093"/>
                  <a:pt x="519566" y="170791"/>
                </a:cubicBezTo>
                <a:lnTo>
                  <a:pt x="521234" y="243987"/>
                </a:lnTo>
                <a:lnTo>
                  <a:pt x="533834" y="313116"/>
                </a:lnTo>
                <a:lnTo>
                  <a:pt x="533835" y="327348"/>
                </a:lnTo>
                <a:lnTo>
                  <a:pt x="533835" y="327349"/>
                </a:lnTo>
                <a:cubicBezTo>
                  <a:pt x="533834" y="455442"/>
                  <a:pt x="548103" y="569303"/>
                  <a:pt x="562371" y="697396"/>
                </a:cubicBezTo>
                <a:cubicBezTo>
                  <a:pt x="562371" y="725861"/>
                  <a:pt x="576639" y="782791"/>
                  <a:pt x="562371" y="811256"/>
                </a:cubicBezTo>
                <a:lnTo>
                  <a:pt x="562371" y="839721"/>
                </a:lnTo>
                <a:cubicBezTo>
                  <a:pt x="562371" y="868186"/>
                  <a:pt x="533835" y="868186"/>
                  <a:pt x="519566" y="882419"/>
                </a:cubicBezTo>
                <a:cubicBezTo>
                  <a:pt x="448225" y="910884"/>
                  <a:pt x="348347" y="882419"/>
                  <a:pt x="277006" y="896652"/>
                </a:cubicBezTo>
                <a:cubicBezTo>
                  <a:pt x="234202" y="896651"/>
                  <a:pt x="191397" y="896651"/>
                  <a:pt x="162860" y="896652"/>
                </a:cubicBezTo>
                <a:cubicBezTo>
                  <a:pt x="134324" y="896652"/>
                  <a:pt x="91519" y="896652"/>
                  <a:pt x="77251" y="868186"/>
                </a:cubicBezTo>
                <a:cubicBezTo>
                  <a:pt x="62983" y="853954"/>
                  <a:pt x="77251" y="825489"/>
                  <a:pt x="77251" y="811256"/>
                </a:cubicBezTo>
                <a:cubicBezTo>
                  <a:pt x="77251" y="782791"/>
                  <a:pt x="77251" y="768559"/>
                  <a:pt x="77251" y="740093"/>
                </a:cubicBezTo>
                <a:lnTo>
                  <a:pt x="77251" y="740092"/>
                </a:lnTo>
                <a:lnTo>
                  <a:pt x="77251" y="697396"/>
                </a:lnTo>
                <a:cubicBezTo>
                  <a:pt x="62983" y="569302"/>
                  <a:pt x="77251" y="441210"/>
                  <a:pt x="48714" y="313116"/>
                </a:cubicBezTo>
                <a:lnTo>
                  <a:pt x="45640" y="283671"/>
                </a:lnTo>
                <a:lnTo>
                  <a:pt x="20178" y="142326"/>
                </a:lnTo>
                <a:cubicBezTo>
                  <a:pt x="20178" y="128093"/>
                  <a:pt x="5910" y="142326"/>
                  <a:pt x="5910" y="156558"/>
                </a:cubicBezTo>
                <a:cubicBezTo>
                  <a:pt x="34446" y="270419"/>
                  <a:pt x="48714" y="398512"/>
                  <a:pt x="62983" y="526605"/>
                </a:cubicBezTo>
                <a:cubicBezTo>
                  <a:pt x="62982" y="583535"/>
                  <a:pt x="62983" y="640465"/>
                  <a:pt x="62983" y="697395"/>
                </a:cubicBezTo>
                <a:cubicBezTo>
                  <a:pt x="62983" y="740094"/>
                  <a:pt x="48714" y="782791"/>
                  <a:pt x="48714" y="825489"/>
                </a:cubicBezTo>
                <a:cubicBezTo>
                  <a:pt x="48714" y="853954"/>
                  <a:pt x="48714" y="882419"/>
                  <a:pt x="77251" y="896651"/>
                </a:cubicBezTo>
                <a:cubicBezTo>
                  <a:pt x="105787" y="910884"/>
                  <a:pt x="148592" y="910884"/>
                  <a:pt x="177128" y="910884"/>
                </a:cubicBezTo>
                <a:cubicBezTo>
                  <a:pt x="219933" y="910884"/>
                  <a:pt x="248470" y="910884"/>
                  <a:pt x="291274" y="910884"/>
                </a:cubicBezTo>
                <a:cubicBezTo>
                  <a:pt x="334079" y="910884"/>
                  <a:pt x="362616" y="910884"/>
                  <a:pt x="405420" y="910884"/>
                </a:cubicBezTo>
                <a:cubicBezTo>
                  <a:pt x="448225" y="910884"/>
                  <a:pt x="491030" y="910884"/>
                  <a:pt x="533835" y="896652"/>
                </a:cubicBezTo>
                <a:cubicBezTo>
                  <a:pt x="562371" y="882419"/>
                  <a:pt x="576639" y="868187"/>
                  <a:pt x="576639" y="825489"/>
                </a:cubicBezTo>
                <a:cubicBezTo>
                  <a:pt x="590907" y="782791"/>
                  <a:pt x="576639" y="740094"/>
                  <a:pt x="576639" y="711628"/>
                </a:cubicBezTo>
                <a:cubicBezTo>
                  <a:pt x="562371" y="654698"/>
                  <a:pt x="562371" y="612000"/>
                  <a:pt x="562371" y="569303"/>
                </a:cubicBezTo>
                <a:cubicBezTo>
                  <a:pt x="562371" y="498140"/>
                  <a:pt x="562371" y="441210"/>
                  <a:pt x="562371" y="370047"/>
                </a:cubicBezTo>
                <a:cubicBezTo>
                  <a:pt x="548103" y="313117"/>
                  <a:pt x="548103" y="270419"/>
                  <a:pt x="533834" y="213489"/>
                </a:cubicBezTo>
                <a:cubicBezTo>
                  <a:pt x="533835" y="170791"/>
                  <a:pt x="519566" y="128093"/>
                  <a:pt x="505298" y="85395"/>
                </a:cubicBezTo>
                <a:cubicBezTo>
                  <a:pt x="491030" y="64046"/>
                  <a:pt x="476762" y="49814"/>
                  <a:pt x="462493" y="39139"/>
                </a:cubicBezTo>
                <a:close/>
                <a:moveTo>
                  <a:pt x="399145" y="37152"/>
                </a:moveTo>
                <a:lnTo>
                  <a:pt x="423248" y="46864"/>
                </a:lnTo>
                <a:lnTo>
                  <a:pt x="410771" y="39140"/>
                </a:lnTo>
                <a:close/>
                <a:moveTo>
                  <a:pt x="289158" y="41950"/>
                </a:moveTo>
                <a:cubicBezTo>
                  <a:pt x="204556" y="70279"/>
                  <a:pt x="148155" y="126937"/>
                  <a:pt x="77653" y="183595"/>
                </a:cubicBezTo>
                <a:cubicBezTo>
                  <a:pt x="63553" y="183595"/>
                  <a:pt x="77653" y="197759"/>
                  <a:pt x="91753" y="197759"/>
                </a:cubicBezTo>
                <a:cubicBezTo>
                  <a:pt x="148155" y="155266"/>
                  <a:pt x="218657" y="84444"/>
                  <a:pt x="303259" y="70279"/>
                </a:cubicBezTo>
                <a:cubicBezTo>
                  <a:pt x="303259" y="56115"/>
                  <a:pt x="303259" y="41950"/>
                  <a:pt x="289158" y="41950"/>
                </a:cubicBezTo>
                <a:close/>
                <a:moveTo>
                  <a:pt x="440072" y="26093"/>
                </a:moveTo>
                <a:lnTo>
                  <a:pt x="454420" y="34442"/>
                </a:lnTo>
                <a:lnTo>
                  <a:pt x="448225" y="28465"/>
                </a:lnTo>
                <a:close/>
                <a:moveTo>
                  <a:pt x="351588" y="29019"/>
                </a:moveTo>
                <a:lnTo>
                  <a:pt x="399145" y="37152"/>
                </a:lnTo>
                <a:lnTo>
                  <a:pt x="392490" y="34469"/>
                </a:lnTo>
                <a:close/>
                <a:moveTo>
                  <a:pt x="347013" y="28409"/>
                </a:moveTo>
                <a:lnTo>
                  <a:pt x="351588" y="29019"/>
                </a:lnTo>
                <a:lnTo>
                  <a:pt x="348347" y="28465"/>
                </a:lnTo>
                <a:close/>
                <a:moveTo>
                  <a:pt x="313327" y="27009"/>
                </a:moveTo>
                <a:lnTo>
                  <a:pt x="347013" y="28409"/>
                </a:lnTo>
                <a:lnTo>
                  <a:pt x="334079" y="26686"/>
                </a:lnTo>
                <a:close/>
                <a:moveTo>
                  <a:pt x="199387" y="23982"/>
                </a:moveTo>
                <a:lnTo>
                  <a:pt x="219933" y="28465"/>
                </a:lnTo>
                <a:lnTo>
                  <a:pt x="313327" y="27009"/>
                </a:lnTo>
                <a:lnTo>
                  <a:pt x="219933" y="23128"/>
                </a:lnTo>
                <a:close/>
                <a:moveTo>
                  <a:pt x="393393" y="12513"/>
                </a:moveTo>
                <a:lnTo>
                  <a:pt x="440072" y="26093"/>
                </a:lnTo>
                <a:lnTo>
                  <a:pt x="419689" y="14232"/>
                </a:lnTo>
                <a:close/>
                <a:moveTo>
                  <a:pt x="105787" y="14232"/>
                </a:moveTo>
                <a:lnTo>
                  <a:pt x="91519" y="15731"/>
                </a:lnTo>
                <a:lnTo>
                  <a:pt x="91519" y="21349"/>
                </a:lnTo>
                <a:cubicBezTo>
                  <a:pt x="91519" y="24907"/>
                  <a:pt x="91519" y="28465"/>
                  <a:pt x="91519" y="28465"/>
                </a:cubicBezTo>
                <a:lnTo>
                  <a:pt x="199387" y="23982"/>
                </a:lnTo>
                <a:lnTo>
                  <a:pt x="162860" y="16012"/>
                </a:lnTo>
                <a:cubicBezTo>
                  <a:pt x="145025" y="14233"/>
                  <a:pt x="127190" y="14233"/>
                  <a:pt x="105787" y="14232"/>
                </a:cubicBezTo>
                <a:close/>
                <a:moveTo>
                  <a:pt x="277006" y="0"/>
                </a:moveTo>
                <a:lnTo>
                  <a:pt x="240843" y="2945"/>
                </a:lnTo>
                <a:lnTo>
                  <a:pt x="310893" y="7117"/>
                </a:lnTo>
                <a:lnTo>
                  <a:pt x="393393" y="12513"/>
                </a:lnTo>
                <a:lnTo>
                  <a:pt x="362616" y="3558"/>
                </a:lnTo>
                <a:cubicBezTo>
                  <a:pt x="334079" y="0"/>
                  <a:pt x="305543" y="0"/>
                  <a:pt x="277006" y="0"/>
                </a:cubicBezTo>
                <a:close/>
                <a:moveTo>
                  <a:pt x="91519" y="0"/>
                </a:moveTo>
                <a:cubicBezTo>
                  <a:pt x="48714" y="0"/>
                  <a:pt x="20178" y="14232"/>
                  <a:pt x="5910" y="42698"/>
                </a:cubicBezTo>
                <a:cubicBezTo>
                  <a:pt x="-8359" y="71163"/>
                  <a:pt x="5910" y="113860"/>
                  <a:pt x="20178" y="142326"/>
                </a:cubicBezTo>
                <a:cubicBezTo>
                  <a:pt x="27312" y="170791"/>
                  <a:pt x="34446" y="199256"/>
                  <a:pt x="39797" y="227721"/>
                </a:cubicBezTo>
                <a:lnTo>
                  <a:pt x="45640" y="283671"/>
                </a:lnTo>
                <a:lnTo>
                  <a:pt x="61199" y="370047"/>
                </a:lnTo>
                <a:lnTo>
                  <a:pt x="89957" y="586035"/>
                </a:lnTo>
                <a:lnTo>
                  <a:pt x="89736" y="562186"/>
                </a:lnTo>
                <a:cubicBezTo>
                  <a:pt x="87952" y="498140"/>
                  <a:pt x="84385" y="434093"/>
                  <a:pt x="77251" y="370047"/>
                </a:cubicBezTo>
                <a:cubicBezTo>
                  <a:pt x="77251" y="313117"/>
                  <a:pt x="62983" y="241954"/>
                  <a:pt x="48714" y="185023"/>
                </a:cubicBezTo>
                <a:cubicBezTo>
                  <a:pt x="48714" y="142326"/>
                  <a:pt x="20178" y="99628"/>
                  <a:pt x="20178" y="56931"/>
                </a:cubicBezTo>
                <a:cubicBezTo>
                  <a:pt x="20178" y="35581"/>
                  <a:pt x="52281" y="22239"/>
                  <a:pt x="80372" y="16901"/>
                </a:cubicBezTo>
                <a:lnTo>
                  <a:pt x="91519" y="15731"/>
                </a:lnTo>
                <a:lnTo>
                  <a:pt x="91519" y="14233"/>
                </a:lnTo>
                <a:cubicBezTo>
                  <a:pt x="127190" y="14233"/>
                  <a:pt x="159293" y="10674"/>
                  <a:pt x="189613" y="7116"/>
                </a:cubicBezTo>
                <a:lnTo>
                  <a:pt x="240843" y="2945"/>
                </a:lnTo>
                <a:lnTo>
                  <a:pt x="191397" y="0"/>
                </a:lnTo>
                <a:cubicBezTo>
                  <a:pt x="162860" y="0"/>
                  <a:pt x="120056" y="0"/>
                  <a:pt x="91519" y="0"/>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81" name="任意多边形 80"/>
          <p:cNvSpPr>
            <a:spLocks/>
          </p:cNvSpPr>
          <p:nvPr/>
        </p:nvSpPr>
        <p:spPr bwMode="auto">
          <a:xfrm rot="21401676" flipH="1">
            <a:off x="3156717" y="3135179"/>
            <a:ext cx="711285" cy="2183542"/>
          </a:xfrm>
          <a:custGeom>
            <a:avLst/>
            <a:gdLst>
              <a:gd name="connsiteX0" fmla="*/ 217772 w 711285"/>
              <a:gd name="connsiteY0" fmla="*/ 2156741 h 2183542"/>
              <a:gd name="connsiteX1" fmla="*/ 217772 w 711285"/>
              <a:gd name="connsiteY1" fmla="*/ 2170930 h 2183542"/>
              <a:gd name="connsiteX2" fmla="*/ 217772 w 711285"/>
              <a:gd name="connsiteY2" fmla="*/ 2156741 h 2183542"/>
              <a:gd name="connsiteX3" fmla="*/ 213041 w 711285"/>
              <a:gd name="connsiteY3" fmla="*/ 1994299 h 2183542"/>
              <a:gd name="connsiteX4" fmla="*/ 217772 w 711285"/>
              <a:gd name="connsiteY4" fmla="*/ 2057417 h 2183542"/>
              <a:gd name="connsiteX5" fmla="*/ 217772 w 711285"/>
              <a:gd name="connsiteY5" fmla="*/ 2142552 h 2183542"/>
              <a:gd name="connsiteX6" fmla="*/ 224822 w 711285"/>
              <a:gd name="connsiteY6" fmla="*/ 2153193 h 2183542"/>
              <a:gd name="connsiteX7" fmla="*/ 224823 w 711285"/>
              <a:gd name="connsiteY7" fmla="*/ 2153193 h 2183542"/>
              <a:gd name="connsiteX8" fmla="*/ 231873 w 711285"/>
              <a:gd name="connsiteY8" fmla="*/ 2142552 h 2183542"/>
              <a:gd name="connsiteX9" fmla="*/ 235310 w 711285"/>
              <a:gd name="connsiteY9" fmla="*/ 2094548 h 2183542"/>
              <a:gd name="connsiteX10" fmla="*/ 202777 w 711285"/>
              <a:gd name="connsiteY10" fmla="*/ 1923413 h 2183542"/>
              <a:gd name="connsiteX11" fmla="*/ 212485 w 711285"/>
              <a:gd name="connsiteY11" fmla="*/ 1991793 h 2183542"/>
              <a:gd name="connsiteX12" fmla="*/ 213041 w 711285"/>
              <a:gd name="connsiteY12" fmla="*/ 1994299 h 2183542"/>
              <a:gd name="connsiteX13" fmla="*/ 210942 w 711285"/>
              <a:gd name="connsiteY13" fmla="*/ 1966297 h 2183542"/>
              <a:gd name="connsiteX14" fmla="*/ 611407 w 711285"/>
              <a:gd name="connsiteY14" fmla="*/ 1869713 h 2183542"/>
              <a:gd name="connsiteX15" fmla="*/ 471579 w 711285"/>
              <a:gd name="connsiteY15" fmla="*/ 1969342 h 2183542"/>
              <a:gd name="connsiteX16" fmla="*/ 485562 w 711285"/>
              <a:gd name="connsiteY16" fmla="*/ 1983575 h 2183542"/>
              <a:gd name="connsiteX17" fmla="*/ 498770 w 711285"/>
              <a:gd name="connsiteY17" fmla="*/ 1975758 h 2183542"/>
              <a:gd name="connsiteX18" fmla="*/ 473576 w 711285"/>
              <a:gd name="connsiteY18" fmla="*/ 2000053 h 2183542"/>
              <a:gd name="connsiteX19" fmla="*/ 487559 w 711285"/>
              <a:gd name="connsiteY19" fmla="*/ 2013538 h 2183542"/>
              <a:gd name="connsiteX20" fmla="*/ 543491 w 711285"/>
              <a:gd name="connsiteY20" fmla="*/ 1973085 h 2183542"/>
              <a:gd name="connsiteX21" fmla="*/ 534751 w 711285"/>
              <a:gd name="connsiteY21" fmla="*/ 1966343 h 2183542"/>
              <a:gd name="connsiteX22" fmla="*/ 522148 w 711285"/>
              <a:gd name="connsiteY22" fmla="*/ 1961924 h 2183542"/>
              <a:gd name="connsiteX23" fmla="*/ 560720 w 711285"/>
              <a:gd name="connsiteY23" fmla="*/ 1939098 h 2183542"/>
              <a:gd name="connsiteX24" fmla="*/ 625390 w 711285"/>
              <a:gd name="connsiteY24" fmla="*/ 1883946 h 2183542"/>
              <a:gd name="connsiteX25" fmla="*/ 611407 w 711285"/>
              <a:gd name="connsiteY25" fmla="*/ 1869713 h 2183542"/>
              <a:gd name="connsiteX26" fmla="*/ 212834 w 711285"/>
              <a:gd name="connsiteY26" fmla="*/ 1858749 h 2183542"/>
              <a:gd name="connsiteX27" fmla="*/ 226585 w 711285"/>
              <a:gd name="connsiteY27" fmla="*/ 1965188 h 2183542"/>
              <a:gd name="connsiteX28" fmla="*/ 234729 w 711285"/>
              <a:gd name="connsiteY28" fmla="*/ 2008318 h 2183542"/>
              <a:gd name="connsiteX29" fmla="*/ 233635 w 711285"/>
              <a:gd name="connsiteY29" fmla="*/ 1984698 h 2183542"/>
              <a:gd name="connsiteX30" fmla="*/ 221958 w 711285"/>
              <a:gd name="connsiteY30" fmla="*/ 1901116 h 2183542"/>
              <a:gd name="connsiteX31" fmla="*/ 546584 w 711285"/>
              <a:gd name="connsiteY31" fmla="*/ 1784475 h 2183542"/>
              <a:gd name="connsiteX32" fmla="*/ 541247 w 711285"/>
              <a:gd name="connsiteY32" fmla="*/ 1788024 h 2183542"/>
              <a:gd name="connsiteX33" fmla="*/ 379351 w 711285"/>
              <a:gd name="connsiteY33" fmla="*/ 1901570 h 2183542"/>
              <a:gd name="connsiteX34" fmla="*/ 235033 w 711285"/>
              <a:gd name="connsiteY34" fmla="*/ 2009932 h 2183542"/>
              <a:gd name="connsiteX35" fmla="*/ 234729 w 711285"/>
              <a:gd name="connsiteY35" fmla="*/ 2008318 h 2183542"/>
              <a:gd name="connsiteX36" fmla="*/ 234811 w 711285"/>
              <a:gd name="connsiteY36" fmla="*/ 2010099 h 2183542"/>
              <a:gd name="connsiteX37" fmla="*/ 228129 w 711285"/>
              <a:gd name="connsiteY37" fmla="*/ 2015116 h 2183542"/>
              <a:gd name="connsiteX38" fmla="*/ 224571 w 711285"/>
              <a:gd name="connsiteY38" fmla="*/ 2034632 h 2183542"/>
              <a:gd name="connsiteX39" fmla="*/ 236215 w 711285"/>
              <a:gd name="connsiteY39" fmla="*/ 2040438 h 2183542"/>
              <a:gd name="connsiteX40" fmla="*/ 237381 w 711285"/>
              <a:gd name="connsiteY40" fmla="*/ 2065620 h 2183542"/>
              <a:gd name="connsiteX41" fmla="*/ 235310 w 711285"/>
              <a:gd name="connsiteY41" fmla="*/ 2094548 h 2183542"/>
              <a:gd name="connsiteX42" fmla="*/ 245973 w 711285"/>
              <a:gd name="connsiteY42" fmla="*/ 2142552 h 2183542"/>
              <a:gd name="connsiteX43" fmla="*/ 258850 w 711285"/>
              <a:gd name="connsiteY43" fmla="*/ 2136073 h 2183542"/>
              <a:gd name="connsiteX44" fmla="*/ 241269 w 711285"/>
              <a:gd name="connsiteY44" fmla="*/ 2042958 h 2183542"/>
              <a:gd name="connsiteX45" fmla="*/ 242362 w 711285"/>
              <a:gd name="connsiteY45" fmla="*/ 2043502 h 2183542"/>
              <a:gd name="connsiteX46" fmla="*/ 541247 w 711285"/>
              <a:gd name="connsiteY46" fmla="*/ 1802217 h 2183542"/>
              <a:gd name="connsiteX47" fmla="*/ 546584 w 711285"/>
              <a:gd name="connsiteY47" fmla="*/ 1784475 h 2183542"/>
              <a:gd name="connsiteX48" fmla="*/ 630637 w 711285"/>
              <a:gd name="connsiteY48" fmla="*/ 1556811 h 2183542"/>
              <a:gd name="connsiteX49" fmla="*/ 625394 w 711285"/>
              <a:gd name="connsiteY49" fmla="*/ 1560378 h 2183542"/>
              <a:gd name="connsiteX50" fmla="*/ 261838 w 711285"/>
              <a:gd name="connsiteY50" fmla="*/ 1831474 h 2183542"/>
              <a:gd name="connsiteX51" fmla="*/ 275821 w 711285"/>
              <a:gd name="connsiteY51" fmla="*/ 1845743 h 2183542"/>
              <a:gd name="connsiteX52" fmla="*/ 625394 w 711285"/>
              <a:gd name="connsiteY52" fmla="*/ 1574646 h 2183542"/>
              <a:gd name="connsiteX53" fmla="*/ 630637 w 711285"/>
              <a:gd name="connsiteY53" fmla="*/ 1556811 h 2183542"/>
              <a:gd name="connsiteX54" fmla="*/ 509981 w 711285"/>
              <a:gd name="connsiteY54" fmla="*/ 1502661 h 2183542"/>
              <a:gd name="connsiteX55" fmla="*/ 499337 w 711285"/>
              <a:gd name="connsiteY55" fmla="*/ 1506156 h 2183542"/>
              <a:gd name="connsiteX56" fmla="*/ 258051 w 711285"/>
              <a:gd name="connsiteY56" fmla="*/ 1687936 h 2183542"/>
              <a:gd name="connsiteX57" fmla="*/ 272244 w 711285"/>
              <a:gd name="connsiteY57" fmla="*/ 1701919 h 2183542"/>
              <a:gd name="connsiteX58" fmla="*/ 499337 w 711285"/>
              <a:gd name="connsiteY58" fmla="*/ 1520140 h 2183542"/>
              <a:gd name="connsiteX59" fmla="*/ 509981 w 711285"/>
              <a:gd name="connsiteY59" fmla="*/ 1502661 h 2183542"/>
              <a:gd name="connsiteX60" fmla="*/ 544795 w 711285"/>
              <a:gd name="connsiteY60" fmla="*/ 1290539 h 2183542"/>
              <a:gd name="connsiteX61" fmla="*/ 258188 w 711285"/>
              <a:gd name="connsiteY61" fmla="*/ 1487943 h 2183542"/>
              <a:gd name="connsiteX62" fmla="*/ 258188 w 711285"/>
              <a:gd name="connsiteY62" fmla="*/ 1516144 h 2183542"/>
              <a:gd name="connsiteX63" fmla="*/ 559125 w 711285"/>
              <a:gd name="connsiteY63" fmla="*/ 1304639 h 2183542"/>
              <a:gd name="connsiteX64" fmla="*/ 544795 w 711285"/>
              <a:gd name="connsiteY64" fmla="*/ 1290539 h 2183542"/>
              <a:gd name="connsiteX65" fmla="*/ 457347 w 711285"/>
              <a:gd name="connsiteY65" fmla="*/ 1174565 h 2183542"/>
              <a:gd name="connsiteX66" fmla="*/ 258091 w 711285"/>
              <a:gd name="connsiteY66" fmla="*/ 1346048 h 2183542"/>
              <a:gd name="connsiteX67" fmla="*/ 272323 w 711285"/>
              <a:gd name="connsiteY67" fmla="*/ 1346048 h 2183542"/>
              <a:gd name="connsiteX68" fmla="*/ 457347 w 711285"/>
              <a:gd name="connsiteY68" fmla="*/ 1203145 h 2183542"/>
              <a:gd name="connsiteX69" fmla="*/ 457347 w 711285"/>
              <a:gd name="connsiteY69" fmla="*/ 1174565 h 2183542"/>
              <a:gd name="connsiteX70" fmla="*/ 430692 w 711285"/>
              <a:gd name="connsiteY70" fmla="*/ 1033046 h 2183542"/>
              <a:gd name="connsiteX71" fmla="*/ 228350 w 711285"/>
              <a:gd name="connsiteY71" fmla="*/ 1190239 h 2183542"/>
              <a:gd name="connsiteX72" fmla="*/ 228350 w 711285"/>
              <a:gd name="connsiteY72" fmla="*/ 1204530 h 2183542"/>
              <a:gd name="connsiteX73" fmla="*/ 445145 w 711285"/>
              <a:gd name="connsiteY73" fmla="*/ 1047336 h 2183542"/>
              <a:gd name="connsiteX74" fmla="*/ 430692 w 711285"/>
              <a:gd name="connsiteY74" fmla="*/ 1033046 h 2183542"/>
              <a:gd name="connsiteX75" fmla="*/ 109812 w 711285"/>
              <a:gd name="connsiteY75" fmla="*/ 775241 h 2183542"/>
              <a:gd name="connsiteX76" fmla="*/ 119070 w 711285"/>
              <a:gd name="connsiteY76" fmla="*/ 901007 h 2183542"/>
              <a:gd name="connsiteX77" fmla="*/ 130369 w 711285"/>
              <a:gd name="connsiteY77" fmla="*/ 1054508 h 2183542"/>
              <a:gd name="connsiteX78" fmla="*/ 122297 w 711285"/>
              <a:gd name="connsiteY78" fmla="*/ 1060980 h 2183542"/>
              <a:gd name="connsiteX79" fmla="*/ 115765 w 711285"/>
              <a:gd name="connsiteY79" fmla="*/ 987472 h 2183542"/>
              <a:gd name="connsiteX80" fmla="*/ 98654 w 711285"/>
              <a:gd name="connsiteY80" fmla="*/ 864656 h 2183542"/>
              <a:gd name="connsiteX81" fmla="*/ 104969 w 711285"/>
              <a:gd name="connsiteY81" fmla="*/ 979047 h 2183542"/>
              <a:gd name="connsiteX82" fmla="*/ 119070 w 711285"/>
              <a:gd name="connsiteY82" fmla="*/ 1362152 h 2183542"/>
              <a:gd name="connsiteX83" fmla="*/ 161371 w 711285"/>
              <a:gd name="connsiteY83" fmla="*/ 1716879 h 2183542"/>
              <a:gd name="connsiteX84" fmla="*/ 194859 w 711285"/>
              <a:gd name="connsiteY84" fmla="*/ 1881827 h 2183542"/>
              <a:gd name="connsiteX85" fmla="*/ 202777 w 711285"/>
              <a:gd name="connsiteY85" fmla="*/ 1923413 h 2183542"/>
              <a:gd name="connsiteX86" fmla="*/ 189572 w 711285"/>
              <a:gd name="connsiteY86" fmla="*/ 1830392 h 2183542"/>
              <a:gd name="connsiteX87" fmla="*/ 184849 w 711285"/>
              <a:gd name="connsiteY87" fmla="*/ 1746751 h 2183542"/>
              <a:gd name="connsiteX88" fmla="*/ 161371 w 711285"/>
              <a:gd name="connsiteY88" fmla="*/ 1660123 h 2183542"/>
              <a:gd name="connsiteX89" fmla="*/ 147271 w 711285"/>
              <a:gd name="connsiteY89" fmla="*/ 1475665 h 2183542"/>
              <a:gd name="connsiteX90" fmla="*/ 140220 w 711285"/>
              <a:gd name="connsiteY90" fmla="*/ 1284112 h 2183542"/>
              <a:gd name="connsiteX91" fmla="*/ 140128 w 711285"/>
              <a:gd name="connsiteY91" fmla="*/ 1281595 h 2183542"/>
              <a:gd name="connsiteX92" fmla="*/ 131408 w 711285"/>
              <a:gd name="connsiteY92" fmla="*/ 1163505 h 2183542"/>
              <a:gd name="connsiteX93" fmla="*/ 123057 w 711285"/>
              <a:gd name="connsiteY93" fmla="*/ 1069531 h 2183542"/>
              <a:gd name="connsiteX94" fmla="*/ 125044 w 711285"/>
              <a:gd name="connsiteY94" fmla="*/ 1071548 h 2183542"/>
              <a:gd name="connsiteX95" fmla="*/ 132074 w 711285"/>
              <a:gd name="connsiteY95" fmla="*/ 1078682 h 2183542"/>
              <a:gd name="connsiteX96" fmla="*/ 132144 w 711285"/>
              <a:gd name="connsiteY96" fmla="*/ 1078626 h 2183542"/>
              <a:gd name="connsiteX97" fmla="*/ 133170 w 711285"/>
              <a:gd name="connsiteY97" fmla="*/ 1092560 h 2183542"/>
              <a:gd name="connsiteX98" fmla="*/ 140128 w 711285"/>
              <a:gd name="connsiteY98" fmla="*/ 1281595 h 2183542"/>
              <a:gd name="connsiteX99" fmla="*/ 144406 w 711285"/>
              <a:gd name="connsiteY99" fmla="*/ 1339538 h 2183542"/>
              <a:gd name="connsiteX100" fmla="*/ 161371 w 711285"/>
              <a:gd name="connsiteY100" fmla="*/ 1518232 h 2183542"/>
              <a:gd name="connsiteX101" fmla="*/ 180759 w 711285"/>
              <a:gd name="connsiteY101" fmla="*/ 1674312 h 2183542"/>
              <a:gd name="connsiteX102" fmla="*/ 184849 w 711285"/>
              <a:gd name="connsiteY102" fmla="*/ 1746751 h 2183542"/>
              <a:gd name="connsiteX103" fmla="*/ 203672 w 711285"/>
              <a:gd name="connsiteY103" fmla="*/ 1816203 h 2183542"/>
              <a:gd name="connsiteX104" fmla="*/ 212834 w 711285"/>
              <a:gd name="connsiteY104" fmla="*/ 1858749 h 2183542"/>
              <a:gd name="connsiteX105" fmla="*/ 203672 w 711285"/>
              <a:gd name="connsiteY105" fmla="*/ 1787825 h 2183542"/>
              <a:gd name="connsiteX106" fmla="*/ 175471 w 711285"/>
              <a:gd name="connsiteY106" fmla="*/ 1433098 h 2183542"/>
              <a:gd name="connsiteX107" fmla="*/ 156083 w 711285"/>
              <a:gd name="connsiteY107" fmla="*/ 1241545 h 2183542"/>
              <a:gd name="connsiteX108" fmla="*/ 148003 w 711285"/>
              <a:gd name="connsiteY108" fmla="*/ 1065911 h 2183542"/>
              <a:gd name="connsiteX109" fmla="*/ 307821 w 711285"/>
              <a:gd name="connsiteY109" fmla="*/ 937783 h 2183542"/>
              <a:gd name="connsiteX110" fmla="*/ 483568 w 711285"/>
              <a:gd name="connsiteY110" fmla="*/ 807585 h 2183542"/>
              <a:gd name="connsiteX111" fmla="*/ 469508 w 711285"/>
              <a:gd name="connsiteY111" fmla="*/ 793317 h 2183542"/>
              <a:gd name="connsiteX112" fmla="*/ 293761 w 711285"/>
              <a:gd name="connsiteY112" fmla="*/ 923515 h 2183542"/>
              <a:gd name="connsiteX113" fmla="*/ 146285 w 711285"/>
              <a:gd name="connsiteY113" fmla="*/ 1041749 h 2183542"/>
              <a:gd name="connsiteX114" fmla="*/ 124357 w 711285"/>
              <a:gd name="connsiteY114" fmla="*/ 858440 h 2183542"/>
              <a:gd name="connsiteX115" fmla="*/ 462687 w 711285"/>
              <a:gd name="connsiteY115" fmla="*/ 604061 h 2183542"/>
              <a:gd name="connsiteX116" fmla="*/ 457350 w 711285"/>
              <a:gd name="connsiteY116" fmla="*/ 607657 h 2183542"/>
              <a:gd name="connsiteX117" fmla="*/ 144232 w 711285"/>
              <a:gd name="connsiteY117" fmla="*/ 852158 h 2183542"/>
              <a:gd name="connsiteX118" fmla="*/ 158465 w 711285"/>
              <a:gd name="connsiteY118" fmla="*/ 866540 h 2183542"/>
              <a:gd name="connsiteX119" fmla="*/ 457350 w 711285"/>
              <a:gd name="connsiteY119" fmla="*/ 622039 h 2183542"/>
              <a:gd name="connsiteX120" fmla="*/ 462687 w 711285"/>
              <a:gd name="connsiteY120" fmla="*/ 604061 h 2183542"/>
              <a:gd name="connsiteX121" fmla="*/ 542536 w 711285"/>
              <a:gd name="connsiteY121" fmla="*/ 557493 h 2183542"/>
              <a:gd name="connsiteX122" fmla="*/ 556181 w 711285"/>
              <a:gd name="connsiteY122" fmla="*/ 681076 h 2183542"/>
              <a:gd name="connsiteX123" fmla="*/ 575569 w 711285"/>
              <a:gd name="connsiteY123" fmla="*/ 872629 h 2183542"/>
              <a:gd name="connsiteX124" fmla="*/ 579066 w 711285"/>
              <a:gd name="connsiteY124" fmla="*/ 948642 h 2183542"/>
              <a:gd name="connsiteX125" fmla="*/ 584382 w 711285"/>
              <a:gd name="connsiteY125" fmla="*/ 979047 h 2183542"/>
              <a:gd name="connsiteX126" fmla="*/ 640783 w 711285"/>
              <a:gd name="connsiteY126" fmla="*/ 1362152 h 2183542"/>
              <a:gd name="connsiteX127" fmla="*/ 654884 w 711285"/>
              <a:gd name="connsiteY127" fmla="*/ 1541289 h 2183542"/>
              <a:gd name="connsiteX128" fmla="*/ 656197 w 711285"/>
              <a:gd name="connsiteY128" fmla="*/ 1558960 h 2183542"/>
              <a:gd name="connsiteX129" fmla="*/ 667222 w 711285"/>
              <a:gd name="connsiteY129" fmla="*/ 1638839 h 2183542"/>
              <a:gd name="connsiteX130" fmla="*/ 683085 w 711285"/>
              <a:gd name="connsiteY130" fmla="*/ 1830392 h 2183542"/>
              <a:gd name="connsiteX131" fmla="*/ 697185 w 711285"/>
              <a:gd name="connsiteY131" fmla="*/ 1972283 h 2183542"/>
              <a:gd name="connsiteX132" fmla="*/ 693660 w 711285"/>
              <a:gd name="connsiteY132" fmla="*/ 2034360 h 2183542"/>
              <a:gd name="connsiteX133" fmla="*/ 687582 w 711285"/>
              <a:gd name="connsiteY133" fmla="*/ 2054478 h 2183542"/>
              <a:gd name="connsiteX134" fmla="*/ 686610 w 711285"/>
              <a:gd name="connsiteY134" fmla="*/ 2068059 h 2183542"/>
              <a:gd name="connsiteX135" fmla="*/ 626683 w 711285"/>
              <a:gd name="connsiteY135" fmla="*/ 2142552 h 2183542"/>
              <a:gd name="connsiteX136" fmla="*/ 556181 w 711285"/>
              <a:gd name="connsiteY136" fmla="*/ 2142552 h 2183542"/>
              <a:gd name="connsiteX137" fmla="*/ 443378 w 711285"/>
              <a:gd name="connsiteY137" fmla="*/ 2142552 h 2183542"/>
              <a:gd name="connsiteX138" fmla="*/ 330575 w 711285"/>
              <a:gd name="connsiteY138" fmla="*/ 2156741 h 2183542"/>
              <a:gd name="connsiteX139" fmla="*/ 274174 w 711285"/>
              <a:gd name="connsiteY139" fmla="*/ 2162062 h 2183542"/>
              <a:gd name="connsiteX140" fmla="*/ 249548 w 711285"/>
              <a:gd name="connsiteY140" fmla="*/ 2159739 h 2183542"/>
              <a:gd name="connsiteX141" fmla="*/ 217772 w 711285"/>
              <a:gd name="connsiteY141" fmla="*/ 2170930 h 2183542"/>
              <a:gd name="connsiteX142" fmla="*/ 344676 w 711285"/>
              <a:gd name="connsiteY142" fmla="*/ 2170930 h 2183542"/>
              <a:gd name="connsiteX143" fmla="*/ 527981 w 711285"/>
              <a:gd name="connsiteY143" fmla="*/ 2170930 h 2183542"/>
              <a:gd name="connsiteX144" fmla="*/ 697185 w 711285"/>
              <a:gd name="connsiteY144" fmla="*/ 2099985 h 2183542"/>
              <a:gd name="connsiteX145" fmla="*/ 711285 w 711285"/>
              <a:gd name="connsiteY145" fmla="*/ 2029039 h 2183542"/>
              <a:gd name="connsiteX146" fmla="*/ 711285 w 711285"/>
              <a:gd name="connsiteY146" fmla="*/ 1943905 h 2183542"/>
              <a:gd name="connsiteX147" fmla="*/ 697185 w 711285"/>
              <a:gd name="connsiteY147" fmla="*/ 1773636 h 2183542"/>
              <a:gd name="connsiteX148" fmla="*/ 654884 w 711285"/>
              <a:gd name="connsiteY148" fmla="*/ 1404720 h 2183542"/>
              <a:gd name="connsiteX149" fmla="*/ 612583 w 711285"/>
              <a:gd name="connsiteY149" fmla="*/ 1021614 h 2183542"/>
              <a:gd name="connsiteX150" fmla="*/ 556181 w 711285"/>
              <a:gd name="connsiteY150" fmla="*/ 652698 h 2183542"/>
              <a:gd name="connsiteX151" fmla="*/ 522175 w 711285"/>
              <a:gd name="connsiteY151" fmla="*/ 549202 h 2183542"/>
              <a:gd name="connsiteX152" fmla="*/ 522693 w 711285"/>
              <a:gd name="connsiteY152" fmla="*/ 560469 h 2183542"/>
              <a:gd name="connsiteX153" fmla="*/ 542081 w 711285"/>
              <a:gd name="connsiteY153" fmla="*/ 752021 h 2183542"/>
              <a:gd name="connsiteX154" fmla="*/ 584382 w 711285"/>
              <a:gd name="connsiteY154" fmla="*/ 1135127 h 2183542"/>
              <a:gd name="connsiteX155" fmla="*/ 626683 w 711285"/>
              <a:gd name="connsiteY155" fmla="*/ 1518232 h 2183542"/>
              <a:gd name="connsiteX156" fmla="*/ 668984 w 711285"/>
              <a:gd name="connsiteY156" fmla="*/ 1858770 h 2183542"/>
              <a:gd name="connsiteX157" fmla="*/ 640784 w 711285"/>
              <a:gd name="connsiteY157" fmla="*/ 2085796 h 2183542"/>
              <a:gd name="connsiteX158" fmla="*/ 429278 w 711285"/>
              <a:gd name="connsiteY158" fmla="*/ 2128362 h 2183542"/>
              <a:gd name="connsiteX159" fmla="*/ 372876 w 711285"/>
              <a:gd name="connsiteY159" fmla="*/ 2128362 h 2183542"/>
              <a:gd name="connsiteX160" fmla="*/ 368262 w 711285"/>
              <a:gd name="connsiteY160" fmla="*/ 2128363 h 2183542"/>
              <a:gd name="connsiteX161" fmla="*/ 408656 w 711285"/>
              <a:gd name="connsiteY161" fmla="*/ 2090444 h 2183542"/>
              <a:gd name="connsiteX162" fmla="*/ 471579 w 711285"/>
              <a:gd name="connsiteY162" fmla="*/ 2041503 h 2183542"/>
              <a:gd name="connsiteX163" fmla="*/ 457197 w 711285"/>
              <a:gd name="connsiteY163" fmla="*/ 2027520 h 2183542"/>
              <a:gd name="connsiteX164" fmla="*/ 342137 w 711285"/>
              <a:gd name="connsiteY164" fmla="*/ 2125402 h 2183542"/>
              <a:gd name="connsiteX165" fmla="*/ 336295 w 711285"/>
              <a:gd name="connsiteY165" fmla="*/ 2127587 h 2183542"/>
              <a:gd name="connsiteX166" fmla="*/ 336657 w 711285"/>
              <a:gd name="connsiteY166" fmla="*/ 2128362 h 2183542"/>
              <a:gd name="connsiteX167" fmla="*/ 316475 w 711285"/>
              <a:gd name="connsiteY167" fmla="*/ 2128362 h 2183542"/>
              <a:gd name="connsiteX168" fmla="*/ 267124 w 711285"/>
              <a:gd name="connsiteY168" fmla="*/ 2131910 h 2183542"/>
              <a:gd name="connsiteX169" fmla="*/ 258850 w 711285"/>
              <a:gd name="connsiteY169" fmla="*/ 2136073 h 2183542"/>
              <a:gd name="connsiteX170" fmla="*/ 260073 w 711285"/>
              <a:gd name="connsiteY170" fmla="*/ 2142552 h 2183542"/>
              <a:gd name="connsiteX171" fmla="*/ 245973 w 711285"/>
              <a:gd name="connsiteY171" fmla="*/ 2142552 h 2183542"/>
              <a:gd name="connsiteX172" fmla="*/ 245973 w 711285"/>
              <a:gd name="connsiteY172" fmla="*/ 2142552 h 2183542"/>
              <a:gd name="connsiteX173" fmla="*/ 224823 w 711285"/>
              <a:gd name="connsiteY173" fmla="*/ 2153193 h 2183542"/>
              <a:gd name="connsiteX174" fmla="*/ 224823 w 711285"/>
              <a:gd name="connsiteY174" fmla="*/ 2153194 h 2183542"/>
              <a:gd name="connsiteX175" fmla="*/ 224822 w 711285"/>
              <a:gd name="connsiteY175" fmla="*/ 2153193 h 2183542"/>
              <a:gd name="connsiteX176" fmla="*/ 217772 w 711285"/>
              <a:gd name="connsiteY176" fmla="*/ 2156741 h 2183542"/>
              <a:gd name="connsiteX177" fmla="*/ 249548 w 711285"/>
              <a:gd name="connsiteY177" fmla="*/ 2159739 h 2183542"/>
              <a:gd name="connsiteX178" fmla="*/ 288274 w 711285"/>
              <a:gd name="connsiteY178" fmla="*/ 2146099 h 2183542"/>
              <a:gd name="connsiteX179" fmla="*/ 358776 w 711285"/>
              <a:gd name="connsiteY179" fmla="*/ 2142552 h 2183542"/>
              <a:gd name="connsiteX180" fmla="*/ 457479 w 711285"/>
              <a:gd name="connsiteY180" fmla="*/ 2142552 h 2183542"/>
              <a:gd name="connsiteX181" fmla="*/ 668984 w 711285"/>
              <a:gd name="connsiteY181" fmla="*/ 2085796 h 2183542"/>
              <a:gd name="connsiteX182" fmla="*/ 685288 w 711285"/>
              <a:gd name="connsiteY182" fmla="*/ 2062073 h 2183542"/>
              <a:gd name="connsiteX183" fmla="*/ 687582 w 711285"/>
              <a:gd name="connsiteY183" fmla="*/ 2054478 h 2183542"/>
              <a:gd name="connsiteX184" fmla="*/ 690135 w 711285"/>
              <a:gd name="connsiteY184" fmla="*/ 2018841 h 2183542"/>
              <a:gd name="connsiteX185" fmla="*/ 683084 w 711285"/>
              <a:gd name="connsiteY185" fmla="*/ 1972283 h 2183542"/>
              <a:gd name="connsiteX186" fmla="*/ 668984 w 711285"/>
              <a:gd name="connsiteY186" fmla="*/ 1731068 h 2183542"/>
              <a:gd name="connsiteX187" fmla="*/ 656197 w 711285"/>
              <a:gd name="connsiteY187" fmla="*/ 1558960 h 2183542"/>
              <a:gd name="connsiteX188" fmla="*/ 640784 w 711285"/>
              <a:gd name="connsiteY188" fmla="*/ 1447286 h 2183542"/>
              <a:gd name="connsiteX189" fmla="*/ 584382 w 711285"/>
              <a:gd name="connsiteY189" fmla="*/ 1064182 h 2183542"/>
              <a:gd name="connsiteX190" fmla="*/ 579066 w 711285"/>
              <a:gd name="connsiteY190" fmla="*/ 948642 h 2183542"/>
              <a:gd name="connsiteX191" fmla="*/ 550894 w 711285"/>
              <a:gd name="connsiteY191" fmla="*/ 787494 h 2183542"/>
              <a:gd name="connsiteX192" fmla="*/ 527980 w 711285"/>
              <a:gd name="connsiteY192" fmla="*/ 595942 h 2183542"/>
              <a:gd name="connsiteX193" fmla="*/ 455283 w 711285"/>
              <a:gd name="connsiteY193" fmla="*/ 413495 h 2183542"/>
              <a:gd name="connsiteX194" fmla="*/ 144142 w 711285"/>
              <a:gd name="connsiteY194" fmla="*/ 668974 h 2183542"/>
              <a:gd name="connsiteX195" fmla="*/ 144142 w 711285"/>
              <a:gd name="connsiteY195" fmla="*/ 683167 h 2183542"/>
              <a:gd name="connsiteX196" fmla="*/ 469426 w 711285"/>
              <a:gd name="connsiteY196" fmla="*/ 427688 h 2183542"/>
              <a:gd name="connsiteX197" fmla="*/ 455283 w 711285"/>
              <a:gd name="connsiteY197" fmla="*/ 413495 h 2183542"/>
              <a:gd name="connsiteX198" fmla="*/ 515151 w 711285"/>
              <a:gd name="connsiteY198" fmla="*/ 309482 h 2183542"/>
              <a:gd name="connsiteX199" fmla="*/ 518507 w 711285"/>
              <a:gd name="connsiteY199" fmla="*/ 377341 h 2183542"/>
              <a:gd name="connsiteX200" fmla="*/ 529743 w 711285"/>
              <a:gd name="connsiteY200" fmla="*/ 468240 h 2183542"/>
              <a:gd name="connsiteX201" fmla="*/ 542536 w 711285"/>
              <a:gd name="connsiteY201" fmla="*/ 557493 h 2183542"/>
              <a:gd name="connsiteX202" fmla="*/ 510012 w 711285"/>
              <a:gd name="connsiteY202" fmla="*/ 251258 h 2183542"/>
              <a:gd name="connsiteX203" fmla="*/ 513880 w 711285"/>
              <a:gd name="connsiteY203" fmla="*/ 297971 h 2183542"/>
              <a:gd name="connsiteX204" fmla="*/ 515151 w 711285"/>
              <a:gd name="connsiteY204" fmla="*/ 309482 h 2183542"/>
              <a:gd name="connsiteX205" fmla="*/ 513880 w 711285"/>
              <a:gd name="connsiteY205" fmla="*/ 283782 h 2183542"/>
              <a:gd name="connsiteX206" fmla="*/ 22051 w 711285"/>
              <a:gd name="connsiteY206" fmla="*/ 277429 h 2183542"/>
              <a:gd name="connsiteX207" fmla="*/ 27417 w 711285"/>
              <a:gd name="connsiteY207" fmla="*/ 347633 h 2183542"/>
              <a:gd name="connsiteX208" fmla="*/ 34467 w 711285"/>
              <a:gd name="connsiteY208" fmla="*/ 439862 h 2183542"/>
              <a:gd name="connsiteX209" fmla="*/ 90869 w 711285"/>
              <a:gd name="connsiteY209" fmla="*/ 808778 h 2183542"/>
              <a:gd name="connsiteX210" fmla="*/ 98654 w 711285"/>
              <a:gd name="connsiteY210" fmla="*/ 864656 h 2183542"/>
              <a:gd name="connsiteX211" fmla="*/ 94394 w 711285"/>
              <a:gd name="connsiteY211" fmla="*/ 787494 h 2183542"/>
              <a:gd name="connsiteX212" fmla="*/ 62668 w 711285"/>
              <a:gd name="connsiteY212" fmla="*/ 595942 h 2183542"/>
              <a:gd name="connsiteX213" fmla="*/ 48568 w 711285"/>
              <a:gd name="connsiteY213" fmla="*/ 411483 h 2183542"/>
              <a:gd name="connsiteX214" fmla="*/ 34468 w 711285"/>
              <a:gd name="connsiteY214" fmla="*/ 335217 h 2183542"/>
              <a:gd name="connsiteX215" fmla="*/ 17162 w 711285"/>
              <a:gd name="connsiteY215" fmla="*/ 243793 h 2183542"/>
              <a:gd name="connsiteX216" fmla="*/ 20367 w 711285"/>
              <a:gd name="connsiteY216" fmla="*/ 269593 h 2183542"/>
              <a:gd name="connsiteX217" fmla="*/ 22051 w 711285"/>
              <a:gd name="connsiteY217" fmla="*/ 277429 h 2183542"/>
              <a:gd name="connsiteX218" fmla="*/ 20367 w 711285"/>
              <a:gd name="connsiteY218" fmla="*/ 255404 h 2183542"/>
              <a:gd name="connsiteX219" fmla="*/ 443329 w 711285"/>
              <a:gd name="connsiteY219" fmla="*/ 199938 h 2183542"/>
              <a:gd name="connsiteX220" fmla="*/ 90189 w 711285"/>
              <a:gd name="connsiteY220" fmla="*/ 469063 h 2183542"/>
              <a:gd name="connsiteX221" fmla="*/ 104315 w 711285"/>
              <a:gd name="connsiteY221" fmla="*/ 483227 h 2183542"/>
              <a:gd name="connsiteX222" fmla="*/ 457454 w 711285"/>
              <a:gd name="connsiteY222" fmla="*/ 214103 h 2183542"/>
              <a:gd name="connsiteX223" fmla="*/ 443329 w 711285"/>
              <a:gd name="connsiteY223" fmla="*/ 199938 h 2183542"/>
              <a:gd name="connsiteX224" fmla="*/ 3956 w 711285"/>
              <a:gd name="connsiteY224" fmla="*/ 140579 h 2183542"/>
              <a:gd name="connsiteX225" fmla="*/ 538 w 711285"/>
              <a:gd name="connsiteY225" fmla="*/ 159627 h 2183542"/>
              <a:gd name="connsiteX226" fmla="*/ 2742 w 711285"/>
              <a:gd name="connsiteY226" fmla="*/ 191553 h 2183542"/>
              <a:gd name="connsiteX227" fmla="*/ 17162 w 711285"/>
              <a:gd name="connsiteY227" fmla="*/ 243793 h 2183542"/>
              <a:gd name="connsiteX228" fmla="*/ 13317 w 711285"/>
              <a:gd name="connsiteY228" fmla="*/ 212836 h 2183542"/>
              <a:gd name="connsiteX229" fmla="*/ 6267 w 711285"/>
              <a:gd name="connsiteY229" fmla="*/ 156080 h 2183542"/>
              <a:gd name="connsiteX230" fmla="*/ 326011 w 711285"/>
              <a:gd name="connsiteY230" fmla="*/ 70324 h 2183542"/>
              <a:gd name="connsiteX231" fmla="*/ 313776 w 711285"/>
              <a:gd name="connsiteY231" fmla="*/ 73788 h 2183542"/>
              <a:gd name="connsiteX232" fmla="*/ 173946 w 711285"/>
              <a:gd name="connsiteY232" fmla="*/ 165598 h 2183542"/>
              <a:gd name="connsiteX233" fmla="*/ 42987 w 711285"/>
              <a:gd name="connsiteY233" fmla="*/ 261319 h 2183542"/>
              <a:gd name="connsiteX234" fmla="*/ 34467 w 711285"/>
              <a:gd name="connsiteY234" fmla="*/ 227025 h 2183542"/>
              <a:gd name="connsiteX235" fmla="*/ 27417 w 711285"/>
              <a:gd name="connsiteY235" fmla="*/ 175590 h 2183542"/>
              <a:gd name="connsiteX236" fmla="*/ 22445 w 711285"/>
              <a:gd name="connsiteY236" fmla="*/ 131814 h 2183542"/>
              <a:gd name="connsiteX237" fmla="*/ 20367 w 711285"/>
              <a:gd name="connsiteY237" fmla="*/ 141891 h 2183542"/>
              <a:gd name="connsiteX238" fmla="*/ 34468 w 711285"/>
              <a:gd name="connsiteY238" fmla="*/ 297971 h 2183542"/>
              <a:gd name="connsiteX239" fmla="*/ 90869 w 711285"/>
              <a:gd name="connsiteY239" fmla="*/ 666887 h 2183542"/>
              <a:gd name="connsiteX240" fmla="*/ 109812 w 711285"/>
              <a:gd name="connsiteY240" fmla="*/ 775241 h 2183542"/>
              <a:gd name="connsiteX241" fmla="*/ 104969 w 711285"/>
              <a:gd name="connsiteY241" fmla="*/ 709454 h 2183542"/>
              <a:gd name="connsiteX242" fmla="*/ 62668 w 711285"/>
              <a:gd name="connsiteY242" fmla="*/ 340538 h 2183542"/>
              <a:gd name="connsiteX243" fmla="*/ 48568 w 711285"/>
              <a:gd name="connsiteY243" fmla="*/ 283782 h 2183542"/>
              <a:gd name="connsiteX244" fmla="*/ 48037 w 711285"/>
              <a:gd name="connsiteY244" fmla="*/ 281644 h 2183542"/>
              <a:gd name="connsiteX245" fmla="*/ 48100 w 711285"/>
              <a:gd name="connsiteY245" fmla="*/ 281660 h 2183542"/>
              <a:gd name="connsiteX246" fmla="*/ 327759 w 711285"/>
              <a:gd name="connsiteY246" fmla="*/ 87646 h 2183542"/>
              <a:gd name="connsiteX247" fmla="*/ 326011 w 711285"/>
              <a:gd name="connsiteY247" fmla="*/ 70324 h 2183542"/>
              <a:gd name="connsiteX248" fmla="*/ 66193 w 711285"/>
              <a:gd name="connsiteY248" fmla="*/ 74493 h 2183542"/>
              <a:gd name="connsiteX249" fmla="*/ 34468 w 711285"/>
              <a:gd name="connsiteY249" fmla="*/ 85134 h 2183542"/>
              <a:gd name="connsiteX250" fmla="*/ 20367 w 711285"/>
              <a:gd name="connsiteY250" fmla="*/ 113513 h 2183542"/>
              <a:gd name="connsiteX251" fmla="*/ 22445 w 711285"/>
              <a:gd name="connsiteY251" fmla="*/ 131814 h 2183542"/>
              <a:gd name="connsiteX252" fmla="*/ 27638 w 711285"/>
              <a:gd name="connsiteY252" fmla="*/ 106640 h 2183542"/>
              <a:gd name="connsiteX253" fmla="*/ 46805 w 711285"/>
              <a:gd name="connsiteY253" fmla="*/ 83361 h 2183542"/>
              <a:gd name="connsiteX254" fmla="*/ 104969 w 711285"/>
              <a:gd name="connsiteY254" fmla="*/ 56756 h 2183542"/>
              <a:gd name="connsiteX255" fmla="*/ 66193 w 711285"/>
              <a:gd name="connsiteY255" fmla="*/ 74493 h 2183542"/>
              <a:gd name="connsiteX256" fmla="*/ 76769 w 711285"/>
              <a:gd name="connsiteY256" fmla="*/ 70945 h 2183542"/>
              <a:gd name="connsiteX257" fmla="*/ 189572 w 711285"/>
              <a:gd name="connsiteY257" fmla="*/ 56756 h 2183542"/>
              <a:gd name="connsiteX258" fmla="*/ 182521 w 711285"/>
              <a:gd name="connsiteY258" fmla="*/ 56756 h 2183542"/>
              <a:gd name="connsiteX259" fmla="*/ 104969 w 711285"/>
              <a:gd name="connsiteY259" fmla="*/ 56756 h 2183542"/>
              <a:gd name="connsiteX260" fmla="*/ 355176 w 711285"/>
              <a:gd name="connsiteY260" fmla="*/ 28982 h 2183542"/>
              <a:gd name="connsiteX261" fmla="*/ 189572 w 711285"/>
              <a:gd name="connsiteY261" fmla="*/ 56756 h 2183542"/>
              <a:gd name="connsiteX262" fmla="*/ 260073 w 711285"/>
              <a:gd name="connsiteY262" fmla="*/ 56756 h 2183542"/>
              <a:gd name="connsiteX263" fmla="*/ 386977 w 711285"/>
              <a:gd name="connsiteY263" fmla="*/ 42567 h 2183542"/>
              <a:gd name="connsiteX264" fmla="*/ 485679 w 711285"/>
              <a:gd name="connsiteY264" fmla="*/ 255403 h 2183542"/>
              <a:gd name="connsiteX265" fmla="*/ 522175 w 711285"/>
              <a:gd name="connsiteY265" fmla="*/ 549202 h 2183542"/>
              <a:gd name="connsiteX266" fmla="*/ 513880 w 711285"/>
              <a:gd name="connsiteY266" fmla="*/ 368916 h 2183542"/>
              <a:gd name="connsiteX267" fmla="*/ 485679 w 711285"/>
              <a:gd name="connsiteY267" fmla="*/ 170269 h 2183542"/>
              <a:gd name="connsiteX268" fmla="*/ 478629 w 711285"/>
              <a:gd name="connsiteY268" fmla="*/ 118834 h 2183542"/>
              <a:gd name="connsiteX269" fmla="*/ 477779 w 711285"/>
              <a:gd name="connsiteY269" fmla="*/ 89529 h 2183542"/>
              <a:gd name="connsiteX270" fmla="*/ 457479 w 711285"/>
              <a:gd name="connsiteY270" fmla="*/ 56756 h 2183542"/>
              <a:gd name="connsiteX271" fmla="*/ 406365 w 711285"/>
              <a:gd name="connsiteY271" fmla="*/ 31925 h 2183542"/>
              <a:gd name="connsiteX272" fmla="*/ 90869 w 711285"/>
              <a:gd name="connsiteY272" fmla="*/ 42567 h 2183542"/>
              <a:gd name="connsiteX273" fmla="*/ 6267 w 711285"/>
              <a:gd name="connsiteY273" fmla="*/ 85135 h 2183542"/>
              <a:gd name="connsiteX274" fmla="*/ 979 w 711285"/>
              <a:gd name="connsiteY274" fmla="*/ 120607 h 2183542"/>
              <a:gd name="connsiteX275" fmla="*/ 3956 w 711285"/>
              <a:gd name="connsiteY275" fmla="*/ 140579 h 2183542"/>
              <a:gd name="connsiteX276" fmla="*/ 6267 w 711285"/>
              <a:gd name="connsiteY276" fmla="*/ 127702 h 2183542"/>
              <a:gd name="connsiteX277" fmla="*/ 90869 w 711285"/>
              <a:gd name="connsiteY277" fmla="*/ 46115 h 2183542"/>
              <a:gd name="connsiteX278" fmla="*/ 119123 w 711285"/>
              <a:gd name="connsiteY278" fmla="*/ 41755 h 2183542"/>
              <a:gd name="connsiteX279" fmla="*/ 188975 w 711285"/>
              <a:gd name="connsiteY279" fmla="*/ 31948 h 2183542"/>
              <a:gd name="connsiteX280" fmla="*/ 156964 w 711285"/>
              <a:gd name="connsiteY280" fmla="*/ 35916 h 2183542"/>
              <a:gd name="connsiteX281" fmla="*/ 119123 w 711285"/>
              <a:gd name="connsiteY281" fmla="*/ 41755 h 2183542"/>
              <a:gd name="connsiteX282" fmla="*/ 152558 w 711285"/>
              <a:gd name="connsiteY282" fmla="*/ 40794 h 2183542"/>
              <a:gd name="connsiteX283" fmla="*/ 372876 w 711285"/>
              <a:gd name="connsiteY283" fmla="*/ 0 h 2183542"/>
              <a:gd name="connsiteX284" fmla="*/ 203672 w 711285"/>
              <a:gd name="connsiteY284" fmla="*/ 28378 h 2183542"/>
              <a:gd name="connsiteX285" fmla="*/ 188975 w 711285"/>
              <a:gd name="connsiteY285" fmla="*/ 31948 h 2183542"/>
              <a:gd name="connsiteX286" fmla="*/ 217772 w 711285"/>
              <a:gd name="connsiteY286" fmla="*/ 28378 h 2183542"/>
              <a:gd name="connsiteX287" fmla="*/ 344676 w 711285"/>
              <a:gd name="connsiteY287" fmla="*/ 28378 h 2183542"/>
              <a:gd name="connsiteX288" fmla="*/ 355176 w 711285"/>
              <a:gd name="connsiteY288" fmla="*/ 28982 h 2183542"/>
              <a:gd name="connsiteX289" fmla="*/ 358776 w 711285"/>
              <a:gd name="connsiteY289" fmla="*/ 28378 h 2183542"/>
              <a:gd name="connsiteX290" fmla="*/ 471579 w 711285"/>
              <a:gd name="connsiteY290" fmla="*/ 56756 h 2183542"/>
              <a:gd name="connsiteX291" fmla="*/ 477748 w 711285"/>
              <a:gd name="connsiteY291" fmla="*/ 88460 h 2183542"/>
              <a:gd name="connsiteX292" fmla="*/ 477779 w 711285"/>
              <a:gd name="connsiteY292" fmla="*/ 89529 h 2183542"/>
              <a:gd name="connsiteX293" fmla="*/ 488103 w 711285"/>
              <a:gd name="connsiteY293" fmla="*/ 106197 h 2183542"/>
              <a:gd name="connsiteX294" fmla="*/ 507050 w 711285"/>
              <a:gd name="connsiteY294" fmla="*/ 226360 h 2183542"/>
              <a:gd name="connsiteX295" fmla="*/ 510012 w 711285"/>
              <a:gd name="connsiteY295" fmla="*/ 251258 h 2183542"/>
              <a:gd name="connsiteX296" fmla="*/ 506830 w 711285"/>
              <a:gd name="connsiteY296" fmla="*/ 212836 h 2183542"/>
              <a:gd name="connsiteX297" fmla="*/ 499780 w 711285"/>
              <a:gd name="connsiteY297" fmla="*/ 127702 h 2183542"/>
              <a:gd name="connsiteX298" fmla="*/ 471579 w 711285"/>
              <a:gd name="connsiteY298" fmla="*/ 28378 h 2183542"/>
              <a:gd name="connsiteX299" fmla="*/ 372876 w 711285"/>
              <a:gd name="connsiteY299" fmla="*/ 0 h 218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Lst>
            <a:rect l="l" t="t" r="r" b="b"/>
            <a:pathLst>
              <a:path w="711285" h="2183542">
                <a:moveTo>
                  <a:pt x="217772" y="2156741"/>
                </a:moveTo>
                <a:cubicBezTo>
                  <a:pt x="203672" y="2156741"/>
                  <a:pt x="203672" y="2170930"/>
                  <a:pt x="217772" y="2170930"/>
                </a:cubicBezTo>
                <a:cubicBezTo>
                  <a:pt x="217772" y="2170930"/>
                  <a:pt x="217772" y="2156741"/>
                  <a:pt x="217772" y="2156741"/>
                </a:cubicBezTo>
                <a:close/>
                <a:moveTo>
                  <a:pt x="213041" y="1994299"/>
                </a:moveTo>
                <a:lnTo>
                  <a:pt x="217772" y="2057417"/>
                </a:lnTo>
                <a:cubicBezTo>
                  <a:pt x="217772" y="2085796"/>
                  <a:pt x="217772" y="2114173"/>
                  <a:pt x="217772" y="2142552"/>
                </a:cubicBezTo>
                <a:lnTo>
                  <a:pt x="224822" y="2153193"/>
                </a:lnTo>
                <a:lnTo>
                  <a:pt x="224823" y="2153193"/>
                </a:lnTo>
                <a:lnTo>
                  <a:pt x="231873" y="2142552"/>
                </a:lnTo>
                <a:lnTo>
                  <a:pt x="235310" y="2094548"/>
                </a:lnTo>
                <a:close/>
                <a:moveTo>
                  <a:pt x="202777" y="1923413"/>
                </a:moveTo>
                <a:lnTo>
                  <a:pt x="212485" y="1991793"/>
                </a:lnTo>
                <a:lnTo>
                  <a:pt x="213041" y="1994299"/>
                </a:lnTo>
                <a:lnTo>
                  <a:pt x="210942" y="1966297"/>
                </a:lnTo>
                <a:close/>
                <a:moveTo>
                  <a:pt x="611407" y="1869713"/>
                </a:moveTo>
                <a:cubicBezTo>
                  <a:pt x="569459" y="1912411"/>
                  <a:pt x="527510" y="1940877"/>
                  <a:pt x="471579" y="1969342"/>
                </a:cubicBezTo>
                <a:cubicBezTo>
                  <a:pt x="471579" y="1969342"/>
                  <a:pt x="471579" y="1983575"/>
                  <a:pt x="485562" y="1983575"/>
                </a:cubicBezTo>
                <a:lnTo>
                  <a:pt x="498770" y="1975758"/>
                </a:lnTo>
                <a:lnTo>
                  <a:pt x="473576" y="2000053"/>
                </a:lnTo>
                <a:cubicBezTo>
                  <a:pt x="459593" y="2000054"/>
                  <a:pt x="487559" y="2013538"/>
                  <a:pt x="487559" y="2013538"/>
                </a:cubicBezTo>
                <a:cubicBezTo>
                  <a:pt x="501542" y="2000053"/>
                  <a:pt x="515525" y="1986569"/>
                  <a:pt x="543491" y="1973085"/>
                </a:cubicBezTo>
                <a:cubicBezTo>
                  <a:pt x="543491" y="1973085"/>
                  <a:pt x="539995" y="1969714"/>
                  <a:pt x="534751" y="1966343"/>
                </a:cubicBezTo>
                <a:lnTo>
                  <a:pt x="522148" y="1961924"/>
                </a:lnTo>
                <a:lnTo>
                  <a:pt x="560720" y="1939098"/>
                </a:lnTo>
                <a:cubicBezTo>
                  <a:pt x="583442" y="1923086"/>
                  <a:pt x="604416" y="1905295"/>
                  <a:pt x="625390" y="1883946"/>
                </a:cubicBezTo>
                <a:cubicBezTo>
                  <a:pt x="639373" y="1883946"/>
                  <a:pt x="625390" y="1869713"/>
                  <a:pt x="611407" y="1869713"/>
                </a:cubicBezTo>
                <a:close/>
                <a:moveTo>
                  <a:pt x="212834" y="1858749"/>
                </a:moveTo>
                <a:lnTo>
                  <a:pt x="226585" y="1965188"/>
                </a:lnTo>
                <a:lnTo>
                  <a:pt x="234729" y="2008318"/>
                </a:lnTo>
                <a:lnTo>
                  <a:pt x="233635" y="1984698"/>
                </a:lnTo>
                <a:cubicBezTo>
                  <a:pt x="230991" y="1957207"/>
                  <a:pt x="227026" y="1929272"/>
                  <a:pt x="221958" y="1901116"/>
                </a:cubicBezTo>
                <a:close/>
                <a:moveTo>
                  <a:pt x="546584" y="1784475"/>
                </a:moveTo>
                <a:cubicBezTo>
                  <a:pt x="544805" y="1780927"/>
                  <a:pt x="541247" y="1780927"/>
                  <a:pt x="541247" y="1788024"/>
                </a:cubicBezTo>
                <a:cubicBezTo>
                  <a:pt x="484316" y="1823507"/>
                  <a:pt x="430944" y="1862538"/>
                  <a:pt x="379351" y="1901570"/>
                </a:cubicBezTo>
                <a:lnTo>
                  <a:pt x="235033" y="2009932"/>
                </a:lnTo>
                <a:lnTo>
                  <a:pt x="234729" y="2008318"/>
                </a:lnTo>
                <a:lnTo>
                  <a:pt x="234811" y="2010099"/>
                </a:lnTo>
                <a:lnTo>
                  <a:pt x="228129" y="2015116"/>
                </a:lnTo>
                <a:cubicBezTo>
                  <a:pt x="221013" y="2022213"/>
                  <a:pt x="221013" y="2029309"/>
                  <a:pt x="224571" y="2034632"/>
                </a:cubicBezTo>
                <a:lnTo>
                  <a:pt x="236215" y="2040438"/>
                </a:lnTo>
                <a:lnTo>
                  <a:pt x="237381" y="2065620"/>
                </a:lnTo>
                <a:lnTo>
                  <a:pt x="235310" y="2094548"/>
                </a:lnTo>
                <a:lnTo>
                  <a:pt x="245973" y="2142552"/>
                </a:lnTo>
                <a:lnTo>
                  <a:pt x="258850" y="2136073"/>
                </a:lnTo>
                <a:lnTo>
                  <a:pt x="241269" y="2042958"/>
                </a:lnTo>
                <a:lnTo>
                  <a:pt x="242362" y="2043502"/>
                </a:lnTo>
                <a:cubicBezTo>
                  <a:pt x="341990" y="1958343"/>
                  <a:pt x="441618" y="1873183"/>
                  <a:pt x="541247" y="1802217"/>
                </a:cubicBezTo>
                <a:cubicBezTo>
                  <a:pt x="548363" y="1795120"/>
                  <a:pt x="548363" y="1788024"/>
                  <a:pt x="546584" y="1784475"/>
                </a:cubicBezTo>
                <a:close/>
                <a:moveTo>
                  <a:pt x="630637" y="1556811"/>
                </a:moveTo>
                <a:cubicBezTo>
                  <a:pt x="628890" y="1553244"/>
                  <a:pt x="625394" y="1553243"/>
                  <a:pt x="625394" y="1560378"/>
                </a:cubicBezTo>
                <a:cubicBezTo>
                  <a:pt x="485565" y="1631719"/>
                  <a:pt x="387684" y="1731597"/>
                  <a:pt x="261838" y="1831474"/>
                </a:cubicBezTo>
                <a:cubicBezTo>
                  <a:pt x="261838" y="1831474"/>
                  <a:pt x="275821" y="1845743"/>
                  <a:pt x="275821" y="1845743"/>
                </a:cubicBezTo>
                <a:cubicBezTo>
                  <a:pt x="401667" y="1745865"/>
                  <a:pt x="499548" y="1645987"/>
                  <a:pt x="625394" y="1574646"/>
                </a:cubicBezTo>
                <a:cubicBezTo>
                  <a:pt x="632385" y="1567512"/>
                  <a:pt x="632385" y="1560378"/>
                  <a:pt x="630637" y="1556811"/>
                </a:cubicBezTo>
                <a:close/>
                <a:moveTo>
                  <a:pt x="509981" y="1502661"/>
                </a:moveTo>
                <a:cubicBezTo>
                  <a:pt x="509982" y="1499165"/>
                  <a:pt x="506433" y="1499165"/>
                  <a:pt x="499337" y="1506156"/>
                </a:cubicBezTo>
                <a:cubicBezTo>
                  <a:pt x="414177" y="1562089"/>
                  <a:pt x="329017" y="1618021"/>
                  <a:pt x="258051" y="1687936"/>
                </a:cubicBezTo>
                <a:cubicBezTo>
                  <a:pt x="243858" y="1687936"/>
                  <a:pt x="258051" y="1701919"/>
                  <a:pt x="272244" y="1701919"/>
                </a:cubicBezTo>
                <a:cubicBezTo>
                  <a:pt x="343211" y="1632004"/>
                  <a:pt x="428370" y="1576071"/>
                  <a:pt x="499337" y="1520140"/>
                </a:cubicBezTo>
                <a:cubicBezTo>
                  <a:pt x="506433" y="1513148"/>
                  <a:pt x="509982" y="1506157"/>
                  <a:pt x="509981" y="1502661"/>
                </a:cubicBezTo>
                <a:close/>
                <a:moveTo>
                  <a:pt x="544795" y="1290539"/>
                </a:moveTo>
                <a:cubicBezTo>
                  <a:pt x="444482" y="1346940"/>
                  <a:pt x="344170" y="1431542"/>
                  <a:pt x="258188" y="1487943"/>
                </a:cubicBezTo>
                <a:cubicBezTo>
                  <a:pt x="243858" y="1502043"/>
                  <a:pt x="258188" y="1516144"/>
                  <a:pt x="258188" y="1516144"/>
                </a:cubicBezTo>
                <a:cubicBezTo>
                  <a:pt x="358500" y="1445642"/>
                  <a:pt x="444482" y="1361040"/>
                  <a:pt x="559125" y="1304639"/>
                </a:cubicBezTo>
                <a:cubicBezTo>
                  <a:pt x="573456" y="1304639"/>
                  <a:pt x="559125" y="1276438"/>
                  <a:pt x="544795" y="1290539"/>
                </a:cubicBezTo>
                <a:close/>
                <a:moveTo>
                  <a:pt x="457347" y="1174565"/>
                </a:moveTo>
                <a:cubicBezTo>
                  <a:pt x="386184" y="1231726"/>
                  <a:pt x="315021" y="1288887"/>
                  <a:pt x="258091" y="1346048"/>
                </a:cubicBezTo>
                <a:cubicBezTo>
                  <a:pt x="243858" y="1346048"/>
                  <a:pt x="258091" y="1360339"/>
                  <a:pt x="272323" y="1346048"/>
                </a:cubicBezTo>
                <a:cubicBezTo>
                  <a:pt x="329253" y="1303177"/>
                  <a:pt x="400416" y="1246016"/>
                  <a:pt x="457347" y="1203145"/>
                </a:cubicBezTo>
                <a:cubicBezTo>
                  <a:pt x="471579" y="1188855"/>
                  <a:pt x="457347" y="1174565"/>
                  <a:pt x="457347" y="1174565"/>
                </a:cubicBezTo>
                <a:close/>
                <a:moveTo>
                  <a:pt x="430692" y="1033046"/>
                </a:moveTo>
                <a:cubicBezTo>
                  <a:pt x="358427" y="1090207"/>
                  <a:pt x="286162" y="1133078"/>
                  <a:pt x="228350" y="1190239"/>
                </a:cubicBezTo>
                <a:cubicBezTo>
                  <a:pt x="213897" y="1204529"/>
                  <a:pt x="228350" y="1204530"/>
                  <a:pt x="228350" y="1204530"/>
                </a:cubicBezTo>
                <a:cubicBezTo>
                  <a:pt x="300615" y="1147368"/>
                  <a:pt x="372880" y="1104497"/>
                  <a:pt x="445145" y="1047336"/>
                </a:cubicBezTo>
                <a:cubicBezTo>
                  <a:pt x="459598" y="1047336"/>
                  <a:pt x="445145" y="1018756"/>
                  <a:pt x="430692" y="1033046"/>
                </a:cubicBezTo>
                <a:close/>
                <a:moveTo>
                  <a:pt x="109812" y="775241"/>
                </a:moveTo>
                <a:lnTo>
                  <a:pt x="119070" y="901007"/>
                </a:lnTo>
                <a:lnTo>
                  <a:pt x="130369" y="1054508"/>
                </a:lnTo>
                <a:lnTo>
                  <a:pt x="122297" y="1060980"/>
                </a:lnTo>
                <a:lnTo>
                  <a:pt x="115765" y="987472"/>
                </a:lnTo>
                <a:lnTo>
                  <a:pt x="98654" y="864656"/>
                </a:lnTo>
                <a:lnTo>
                  <a:pt x="104969" y="979047"/>
                </a:lnTo>
                <a:cubicBezTo>
                  <a:pt x="119070" y="1106748"/>
                  <a:pt x="119070" y="1234450"/>
                  <a:pt x="119070" y="1362152"/>
                </a:cubicBezTo>
                <a:cubicBezTo>
                  <a:pt x="133170" y="1475665"/>
                  <a:pt x="133170" y="1589177"/>
                  <a:pt x="161371" y="1716879"/>
                </a:cubicBezTo>
                <a:cubicBezTo>
                  <a:pt x="168421" y="1773635"/>
                  <a:pt x="182521" y="1826844"/>
                  <a:pt x="194859" y="1881827"/>
                </a:cubicBezTo>
                <a:lnTo>
                  <a:pt x="202777" y="1923413"/>
                </a:lnTo>
                <a:lnTo>
                  <a:pt x="189572" y="1830392"/>
                </a:lnTo>
                <a:lnTo>
                  <a:pt x="184849" y="1746751"/>
                </a:lnTo>
                <a:lnTo>
                  <a:pt x="161371" y="1660123"/>
                </a:lnTo>
                <a:cubicBezTo>
                  <a:pt x="161371" y="1589177"/>
                  <a:pt x="161371" y="1532421"/>
                  <a:pt x="147271" y="1475665"/>
                </a:cubicBezTo>
                <a:cubicBezTo>
                  <a:pt x="147271" y="1411814"/>
                  <a:pt x="143745" y="1347963"/>
                  <a:pt x="140220" y="1284112"/>
                </a:cubicBezTo>
                <a:lnTo>
                  <a:pt x="140128" y="1281595"/>
                </a:lnTo>
                <a:lnTo>
                  <a:pt x="131408" y="1163505"/>
                </a:lnTo>
                <a:lnTo>
                  <a:pt x="123057" y="1069531"/>
                </a:lnTo>
                <a:lnTo>
                  <a:pt x="125044" y="1071548"/>
                </a:lnTo>
                <a:cubicBezTo>
                  <a:pt x="128559" y="1075115"/>
                  <a:pt x="132074" y="1078682"/>
                  <a:pt x="132074" y="1078682"/>
                </a:cubicBezTo>
                <a:lnTo>
                  <a:pt x="132144" y="1078626"/>
                </a:lnTo>
                <a:lnTo>
                  <a:pt x="133170" y="1092560"/>
                </a:lnTo>
                <a:lnTo>
                  <a:pt x="140128" y="1281595"/>
                </a:lnTo>
                <a:lnTo>
                  <a:pt x="144406" y="1339538"/>
                </a:lnTo>
                <a:cubicBezTo>
                  <a:pt x="149033" y="1398512"/>
                  <a:pt x="154321" y="1457929"/>
                  <a:pt x="161371" y="1518232"/>
                </a:cubicBezTo>
                <a:cubicBezTo>
                  <a:pt x="168421" y="1567894"/>
                  <a:pt x="175471" y="1621103"/>
                  <a:pt x="180759" y="1674312"/>
                </a:cubicBezTo>
                <a:lnTo>
                  <a:pt x="184849" y="1746751"/>
                </a:lnTo>
                <a:lnTo>
                  <a:pt x="203672" y="1816203"/>
                </a:lnTo>
                <a:lnTo>
                  <a:pt x="212834" y="1858749"/>
                </a:lnTo>
                <a:lnTo>
                  <a:pt x="203672" y="1787825"/>
                </a:lnTo>
                <a:cubicBezTo>
                  <a:pt x="203672" y="1674312"/>
                  <a:pt x="189571" y="1546610"/>
                  <a:pt x="175471" y="1433098"/>
                </a:cubicBezTo>
                <a:cubicBezTo>
                  <a:pt x="168421" y="1369247"/>
                  <a:pt x="161371" y="1305396"/>
                  <a:pt x="156083" y="1241545"/>
                </a:cubicBezTo>
                <a:lnTo>
                  <a:pt x="148003" y="1065911"/>
                </a:lnTo>
                <a:lnTo>
                  <a:pt x="307821" y="937783"/>
                </a:lnTo>
                <a:cubicBezTo>
                  <a:pt x="367575" y="893194"/>
                  <a:pt x="427329" y="850390"/>
                  <a:pt x="483568" y="807585"/>
                </a:cubicBezTo>
                <a:cubicBezTo>
                  <a:pt x="483568" y="793317"/>
                  <a:pt x="483568" y="779049"/>
                  <a:pt x="469508" y="793317"/>
                </a:cubicBezTo>
                <a:cubicBezTo>
                  <a:pt x="413269" y="836122"/>
                  <a:pt x="353515" y="878926"/>
                  <a:pt x="293761" y="923515"/>
                </a:cubicBezTo>
                <a:lnTo>
                  <a:pt x="146285" y="1041749"/>
                </a:lnTo>
                <a:lnTo>
                  <a:pt x="124357" y="858440"/>
                </a:lnTo>
                <a:close/>
                <a:moveTo>
                  <a:pt x="462687" y="604061"/>
                </a:moveTo>
                <a:cubicBezTo>
                  <a:pt x="460908" y="600466"/>
                  <a:pt x="457350" y="600466"/>
                  <a:pt x="457350" y="607657"/>
                </a:cubicBezTo>
                <a:cubicBezTo>
                  <a:pt x="343489" y="679569"/>
                  <a:pt x="243860" y="765864"/>
                  <a:pt x="144232" y="852158"/>
                </a:cubicBezTo>
                <a:cubicBezTo>
                  <a:pt x="129999" y="866540"/>
                  <a:pt x="144232" y="880923"/>
                  <a:pt x="158465" y="866540"/>
                </a:cubicBezTo>
                <a:cubicBezTo>
                  <a:pt x="258093" y="780246"/>
                  <a:pt x="357721" y="693951"/>
                  <a:pt x="457350" y="622039"/>
                </a:cubicBezTo>
                <a:cubicBezTo>
                  <a:pt x="464466" y="614848"/>
                  <a:pt x="464466" y="607657"/>
                  <a:pt x="462687" y="604061"/>
                </a:cubicBezTo>
                <a:close/>
                <a:moveTo>
                  <a:pt x="542536" y="557493"/>
                </a:moveTo>
                <a:lnTo>
                  <a:pt x="556181" y="681076"/>
                </a:lnTo>
                <a:cubicBezTo>
                  <a:pt x="563231" y="744927"/>
                  <a:pt x="570282" y="808778"/>
                  <a:pt x="575569" y="872629"/>
                </a:cubicBezTo>
                <a:lnTo>
                  <a:pt x="579066" y="948642"/>
                </a:lnTo>
                <a:lnTo>
                  <a:pt x="584382" y="979047"/>
                </a:lnTo>
                <a:cubicBezTo>
                  <a:pt x="598482" y="1092560"/>
                  <a:pt x="626683" y="1234450"/>
                  <a:pt x="640783" y="1362152"/>
                </a:cubicBezTo>
                <a:cubicBezTo>
                  <a:pt x="647834" y="1418909"/>
                  <a:pt x="651359" y="1479212"/>
                  <a:pt x="654884" y="1541289"/>
                </a:cubicBezTo>
                <a:lnTo>
                  <a:pt x="656197" y="1558960"/>
                </a:lnTo>
                <a:lnTo>
                  <a:pt x="667222" y="1638839"/>
                </a:lnTo>
                <a:cubicBezTo>
                  <a:pt x="676034" y="1702690"/>
                  <a:pt x="683085" y="1766541"/>
                  <a:pt x="683085" y="1830392"/>
                </a:cubicBezTo>
                <a:cubicBezTo>
                  <a:pt x="683085" y="1872959"/>
                  <a:pt x="697185" y="1915526"/>
                  <a:pt x="697185" y="1972283"/>
                </a:cubicBezTo>
                <a:cubicBezTo>
                  <a:pt x="697185" y="1993567"/>
                  <a:pt x="697185" y="2014850"/>
                  <a:pt x="693660" y="2034360"/>
                </a:cubicBezTo>
                <a:lnTo>
                  <a:pt x="687582" y="2054478"/>
                </a:lnTo>
                <a:lnTo>
                  <a:pt x="686610" y="2068059"/>
                </a:lnTo>
                <a:cubicBezTo>
                  <a:pt x="679559" y="2099985"/>
                  <a:pt x="661934" y="2128363"/>
                  <a:pt x="626683" y="2142552"/>
                </a:cubicBezTo>
                <a:cubicBezTo>
                  <a:pt x="612583" y="2142552"/>
                  <a:pt x="584382" y="2142552"/>
                  <a:pt x="556181" y="2142552"/>
                </a:cubicBezTo>
                <a:cubicBezTo>
                  <a:pt x="513880" y="2156741"/>
                  <a:pt x="485679" y="2142552"/>
                  <a:pt x="443378" y="2142552"/>
                </a:cubicBezTo>
                <a:cubicBezTo>
                  <a:pt x="415177" y="2142552"/>
                  <a:pt x="372876" y="2142552"/>
                  <a:pt x="330575" y="2156741"/>
                </a:cubicBezTo>
                <a:cubicBezTo>
                  <a:pt x="309425" y="2156741"/>
                  <a:pt x="291799" y="2160288"/>
                  <a:pt x="274174" y="2162062"/>
                </a:cubicBezTo>
                <a:lnTo>
                  <a:pt x="249548" y="2159739"/>
                </a:lnTo>
                <a:lnTo>
                  <a:pt x="217772" y="2170930"/>
                </a:lnTo>
                <a:cubicBezTo>
                  <a:pt x="245973" y="2199308"/>
                  <a:pt x="302374" y="2170930"/>
                  <a:pt x="344676" y="2170930"/>
                </a:cubicBezTo>
                <a:cubicBezTo>
                  <a:pt x="401077" y="2170930"/>
                  <a:pt x="457479" y="2170930"/>
                  <a:pt x="527981" y="2170930"/>
                </a:cubicBezTo>
                <a:cubicBezTo>
                  <a:pt x="584382" y="2170930"/>
                  <a:pt x="668984" y="2170930"/>
                  <a:pt x="697185" y="2099985"/>
                </a:cubicBezTo>
                <a:cubicBezTo>
                  <a:pt x="711285" y="2071606"/>
                  <a:pt x="711285" y="2057417"/>
                  <a:pt x="711285" y="2029039"/>
                </a:cubicBezTo>
                <a:cubicBezTo>
                  <a:pt x="711285" y="2000661"/>
                  <a:pt x="711285" y="1972283"/>
                  <a:pt x="711285" y="1943905"/>
                </a:cubicBezTo>
                <a:cubicBezTo>
                  <a:pt x="697185" y="1887148"/>
                  <a:pt x="697185" y="1830392"/>
                  <a:pt x="697185" y="1773636"/>
                </a:cubicBezTo>
                <a:cubicBezTo>
                  <a:pt x="683085" y="1645934"/>
                  <a:pt x="668984" y="1518232"/>
                  <a:pt x="654884" y="1404720"/>
                </a:cubicBezTo>
                <a:cubicBezTo>
                  <a:pt x="654884" y="1277018"/>
                  <a:pt x="626683" y="1149316"/>
                  <a:pt x="612583" y="1021614"/>
                </a:cubicBezTo>
                <a:cubicBezTo>
                  <a:pt x="584382" y="908101"/>
                  <a:pt x="570282" y="780400"/>
                  <a:pt x="556181" y="652698"/>
                </a:cubicBezTo>
                <a:close/>
                <a:moveTo>
                  <a:pt x="522175" y="549202"/>
                </a:moveTo>
                <a:lnTo>
                  <a:pt x="522693" y="560469"/>
                </a:lnTo>
                <a:cubicBezTo>
                  <a:pt x="527980" y="624320"/>
                  <a:pt x="535031" y="688171"/>
                  <a:pt x="542081" y="752021"/>
                </a:cubicBezTo>
                <a:cubicBezTo>
                  <a:pt x="556181" y="879723"/>
                  <a:pt x="570282" y="1007425"/>
                  <a:pt x="584382" y="1135127"/>
                </a:cubicBezTo>
                <a:cubicBezTo>
                  <a:pt x="598482" y="1262828"/>
                  <a:pt x="612583" y="1390530"/>
                  <a:pt x="626683" y="1518232"/>
                </a:cubicBezTo>
                <a:cubicBezTo>
                  <a:pt x="640784" y="1631745"/>
                  <a:pt x="654884" y="1745258"/>
                  <a:pt x="668984" y="1858770"/>
                </a:cubicBezTo>
                <a:cubicBezTo>
                  <a:pt x="668984" y="1929715"/>
                  <a:pt x="711285" y="2043228"/>
                  <a:pt x="640784" y="2085796"/>
                </a:cubicBezTo>
                <a:cubicBezTo>
                  <a:pt x="584382" y="2128362"/>
                  <a:pt x="499780" y="2128362"/>
                  <a:pt x="429278" y="2128362"/>
                </a:cubicBezTo>
                <a:cubicBezTo>
                  <a:pt x="408127" y="2128362"/>
                  <a:pt x="390502" y="2128363"/>
                  <a:pt x="372876" y="2128362"/>
                </a:cubicBezTo>
                <a:lnTo>
                  <a:pt x="368262" y="2128363"/>
                </a:lnTo>
                <a:lnTo>
                  <a:pt x="408656" y="2090444"/>
                </a:lnTo>
                <a:cubicBezTo>
                  <a:pt x="428432" y="2072965"/>
                  <a:pt x="450005" y="2055486"/>
                  <a:pt x="471579" y="2041503"/>
                </a:cubicBezTo>
                <a:cubicBezTo>
                  <a:pt x="471579" y="2041503"/>
                  <a:pt x="457197" y="2013537"/>
                  <a:pt x="457197" y="2027520"/>
                </a:cubicBezTo>
                <a:cubicBezTo>
                  <a:pt x="414049" y="2055486"/>
                  <a:pt x="370902" y="2083453"/>
                  <a:pt x="342137" y="2125402"/>
                </a:cubicBezTo>
                <a:cubicBezTo>
                  <a:pt x="338542" y="2125402"/>
                  <a:pt x="336744" y="2126276"/>
                  <a:pt x="336295" y="2127587"/>
                </a:cubicBezTo>
                <a:lnTo>
                  <a:pt x="336657" y="2128362"/>
                </a:lnTo>
                <a:lnTo>
                  <a:pt x="316475" y="2128362"/>
                </a:lnTo>
                <a:cubicBezTo>
                  <a:pt x="302374" y="2128362"/>
                  <a:pt x="284749" y="2128362"/>
                  <a:pt x="267124" y="2131910"/>
                </a:cubicBezTo>
                <a:lnTo>
                  <a:pt x="258850" y="2136073"/>
                </a:lnTo>
                <a:lnTo>
                  <a:pt x="260073" y="2142552"/>
                </a:lnTo>
                <a:cubicBezTo>
                  <a:pt x="274174" y="2156741"/>
                  <a:pt x="245973" y="2156741"/>
                  <a:pt x="245973" y="2142552"/>
                </a:cubicBezTo>
                <a:lnTo>
                  <a:pt x="245973" y="2142552"/>
                </a:lnTo>
                <a:lnTo>
                  <a:pt x="224823" y="2153193"/>
                </a:lnTo>
                <a:lnTo>
                  <a:pt x="224823" y="2153194"/>
                </a:lnTo>
                <a:lnTo>
                  <a:pt x="224822" y="2153193"/>
                </a:lnTo>
                <a:lnTo>
                  <a:pt x="217772" y="2156741"/>
                </a:lnTo>
                <a:lnTo>
                  <a:pt x="249548" y="2159739"/>
                </a:lnTo>
                <a:lnTo>
                  <a:pt x="288274" y="2146099"/>
                </a:lnTo>
                <a:cubicBezTo>
                  <a:pt x="312950" y="2142552"/>
                  <a:pt x="337626" y="2142552"/>
                  <a:pt x="358776" y="2142552"/>
                </a:cubicBezTo>
                <a:cubicBezTo>
                  <a:pt x="386977" y="2142552"/>
                  <a:pt x="429278" y="2142552"/>
                  <a:pt x="457479" y="2142552"/>
                </a:cubicBezTo>
                <a:cubicBezTo>
                  <a:pt x="527981" y="2142552"/>
                  <a:pt x="626683" y="2142552"/>
                  <a:pt x="668984" y="2085796"/>
                </a:cubicBezTo>
                <a:cubicBezTo>
                  <a:pt x="676034" y="2078701"/>
                  <a:pt x="681322" y="2070720"/>
                  <a:pt x="685288" y="2062073"/>
                </a:cubicBezTo>
                <a:lnTo>
                  <a:pt x="687582" y="2054478"/>
                </a:lnTo>
                <a:lnTo>
                  <a:pt x="690135" y="2018841"/>
                </a:lnTo>
                <a:cubicBezTo>
                  <a:pt x="689254" y="2002435"/>
                  <a:pt x="686609" y="1986472"/>
                  <a:pt x="683084" y="1972283"/>
                </a:cubicBezTo>
                <a:cubicBezTo>
                  <a:pt x="683085" y="1887148"/>
                  <a:pt x="668984" y="1802013"/>
                  <a:pt x="668984" y="1731068"/>
                </a:cubicBezTo>
                <a:lnTo>
                  <a:pt x="656197" y="1558960"/>
                </a:lnTo>
                <a:lnTo>
                  <a:pt x="640784" y="1447286"/>
                </a:lnTo>
                <a:cubicBezTo>
                  <a:pt x="626683" y="1319585"/>
                  <a:pt x="598482" y="1191883"/>
                  <a:pt x="584382" y="1064182"/>
                </a:cubicBezTo>
                <a:lnTo>
                  <a:pt x="579066" y="948642"/>
                </a:lnTo>
                <a:lnTo>
                  <a:pt x="550894" y="787494"/>
                </a:lnTo>
                <a:cubicBezTo>
                  <a:pt x="542081" y="723643"/>
                  <a:pt x="535031" y="659792"/>
                  <a:pt x="527980" y="595942"/>
                </a:cubicBezTo>
                <a:close/>
                <a:moveTo>
                  <a:pt x="455283" y="413495"/>
                </a:moveTo>
                <a:cubicBezTo>
                  <a:pt x="356283" y="498655"/>
                  <a:pt x="243141" y="583814"/>
                  <a:pt x="144142" y="668974"/>
                </a:cubicBezTo>
                <a:cubicBezTo>
                  <a:pt x="129999" y="668974"/>
                  <a:pt x="144142" y="683167"/>
                  <a:pt x="144142" y="683167"/>
                </a:cubicBezTo>
                <a:cubicBezTo>
                  <a:pt x="257284" y="598008"/>
                  <a:pt x="356284" y="512848"/>
                  <a:pt x="469426" y="427688"/>
                </a:cubicBezTo>
                <a:cubicBezTo>
                  <a:pt x="483568" y="427688"/>
                  <a:pt x="469426" y="413495"/>
                  <a:pt x="455283" y="413495"/>
                </a:cubicBezTo>
                <a:close/>
                <a:moveTo>
                  <a:pt x="515151" y="309482"/>
                </a:moveTo>
                <a:lnTo>
                  <a:pt x="518507" y="377341"/>
                </a:lnTo>
                <a:cubicBezTo>
                  <a:pt x="521371" y="407936"/>
                  <a:pt x="525337" y="438088"/>
                  <a:pt x="529743" y="468240"/>
                </a:cubicBezTo>
                <a:lnTo>
                  <a:pt x="542536" y="557493"/>
                </a:lnTo>
                <a:close/>
                <a:moveTo>
                  <a:pt x="510012" y="251258"/>
                </a:moveTo>
                <a:lnTo>
                  <a:pt x="513880" y="297971"/>
                </a:lnTo>
                <a:lnTo>
                  <a:pt x="515151" y="309482"/>
                </a:lnTo>
                <a:lnTo>
                  <a:pt x="513880" y="283782"/>
                </a:lnTo>
                <a:close/>
                <a:moveTo>
                  <a:pt x="22051" y="277429"/>
                </a:moveTo>
                <a:lnTo>
                  <a:pt x="27417" y="347633"/>
                </a:lnTo>
                <a:cubicBezTo>
                  <a:pt x="30942" y="379558"/>
                  <a:pt x="34467" y="411483"/>
                  <a:pt x="34467" y="439862"/>
                </a:cubicBezTo>
                <a:cubicBezTo>
                  <a:pt x="62668" y="567563"/>
                  <a:pt x="76769" y="695265"/>
                  <a:pt x="90869" y="808778"/>
                </a:cubicBezTo>
                <a:lnTo>
                  <a:pt x="98654" y="864656"/>
                </a:lnTo>
                <a:lnTo>
                  <a:pt x="94394" y="787494"/>
                </a:lnTo>
                <a:cubicBezTo>
                  <a:pt x="87344" y="723643"/>
                  <a:pt x="76769" y="659793"/>
                  <a:pt x="62668" y="595942"/>
                </a:cubicBezTo>
                <a:cubicBezTo>
                  <a:pt x="62668" y="524996"/>
                  <a:pt x="48568" y="468240"/>
                  <a:pt x="48568" y="411483"/>
                </a:cubicBezTo>
                <a:cubicBezTo>
                  <a:pt x="41518" y="383105"/>
                  <a:pt x="37993" y="358274"/>
                  <a:pt x="34468" y="335217"/>
                </a:cubicBezTo>
                <a:close/>
                <a:moveTo>
                  <a:pt x="17162" y="243793"/>
                </a:moveTo>
                <a:lnTo>
                  <a:pt x="20367" y="269593"/>
                </a:lnTo>
                <a:lnTo>
                  <a:pt x="22051" y="277429"/>
                </a:lnTo>
                <a:lnTo>
                  <a:pt x="20367" y="255404"/>
                </a:lnTo>
                <a:close/>
                <a:moveTo>
                  <a:pt x="443329" y="199938"/>
                </a:moveTo>
                <a:cubicBezTo>
                  <a:pt x="330324" y="284925"/>
                  <a:pt x="203194" y="384076"/>
                  <a:pt x="90189" y="469063"/>
                </a:cubicBezTo>
                <a:cubicBezTo>
                  <a:pt x="76064" y="469063"/>
                  <a:pt x="90189" y="497392"/>
                  <a:pt x="104315" y="483227"/>
                </a:cubicBezTo>
                <a:cubicBezTo>
                  <a:pt x="217320" y="398240"/>
                  <a:pt x="330324" y="299089"/>
                  <a:pt x="457454" y="214103"/>
                </a:cubicBezTo>
                <a:cubicBezTo>
                  <a:pt x="471580" y="214102"/>
                  <a:pt x="457454" y="185774"/>
                  <a:pt x="443329" y="199938"/>
                </a:cubicBezTo>
                <a:close/>
                <a:moveTo>
                  <a:pt x="3956" y="140579"/>
                </a:moveTo>
                <a:lnTo>
                  <a:pt x="538" y="159627"/>
                </a:lnTo>
                <a:cubicBezTo>
                  <a:pt x="98" y="170269"/>
                  <a:pt x="979" y="180911"/>
                  <a:pt x="2742" y="191553"/>
                </a:cubicBezTo>
                <a:lnTo>
                  <a:pt x="17162" y="243793"/>
                </a:lnTo>
                <a:lnTo>
                  <a:pt x="13317" y="212836"/>
                </a:lnTo>
                <a:cubicBezTo>
                  <a:pt x="9792" y="195100"/>
                  <a:pt x="6267" y="177364"/>
                  <a:pt x="6267" y="156080"/>
                </a:cubicBezTo>
                <a:close/>
                <a:moveTo>
                  <a:pt x="326011" y="70324"/>
                </a:moveTo>
                <a:cubicBezTo>
                  <a:pt x="324263" y="66859"/>
                  <a:pt x="320767" y="66859"/>
                  <a:pt x="313776" y="73788"/>
                </a:cubicBezTo>
                <a:cubicBezTo>
                  <a:pt x="264836" y="101504"/>
                  <a:pt x="219391" y="132685"/>
                  <a:pt x="173946" y="165598"/>
                </a:cubicBezTo>
                <a:lnTo>
                  <a:pt x="42987" y="261319"/>
                </a:lnTo>
                <a:lnTo>
                  <a:pt x="34467" y="227025"/>
                </a:lnTo>
                <a:cubicBezTo>
                  <a:pt x="34467" y="212836"/>
                  <a:pt x="30942" y="195100"/>
                  <a:pt x="27417" y="175590"/>
                </a:cubicBezTo>
                <a:lnTo>
                  <a:pt x="22445" y="131814"/>
                </a:lnTo>
                <a:lnTo>
                  <a:pt x="20367" y="141891"/>
                </a:lnTo>
                <a:cubicBezTo>
                  <a:pt x="20367" y="198647"/>
                  <a:pt x="34468" y="241214"/>
                  <a:pt x="34468" y="297971"/>
                </a:cubicBezTo>
                <a:cubicBezTo>
                  <a:pt x="62668" y="425673"/>
                  <a:pt x="76768" y="553374"/>
                  <a:pt x="90869" y="666887"/>
                </a:cubicBezTo>
                <a:lnTo>
                  <a:pt x="109812" y="775241"/>
                </a:lnTo>
                <a:lnTo>
                  <a:pt x="104969" y="709454"/>
                </a:lnTo>
                <a:cubicBezTo>
                  <a:pt x="90869" y="595942"/>
                  <a:pt x="62668" y="468240"/>
                  <a:pt x="62668" y="340538"/>
                </a:cubicBezTo>
                <a:cubicBezTo>
                  <a:pt x="55618" y="319254"/>
                  <a:pt x="52093" y="301518"/>
                  <a:pt x="48568" y="283782"/>
                </a:cubicBezTo>
                <a:lnTo>
                  <a:pt x="48037" y="281644"/>
                </a:lnTo>
                <a:lnTo>
                  <a:pt x="48100" y="281660"/>
                </a:lnTo>
                <a:cubicBezTo>
                  <a:pt x="131998" y="212370"/>
                  <a:pt x="229878" y="143079"/>
                  <a:pt x="327759" y="87646"/>
                </a:cubicBezTo>
                <a:cubicBezTo>
                  <a:pt x="327759" y="80717"/>
                  <a:pt x="327759" y="73788"/>
                  <a:pt x="326011" y="70324"/>
                </a:cubicBezTo>
                <a:close/>
                <a:moveTo>
                  <a:pt x="66193" y="74493"/>
                </a:moveTo>
                <a:lnTo>
                  <a:pt x="34468" y="85134"/>
                </a:lnTo>
                <a:cubicBezTo>
                  <a:pt x="20367" y="99324"/>
                  <a:pt x="20367" y="113513"/>
                  <a:pt x="20367" y="113513"/>
                </a:cubicBezTo>
                <a:lnTo>
                  <a:pt x="22445" y="131814"/>
                </a:lnTo>
                <a:lnTo>
                  <a:pt x="27638" y="106640"/>
                </a:lnTo>
                <a:cubicBezTo>
                  <a:pt x="32264" y="97107"/>
                  <a:pt x="38874" y="89569"/>
                  <a:pt x="46805" y="83361"/>
                </a:cubicBezTo>
                <a:close/>
                <a:moveTo>
                  <a:pt x="104969" y="56756"/>
                </a:moveTo>
                <a:lnTo>
                  <a:pt x="66193" y="74493"/>
                </a:lnTo>
                <a:lnTo>
                  <a:pt x="76769" y="70945"/>
                </a:lnTo>
                <a:cubicBezTo>
                  <a:pt x="119070" y="56756"/>
                  <a:pt x="147270" y="56756"/>
                  <a:pt x="189572" y="56756"/>
                </a:cubicBezTo>
                <a:lnTo>
                  <a:pt x="182521" y="56756"/>
                </a:lnTo>
                <a:cubicBezTo>
                  <a:pt x="157846" y="56756"/>
                  <a:pt x="133170" y="56756"/>
                  <a:pt x="104969" y="56756"/>
                </a:cubicBezTo>
                <a:close/>
                <a:moveTo>
                  <a:pt x="355176" y="28982"/>
                </a:moveTo>
                <a:lnTo>
                  <a:pt x="189572" y="56756"/>
                </a:lnTo>
                <a:lnTo>
                  <a:pt x="260073" y="56756"/>
                </a:lnTo>
                <a:cubicBezTo>
                  <a:pt x="302375" y="42567"/>
                  <a:pt x="344676" y="42567"/>
                  <a:pt x="386977" y="42567"/>
                </a:cubicBezTo>
                <a:cubicBezTo>
                  <a:pt x="485679" y="56756"/>
                  <a:pt x="485679" y="184458"/>
                  <a:pt x="485679" y="255403"/>
                </a:cubicBezTo>
                <a:lnTo>
                  <a:pt x="522175" y="549202"/>
                </a:lnTo>
                <a:lnTo>
                  <a:pt x="513880" y="368916"/>
                </a:lnTo>
                <a:cubicBezTo>
                  <a:pt x="499780" y="312160"/>
                  <a:pt x="485679" y="241214"/>
                  <a:pt x="485679" y="170269"/>
                </a:cubicBezTo>
                <a:cubicBezTo>
                  <a:pt x="478629" y="156080"/>
                  <a:pt x="478629" y="138344"/>
                  <a:pt x="478629" y="118834"/>
                </a:cubicBezTo>
                <a:lnTo>
                  <a:pt x="477779" y="89529"/>
                </a:lnTo>
                <a:lnTo>
                  <a:pt x="457479" y="56756"/>
                </a:lnTo>
                <a:cubicBezTo>
                  <a:pt x="443378" y="42567"/>
                  <a:pt x="425753" y="35473"/>
                  <a:pt x="406365" y="31925"/>
                </a:cubicBezTo>
                <a:close/>
                <a:moveTo>
                  <a:pt x="90869" y="42567"/>
                </a:moveTo>
                <a:cubicBezTo>
                  <a:pt x="76769" y="56756"/>
                  <a:pt x="34468" y="56756"/>
                  <a:pt x="6267" y="85135"/>
                </a:cubicBezTo>
                <a:cubicBezTo>
                  <a:pt x="-784" y="92229"/>
                  <a:pt x="-783" y="106418"/>
                  <a:pt x="979" y="120607"/>
                </a:cubicBezTo>
                <a:lnTo>
                  <a:pt x="3956" y="140579"/>
                </a:lnTo>
                <a:lnTo>
                  <a:pt x="6267" y="127702"/>
                </a:lnTo>
                <a:cubicBezTo>
                  <a:pt x="13317" y="78040"/>
                  <a:pt x="48568" y="56756"/>
                  <a:pt x="90869" y="46115"/>
                </a:cubicBezTo>
                <a:lnTo>
                  <a:pt x="119123" y="41755"/>
                </a:lnTo>
                <a:close/>
                <a:moveTo>
                  <a:pt x="188975" y="31948"/>
                </a:moveTo>
                <a:lnTo>
                  <a:pt x="156964" y="35916"/>
                </a:lnTo>
                <a:lnTo>
                  <a:pt x="119123" y="41755"/>
                </a:lnTo>
                <a:lnTo>
                  <a:pt x="152558" y="40794"/>
                </a:lnTo>
                <a:close/>
                <a:moveTo>
                  <a:pt x="372876" y="0"/>
                </a:moveTo>
                <a:cubicBezTo>
                  <a:pt x="316475" y="0"/>
                  <a:pt x="260074" y="14189"/>
                  <a:pt x="203672" y="28378"/>
                </a:cubicBezTo>
                <a:lnTo>
                  <a:pt x="188975" y="31948"/>
                </a:lnTo>
                <a:lnTo>
                  <a:pt x="217772" y="28378"/>
                </a:lnTo>
                <a:cubicBezTo>
                  <a:pt x="260073" y="28378"/>
                  <a:pt x="302374" y="28378"/>
                  <a:pt x="344676" y="28378"/>
                </a:cubicBezTo>
                <a:lnTo>
                  <a:pt x="355176" y="28982"/>
                </a:lnTo>
                <a:lnTo>
                  <a:pt x="358776" y="28378"/>
                </a:lnTo>
                <a:cubicBezTo>
                  <a:pt x="401077" y="14189"/>
                  <a:pt x="443378" y="14189"/>
                  <a:pt x="471579" y="56756"/>
                </a:cubicBezTo>
                <a:cubicBezTo>
                  <a:pt x="475104" y="67398"/>
                  <a:pt x="476867" y="78040"/>
                  <a:pt x="477748" y="88460"/>
                </a:cubicBezTo>
                <a:lnTo>
                  <a:pt x="477779" y="89529"/>
                </a:lnTo>
                <a:lnTo>
                  <a:pt x="488103" y="106197"/>
                </a:lnTo>
                <a:cubicBezTo>
                  <a:pt x="501763" y="142999"/>
                  <a:pt x="503966" y="186010"/>
                  <a:pt x="507050" y="226360"/>
                </a:cubicBezTo>
                <a:lnTo>
                  <a:pt x="510012" y="251258"/>
                </a:lnTo>
                <a:lnTo>
                  <a:pt x="506830" y="212836"/>
                </a:lnTo>
                <a:cubicBezTo>
                  <a:pt x="503305" y="184458"/>
                  <a:pt x="499780" y="156080"/>
                  <a:pt x="499780" y="127702"/>
                </a:cubicBezTo>
                <a:cubicBezTo>
                  <a:pt x="485679" y="99324"/>
                  <a:pt x="485679" y="56756"/>
                  <a:pt x="471579" y="28378"/>
                </a:cubicBezTo>
                <a:cubicBezTo>
                  <a:pt x="457479" y="0"/>
                  <a:pt x="415177" y="0"/>
                  <a:pt x="372876" y="0"/>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65" name="Freeform 862"/>
          <p:cNvSpPr>
            <a:spLocks/>
          </p:cNvSpPr>
          <p:nvPr/>
        </p:nvSpPr>
        <p:spPr bwMode="auto">
          <a:xfrm rot="21401676" flipH="1">
            <a:off x="5716246" y="1968593"/>
            <a:ext cx="563310" cy="581290"/>
          </a:xfrm>
          <a:custGeom>
            <a:avLst/>
            <a:gdLst>
              <a:gd name="T0" fmla="*/ 12 w 40"/>
              <a:gd name="T1" fmla="*/ 14 h 41"/>
              <a:gd name="T2" fmla="*/ 18 w 40"/>
              <a:gd name="T3" fmla="*/ 4 h 41"/>
              <a:gd name="T4" fmla="*/ 38 w 40"/>
              <a:gd name="T5" fmla="*/ 34 h 41"/>
              <a:gd name="T6" fmla="*/ 19 w 40"/>
              <a:gd name="T7" fmla="*/ 0 h 41"/>
              <a:gd name="T8" fmla="*/ 9 w 40"/>
              <a:gd name="T9" fmla="*/ 15 h 41"/>
              <a:gd name="T10" fmla="*/ 1 w 40"/>
              <a:gd name="T11" fmla="*/ 40 h 41"/>
              <a:gd name="T12" fmla="*/ 26 w 40"/>
              <a:gd name="T13" fmla="*/ 38 h 41"/>
              <a:gd name="T14" fmla="*/ 32 w 40"/>
              <a:gd name="T15" fmla="*/ 28 h 41"/>
              <a:gd name="T16" fmla="*/ 17 w 40"/>
              <a:gd name="T17" fmla="*/ 1 h 41"/>
              <a:gd name="T18" fmla="*/ 9 w 40"/>
              <a:gd name="T19" fmla="*/ 20 h 41"/>
              <a:gd name="T20" fmla="*/ 13 w 40"/>
              <a:gd name="T21" fmla="*/ 39 h 41"/>
              <a:gd name="T22" fmla="*/ 34 w 40"/>
              <a:gd name="T23" fmla="*/ 37 h 41"/>
              <a:gd name="T24" fmla="*/ 13 w 40"/>
              <a:gd name="T25" fmla="*/ 8 h 41"/>
              <a:gd name="T26" fmla="*/ 5 w 40"/>
              <a:gd name="T27" fmla="*/ 35 h 41"/>
              <a:gd name="T28" fmla="*/ 14 w 40"/>
              <a:gd name="T29" fmla="*/ 11 h 41"/>
              <a:gd name="T30" fmla="*/ 17 w 40"/>
              <a:gd name="T31" fmla="*/ 10 h 41"/>
              <a:gd name="T32" fmla="*/ 8 w 40"/>
              <a:gd name="T33" fmla="*/ 38 h 41"/>
              <a:gd name="T34" fmla="*/ 17 w 40"/>
              <a:gd name="T35" fmla="*/ 9 h 41"/>
              <a:gd name="T36" fmla="*/ 8 w 40"/>
              <a:gd name="T37" fmla="*/ 38 h 41"/>
              <a:gd name="T38" fmla="*/ 18 w 40"/>
              <a:gd name="T39" fmla="*/ 11 h 41"/>
              <a:gd name="T40" fmla="*/ 22 w 40"/>
              <a:gd name="T41" fmla="*/ 16 h 41"/>
              <a:gd name="T42" fmla="*/ 15 w 40"/>
              <a:gd name="T43" fmla="*/ 39 h 41"/>
              <a:gd name="T44" fmla="*/ 17 w 40"/>
              <a:gd name="T45" fmla="*/ 36 h 41"/>
              <a:gd name="T46" fmla="*/ 26 w 40"/>
              <a:gd name="T47" fmla="*/ 24 h 41"/>
              <a:gd name="T48" fmla="*/ 27 w 40"/>
              <a:gd name="T49" fmla="*/ 29 h 41"/>
              <a:gd name="T50" fmla="*/ 24 w 40"/>
              <a:gd name="T51" fmla="*/ 34 h 41"/>
              <a:gd name="T52" fmla="*/ 29 w 40"/>
              <a:gd name="T53" fmla="*/ 32 h 41"/>
              <a:gd name="T54" fmla="*/ 18 w 40"/>
              <a:gd name="T55" fmla="*/ 14 h 41"/>
              <a:gd name="T56" fmla="*/ 26 w 40"/>
              <a:gd name="T57" fmla="*/ 20 h 41"/>
              <a:gd name="T58" fmla="*/ 25 w 40"/>
              <a:gd name="T59" fmla="*/ 30 h 41"/>
              <a:gd name="T60" fmla="*/ 18 w 40"/>
              <a:gd name="T61" fmla="*/ 12 h 41"/>
              <a:gd name="T62" fmla="*/ 30 w 40"/>
              <a:gd name="T63" fmla="*/ 29 h 41"/>
              <a:gd name="T64" fmla="*/ 29 w 40"/>
              <a:gd name="T65" fmla="*/ 32 h 41"/>
              <a:gd name="T66" fmla="*/ 28 w 40"/>
              <a:gd name="T67" fmla="*/ 29 h 41"/>
              <a:gd name="T68" fmla="*/ 28 w 40"/>
              <a:gd name="T69" fmla="*/ 28 h 41"/>
              <a:gd name="T70" fmla="*/ 21 w 40"/>
              <a:gd name="T71" fmla="*/ 35 h 41"/>
              <a:gd name="T72" fmla="*/ 17 w 40"/>
              <a:gd name="T73" fmla="*/ 35 h 41"/>
              <a:gd name="T74" fmla="*/ 23 w 40"/>
              <a:gd name="T75" fmla="*/ 20 h 41"/>
              <a:gd name="T76" fmla="*/ 22 w 40"/>
              <a:gd name="T77" fmla="*/ 16 h 41"/>
              <a:gd name="T78" fmla="*/ 13 w 40"/>
              <a:gd name="T79" fmla="*/ 36 h 41"/>
              <a:gd name="T80" fmla="*/ 14 w 40"/>
              <a:gd name="T81" fmla="*/ 24 h 41"/>
              <a:gd name="T82" fmla="*/ 12 w 40"/>
              <a:gd name="T83" fmla="*/ 22 h 41"/>
              <a:gd name="T84" fmla="*/ 8 w 40"/>
              <a:gd name="T85" fmla="*/ 38 h 41"/>
              <a:gd name="T86" fmla="*/ 17 w 40"/>
              <a:gd name="T87" fmla="*/ 10 h 41"/>
              <a:gd name="T88" fmla="*/ 7 w 40"/>
              <a:gd name="T89" fmla="*/ 33 h 41"/>
              <a:gd name="T90" fmla="*/ 9 w 40"/>
              <a:gd name="T91" fmla="*/ 24 h 41"/>
              <a:gd name="T92" fmla="*/ 11 w 40"/>
              <a:gd name="T93" fmla="*/ 16 h 41"/>
              <a:gd name="T94" fmla="*/ 17 w 40"/>
              <a:gd name="T95" fmla="*/ 2 h 41"/>
              <a:gd name="T96" fmla="*/ 20 w 40"/>
              <a:gd name="T97" fmla="*/ 37 h 41"/>
              <a:gd name="T98" fmla="*/ 6 w 40"/>
              <a:gd name="T99" fmla="*/ 29 h 41"/>
              <a:gd name="T100" fmla="*/ 14 w 40"/>
              <a:gd name="T101" fmla="*/ 8 h 41"/>
              <a:gd name="T102" fmla="*/ 26 w 40"/>
              <a:gd name="T103" fmla="*/ 20 h 41"/>
              <a:gd name="T104" fmla="*/ 38 w 40"/>
              <a:gd name="T105" fmla="*/ 35 h 41"/>
              <a:gd name="T106" fmla="*/ 10 w 40"/>
              <a:gd name="T107" fmla="*/ 40 h 41"/>
              <a:gd name="T108" fmla="*/ 6 w 40"/>
              <a:gd name="T109" fmla="*/ 28 h 41"/>
              <a:gd name="T110" fmla="*/ 18 w 40"/>
              <a:gd name="T111" fmla="*/ 1 h 41"/>
              <a:gd name="T112" fmla="*/ 38 w 40"/>
              <a:gd name="T113" fmla="*/ 34 h 41"/>
              <a:gd name="T114" fmla="*/ 20 w 40"/>
              <a:gd name="T115" fmla="*/ 4 h 41"/>
              <a:gd name="T116" fmla="*/ 10 w 40"/>
              <a:gd name="T117" fmla="*/ 15 h 41"/>
              <a:gd name="T118" fmla="*/ 5 w 40"/>
              <a:gd name="T119"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41">
                <a:moveTo>
                  <a:pt x="5" y="34"/>
                </a:moveTo>
                <a:cubicBezTo>
                  <a:pt x="6" y="30"/>
                  <a:pt x="8" y="26"/>
                  <a:pt x="9" y="22"/>
                </a:cubicBezTo>
                <a:cubicBezTo>
                  <a:pt x="10" y="19"/>
                  <a:pt x="11" y="17"/>
                  <a:pt x="12" y="14"/>
                </a:cubicBezTo>
                <a:cubicBezTo>
                  <a:pt x="13" y="11"/>
                  <a:pt x="13" y="8"/>
                  <a:pt x="15" y="6"/>
                </a:cubicBezTo>
                <a:cubicBezTo>
                  <a:pt x="15" y="5"/>
                  <a:pt x="16" y="4"/>
                  <a:pt x="16" y="4"/>
                </a:cubicBezTo>
                <a:cubicBezTo>
                  <a:pt x="17" y="3"/>
                  <a:pt x="18" y="4"/>
                  <a:pt x="18" y="4"/>
                </a:cubicBezTo>
                <a:cubicBezTo>
                  <a:pt x="20" y="6"/>
                  <a:pt x="22" y="8"/>
                  <a:pt x="23" y="9"/>
                </a:cubicBezTo>
                <a:cubicBezTo>
                  <a:pt x="24" y="11"/>
                  <a:pt x="26" y="13"/>
                  <a:pt x="27" y="15"/>
                </a:cubicBezTo>
                <a:cubicBezTo>
                  <a:pt x="30" y="22"/>
                  <a:pt x="34" y="28"/>
                  <a:pt x="38" y="34"/>
                </a:cubicBezTo>
                <a:cubicBezTo>
                  <a:pt x="39" y="34"/>
                  <a:pt x="39" y="34"/>
                  <a:pt x="39" y="33"/>
                </a:cubicBezTo>
                <a:cubicBezTo>
                  <a:pt x="35" y="29"/>
                  <a:pt x="33" y="23"/>
                  <a:pt x="30" y="18"/>
                </a:cubicBezTo>
                <a:cubicBezTo>
                  <a:pt x="27" y="11"/>
                  <a:pt x="23" y="6"/>
                  <a:pt x="19" y="0"/>
                </a:cubicBezTo>
                <a:cubicBezTo>
                  <a:pt x="18" y="0"/>
                  <a:pt x="18" y="0"/>
                  <a:pt x="18" y="0"/>
                </a:cubicBezTo>
                <a:cubicBezTo>
                  <a:pt x="16" y="1"/>
                  <a:pt x="14" y="4"/>
                  <a:pt x="13" y="6"/>
                </a:cubicBezTo>
                <a:cubicBezTo>
                  <a:pt x="12" y="9"/>
                  <a:pt x="10" y="12"/>
                  <a:pt x="9" y="15"/>
                </a:cubicBezTo>
                <a:cubicBezTo>
                  <a:pt x="8" y="19"/>
                  <a:pt x="7" y="23"/>
                  <a:pt x="6" y="26"/>
                </a:cubicBezTo>
                <a:cubicBezTo>
                  <a:pt x="4" y="30"/>
                  <a:pt x="3" y="35"/>
                  <a:pt x="1" y="39"/>
                </a:cubicBezTo>
                <a:cubicBezTo>
                  <a:pt x="1" y="39"/>
                  <a:pt x="1" y="40"/>
                  <a:pt x="1" y="40"/>
                </a:cubicBezTo>
                <a:cubicBezTo>
                  <a:pt x="3" y="41"/>
                  <a:pt x="6" y="41"/>
                  <a:pt x="8" y="41"/>
                </a:cubicBezTo>
                <a:cubicBezTo>
                  <a:pt x="11" y="41"/>
                  <a:pt x="14" y="40"/>
                  <a:pt x="18" y="39"/>
                </a:cubicBezTo>
                <a:cubicBezTo>
                  <a:pt x="21" y="38"/>
                  <a:pt x="23" y="38"/>
                  <a:pt x="26" y="38"/>
                </a:cubicBezTo>
                <a:cubicBezTo>
                  <a:pt x="31" y="37"/>
                  <a:pt x="35" y="38"/>
                  <a:pt x="39" y="36"/>
                </a:cubicBezTo>
                <a:cubicBezTo>
                  <a:pt x="39" y="36"/>
                  <a:pt x="39" y="35"/>
                  <a:pt x="39" y="35"/>
                </a:cubicBezTo>
                <a:cubicBezTo>
                  <a:pt x="37" y="32"/>
                  <a:pt x="34" y="31"/>
                  <a:pt x="32" y="28"/>
                </a:cubicBezTo>
                <a:cubicBezTo>
                  <a:pt x="31" y="25"/>
                  <a:pt x="29" y="22"/>
                  <a:pt x="28" y="19"/>
                </a:cubicBezTo>
                <a:cubicBezTo>
                  <a:pt x="24" y="13"/>
                  <a:pt x="20" y="8"/>
                  <a:pt x="18" y="1"/>
                </a:cubicBezTo>
                <a:cubicBezTo>
                  <a:pt x="18" y="1"/>
                  <a:pt x="17" y="1"/>
                  <a:pt x="17" y="1"/>
                </a:cubicBezTo>
                <a:cubicBezTo>
                  <a:pt x="15" y="2"/>
                  <a:pt x="14" y="4"/>
                  <a:pt x="13" y="6"/>
                </a:cubicBezTo>
                <a:cubicBezTo>
                  <a:pt x="12" y="8"/>
                  <a:pt x="11" y="11"/>
                  <a:pt x="11" y="14"/>
                </a:cubicBezTo>
                <a:cubicBezTo>
                  <a:pt x="10" y="16"/>
                  <a:pt x="9" y="18"/>
                  <a:pt x="9" y="20"/>
                </a:cubicBezTo>
                <a:cubicBezTo>
                  <a:pt x="8" y="23"/>
                  <a:pt x="6" y="25"/>
                  <a:pt x="5" y="27"/>
                </a:cubicBezTo>
                <a:cubicBezTo>
                  <a:pt x="4" y="30"/>
                  <a:pt x="0" y="37"/>
                  <a:pt x="6" y="39"/>
                </a:cubicBezTo>
                <a:cubicBezTo>
                  <a:pt x="8" y="40"/>
                  <a:pt x="11" y="39"/>
                  <a:pt x="13" y="39"/>
                </a:cubicBezTo>
                <a:cubicBezTo>
                  <a:pt x="16" y="38"/>
                  <a:pt x="20" y="38"/>
                  <a:pt x="24" y="38"/>
                </a:cubicBezTo>
                <a:cubicBezTo>
                  <a:pt x="27" y="38"/>
                  <a:pt x="30" y="38"/>
                  <a:pt x="33" y="38"/>
                </a:cubicBezTo>
                <a:cubicBezTo>
                  <a:pt x="33" y="38"/>
                  <a:pt x="34" y="37"/>
                  <a:pt x="34" y="37"/>
                </a:cubicBezTo>
                <a:cubicBezTo>
                  <a:pt x="29" y="25"/>
                  <a:pt x="22" y="14"/>
                  <a:pt x="18" y="2"/>
                </a:cubicBezTo>
                <a:cubicBezTo>
                  <a:pt x="18" y="1"/>
                  <a:pt x="18" y="1"/>
                  <a:pt x="17" y="2"/>
                </a:cubicBezTo>
                <a:cubicBezTo>
                  <a:pt x="15" y="3"/>
                  <a:pt x="14" y="6"/>
                  <a:pt x="13" y="8"/>
                </a:cubicBezTo>
                <a:cubicBezTo>
                  <a:pt x="12" y="10"/>
                  <a:pt x="11" y="13"/>
                  <a:pt x="10" y="16"/>
                </a:cubicBezTo>
                <a:cubicBezTo>
                  <a:pt x="7" y="22"/>
                  <a:pt x="4" y="28"/>
                  <a:pt x="3" y="34"/>
                </a:cubicBezTo>
                <a:cubicBezTo>
                  <a:pt x="3" y="35"/>
                  <a:pt x="4" y="35"/>
                  <a:pt x="5" y="35"/>
                </a:cubicBezTo>
                <a:cubicBezTo>
                  <a:pt x="8" y="33"/>
                  <a:pt x="8" y="29"/>
                  <a:pt x="10" y="25"/>
                </a:cubicBezTo>
                <a:cubicBezTo>
                  <a:pt x="12" y="20"/>
                  <a:pt x="14" y="16"/>
                  <a:pt x="15" y="11"/>
                </a:cubicBezTo>
                <a:cubicBezTo>
                  <a:pt x="16" y="11"/>
                  <a:pt x="15" y="10"/>
                  <a:pt x="14" y="11"/>
                </a:cubicBezTo>
                <a:cubicBezTo>
                  <a:pt x="9" y="17"/>
                  <a:pt x="8" y="25"/>
                  <a:pt x="6" y="33"/>
                </a:cubicBezTo>
                <a:cubicBezTo>
                  <a:pt x="6" y="33"/>
                  <a:pt x="7" y="34"/>
                  <a:pt x="7" y="33"/>
                </a:cubicBezTo>
                <a:cubicBezTo>
                  <a:pt x="12" y="26"/>
                  <a:pt x="15" y="18"/>
                  <a:pt x="17" y="10"/>
                </a:cubicBezTo>
                <a:cubicBezTo>
                  <a:pt x="17" y="10"/>
                  <a:pt x="16" y="10"/>
                  <a:pt x="16" y="10"/>
                </a:cubicBezTo>
                <a:cubicBezTo>
                  <a:pt x="16" y="15"/>
                  <a:pt x="15" y="20"/>
                  <a:pt x="13" y="24"/>
                </a:cubicBezTo>
                <a:cubicBezTo>
                  <a:pt x="12" y="29"/>
                  <a:pt x="10" y="34"/>
                  <a:pt x="8" y="38"/>
                </a:cubicBezTo>
                <a:cubicBezTo>
                  <a:pt x="8" y="38"/>
                  <a:pt x="8" y="39"/>
                  <a:pt x="9" y="39"/>
                </a:cubicBezTo>
                <a:cubicBezTo>
                  <a:pt x="11" y="29"/>
                  <a:pt x="19" y="20"/>
                  <a:pt x="18" y="9"/>
                </a:cubicBezTo>
                <a:cubicBezTo>
                  <a:pt x="18" y="9"/>
                  <a:pt x="17" y="9"/>
                  <a:pt x="17" y="9"/>
                </a:cubicBezTo>
                <a:cubicBezTo>
                  <a:pt x="13" y="12"/>
                  <a:pt x="13" y="17"/>
                  <a:pt x="11" y="21"/>
                </a:cubicBezTo>
                <a:cubicBezTo>
                  <a:pt x="9" y="26"/>
                  <a:pt x="7" y="31"/>
                  <a:pt x="7" y="37"/>
                </a:cubicBezTo>
                <a:cubicBezTo>
                  <a:pt x="7" y="38"/>
                  <a:pt x="7" y="38"/>
                  <a:pt x="8" y="38"/>
                </a:cubicBezTo>
                <a:cubicBezTo>
                  <a:pt x="12" y="35"/>
                  <a:pt x="13" y="30"/>
                  <a:pt x="15" y="26"/>
                </a:cubicBezTo>
                <a:cubicBezTo>
                  <a:pt x="16" y="21"/>
                  <a:pt x="17" y="16"/>
                  <a:pt x="19" y="11"/>
                </a:cubicBezTo>
                <a:cubicBezTo>
                  <a:pt x="18" y="11"/>
                  <a:pt x="18" y="11"/>
                  <a:pt x="18" y="11"/>
                </a:cubicBezTo>
                <a:cubicBezTo>
                  <a:pt x="17" y="20"/>
                  <a:pt x="15" y="28"/>
                  <a:pt x="12" y="35"/>
                </a:cubicBezTo>
                <a:cubicBezTo>
                  <a:pt x="12" y="36"/>
                  <a:pt x="13" y="37"/>
                  <a:pt x="13" y="36"/>
                </a:cubicBezTo>
                <a:cubicBezTo>
                  <a:pt x="16" y="29"/>
                  <a:pt x="19" y="23"/>
                  <a:pt x="22" y="16"/>
                </a:cubicBezTo>
                <a:cubicBezTo>
                  <a:pt x="22" y="15"/>
                  <a:pt x="21" y="15"/>
                  <a:pt x="21" y="15"/>
                </a:cubicBezTo>
                <a:cubicBezTo>
                  <a:pt x="17" y="22"/>
                  <a:pt x="15" y="30"/>
                  <a:pt x="13" y="38"/>
                </a:cubicBezTo>
                <a:cubicBezTo>
                  <a:pt x="13" y="39"/>
                  <a:pt x="14" y="39"/>
                  <a:pt x="15" y="39"/>
                </a:cubicBezTo>
                <a:cubicBezTo>
                  <a:pt x="20" y="34"/>
                  <a:pt x="21" y="27"/>
                  <a:pt x="24" y="21"/>
                </a:cubicBezTo>
                <a:cubicBezTo>
                  <a:pt x="24" y="21"/>
                  <a:pt x="24" y="21"/>
                  <a:pt x="23" y="20"/>
                </a:cubicBezTo>
                <a:cubicBezTo>
                  <a:pt x="21" y="25"/>
                  <a:pt x="18" y="30"/>
                  <a:pt x="17" y="36"/>
                </a:cubicBezTo>
                <a:cubicBezTo>
                  <a:pt x="17" y="36"/>
                  <a:pt x="18" y="37"/>
                  <a:pt x="18" y="36"/>
                </a:cubicBezTo>
                <a:cubicBezTo>
                  <a:pt x="21" y="33"/>
                  <a:pt x="24" y="29"/>
                  <a:pt x="27" y="25"/>
                </a:cubicBezTo>
                <a:cubicBezTo>
                  <a:pt x="26" y="25"/>
                  <a:pt x="26" y="25"/>
                  <a:pt x="26" y="24"/>
                </a:cubicBezTo>
                <a:cubicBezTo>
                  <a:pt x="25" y="28"/>
                  <a:pt x="22" y="31"/>
                  <a:pt x="20" y="34"/>
                </a:cubicBezTo>
                <a:cubicBezTo>
                  <a:pt x="20" y="34"/>
                  <a:pt x="21" y="34"/>
                  <a:pt x="21" y="35"/>
                </a:cubicBezTo>
                <a:cubicBezTo>
                  <a:pt x="22" y="32"/>
                  <a:pt x="25" y="30"/>
                  <a:pt x="27" y="29"/>
                </a:cubicBezTo>
                <a:cubicBezTo>
                  <a:pt x="27" y="28"/>
                  <a:pt x="27" y="28"/>
                  <a:pt x="26" y="28"/>
                </a:cubicBezTo>
                <a:cubicBezTo>
                  <a:pt x="26" y="30"/>
                  <a:pt x="25" y="32"/>
                  <a:pt x="23" y="33"/>
                </a:cubicBezTo>
                <a:cubicBezTo>
                  <a:pt x="23" y="34"/>
                  <a:pt x="24" y="34"/>
                  <a:pt x="24" y="34"/>
                </a:cubicBezTo>
                <a:cubicBezTo>
                  <a:pt x="25" y="33"/>
                  <a:pt x="27" y="31"/>
                  <a:pt x="29" y="30"/>
                </a:cubicBezTo>
                <a:cubicBezTo>
                  <a:pt x="28" y="30"/>
                  <a:pt x="28" y="30"/>
                  <a:pt x="28" y="30"/>
                </a:cubicBezTo>
                <a:cubicBezTo>
                  <a:pt x="28" y="31"/>
                  <a:pt x="29" y="31"/>
                  <a:pt x="29" y="32"/>
                </a:cubicBezTo>
                <a:cubicBezTo>
                  <a:pt x="29" y="32"/>
                  <a:pt x="30" y="32"/>
                  <a:pt x="30" y="32"/>
                </a:cubicBezTo>
                <a:cubicBezTo>
                  <a:pt x="27" y="25"/>
                  <a:pt x="23" y="18"/>
                  <a:pt x="19" y="13"/>
                </a:cubicBezTo>
                <a:cubicBezTo>
                  <a:pt x="19" y="13"/>
                  <a:pt x="18" y="13"/>
                  <a:pt x="18" y="14"/>
                </a:cubicBezTo>
                <a:cubicBezTo>
                  <a:pt x="23" y="18"/>
                  <a:pt x="24" y="25"/>
                  <a:pt x="28" y="30"/>
                </a:cubicBezTo>
                <a:cubicBezTo>
                  <a:pt x="29" y="30"/>
                  <a:pt x="30" y="30"/>
                  <a:pt x="30" y="29"/>
                </a:cubicBezTo>
                <a:cubicBezTo>
                  <a:pt x="29" y="26"/>
                  <a:pt x="27" y="23"/>
                  <a:pt x="26" y="20"/>
                </a:cubicBezTo>
                <a:cubicBezTo>
                  <a:pt x="24" y="16"/>
                  <a:pt x="22" y="13"/>
                  <a:pt x="19" y="11"/>
                </a:cubicBezTo>
                <a:cubicBezTo>
                  <a:pt x="18" y="10"/>
                  <a:pt x="18" y="11"/>
                  <a:pt x="18" y="11"/>
                </a:cubicBezTo>
                <a:cubicBezTo>
                  <a:pt x="18" y="18"/>
                  <a:pt x="22" y="24"/>
                  <a:pt x="25" y="30"/>
                </a:cubicBezTo>
                <a:cubicBezTo>
                  <a:pt x="25" y="30"/>
                  <a:pt x="26" y="30"/>
                  <a:pt x="26" y="29"/>
                </a:cubicBezTo>
                <a:cubicBezTo>
                  <a:pt x="23" y="23"/>
                  <a:pt x="19" y="18"/>
                  <a:pt x="19" y="11"/>
                </a:cubicBezTo>
                <a:cubicBezTo>
                  <a:pt x="19" y="11"/>
                  <a:pt x="18" y="12"/>
                  <a:pt x="18" y="12"/>
                </a:cubicBezTo>
                <a:cubicBezTo>
                  <a:pt x="21" y="14"/>
                  <a:pt x="22" y="17"/>
                  <a:pt x="24" y="20"/>
                </a:cubicBezTo>
                <a:cubicBezTo>
                  <a:pt x="26" y="23"/>
                  <a:pt x="28" y="26"/>
                  <a:pt x="28" y="29"/>
                </a:cubicBezTo>
                <a:cubicBezTo>
                  <a:pt x="29" y="29"/>
                  <a:pt x="29" y="29"/>
                  <a:pt x="30" y="29"/>
                </a:cubicBezTo>
                <a:cubicBezTo>
                  <a:pt x="26" y="24"/>
                  <a:pt x="24" y="17"/>
                  <a:pt x="19" y="13"/>
                </a:cubicBezTo>
                <a:cubicBezTo>
                  <a:pt x="18" y="12"/>
                  <a:pt x="17" y="13"/>
                  <a:pt x="18" y="14"/>
                </a:cubicBezTo>
                <a:cubicBezTo>
                  <a:pt x="22" y="19"/>
                  <a:pt x="26" y="26"/>
                  <a:pt x="29" y="32"/>
                </a:cubicBezTo>
                <a:cubicBezTo>
                  <a:pt x="29" y="33"/>
                  <a:pt x="31" y="33"/>
                  <a:pt x="30" y="32"/>
                </a:cubicBezTo>
                <a:cubicBezTo>
                  <a:pt x="30" y="31"/>
                  <a:pt x="30" y="30"/>
                  <a:pt x="29" y="29"/>
                </a:cubicBezTo>
                <a:cubicBezTo>
                  <a:pt x="29" y="29"/>
                  <a:pt x="28" y="29"/>
                  <a:pt x="28" y="29"/>
                </a:cubicBezTo>
                <a:cubicBezTo>
                  <a:pt x="26" y="30"/>
                  <a:pt x="24" y="32"/>
                  <a:pt x="23" y="33"/>
                </a:cubicBezTo>
                <a:cubicBezTo>
                  <a:pt x="22" y="34"/>
                  <a:pt x="23" y="35"/>
                  <a:pt x="24" y="35"/>
                </a:cubicBezTo>
                <a:cubicBezTo>
                  <a:pt x="26" y="33"/>
                  <a:pt x="28" y="31"/>
                  <a:pt x="28" y="28"/>
                </a:cubicBezTo>
                <a:cubicBezTo>
                  <a:pt x="28" y="28"/>
                  <a:pt x="27" y="27"/>
                  <a:pt x="27" y="28"/>
                </a:cubicBezTo>
                <a:cubicBezTo>
                  <a:pt x="24" y="29"/>
                  <a:pt x="21" y="31"/>
                  <a:pt x="20" y="34"/>
                </a:cubicBezTo>
                <a:cubicBezTo>
                  <a:pt x="19" y="35"/>
                  <a:pt x="20" y="35"/>
                  <a:pt x="21" y="35"/>
                </a:cubicBezTo>
                <a:cubicBezTo>
                  <a:pt x="23" y="32"/>
                  <a:pt x="27" y="29"/>
                  <a:pt x="27" y="24"/>
                </a:cubicBezTo>
                <a:cubicBezTo>
                  <a:pt x="27" y="24"/>
                  <a:pt x="26" y="24"/>
                  <a:pt x="26" y="24"/>
                </a:cubicBezTo>
                <a:cubicBezTo>
                  <a:pt x="23" y="28"/>
                  <a:pt x="21" y="32"/>
                  <a:pt x="17" y="35"/>
                </a:cubicBezTo>
                <a:cubicBezTo>
                  <a:pt x="18" y="35"/>
                  <a:pt x="18" y="36"/>
                  <a:pt x="18" y="36"/>
                </a:cubicBezTo>
                <a:cubicBezTo>
                  <a:pt x="20" y="31"/>
                  <a:pt x="22" y="26"/>
                  <a:pt x="24" y="21"/>
                </a:cubicBezTo>
                <a:cubicBezTo>
                  <a:pt x="25" y="20"/>
                  <a:pt x="24" y="20"/>
                  <a:pt x="23" y="20"/>
                </a:cubicBezTo>
                <a:cubicBezTo>
                  <a:pt x="20" y="26"/>
                  <a:pt x="18" y="33"/>
                  <a:pt x="14" y="38"/>
                </a:cubicBezTo>
                <a:cubicBezTo>
                  <a:pt x="14" y="38"/>
                  <a:pt x="14" y="38"/>
                  <a:pt x="15" y="38"/>
                </a:cubicBezTo>
                <a:cubicBezTo>
                  <a:pt x="17" y="31"/>
                  <a:pt x="18" y="23"/>
                  <a:pt x="22" y="16"/>
                </a:cubicBezTo>
                <a:cubicBezTo>
                  <a:pt x="22" y="16"/>
                  <a:pt x="21" y="16"/>
                  <a:pt x="21" y="15"/>
                </a:cubicBezTo>
                <a:cubicBezTo>
                  <a:pt x="18" y="22"/>
                  <a:pt x="15" y="29"/>
                  <a:pt x="12" y="35"/>
                </a:cubicBezTo>
                <a:cubicBezTo>
                  <a:pt x="13" y="36"/>
                  <a:pt x="13" y="36"/>
                  <a:pt x="13" y="36"/>
                </a:cubicBezTo>
                <a:cubicBezTo>
                  <a:pt x="16" y="28"/>
                  <a:pt x="18" y="20"/>
                  <a:pt x="19" y="11"/>
                </a:cubicBezTo>
                <a:cubicBezTo>
                  <a:pt x="19" y="10"/>
                  <a:pt x="18" y="10"/>
                  <a:pt x="18" y="11"/>
                </a:cubicBezTo>
                <a:cubicBezTo>
                  <a:pt x="16" y="15"/>
                  <a:pt x="15" y="20"/>
                  <a:pt x="14" y="24"/>
                </a:cubicBezTo>
                <a:cubicBezTo>
                  <a:pt x="13" y="29"/>
                  <a:pt x="11" y="34"/>
                  <a:pt x="7" y="36"/>
                </a:cubicBezTo>
                <a:cubicBezTo>
                  <a:pt x="7" y="37"/>
                  <a:pt x="8" y="37"/>
                  <a:pt x="8" y="37"/>
                </a:cubicBezTo>
                <a:cubicBezTo>
                  <a:pt x="8" y="32"/>
                  <a:pt x="11" y="27"/>
                  <a:pt x="12" y="22"/>
                </a:cubicBezTo>
                <a:cubicBezTo>
                  <a:pt x="14" y="18"/>
                  <a:pt x="14" y="13"/>
                  <a:pt x="18" y="10"/>
                </a:cubicBezTo>
                <a:cubicBezTo>
                  <a:pt x="17" y="10"/>
                  <a:pt x="17" y="10"/>
                  <a:pt x="16" y="9"/>
                </a:cubicBezTo>
                <a:cubicBezTo>
                  <a:pt x="17" y="20"/>
                  <a:pt x="9" y="28"/>
                  <a:pt x="8" y="38"/>
                </a:cubicBezTo>
                <a:cubicBezTo>
                  <a:pt x="7" y="39"/>
                  <a:pt x="8" y="40"/>
                  <a:pt x="9" y="39"/>
                </a:cubicBezTo>
                <a:cubicBezTo>
                  <a:pt x="11" y="34"/>
                  <a:pt x="13" y="30"/>
                  <a:pt x="15" y="25"/>
                </a:cubicBezTo>
                <a:cubicBezTo>
                  <a:pt x="16" y="20"/>
                  <a:pt x="18" y="15"/>
                  <a:pt x="17" y="10"/>
                </a:cubicBezTo>
                <a:cubicBezTo>
                  <a:pt x="17" y="9"/>
                  <a:pt x="16" y="9"/>
                  <a:pt x="16" y="10"/>
                </a:cubicBezTo>
                <a:cubicBezTo>
                  <a:pt x="13" y="18"/>
                  <a:pt x="11" y="26"/>
                  <a:pt x="6" y="33"/>
                </a:cubicBezTo>
                <a:cubicBezTo>
                  <a:pt x="6" y="33"/>
                  <a:pt x="7" y="33"/>
                  <a:pt x="7" y="33"/>
                </a:cubicBezTo>
                <a:cubicBezTo>
                  <a:pt x="9" y="26"/>
                  <a:pt x="11" y="18"/>
                  <a:pt x="15" y="12"/>
                </a:cubicBezTo>
                <a:cubicBezTo>
                  <a:pt x="15" y="11"/>
                  <a:pt x="14" y="11"/>
                  <a:pt x="14" y="11"/>
                </a:cubicBezTo>
                <a:cubicBezTo>
                  <a:pt x="13" y="16"/>
                  <a:pt x="11" y="20"/>
                  <a:pt x="9" y="24"/>
                </a:cubicBezTo>
                <a:cubicBezTo>
                  <a:pt x="7" y="27"/>
                  <a:pt x="7" y="31"/>
                  <a:pt x="3" y="34"/>
                </a:cubicBezTo>
                <a:cubicBezTo>
                  <a:pt x="4" y="34"/>
                  <a:pt x="4" y="34"/>
                  <a:pt x="5" y="34"/>
                </a:cubicBezTo>
                <a:cubicBezTo>
                  <a:pt x="5" y="28"/>
                  <a:pt x="8" y="22"/>
                  <a:pt x="11" y="16"/>
                </a:cubicBezTo>
                <a:cubicBezTo>
                  <a:pt x="12" y="14"/>
                  <a:pt x="13" y="11"/>
                  <a:pt x="14" y="9"/>
                </a:cubicBezTo>
                <a:cubicBezTo>
                  <a:pt x="15" y="7"/>
                  <a:pt x="16" y="4"/>
                  <a:pt x="18" y="3"/>
                </a:cubicBezTo>
                <a:cubicBezTo>
                  <a:pt x="18" y="3"/>
                  <a:pt x="18" y="2"/>
                  <a:pt x="17" y="2"/>
                </a:cubicBezTo>
                <a:cubicBezTo>
                  <a:pt x="21" y="15"/>
                  <a:pt x="28" y="25"/>
                  <a:pt x="32" y="37"/>
                </a:cubicBezTo>
                <a:cubicBezTo>
                  <a:pt x="33" y="37"/>
                  <a:pt x="33" y="36"/>
                  <a:pt x="33" y="36"/>
                </a:cubicBezTo>
                <a:cubicBezTo>
                  <a:pt x="28" y="36"/>
                  <a:pt x="24" y="36"/>
                  <a:pt x="20" y="37"/>
                </a:cubicBezTo>
                <a:cubicBezTo>
                  <a:pt x="17" y="37"/>
                  <a:pt x="14" y="37"/>
                  <a:pt x="11" y="38"/>
                </a:cubicBezTo>
                <a:cubicBezTo>
                  <a:pt x="9" y="38"/>
                  <a:pt x="5" y="38"/>
                  <a:pt x="4" y="36"/>
                </a:cubicBezTo>
                <a:cubicBezTo>
                  <a:pt x="3" y="34"/>
                  <a:pt x="5" y="31"/>
                  <a:pt x="6" y="29"/>
                </a:cubicBezTo>
                <a:cubicBezTo>
                  <a:pt x="7" y="26"/>
                  <a:pt x="8" y="24"/>
                  <a:pt x="9" y="22"/>
                </a:cubicBezTo>
                <a:cubicBezTo>
                  <a:pt x="10" y="20"/>
                  <a:pt x="11" y="18"/>
                  <a:pt x="11" y="16"/>
                </a:cubicBezTo>
                <a:cubicBezTo>
                  <a:pt x="12" y="13"/>
                  <a:pt x="13" y="11"/>
                  <a:pt x="14" y="8"/>
                </a:cubicBezTo>
                <a:cubicBezTo>
                  <a:pt x="14" y="6"/>
                  <a:pt x="16" y="3"/>
                  <a:pt x="18" y="2"/>
                </a:cubicBezTo>
                <a:cubicBezTo>
                  <a:pt x="17" y="2"/>
                  <a:pt x="17" y="2"/>
                  <a:pt x="16" y="2"/>
                </a:cubicBezTo>
                <a:cubicBezTo>
                  <a:pt x="19" y="8"/>
                  <a:pt x="23" y="14"/>
                  <a:pt x="26" y="20"/>
                </a:cubicBezTo>
                <a:cubicBezTo>
                  <a:pt x="28" y="23"/>
                  <a:pt x="30" y="26"/>
                  <a:pt x="32" y="29"/>
                </a:cubicBezTo>
                <a:cubicBezTo>
                  <a:pt x="33" y="32"/>
                  <a:pt x="36" y="33"/>
                  <a:pt x="38" y="36"/>
                </a:cubicBezTo>
                <a:cubicBezTo>
                  <a:pt x="38" y="35"/>
                  <a:pt x="38" y="35"/>
                  <a:pt x="38" y="35"/>
                </a:cubicBezTo>
                <a:cubicBezTo>
                  <a:pt x="35" y="36"/>
                  <a:pt x="31" y="36"/>
                  <a:pt x="27" y="36"/>
                </a:cubicBezTo>
                <a:cubicBezTo>
                  <a:pt x="24" y="36"/>
                  <a:pt x="21" y="37"/>
                  <a:pt x="19" y="38"/>
                </a:cubicBezTo>
                <a:cubicBezTo>
                  <a:pt x="16" y="38"/>
                  <a:pt x="13" y="39"/>
                  <a:pt x="10" y="40"/>
                </a:cubicBezTo>
                <a:cubicBezTo>
                  <a:pt x="7" y="40"/>
                  <a:pt x="4" y="41"/>
                  <a:pt x="2" y="39"/>
                </a:cubicBezTo>
                <a:cubicBezTo>
                  <a:pt x="2" y="39"/>
                  <a:pt x="2" y="39"/>
                  <a:pt x="2" y="40"/>
                </a:cubicBezTo>
                <a:cubicBezTo>
                  <a:pt x="4" y="36"/>
                  <a:pt x="5" y="32"/>
                  <a:pt x="6" y="28"/>
                </a:cubicBezTo>
                <a:cubicBezTo>
                  <a:pt x="8" y="24"/>
                  <a:pt x="9" y="20"/>
                  <a:pt x="10" y="17"/>
                </a:cubicBezTo>
                <a:cubicBezTo>
                  <a:pt x="11" y="14"/>
                  <a:pt x="12" y="11"/>
                  <a:pt x="13" y="8"/>
                </a:cubicBezTo>
                <a:cubicBezTo>
                  <a:pt x="15" y="6"/>
                  <a:pt x="16" y="3"/>
                  <a:pt x="18" y="1"/>
                </a:cubicBezTo>
                <a:cubicBezTo>
                  <a:pt x="18" y="1"/>
                  <a:pt x="18" y="1"/>
                  <a:pt x="18" y="1"/>
                </a:cubicBezTo>
                <a:cubicBezTo>
                  <a:pt x="21" y="7"/>
                  <a:pt x="26" y="12"/>
                  <a:pt x="29" y="19"/>
                </a:cubicBezTo>
                <a:cubicBezTo>
                  <a:pt x="32" y="24"/>
                  <a:pt x="34" y="30"/>
                  <a:pt x="38" y="34"/>
                </a:cubicBezTo>
                <a:cubicBezTo>
                  <a:pt x="39" y="35"/>
                  <a:pt x="40" y="34"/>
                  <a:pt x="39" y="33"/>
                </a:cubicBezTo>
                <a:cubicBezTo>
                  <a:pt x="35" y="27"/>
                  <a:pt x="31" y="21"/>
                  <a:pt x="28" y="15"/>
                </a:cubicBezTo>
                <a:cubicBezTo>
                  <a:pt x="26" y="11"/>
                  <a:pt x="23" y="6"/>
                  <a:pt x="20" y="4"/>
                </a:cubicBezTo>
                <a:cubicBezTo>
                  <a:pt x="18" y="3"/>
                  <a:pt x="17" y="2"/>
                  <a:pt x="16" y="3"/>
                </a:cubicBezTo>
                <a:cubicBezTo>
                  <a:pt x="14" y="4"/>
                  <a:pt x="13" y="6"/>
                  <a:pt x="12" y="8"/>
                </a:cubicBezTo>
                <a:cubicBezTo>
                  <a:pt x="12" y="10"/>
                  <a:pt x="11" y="13"/>
                  <a:pt x="10" y="15"/>
                </a:cubicBezTo>
                <a:cubicBezTo>
                  <a:pt x="9" y="19"/>
                  <a:pt x="8" y="22"/>
                  <a:pt x="7" y="26"/>
                </a:cubicBezTo>
                <a:cubicBezTo>
                  <a:pt x="6" y="29"/>
                  <a:pt x="5" y="31"/>
                  <a:pt x="4" y="34"/>
                </a:cubicBezTo>
                <a:cubicBezTo>
                  <a:pt x="3" y="35"/>
                  <a:pt x="5" y="35"/>
                  <a:pt x="5" y="34"/>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63"/>
          <p:cNvSpPr>
            <a:spLocks/>
          </p:cNvSpPr>
          <p:nvPr/>
        </p:nvSpPr>
        <p:spPr bwMode="auto">
          <a:xfrm rot="21401676" flipH="1">
            <a:off x="4936088" y="2685092"/>
            <a:ext cx="425481" cy="479413"/>
          </a:xfrm>
          <a:custGeom>
            <a:avLst/>
            <a:gdLst>
              <a:gd name="T0" fmla="*/ 9 w 30"/>
              <a:gd name="T1" fmla="*/ 14 h 34"/>
              <a:gd name="T2" fmla="*/ 13 w 30"/>
              <a:gd name="T3" fmla="*/ 1 h 34"/>
              <a:gd name="T4" fmla="*/ 28 w 30"/>
              <a:gd name="T5" fmla="*/ 29 h 34"/>
              <a:gd name="T6" fmla="*/ 11 w 30"/>
              <a:gd name="T7" fmla="*/ 1 h 34"/>
              <a:gd name="T8" fmla="*/ 7 w 30"/>
              <a:gd name="T9" fmla="*/ 6 h 34"/>
              <a:gd name="T10" fmla="*/ 0 w 30"/>
              <a:gd name="T11" fmla="*/ 32 h 34"/>
              <a:gd name="T12" fmla="*/ 8 w 30"/>
              <a:gd name="T13" fmla="*/ 34 h 34"/>
              <a:gd name="T14" fmla="*/ 22 w 30"/>
              <a:gd name="T15" fmla="*/ 32 h 34"/>
              <a:gd name="T16" fmla="*/ 29 w 30"/>
              <a:gd name="T17" fmla="*/ 28 h 34"/>
              <a:gd name="T18" fmla="*/ 19 w 30"/>
              <a:gd name="T19" fmla="*/ 14 h 34"/>
              <a:gd name="T20" fmla="*/ 10 w 30"/>
              <a:gd name="T21" fmla="*/ 4 h 34"/>
              <a:gd name="T22" fmla="*/ 5 w 30"/>
              <a:gd name="T23" fmla="*/ 16 h 34"/>
              <a:gd name="T24" fmla="*/ 3 w 30"/>
              <a:gd name="T25" fmla="*/ 31 h 34"/>
              <a:gd name="T26" fmla="*/ 9 w 30"/>
              <a:gd name="T27" fmla="*/ 11 h 34"/>
              <a:gd name="T28" fmla="*/ 6 w 30"/>
              <a:gd name="T29" fmla="*/ 29 h 34"/>
              <a:gd name="T30" fmla="*/ 11 w 30"/>
              <a:gd name="T31" fmla="*/ 11 h 34"/>
              <a:gd name="T32" fmla="*/ 8 w 30"/>
              <a:gd name="T33" fmla="*/ 29 h 34"/>
              <a:gd name="T34" fmla="*/ 13 w 30"/>
              <a:gd name="T35" fmla="*/ 12 h 34"/>
              <a:gd name="T36" fmla="*/ 11 w 30"/>
              <a:gd name="T37" fmla="*/ 30 h 34"/>
              <a:gd name="T38" fmla="*/ 15 w 30"/>
              <a:gd name="T39" fmla="*/ 17 h 34"/>
              <a:gd name="T40" fmla="*/ 14 w 30"/>
              <a:gd name="T41" fmla="*/ 30 h 34"/>
              <a:gd name="T42" fmla="*/ 16 w 30"/>
              <a:gd name="T43" fmla="*/ 21 h 34"/>
              <a:gd name="T44" fmla="*/ 15 w 30"/>
              <a:gd name="T45" fmla="*/ 31 h 34"/>
              <a:gd name="T46" fmla="*/ 20 w 30"/>
              <a:gd name="T47" fmla="*/ 23 h 34"/>
              <a:gd name="T48" fmla="*/ 21 w 30"/>
              <a:gd name="T49" fmla="*/ 28 h 34"/>
              <a:gd name="T50" fmla="*/ 25 w 30"/>
              <a:gd name="T51" fmla="*/ 29 h 34"/>
              <a:gd name="T52" fmla="*/ 22 w 30"/>
              <a:gd name="T53" fmla="*/ 20 h 34"/>
              <a:gd name="T54" fmla="*/ 13 w 30"/>
              <a:gd name="T55" fmla="*/ 8 h 34"/>
              <a:gd name="T56" fmla="*/ 22 w 30"/>
              <a:gd name="T57" fmla="*/ 27 h 34"/>
              <a:gd name="T58" fmla="*/ 15 w 30"/>
              <a:gd name="T59" fmla="*/ 17 h 34"/>
              <a:gd name="T60" fmla="*/ 23 w 30"/>
              <a:gd name="T61" fmla="*/ 27 h 34"/>
              <a:gd name="T62" fmla="*/ 13 w 30"/>
              <a:gd name="T63" fmla="*/ 9 h 34"/>
              <a:gd name="T64" fmla="*/ 23 w 30"/>
              <a:gd name="T65" fmla="*/ 24 h 34"/>
              <a:gd name="T66" fmla="*/ 26 w 30"/>
              <a:gd name="T67" fmla="*/ 28 h 34"/>
              <a:gd name="T68" fmla="*/ 20 w 30"/>
              <a:gd name="T69" fmla="*/ 27 h 34"/>
              <a:gd name="T70" fmla="*/ 22 w 30"/>
              <a:gd name="T71" fmla="*/ 23 h 34"/>
              <a:gd name="T72" fmla="*/ 14 w 30"/>
              <a:gd name="T73" fmla="*/ 30 h 34"/>
              <a:gd name="T74" fmla="*/ 18 w 30"/>
              <a:gd name="T75" fmla="*/ 21 h 34"/>
              <a:gd name="T76" fmla="*/ 12 w 30"/>
              <a:gd name="T77" fmla="*/ 29 h 34"/>
              <a:gd name="T78" fmla="*/ 16 w 30"/>
              <a:gd name="T79" fmla="*/ 17 h 34"/>
              <a:gd name="T80" fmla="*/ 10 w 30"/>
              <a:gd name="T81" fmla="*/ 29 h 34"/>
              <a:gd name="T82" fmla="*/ 15 w 30"/>
              <a:gd name="T83" fmla="*/ 12 h 34"/>
              <a:gd name="T84" fmla="*/ 7 w 30"/>
              <a:gd name="T85" fmla="*/ 29 h 34"/>
              <a:gd name="T86" fmla="*/ 12 w 30"/>
              <a:gd name="T87" fmla="*/ 11 h 34"/>
              <a:gd name="T88" fmla="*/ 5 w 30"/>
              <a:gd name="T89" fmla="*/ 29 h 34"/>
              <a:gd name="T90" fmla="*/ 10 w 30"/>
              <a:gd name="T91" fmla="*/ 11 h 34"/>
              <a:gd name="T92" fmla="*/ 2 w 30"/>
              <a:gd name="T93" fmla="*/ 30 h 34"/>
              <a:gd name="T94" fmla="*/ 7 w 30"/>
              <a:gd name="T95" fmla="*/ 11 h 34"/>
              <a:gd name="T96" fmla="*/ 14 w 30"/>
              <a:gd name="T97" fmla="*/ 8 h 34"/>
              <a:gd name="T98" fmla="*/ 22 w 30"/>
              <a:gd name="T99" fmla="*/ 21 h 34"/>
              <a:gd name="T100" fmla="*/ 27 w 30"/>
              <a:gd name="T101" fmla="*/ 30 h 34"/>
              <a:gd name="T102" fmla="*/ 14 w 30"/>
              <a:gd name="T103" fmla="*/ 32 h 34"/>
              <a:gd name="T104" fmla="*/ 2 w 30"/>
              <a:gd name="T105" fmla="*/ 33 h 34"/>
              <a:gd name="T106" fmla="*/ 8 w 30"/>
              <a:gd name="T107" fmla="*/ 8 h 34"/>
              <a:gd name="T108" fmla="*/ 10 w 30"/>
              <a:gd name="T109" fmla="*/ 2 h 34"/>
              <a:gd name="T110" fmla="*/ 30 w 30"/>
              <a:gd name="T111" fmla="*/ 29 h 34"/>
              <a:gd name="T112" fmla="*/ 14 w 30"/>
              <a:gd name="T113" fmla="*/ 0 h 34"/>
              <a:gd name="T114" fmla="*/ 8 w 30"/>
              <a:gd name="T115" fmla="*/ 13 h 34"/>
              <a:gd name="T116" fmla="*/ 3 w 30"/>
              <a:gd name="T117"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 h="34">
                <a:moveTo>
                  <a:pt x="3" y="32"/>
                </a:moveTo>
                <a:cubicBezTo>
                  <a:pt x="6" y="26"/>
                  <a:pt x="8" y="20"/>
                  <a:pt x="9" y="14"/>
                </a:cubicBezTo>
                <a:cubicBezTo>
                  <a:pt x="10" y="10"/>
                  <a:pt x="11" y="5"/>
                  <a:pt x="14" y="1"/>
                </a:cubicBezTo>
                <a:cubicBezTo>
                  <a:pt x="14" y="1"/>
                  <a:pt x="13" y="1"/>
                  <a:pt x="13" y="1"/>
                </a:cubicBezTo>
                <a:cubicBezTo>
                  <a:pt x="17" y="4"/>
                  <a:pt x="19" y="9"/>
                  <a:pt x="21" y="13"/>
                </a:cubicBezTo>
                <a:cubicBezTo>
                  <a:pt x="23" y="18"/>
                  <a:pt x="27" y="23"/>
                  <a:pt x="28" y="29"/>
                </a:cubicBezTo>
                <a:cubicBezTo>
                  <a:pt x="29" y="28"/>
                  <a:pt x="29" y="28"/>
                  <a:pt x="30" y="28"/>
                </a:cubicBezTo>
                <a:cubicBezTo>
                  <a:pt x="25" y="18"/>
                  <a:pt x="18" y="9"/>
                  <a:pt x="11" y="1"/>
                </a:cubicBezTo>
                <a:cubicBezTo>
                  <a:pt x="11" y="1"/>
                  <a:pt x="10" y="1"/>
                  <a:pt x="10" y="1"/>
                </a:cubicBezTo>
                <a:cubicBezTo>
                  <a:pt x="8" y="2"/>
                  <a:pt x="8" y="4"/>
                  <a:pt x="7" y="6"/>
                </a:cubicBezTo>
                <a:cubicBezTo>
                  <a:pt x="6" y="8"/>
                  <a:pt x="6" y="11"/>
                  <a:pt x="5" y="13"/>
                </a:cubicBezTo>
                <a:cubicBezTo>
                  <a:pt x="3" y="20"/>
                  <a:pt x="1" y="26"/>
                  <a:pt x="0" y="32"/>
                </a:cubicBezTo>
                <a:cubicBezTo>
                  <a:pt x="0" y="33"/>
                  <a:pt x="0" y="33"/>
                  <a:pt x="1" y="33"/>
                </a:cubicBezTo>
                <a:cubicBezTo>
                  <a:pt x="3" y="34"/>
                  <a:pt x="6" y="34"/>
                  <a:pt x="8" y="34"/>
                </a:cubicBezTo>
                <a:cubicBezTo>
                  <a:pt x="12" y="34"/>
                  <a:pt x="15" y="33"/>
                  <a:pt x="18" y="33"/>
                </a:cubicBezTo>
                <a:cubicBezTo>
                  <a:pt x="20" y="32"/>
                  <a:pt x="21" y="32"/>
                  <a:pt x="22" y="32"/>
                </a:cubicBezTo>
                <a:cubicBezTo>
                  <a:pt x="24" y="32"/>
                  <a:pt x="25" y="32"/>
                  <a:pt x="26" y="31"/>
                </a:cubicBezTo>
                <a:cubicBezTo>
                  <a:pt x="29" y="31"/>
                  <a:pt x="30" y="30"/>
                  <a:pt x="29" y="28"/>
                </a:cubicBezTo>
                <a:cubicBezTo>
                  <a:pt x="28" y="25"/>
                  <a:pt x="26" y="23"/>
                  <a:pt x="24" y="22"/>
                </a:cubicBezTo>
                <a:cubicBezTo>
                  <a:pt x="22" y="20"/>
                  <a:pt x="20" y="17"/>
                  <a:pt x="19" y="14"/>
                </a:cubicBezTo>
                <a:cubicBezTo>
                  <a:pt x="17" y="11"/>
                  <a:pt x="15" y="8"/>
                  <a:pt x="14" y="5"/>
                </a:cubicBezTo>
                <a:cubicBezTo>
                  <a:pt x="13" y="3"/>
                  <a:pt x="12" y="2"/>
                  <a:pt x="10" y="4"/>
                </a:cubicBezTo>
                <a:cubicBezTo>
                  <a:pt x="8" y="5"/>
                  <a:pt x="7" y="7"/>
                  <a:pt x="7" y="9"/>
                </a:cubicBezTo>
                <a:cubicBezTo>
                  <a:pt x="6" y="11"/>
                  <a:pt x="5" y="14"/>
                  <a:pt x="5" y="16"/>
                </a:cubicBezTo>
                <a:cubicBezTo>
                  <a:pt x="3" y="21"/>
                  <a:pt x="3" y="25"/>
                  <a:pt x="2" y="30"/>
                </a:cubicBezTo>
                <a:cubicBezTo>
                  <a:pt x="2" y="31"/>
                  <a:pt x="3" y="31"/>
                  <a:pt x="3" y="31"/>
                </a:cubicBezTo>
                <a:cubicBezTo>
                  <a:pt x="7" y="25"/>
                  <a:pt x="7" y="17"/>
                  <a:pt x="10" y="11"/>
                </a:cubicBezTo>
                <a:cubicBezTo>
                  <a:pt x="10" y="11"/>
                  <a:pt x="10" y="11"/>
                  <a:pt x="9" y="11"/>
                </a:cubicBezTo>
                <a:cubicBezTo>
                  <a:pt x="7" y="17"/>
                  <a:pt x="6" y="23"/>
                  <a:pt x="5" y="29"/>
                </a:cubicBezTo>
                <a:cubicBezTo>
                  <a:pt x="5" y="30"/>
                  <a:pt x="6" y="30"/>
                  <a:pt x="6" y="29"/>
                </a:cubicBezTo>
                <a:cubicBezTo>
                  <a:pt x="8" y="23"/>
                  <a:pt x="10" y="17"/>
                  <a:pt x="12" y="11"/>
                </a:cubicBezTo>
                <a:cubicBezTo>
                  <a:pt x="12" y="11"/>
                  <a:pt x="11" y="11"/>
                  <a:pt x="11" y="11"/>
                </a:cubicBezTo>
                <a:cubicBezTo>
                  <a:pt x="9" y="17"/>
                  <a:pt x="8" y="23"/>
                  <a:pt x="7" y="29"/>
                </a:cubicBezTo>
                <a:cubicBezTo>
                  <a:pt x="7" y="30"/>
                  <a:pt x="8" y="30"/>
                  <a:pt x="8" y="29"/>
                </a:cubicBezTo>
                <a:cubicBezTo>
                  <a:pt x="12" y="24"/>
                  <a:pt x="12" y="18"/>
                  <a:pt x="15" y="12"/>
                </a:cubicBezTo>
                <a:cubicBezTo>
                  <a:pt x="14" y="12"/>
                  <a:pt x="14" y="12"/>
                  <a:pt x="13" y="12"/>
                </a:cubicBezTo>
                <a:cubicBezTo>
                  <a:pt x="13" y="18"/>
                  <a:pt x="10" y="24"/>
                  <a:pt x="10" y="30"/>
                </a:cubicBezTo>
                <a:cubicBezTo>
                  <a:pt x="10" y="30"/>
                  <a:pt x="10" y="31"/>
                  <a:pt x="11" y="30"/>
                </a:cubicBezTo>
                <a:cubicBezTo>
                  <a:pt x="15" y="27"/>
                  <a:pt x="15" y="22"/>
                  <a:pt x="16" y="17"/>
                </a:cubicBezTo>
                <a:cubicBezTo>
                  <a:pt x="16" y="17"/>
                  <a:pt x="15" y="17"/>
                  <a:pt x="15" y="17"/>
                </a:cubicBezTo>
                <a:cubicBezTo>
                  <a:pt x="15" y="21"/>
                  <a:pt x="12" y="25"/>
                  <a:pt x="12" y="29"/>
                </a:cubicBezTo>
                <a:cubicBezTo>
                  <a:pt x="12" y="30"/>
                  <a:pt x="13" y="30"/>
                  <a:pt x="14" y="30"/>
                </a:cubicBezTo>
                <a:cubicBezTo>
                  <a:pt x="15" y="27"/>
                  <a:pt x="17" y="24"/>
                  <a:pt x="18" y="21"/>
                </a:cubicBezTo>
                <a:cubicBezTo>
                  <a:pt x="17" y="21"/>
                  <a:pt x="17" y="21"/>
                  <a:pt x="16" y="21"/>
                </a:cubicBezTo>
                <a:cubicBezTo>
                  <a:pt x="16" y="24"/>
                  <a:pt x="15" y="27"/>
                  <a:pt x="14" y="30"/>
                </a:cubicBezTo>
                <a:cubicBezTo>
                  <a:pt x="14" y="31"/>
                  <a:pt x="15" y="31"/>
                  <a:pt x="15" y="31"/>
                </a:cubicBezTo>
                <a:cubicBezTo>
                  <a:pt x="17" y="28"/>
                  <a:pt x="19" y="26"/>
                  <a:pt x="21" y="24"/>
                </a:cubicBezTo>
                <a:cubicBezTo>
                  <a:pt x="21" y="24"/>
                  <a:pt x="21" y="24"/>
                  <a:pt x="20" y="23"/>
                </a:cubicBezTo>
                <a:cubicBezTo>
                  <a:pt x="20" y="25"/>
                  <a:pt x="20" y="26"/>
                  <a:pt x="20" y="27"/>
                </a:cubicBezTo>
                <a:cubicBezTo>
                  <a:pt x="19" y="28"/>
                  <a:pt x="20" y="28"/>
                  <a:pt x="21" y="28"/>
                </a:cubicBezTo>
                <a:cubicBezTo>
                  <a:pt x="21" y="27"/>
                  <a:pt x="22" y="26"/>
                  <a:pt x="23" y="27"/>
                </a:cubicBezTo>
                <a:cubicBezTo>
                  <a:pt x="24" y="27"/>
                  <a:pt x="24" y="28"/>
                  <a:pt x="25" y="29"/>
                </a:cubicBezTo>
                <a:cubicBezTo>
                  <a:pt x="25" y="30"/>
                  <a:pt x="26" y="30"/>
                  <a:pt x="26" y="29"/>
                </a:cubicBezTo>
                <a:cubicBezTo>
                  <a:pt x="26" y="26"/>
                  <a:pt x="24" y="23"/>
                  <a:pt x="22" y="20"/>
                </a:cubicBezTo>
                <a:cubicBezTo>
                  <a:pt x="19" y="16"/>
                  <a:pt x="17" y="12"/>
                  <a:pt x="15" y="8"/>
                </a:cubicBezTo>
                <a:cubicBezTo>
                  <a:pt x="14" y="8"/>
                  <a:pt x="13" y="8"/>
                  <a:pt x="13" y="8"/>
                </a:cubicBezTo>
                <a:cubicBezTo>
                  <a:pt x="14" y="15"/>
                  <a:pt x="19" y="21"/>
                  <a:pt x="22" y="27"/>
                </a:cubicBezTo>
                <a:cubicBezTo>
                  <a:pt x="22" y="27"/>
                  <a:pt x="22" y="27"/>
                  <a:pt x="22" y="27"/>
                </a:cubicBezTo>
                <a:cubicBezTo>
                  <a:pt x="20" y="24"/>
                  <a:pt x="17" y="20"/>
                  <a:pt x="16" y="17"/>
                </a:cubicBezTo>
                <a:cubicBezTo>
                  <a:pt x="15" y="16"/>
                  <a:pt x="14" y="17"/>
                  <a:pt x="15" y="17"/>
                </a:cubicBezTo>
                <a:cubicBezTo>
                  <a:pt x="16" y="21"/>
                  <a:pt x="19" y="25"/>
                  <a:pt x="22" y="28"/>
                </a:cubicBezTo>
                <a:cubicBezTo>
                  <a:pt x="22" y="28"/>
                  <a:pt x="23" y="27"/>
                  <a:pt x="23" y="27"/>
                </a:cubicBezTo>
                <a:cubicBezTo>
                  <a:pt x="20" y="21"/>
                  <a:pt x="15" y="15"/>
                  <a:pt x="15" y="8"/>
                </a:cubicBezTo>
                <a:cubicBezTo>
                  <a:pt x="14" y="8"/>
                  <a:pt x="14" y="9"/>
                  <a:pt x="13" y="9"/>
                </a:cubicBezTo>
                <a:cubicBezTo>
                  <a:pt x="16" y="12"/>
                  <a:pt x="18" y="16"/>
                  <a:pt x="20" y="20"/>
                </a:cubicBezTo>
                <a:cubicBezTo>
                  <a:pt x="21" y="21"/>
                  <a:pt x="22" y="22"/>
                  <a:pt x="23" y="24"/>
                </a:cubicBezTo>
                <a:cubicBezTo>
                  <a:pt x="24" y="25"/>
                  <a:pt x="25" y="27"/>
                  <a:pt x="25" y="28"/>
                </a:cubicBezTo>
                <a:cubicBezTo>
                  <a:pt x="25" y="28"/>
                  <a:pt x="25" y="28"/>
                  <a:pt x="26" y="28"/>
                </a:cubicBezTo>
                <a:cubicBezTo>
                  <a:pt x="25" y="27"/>
                  <a:pt x="25" y="26"/>
                  <a:pt x="23" y="25"/>
                </a:cubicBezTo>
                <a:cubicBezTo>
                  <a:pt x="22" y="24"/>
                  <a:pt x="20" y="26"/>
                  <a:pt x="20" y="27"/>
                </a:cubicBezTo>
                <a:cubicBezTo>
                  <a:pt x="20" y="27"/>
                  <a:pt x="20" y="27"/>
                  <a:pt x="21" y="28"/>
                </a:cubicBezTo>
                <a:cubicBezTo>
                  <a:pt x="21" y="26"/>
                  <a:pt x="22" y="25"/>
                  <a:pt x="22" y="23"/>
                </a:cubicBezTo>
                <a:cubicBezTo>
                  <a:pt x="22" y="23"/>
                  <a:pt x="21" y="23"/>
                  <a:pt x="21" y="23"/>
                </a:cubicBezTo>
                <a:cubicBezTo>
                  <a:pt x="18" y="25"/>
                  <a:pt x="16" y="27"/>
                  <a:pt x="14" y="30"/>
                </a:cubicBezTo>
                <a:cubicBezTo>
                  <a:pt x="15" y="30"/>
                  <a:pt x="15" y="30"/>
                  <a:pt x="15" y="31"/>
                </a:cubicBezTo>
                <a:cubicBezTo>
                  <a:pt x="16" y="27"/>
                  <a:pt x="18" y="24"/>
                  <a:pt x="18" y="21"/>
                </a:cubicBezTo>
                <a:cubicBezTo>
                  <a:pt x="18" y="20"/>
                  <a:pt x="17" y="20"/>
                  <a:pt x="16" y="21"/>
                </a:cubicBezTo>
                <a:cubicBezTo>
                  <a:pt x="15" y="23"/>
                  <a:pt x="14" y="26"/>
                  <a:pt x="12" y="29"/>
                </a:cubicBezTo>
                <a:cubicBezTo>
                  <a:pt x="13" y="29"/>
                  <a:pt x="13" y="29"/>
                  <a:pt x="14" y="29"/>
                </a:cubicBezTo>
                <a:cubicBezTo>
                  <a:pt x="14" y="25"/>
                  <a:pt x="16" y="21"/>
                  <a:pt x="16" y="17"/>
                </a:cubicBezTo>
                <a:cubicBezTo>
                  <a:pt x="16" y="16"/>
                  <a:pt x="15" y="16"/>
                  <a:pt x="15" y="17"/>
                </a:cubicBezTo>
                <a:cubicBezTo>
                  <a:pt x="13" y="21"/>
                  <a:pt x="13" y="26"/>
                  <a:pt x="10" y="29"/>
                </a:cubicBezTo>
                <a:cubicBezTo>
                  <a:pt x="10" y="30"/>
                  <a:pt x="11" y="30"/>
                  <a:pt x="11" y="30"/>
                </a:cubicBezTo>
                <a:cubicBezTo>
                  <a:pt x="12" y="24"/>
                  <a:pt x="15" y="18"/>
                  <a:pt x="15" y="12"/>
                </a:cubicBezTo>
                <a:cubicBezTo>
                  <a:pt x="15" y="11"/>
                  <a:pt x="13" y="11"/>
                  <a:pt x="13" y="11"/>
                </a:cubicBezTo>
                <a:cubicBezTo>
                  <a:pt x="11" y="17"/>
                  <a:pt x="10" y="23"/>
                  <a:pt x="7" y="29"/>
                </a:cubicBezTo>
                <a:cubicBezTo>
                  <a:pt x="7" y="29"/>
                  <a:pt x="8" y="29"/>
                  <a:pt x="8" y="29"/>
                </a:cubicBezTo>
                <a:cubicBezTo>
                  <a:pt x="9" y="23"/>
                  <a:pt x="10" y="17"/>
                  <a:pt x="12" y="11"/>
                </a:cubicBezTo>
                <a:cubicBezTo>
                  <a:pt x="12" y="10"/>
                  <a:pt x="11" y="10"/>
                  <a:pt x="11" y="11"/>
                </a:cubicBezTo>
                <a:cubicBezTo>
                  <a:pt x="9" y="17"/>
                  <a:pt x="7" y="23"/>
                  <a:pt x="5" y="29"/>
                </a:cubicBezTo>
                <a:cubicBezTo>
                  <a:pt x="6" y="29"/>
                  <a:pt x="6" y="29"/>
                  <a:pt x="6" y="29"/>
                </a:cubicBezTo>
                <a:cubicBezTo>
                  <a:pt x="7" y="23"/>
                  <a:pt x="8" y="17"/>
                  <a:pt x="10" y="11"/>
                </a:cubicBezTo>
                <a:cubicBezTo>
                  <a:pt x="11" y="10"/>
                  <a:pt x="10" y="10"/>
                  <a:pt x="9" y="10"/>
                </a:cubicBezTo>
                <a:cubicBezTo>
                  <a:pt x="5" y="16"/>
                  <a:pt x="6" y="24"/>
                  <a:pt x="2" y="30"/>
                </a:cubicBezTo>
                <a:cubicBezTo>
                  <a:pt x="2" y="30"/>
                  <a:pt x="3" y="30"/>
                  <a:pt x="3" y="30"/>
                </a:cubicBezTo>
                <a:cubicBezTo>
                  <a:pt x="4" y="24"/>
                  <a:pt x="5" y="17"/>
                  <a:pt x="7" y="11"/>
                </a:cubicBezTo>
                <a:cubicBezTo>
                  <a:pt x="8" y="10"/>
                  <a:pt x="11" y="3"/>
                  <a:pt x="12" y="5"/>
                </a:cubicBezTo>
                <a:cubicBezTo>
                  <a:pt x="13" y="5"/>
                  <a:pt x="13" y="7"/>
                  <a:pt x="14" y="8"/>
                </a:cubicBezTo>
                <a:cubicBezTo>
                  <a:pt x="14" y="10"/>
                  <a:pt x="15" y="11"/>
                  <a:pt x="16" y="13"/>
                </a:cubicBezTo>
                <a:cubicBezTo>
                  <a:pt x="18" y="16"/>
                  <a:pt x="20" y="19"/>
                  <a:pt x="22" y="21"/>
                </a:cubicBezTo>
                <a:cubicBezTo>
                  <a:pt x="24" y="23"/>
                  <a:pt x="26" y="25"/>
                  <a:pt x="27" y="27"/>
                </a:cubicBezTo>
                <a:cubicBezTo>
                  <a:pt x="28" y="28"/>
                  <a:pt x="28" y="30"/>
                  <a:pt x="27" y="30"/>
                </a:cubicBezTo>
                <a:cubicBezTo>
                  <a:pt x="26" y="30"/>
                  <a:pt x="24" y="30"/>
                  <a:pt x="23" y="30"/>
                </a:cubicBezTo>
                <a:cubicBezTo>
                  <a:pt x="20" y="31"/>
                  <a:pt x="17" y="31"/>
                  <a:pt x="14" y="32"/>
                </a:cubicBezTo>
                <a:cubicBezTo>
                  <a:pt x="10" y="33"/>
                  <a:pt x="5" y="34"/>
                  <a:pt x="1" y="32"/>
                </a:cubicBezTo>
                <a:cubicBezTo>
                  <a:pt x="1" y="32"/>
                  <a:pt x="2" y="33"/>
                  <a:pt x="2" y="33"/>
                </a:cubicBezTo>
                <a:cubicBezTo>
                  <a:pt x="3" y="27"/>
                  <a:pt x="5" y="21"/>
                  <a:pt x="6" y="15"/>
                </a:cubicBezTo>
                <a:cubicBezTo>
                  <a:pt x="7" y="12"/>
                  <a:pt x="7" y="10"/>
                  <a:pt x="8" y="8"/>
                </a:cubicBezTo>
                <a:cubicBezTo>
                  <a:pt x="9" y="6"/>
                  <a:pt x="9" y="3"/>
                  <a:pt x="11" y="2"/>
                </a:cubicBezTo>
                <a:cubicBezTo>
                  <a:pt x="11" y="2"/>
                  <a:pt x="10" y="2"/>
                  <a:pt x="10" y="2"/>
                </a:cubicBezTo>
                <a:cubicBezTo>
                  <a:pt x="17" y="10"/>
                  <a:pt x="24" y="19"/>
                  <a:pt x="28" y="29"/>
                </a:cubicBezTo>
                <a:cubicBezTo>
                  <a:pt x="29" y="30"/>
                  <a:pt x="30" y="29"/>
                  <a:pt x="30" y="29"/>
                </a:cubicBezTo>
                <a:cubicBezTo>
                  <a:pt x="29" y="23"/>
                  <a:pt x="25" y="18"/>
                  <a:pt x="22" y="13"/>
                </a:cubicBezTo>
                <a:cubicBezTo>
                  <a:pt x="20" y="8"/>
                  <a:pt x="18" y="3"/>
                  <a:pt x="14" y="0"/>
                </a:cubicBezTo>
                <a:cubicBezTo>
                  <a:pt x="14" y="0"/>
                  <a:pt x="13" y="0"/>
                  <a:pt x="13" y="0"/>
                </a:cubicBezTo>
                <a:cubicBezTo>
                  <a:pt x="10" y="3"/>
                  <a:pt x="9" y="9"/>
                  <a:pt x="8" y="13"/>
                </a:cubicBezTo>
                <a:cubicBezTo>
                  <a:pt x="7" y="19"/>
                  <a:pt x="5" y="25"/>
                  <a:pt x="2" y="31"/>
                </a:cubicBezTo>
                <a:cubicBezTo>
                  <a:pt x="2" y="32"/>
                  <a:pt x="3" y="32"/>
                  <a:pt x="3" y="32"/>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864"/>
          <p:cNvSpPr>
            <a:spLocks/>
          </p:cNvSpPr>
          <p:nvPr/>
        </p:nvSpPr>
        <p:spPr bwMode="auto">
          <a:xfrm rot="21401676" flipH="1">
            <a:off x="4125352" y="3302168"/>
            <a:ext cx="425481" cy="479413"/>
          </a:xfrm>
          <a:custGeom>
            <a:avLst/>
            <a:gdLst>
              <a:gd name="T0" fmla="*/ 9 w 30"/>
              <a:gd name="T1" fmla="*/ 12 h 34"/>
              <a:gd name="T2" fmla="*/ 12 w 30"/>
              <a:gd name="T3" fmla="*/ 5 h 34"/>
              <a:gd name="T4" fmla="*/ 21 w 30"/>
              <a:gd name="T5" fmla="*/ 16 h 34"/>
              <a:gd name="T6" fmla="*/ 30 w 30"/>
              <a:gd name="T7" fmla="*/ 27 h 34"/>
              <a:gd name="T8" fmla="*/ 20 w 30"/>
              <a:gd name="T9" fmla="*/ 11 h 34"/>
              <a:gd name="T10" fmla="*/ 14 w 30"/>
              <a:gd name="T11" fmla="*/ 0 h 34"/>
              <a:gd name="T12" fmla="*/ 8 w 30"/>
              <a:gd name="T13" fmla="*/ 9 h 34"/>
              <a:gd name="T14" fmla="*/ 2 w 30"/>
              <a:gd name="T15" fmla="*/ 24 h 34"/>
              <a:gd name="T16" fmla="*/ 1 w 30"/>
              <a:gd name="T17" fmla="*/ 31 h 34"/>
              <a:gd name="T18" fmla="*/ 25 w 30"/>
              <a:gd name="T19" fmla="*/ 31 h 34"/>
              <a:gd name="T20" fmla="*/ 7 w 30"/>
              <a:gd name="T21" fmla="*/ 29 h 34"/>
              <a:gd name="T22" fmla="*/ 17 w 30"/>
              <a:gd name="T23" fmla="*/ 31 h 34"/>
              <a:gd name="T24" fmla="*/ 27 w 30"/>
              <a:gd name="T25" fmla="*/ 28 h 34"/>
              <a:gd name="T26" fmla="*/ 5 w 30"/>
              <a:gd name="T27" fmla="*/ 30 h 34"/>
              <a:gd name="T28" fmla="*/ 22 w 30"/>
              <a:gd name="T29" fmla="*/ 26 h 34"/>
              <a:gd name="T30" fmla="*/ 7 w 30"/>
              <a:gd name="T31" fmla="*/ 26 h 34"/>
              <a:gd name="T32" fmla="*/ 9 w 30"/>
              <a:gd name="T33" fmla="*/ 29 h 34"/>
              <a:gd name="T34" fmla="*/ 9 w 30"/>
              <a:gd name="T35" fmla="*/ 13 h 34"/>
              <a:gd name="T36" fmla="*/ 7 w 30"/>
              <a:gd name="T37" fmla="*/ 27 h 34"/>
              <a:gd name="T38" fmla="*/ 11 w 30"/>
              <a:gd name="T39" fmla="*/ 12 h 34"/>
              <a:gd name="T40" fmla="*/ 8 w 30"/>
              <a:gd name="T41" fmla="*/ 20 h 34"/>
              <a:gd name="T42" fmla="*/ 10 w 30"/>
              <a:gd name="T43" fmla="*/ 27 h 34"/>
              <a:gd name="T44" fmla="*/ 11 w 30"/>
              <a:gd name="T45" fmla="*/ 10 h 34"/>
              <a:gd name="T46" fmla="*/ 16 w 30"/>
              <a:gd name="T47" fmla="*/ 25 h 34"/>
              <a:gd name="T48" fmla="*/ 12 w 30"/>
              <a:gd name="T49" fmla="*/ 11 h 34"/>
              <a:gd name="T50" fmla="*/ 20 w 30"/>
              <a:gd name="T51" fmla="*/ 25 h 34"/>
              <a:gd name="T52" fmla="*/ 16 w 30"/>
              <a:gd name="T53" fmla="*/ 12 h 34"/>
              <a:gd name="T54" fmla="*/ 26 w 30"/>
              <a:gd name="T55" fmla="*/ 24 h 34"/>
              <a:gd name="T56" fmla="*/ 25 w 30"/>
              <a:gd name="T57" fmla="*/ 18 h 34"/>
              <a:gd name="T58" fmla="*/ 20 w 30"/>
              <a:gd name="T59" fmla="*/ 16 h 34"/>
              <a:gd name="T60" fmla="*/ 25 w 30"/>
              <a:gd name="T61" fmla="*/ 23 h 34"/>
              <a:gd name="T62" fmla="*/ 21 w 30"/>
              <a:gd name="T63" fmla="*/ 16 h 34"/>
              <a:gd name="T64" fmla="*/ 25 w 30"/>
              <a:gd name="T65" fmla="*/ 24 h 34"/>
              <a:gd name="T66" fmla="*/ 17 w 30"/>
              <a:gd name="T67" fmla="*/ 11 h 34"/>
              <a:gd name="T68" fmla="*/ 19 w 30"/>
              <a:gd name="T69" fmla="*/ 25 h 34"/>
              <a:gd name="T70" fmla="*/ 14 w 30"/>
              <a:gd name="T71" fmla="*/ 10 h 34"/>
              <a:gd name="T72" fmla="*/ 15 w 30"/>
              <a:gd name="T73" fmla="*/ 25 h 34"/>
              <a:gd name="T74" fmla="*/ 12 w 30"/>
              <a:gd name="T75" fmla="*/ 10 h 34"/>
              <a:gd name="T76" fmla="*/ 11 w 30"/>
              <a:gd name="T77" fmla="*/ 18 h 34"/>
              <a:gd name="T78" fmla="*/ 10 w 30"/>
              <a:gd name="T79" fmla="*/ 27 h 34"/>
              <a:gd name="T80" fmla="*/ 11 w 30"/>
              <a:gd name="T81" fmla="*/ 12 h 34"/>
              <a:gd name="T82" fmla="*/ 7 w 30"/>
              <a:gd name="T83" fmla="*/ 26 h 34"/>
              <a:gd name="T84" fmla="*/ 9 w 30"/>
              <a:gd name="T85" fmla="*/ 13 h 34"/>
              <a:gd name="T86" fmla="*/ 8 w 30"/>
              <a:gd name="T87" fmla="*/ 28 h 34"/>
              <a:gd name="T88" fmla="*/ 7 w 30"/>
              <a:gd name="T89" fmla="*/ 26 h 34"/>
              <a:gd name="T90" fmla="*/ 15 w 30"/>
              <a:gd name="T91" fmla="*/ 26 h 34"/>
              <a:gd name="T92" fmla="*/ 22 w 30"/>
              <a:gd name="T93" fmla="*/ 25 h 34"/>
              <a:gd name="T94" fmla="*/ 4 w 30"/>
              <a:gd name="T95" fmla="*/ 30 h 34"/>
              <a:gd name="T96" fmla="*/ 26 w 30"/>
              <a:gd name="T97" fmla="*/ 29 h 34"/>
              <a:gd name="T98" fmla="*/ 17 w 30"/>
              <a:gd name="T99" fmla="*/ 29 h 34"/>
              <a:gd name="T100" fmla="*/ 8 w 30"/>
              <a:gd name="T101" fmla="*/ 30 h 34"/>
              <a:gd name="T102" fmla="*/ 24 w 30"/>
              <a:gd name="T103" fmla="*/ 31 h 34"/>
              <a:gd name="T104" fmla="*/ 1 w 30"/>
              <a:gd name="T105" fmla="*/ 30 h 34"/>
              <a:gd name="T106" fmla="*/ 6 w 30"/>
              <a:gd name="T107" fmla="*/ 20 h 34"/>
              <a:gd name="T108" fmla="*/ 10 w 30"/>
              <a:gd name="T109" fmla="*/ 6 h 34"/>
              <a:gd name="T110" fmla="*/ 17 w 30"/>
              <a:gd name="T111" fmla="*/ 7 h 34"/>
              <a:gd name="T112" fmla="*/ 29 w 30"/>
              <a:gd name="T113" fmla="*/ 28 h 34"/>
              <a:gd name="T114" fmla="*/ 30 w 30"/>
              <a:gd name="T115" fmla="*/ 27 h 34"/>
              <a:gd name="T116" fmla="*/ 22 w 30"/>
              <a:gd name="T117" fmla="*/ 14 h 34"/>
              <a:gd name="T118" fmla="*/ 10 w 30"/>
              <a:gd name="T119" fmla="*/ 4 h 34"/>
              <a:gd name="T120" fmla="*/ 2 w 30"/>
              <a:gd name="T121"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34">
                <a:moveTo>
                  <a:pt x="4" y="27"/>
                </a:moveTo>
                <a:cubicBezTo>
                  <a:pt x="6" y="22"/>
                  <a:pt x="7" y="17"/>
                  <a:pt x="9" y="12"/>
                </a:cubicBezTo>
                <a:cubicBezTo>
                  <a:pt x="10" y="10"/>
                  <a:pt x="10" y="8"/>
                  <a:pt x="11" y="6"/>
                </a:cubicBezTo>
                <a:cubicBezTo>
                  <a:pt x="11" y="6"/>
                  <a:pt x="12" y="5"/>
                  <a:pt x="12" y="5"/>
                </a:cubicBezTo>
                <a:cubicBezTo>
                  <a:pt x="13" y="5"/>
                  <a:pt x="14" y="6"/>
                  <a:pt x="15" y="6"/>
                </a:cubicBezTo>
                <a:cubicBezTo>
                  <a:pt x="18" y="9"/>
                  <a:pt x="20" y="13"/>
                  <a:pt x="21" y="16"/>
                </a:cubicBezTo>
                <a:cubicBezTo>
                  <a:pt x="24" y="20"/>
                  <a:pt x="27" y="24"/>
                  <a:pt x="29" y="28"/>
                </a:cubicBezTo>
                <a:cubicBezTo>
                  <a:pt x="29" y="27"/>
                  <a:pt x="29" y="27"/>
                  <a:pt x="30" y="27"/>
                </a:cubicBezTo>
                <a:cubicBezTo>
                  <a:pt x="27" y="25"/>
                  <a:pt x="25" y="22"/>
                  <a:pt x="24" y="19"/>
                </a:cubicBezTo>
                <a:cubicBezTo>
                  <a:pt x="22" y="17"/>
                  <a:pt x="21" y="14"/>
                  <a:pt x="20" y="11"/>
                </a:cubicBezTo>
                <a:cubicBezTo>
                  <a:pt x="19" y="9"/>
                  <a:pt x="19" y="7"/>
                  <a:pt x="18" y="5"/>
                </a:cubicBezTo>
                <a:cubicBezTo>
                  <a:pt x="17" y="3"/>
                  <a:pt x="16" y="1"/>
                  <a:pt x="14" y="0"/>
                </a:cubicBezTo>
                <a:cubicBezTo>
                  <a:pt x="13" y="0"/>
                  <a:pt x="11" y="1"/>
                  <a:pt x="10" y="2"/>
                </a:cubicBezTo>
                <a:cubicBezTo>
                  <a:pt x="9" y="4"/>
                  <a:pt x="8" y="7"/>
                  <a:pt x="8" y="9"/>
                </a:cubicBezTo>
                <a:cubicBezTo>
                  <a:pt x="7" y="11"/>
                  <a:pt x="7" y="13"/>
                  <a:pt x="6" y="15"/>
                </a:cubicBezTo>
                <a:cubicBezTo>
                  <a:pt x="5" y="18"/>
                  <a:pt x="4" y="21"/>
                  <a:pt x="2" y="24"/>
                </a:cubicBezTo>
                <a:cubicBezTo>
                  <a:pt x="2" y="26"/>
                  <a:pt x="1" y="28"/>
                  <a:pt x="0" y="30"/>
                </a:cubicBezTo>
                <a:cubicBezTo>
                  <a:pt x="0" y="30"/>
                  <a:pt x="0" y="31"/>
                  <a:pt x="1" y="31"/>
                </a:cubicBezTo>
                <a:cubicBezTo>
                  <a:pt x="8" y="34"/>
                  <a:pt x="16" y="32"/>
                  <a:pt x="24" y="32"/>
                </a:cubicBezTo>
                <a:cubicBezTo>
                  <a:pt x="25" y="32"/>
                  <a:pt x="25" y="31"/>
                  <a:pt x="25" y="31"/>
                </a:cubicBezTo>
                <a:cubicBezTo>
                  <a:pt x="24" y="28"/>
                  <a:pt x="20" y="28"/>
                  <a:pt x="17" y="28"/>
                </a:cubicBezTo>
                <a:cubicBezTo>
                  <a:pt x="14" y="28"/>
                  <a:pt x="10" y="28"/>
                  <a:pt x="7" y="29"/>
                </a:cubicBezTo>
                <a:cubicBezTo>
                  <a:pt x="7" y="30"/>
                  <a:pt x="7" y="30"/>
                  <a:pt x="8" y="30"/>
                </a:cubicBezTo>
                <a:cubicBezTo>
                  <a:pt x="11" y="31"/>
                  <a:pt x="14" y="31"/>
                  <a:pt x="17" y="31"/>
                </a:cubicBezTo>
                <a:cubicBezTo>
                  <a:pt x="20" y="30"/>
                  <a:pt x="23" y="30"/>
                  <a:pt x="26" y="29"/>
                </a:cubicBezTo>
                <a:cubicBezTo>
                  <a:pt x="27" y="29"/>
                  <a:pt x="27" y="28"/>
                  <a:pt x="27" y="28"/>
                </a:cubicBezTo>
                <a:cubicBezTo>
                  <a:pt x="20" y="25"/>
                  <a:pt x="12" y="27"/>
                  <a:pt x="5" y="28"/>
                </a:cubicBezTo>
                <a:cubicBezTo>
                  <a:pt x="5" y="29"/>
                  <a:pt x="5" y="29"/>
                  <a:pt x="5" y="30"/>
                </a:cubicBezTo>
                <a:cubicBezTo>
                  <a:pt x="10" y="27"/>
                  <a:pt x="17" y="28"/>
                  <a:pt x="22" y="27"/>
                </a:cubicBezTo>
                <a:cubicBezTo>
                  <a:pt x="23" y="27"/>
                  <a:pt x="23" y="26"/>
                  <a:pt x="22" y="26"/>
                </a:cubicBezTo>
                <a:cubicBezTo>
                  <a:pt x="20" y="24"/>
                  <a:pt x="17" y="25"/>
                  <a:pt x="15" y="25"/>
                </a:cubicBezTo>
                <a:cubicBezTo>
                  <a:pt x="12" y="25"/>
                  <a:pt x="10" y="25"/>
                  <a:pt x="7" y="26"/>
                </a:cubicBezTo>
                <a:cubicBezTo>
                  <a:pt x="6" y="26"/>
                  <a:pt x="6" y="27"/>
                  <a:pt x="7" y="27"/>
                </a:cubicBezTo>
                <a:cubicBezTo>
                  <a:pt x="7" y="27"/>
                  <a:pt x="8" y="28"/>
                  <a:pt x="9" y="29"/>
                </a:cubicBezTo>
                <a:cubicBezTo>
                  <a:pt x="9" y="29"/>
                  <a:pt x="10" y="28"/>
                  <a:pt x="10" y="28"/>
                </a:cubicBezTo>
                <a:cubicBezTo>
                  <a:pt x="7" y="24"/>
                  <a:pt x="8" y="18"/>
                  <a:pt x="9" y="13"/>
                </a:cubicBezTo>
                <a:cubicBezTo>
                  <a:pt x="9" y="13"/>
                  <a:pt x="8" y="13"/>
                  <a:pt x="8" y="13"/>
                </a:cubicBezTo>
                <a:cubicBezTo>
                  <a:pt x="8" y="18"/>
                  <a:pt x="7" y="22"/>
                  <a:pt x="7" y="27"/>
                </a:cubicBezTo>
                <a:cubicBezTo>
                  <a:pt x="7" y="27"/>
                  <a:pt x="8" y="27"/>
                  <a:pt x="8" y="27"/>
                </a:cubicBezTo>
                <a:cubicBezTo>
                  <a:pt x="10" y="22"/>
                  <a:pt x="10" y="17"/>
                  <a:pt x="11" y="12"/>
                </a:cubicBezTo>
                <a:cubicBezTo>
                  <a:pt x="11" y="11"/>
                  <a:pt x="10" y="11"/>
                  <a:pt x="9" y="12"/>
                </a:cubicBezTo>
                <a:cubicBezTo>
                  <a:pt x="8" y="14"/>
                  <a:pt x="8" y="17"/>
                  <a:pt x="8" y="20"/>
                </a:cubicBezTo>
                <a:cubicBezTo>
                  <a:pt x="8" y="22"/>
                  <a:pt x="8" y="25"/>
                  <a:pt x="9" y="27"/>
                </a:cubicBezTo>
                <a:cubicBezTo>
                  <a:pt x="9" y="28"/>
                  <a:pt x="10" y="28"/>
                  <a:pt x="10" y="27"/>
                </a:cubicBezTo>
                <a:cubicBezTo>
                  <a:pt x="14" y="22"/>
                  <a:pt x="12" y="16"/>
                  <a:pt x="12" y="10"/>
                </a:cubicBezTo>
                <a:cubicBezTo>
                  <a:pt x="12" y="10"/>
                  <a:pt x="12" y="10"/>
                  <a:pt x="11" y="10"/>
                </a:cubicBezTo>
                <a:cubicBezTo>
                  <a:pt x="14" y="15"/>
                  <a:pt x="13" y="20"/>
                  <a:pt x="15" y="25"/>
                </a:cubicBezTo>
                <a:cubicBezTo>
                  <a:pt x="15" y="25"/>
                  <a:pt x="16" y="25"/>
                  <a:pt x="16" y="25"/>
                </a:cubicBezTo>
                <a:cubicBezTo>
                  <a:pt x="16" y="20"/>
                  <a:pt x="14" y="16"/>
                  <a:pt x="14" y="11"/>
                </a:cubicBezTo>
                <a:cubicBezTo>
                  <a:pt x="13" y="11"/>
                  <a:pt x="13" y="11"/>
                  <a:pt x="12" y="11"/>
                </a:cubicBezTo>
                <a:cubicBezTo>
                  <a:pt x="15" y="15"/>
                  <a:pt x="16" y="21"/>
                  <a:pt x="19" y="25"/>
                </a:cubicBezTo>
                <a:cubicBezTo>
                  <a:pt x="20" y="26"/>
                  <a:pt x="20" y="25"/>
                  <a:pt x="20" y="25"/>
                </a:cubicBezTo>
                <a:cubicBezTo>
                  <a:pt x="19" y="20"/>
                  <a:pt x="17" y="16"/>
                  <a:pt x="17" y="12"/>
                </a:cubicBezTo>
                <a:cubicBezTo>
                  <a:pt x="17" y="12"/>
                  <a:pt x="16" y="12"/>
                  <a:pt x="16" y="12"/>
                </a:cubicBezTo>
                <a:cubicBezTo>
                  <a:pt x="18" y="13"/>
                  <a:pt x="20" y="16"/>
                  <a:pt x="21" y="18"/>
                </a:cubicBezTo>
                <a:cubicBezTo>
                  <a:pt x="23" y="20"/>
                  <a:pt x="24" y="22"/>
                  <a:pt x="26" y="24"/>
                </a:cubicBezTo>
                <a:cubicBezTo>
                  <a:pt x="26" y="24"/>
                  <a:pt x="27" y="24"/>
                  <a:pt x="27" y="23"/>
                </a:cubicBezTo>
                <a:cubicBezTo>
                  <a:pt x="26" y="22"/>
                  <a:pt x="25" y="20"/>
                  <a:pt x="25" y="18"/>
                </a:cubicBezTo>
                <a:cubicBezTo>
                  <a:pt x="24" y="17"/>
                  <a:pt x="22" y="16"/>
                  <a:pt x="21" y="15"/>
                </a:cubicBezTo>
                <a:cubicBezTo>
                  <a:pt x="21" y="15"/>
                  <a:pt x="20" y="15"/>
                  <a:pt x="20" y="16"/>
                </a:cubicBezTo>
                <a:cubicBezTo>
                  <a:pt x="21" y="19"/>
                  <a:pt x="22" y="21"/>
                  <a:pt x="23" y="24"/>
                </a:cubicBezTo>
                <a:cubicBezTo>
                  <a:pt x="23" y="25"/>
                  <a:pt x="25" y="24"/>
                  <a:pt x="25" y="23"/>
                </a:cubicBezTo>
                <a:cubicBezTo>
                  <a:pt x="23" y="21"/>
                  <a:pt x="22" y="18"/>
                  <a:pt x="22" y="15"/>
                </a:cubicBezTo>
                <a:cubicBezTo>
                  <a:pt x="21" y="16"/>
                  <a:pt x="21" y="16"/>
                  <a:pt x="21" y="16"/>
                </a:cubicBezTo>
                <a:cubicBezTo>
                  <a:pt x="22" y="17"/>
                  <a:pt x="23" y="18"/>
                  <a:pt x="23" y="20"/>
                </a:cubicBezTo>
                <a:cubicBezTo>
                  <a:pt x="24" y="21"/>
                  <a:pt x="25" y="22"/>
                  <a:pt x="25" y="24"/>
                </a:cubicBezTo>
                <a:cubicBezTo>
                  <a:pt x="26" y="23"/>
                  <a:pt x="26" y="23"/>
                  <a:pt x="26" y="23"/>
                </a:cubicBezTo>
                <a:cubicBezTo>
                  <a:pt x="23" y="19"/>
                  <a:pt x="21" y="13"/>
                  <a:pt x="17" y="11"/>
                </a:cubicBezTo>
                <a:cubicBezTo>
                  <a:pt x="16" y="11"/>
                  <a:pt x="16" y="11"/>
                  <a:pt x="16" y="12"/>
                </a:cubicBezTo>
                <a:cubicBezTo>
                  <a:pt x="15" y="16"/>
                  <a:pt x="18" y="20"/>
                  <a:pt x="19" y="25"/>
                </a:cubicBezTo>
                <a:cubicBezTo>
                  <a:pt x="19" y="25"/>
                  <a:pt x="20" y="25"/>
                  <a:pt x="20" y="24"/>
                </a:cubicBezTo>
                <a:cubicBezTo>
                  <a:pt x="17" y="20"/>
                  <a:pt x="16" y="15"/>
                  <a:pt x="14" y="10"/>
                </a:cubicBezTo>
                <a:cubicBezTo>
                  <a:pt x="13" y="10"/>
                  <a:pt x="12" y="10"/>
                  <a:pt x="12" y="11"/>
                </a:cubicBezTo>
                <a:cubicBezTo>
                  <a:pt x="12" y="16"/>
                  <a:pt x="15" y="20"/>
                  <a:pt x="15" y="25"/>
                </a:cubicBezTo>
                <a:cubicBezTo>
                  <a:pt x="15" y="25"/>
                  <a:pt x="16" y="24"/>
                  <a:pt x="16" y="24"/>
                </a:cubicBezTo>
                <a:cubicBezTo>
                  <a:pt x="15" y="20"/>
                  <a:pt x="15" y="14"/>
                  <a:pt x="12" y="10"/>
                </a:cubicBezTo>
                <a:cubicBezTo>
                  <a:pt x="12" y="9"/>
                  <a:pt x="11" y="9"/>
                  <a:pt x="11" y="10"/>
                </a:cubicBezTo>
                <a:cubicBezTo>
                  <a:pt x="11" y="12"/>
                  <a:pt x="11" y="15"/>
                  <a:pt x="11" y="18"/>
                </a:cubicBezTo>
                <a:cubicBezTo>
                  <a:pt x="11" y="21"/>
                  <a:pt x="11" y="24"/>
                  <a:pt x="9" y="27"/>
                </a:cubicBezTo>
                <a:cubicBezTo>
                  <a:pt x="9" y="27"/>
                  <a:pt x="10" y="27"/>
                  <a:pt x="10" y="27"/>
                </a:cubicBezTo>
                <a:cubicBezTo>
                  <a:pt x="9" y="25"/>
                  <a:pt x="9" y="22"/>
                  <a:pt x="9" y="20"/>
                </a:cubicBezTo>
                <a:cubicBezTo>
                  <a:pt x="9" y="17"/>
                  <a:pt x="10" y="15"/>
                  <a:pt x="11" y="12"/>
                </a:cubicBezTo>
                <a:cubicBezTo>
                  <a:pt x="10" y="12"/>
                  <a:pt x="10" y="12"/>
                  <a:pt x="9" y="12"/>
                </a:cubicBezTo>
                <a:cubicBezTo>
                  <a:pt x="8" y="17"/>
                  <a:pt x="8" y="22"/>
                  <a:pt x="7" y="26"/>
                </a:cubicBezTo>
                <a:cubicBezTo>
                  <a:pt x="7" y="27"/>
                  <a:pt x="8" y="27"/>
                  <a:pt x="8" y="27"/>
                </a:cubicBezTo>
                <a:cubicBezTo>
                  <a:pt x="8" y="22"/>
                  <a:pt x="9" y="18"/>
                  <a:pt x="9" y="13"/>
                </a:cubicBezTo>
                <a:cubicBezTo>
                  <a:pt x="9" y="12"/>
                  <a:pt x="8" y="12"/>
                  <a:pt x="8" y="13"/>
                </a:cubicBezTo>
                <a:cubicBezTo>
                  <a:pt x="7" y="18"/>
                  <a:pt x="6" y="24"/>
                  <a:pt x="8" y="28"/>
                </a:cubicBezTo>
                <a:cubicBezTo>
                  <a:pt x="9" y="28"/>
                  <a:pt x="9" y="28"/>
                  <a:pt x="10" y="28"/>
                </a:cubicBezTo>
                <a:cubicBezTo>
                  <a:pt x="9" y="27"/>
                  <a:pt x="8" y="26"/>
                  <a:pt x="7" y="26"/>
                </a:cubicBezTo>
                <a:cubicBezTo>
                  <a:pt x="7" y="26"/>
                  <a:pt x="7" y="27"/>
                  <a:pt x="7" y="27"/>
                </a:cubicBezTo>
                <a:cubicBezTo>
                  <a:pt x="10" y="27"/>
                  <a:pt x="12" y="26"/>
                  <a:pt x="15" y="26"/>
                </a:cubicBezTo>
                <a:cubicBezTo>
                  <a:pt x="17" y="26"/>
                  <a:pt x="20" y="26"/>
                  <a:pt x="22" y="27"/>
                </a:cubicBezTo>
                <a:cubicBezTo>
                  <a:pt x="22" y="26"/>
                  <a:pt x="22" y="26"/>
                  <a:pt x="22" y="25"/>
                </a:cubicBezTo>
                <a:cubicBezTo>
                  <a:pt x="16" y="26"/>
                  <a:pt x="10" y="26"/>
                  <a:pt x="4" y="28"/>
                </a:cubicBezTo>
                <a:cubicBezTo>
                  <a:pt x="3" y="29"/>
                  <a:pt x="4" y="30"/>
                  <a:pt x="4" y="30"/>
                </a:cubicBezTo>
                <a:cubicBezTo>
                  <a:pt x="8" y="29"/>
                  <a:pt x="12" y="28"/>
                  <a:pt x="15" y="28"/>
                </a:cubicBezTo>
                <a:cubicBezTo>
                  <a:pt x="19" y="28"/>
                  <a:pt x="22" y="27"/>
                  <a:pt x="26" y="29"/>
                </a:cubicBezTo>
                <a:cubicBezTo>
                  <a:pt x="26" y="29"/>
                  <a:pt x="26" y="28"/>
                  <a:pt x="26" y="28"/>
                </a:cubicBezTo>
                <a:cubicBezTo>
                  <a:pt x="23" y="29"/>
                  <a:pt x="20" y="29"/>
                  <a:pt x="17" y="29"/>
                </a:cubicBezTo>
                <a:cubicBezTo>
                  <a:pt x="14" y="30"/>
                  <a:pt x="11" y="30"/>
                  <a:pt x="8" y="29"/>
                </a:cubicBezTo>
                <a:cubicBezTo>
                  <a:pt x="8" y="30"/>
                  <a:pt x="8" y="30"/>
                  <a:pt x="8" y="30"/>
                </a:cubicBezTo>
                <a:cubicBezTo>
                  <a:pt x="11" y="29"/>
                  <a:pt x="14" y="29"/>
                  <a:pt x="16" y="29"/>
                </a:cubicBezTo>
                <a:cubicBezTo>
                  <a:pt x="18" y="29"/>
                  <a:pt x="23" y="29"/>
                  <a:pt x="24" y="31"/>
                </a:cubicBezTo>
                <a:cubicBezTo>
                  <a:pt x="24" y="31"/>
                  <a:pt x="24" y="30"/>
                  <a:pt x="24" y="30"/>
                </a:cubicBezTo>
                <a:cubicBezTo>
                  <a:pt x="17" y="31"/>
                  <a:pt x="8" y="32"/>
                  <a:pt x="1" y="30"/>
                </a:cubicBezTo>
                <a:cubicBezTo>
                  <a:pt x="1" y="30"/>
                  <a:pt x="1" y="30"/>
                  <a:pt x="2" y="30"/>
                </a:cubicBezTo>
                <a:cubicBezTo>
                  <a:pt x="2" y="27"/>
                  <a:pt x="4" y="23"/>
                  <a:pt x="6" y="20"/>
                </a:cubicBezTo>
                <a:cubicBezTo>
                  <a:pt x="7" y="17"/>
                  <a:pt x="7" y="15"/>
                  <a:pt x="8" y="13"/>
                </a:cubicBezTo>
                <a:cubicBezTo>
                  <a:pt x="9" y="11"/>
                  <a:pt x="9" y="9"/>
                  <a:pt x="10" y="6"/>
                </a:cubicBezTo>
                <a:cubicBezTo>
                  <a:pt x="11" y="5"/>
                  <a:pt x="12" y="2"/>
                  <a:pt x="13" y="2"/>
                </a:cubicBezTo>
                <a:cubicBezTo>
                  <a:pt x="15" y="1"/>
                  <a:pt x="16" y="5"/>
                  <a:pt x="17" y="7"/>
                </a:cubicBezTo>
                <a:cubicBezTo>
                  <a:pt x="18" y="9"/>
                  <a:pt x="18" y="11"/>
                  <a:pt x="19" y="12"/>
                </a:cubicBezTo>
                <a:cubicBezTo>
                  <a:pt x="22" y="18"/>
                  <a:pt x="24" y="24"/>
                  <a:pt x="29" y="28"/>
                </a:cubicBezTo>
                <a:cubicBezTo>
                  <a:pt x="29" y="28"/>
                  <a:pt x="29" y="28"/>
                  <a:pt x="29" y="28"/>
                </a:cubicBezTo>
                <a:cubicBezTo>
                  <a:pt x="30" y="28"/>
                  <a:pt x="30" y="27"/>
                  <a:pt x="30" y="27"/>
                </a:cubicBezTo>
                <a:cubicBezTo>
                  <a:pt x="29" y="25"/>
                  <a:pt x="27" y="22"/>
                  <a:pt x="25" y="20"/>
                </a:cubicBezTo>
                <a:cubicBezTo>
                  <a:pt x="24" y="18"/>
                  <a:pt x="23" y="16"/>
                  <a:pt x="22" y="14"/>
                </a:cubicBezTo>
                <a:cubicBezTo>
                  <a:pt x="20" y="10"/>
                  <a:pt x="18" y="6"/>
                  <a:pt x="14" y="4"/>
                </a:cubicBezTo>
                <a:cubicBezTo>
                  <a:pt x="13" y="3"/>
                  <a:pt x="12" y="3"/>
                  <a:pt x="10" y="4"/>
                </a:cubicBezTo>
                <a:cubicBezTo>
                  <a:pt x="9" y="6"/>
                  <a:pt x="9" y="8"/>
                  <a:pt x="8" y="10"/>
                </a:cubicBezTo>
                <a:cubicBezTo>
                  <a:pt x="7" y="15"/>
                  <a:pt x="5" y="21"/>
                  <a:pt x="2" y="27"/>
                </a:cubicBezTo>
                <a:cubicBezTo>
                  <a:pt x="2" y="28"/>
                  <a:pt x="3" y="28"/>
                  <a:pt x="4" y="27"/>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865"/>
          <p:cNvSpPr>
            <a:spLocks/>
          </p:cNvSpPr>
          <p:nvPr/>
        </p:nvSpPr>
        <p:spPr bwMode="auto">
          <a:xfrm rot="21401676" flipH="1">
            <a:off x="3308928" y="2454084"/>
            <a:ext cx="455442" cy="509378"/>
          </a:xfrm>
          <a:custGeom>
            <a:avLst/>
            <a:gdLst>
              <a:gd name="T0" fmla="*/ 10 w 32"/>
              <a:gd name="T1" fmla="*/ 14 h 36"/>
              <a:gd name="T2" fmla="*/ 14 w 32"/>
              <a:gd name="T3" fmla="*/ 1 h 36"/>
              <a:gd name="T4" fmla="*/ 26 w 32"/>
              <a:gd name="T5" fmla="*/ 22 h 36"/>
              <a:gd name="T6" fmla="*/ 32 w 32"/>
              <a:gd name="T7" fmla="*/ 31 h 36"/>
              <a:gd name="T8" fmla="*/ 15 w 32"/>
              <a:gd name="T9" fmla="*/ 4 h 36"/>
              <a:gd name="T10" fmla="*/ 7 w 32"/>
              <a:gd name="T11" fmla="*/ 13 h 36"/>
              <a:gd name="T12" fmla="*/ 0 w 32"/>
              <a:gd name="T13" fmla="*/ 31 h 36"/>
              <a:gd name="T14" fmla="*/ 7 w 32"/>
              <a:gd name="T15" fmla="*/ 36 h 36"/>
              <a:gd name="T16" fmla="*/ 25 w 32"/>
              <a:gd name="T17" fmla="*/ 35 h 36"/>
              <a:gd name="T18" fmla="*/ 15 w 32"/>
              <a:gd name="T19" fmla="*/ 34 h 36"/>
              <a:gd name="T20" fmla="*/ 6 w 32"/>
              <a:gd name="T21" fmla="*/ 35 h 36"/>
              <a:gd name="T22" fmla="*/ 25 w 32"/>
              <a:gd name="T23" fmla="*/ 31 h 36"/>
              <a:gd name="T24" fmla="*/ 3 w 32"/>
              <a:gd name="T25" fmla="*/ 31 h 36"/>
              <a:gd name="T26" fmla="*/ 24 w 32"/>
              <a:gd name="T27" fmla="*/ 28 h 36"/>
              <a:gd name="T28" fmla="*/ 7 w 32"/>
              <a:gd name="T29" fmla="*/ 26 h 36"/>
              <a:gd name="T30" fmla="*/ 22 w 32"/>
              <a:gd name="T31" fmla="*/ 26 h 36"/>
              <a:gd name="T32" fmla="*/ 10 w 32"/>
              <a:gd name="T33" fmla="*/ 23 h 36"/>
              <a:gd name="T34" fmla="*/ 21 w 32"/>
              <a:gd name="T35" fmla="*/ 23 h 36"/>
              <a:gd name="T36" fmla="*/ 10 w 32"/>
              <a:gd name="T37" fmla="*/ 20 h 36"/>
              <a:gd name="T38" fmla="*/ 20 w 32"/>
              <a:gd name="T39" fmla="*/ 19 h 36"/>
              <a:gd name="T40" fmla="*/ 12 w 32"/>
              <a:gd name="T41" fmla="*/ 17 h 36"/>
              <a:gd name="T42" fmla="*/ 17 w 32"/>
              <a:gd name="T43" fmla="*/ 16 h 36"/>
              <a:gd name="T44" fmla="*/ 14 w 32"/>
              <a:gd name="T45" fmla="*/ 11 h 36"/>
              <a:gd name="T46" fmla="*/ 26 w 32"/>
              <a:gd name="T47" fmla="*/ 29 h 36"/>
              <a:gd name="T48" fmla="*/ 19 w 32"/>
              <a:gd name="T49" fmla="*/ 14 h 36"/>
              <a:gd name="T50" fmla="*/ 26 w 32"/>
              <a:gd name="T51" fmla="*/ 32 h 36"/>
              <a:gd name="T52" fmla="*/ 22 w 32"/>
              <a:gd name="T53" fmla="*/ 24 h 36"/>
              <a:gd name="T54" fmla="*/ 21 w 32"/>
              <a:gd name="T55" fmla="*/ 26 h 36"/>
              <a:gd name="T56" fmla="*/ 22 w 32"/>
              <a:gd name="T57" fmla="*/ 25 h 36"/>
              <a:gd name="T58" fmla="*/ 26 w 32"/>
              <a:gd name="T59" fmla="*/ 33 h 36"/>
              <a:gd name="T60" fmla="*/ 19 w 32"/>
              <a:gd name="T61" fmla="*/ 14 h 36"/>
              <a:gd name="T62" fmla="*/ 25 w 32"/>
              <a:gd name="T63" fmla="*/ 29 h 36"/>
              <a:gd name="T64" fmla="*/ 14 w 32"/>
              <a:gd name="T65" fmla="*/ 10 h 36"/>
              <a:gd name="T66" fmla="*/ 16 w 32"/>
              <a:gd name="T67" fmla="*/ 15 h 36"/>
              <a:gd name="T68" fmla="*/ 12 w 32"/>
              <a:gd name="T69" fmla="*/ 18 h 36"/>
              <a:gd name="T70" fmla="*/ 19 w 32"/>
              <a:gd name="T71" fmla="*/ 18 h 36"/>
              <a:gd name="T72" fmla="*/ 10 w 32"/>
              <a:gd name="T73" fmla="*/ 20 h 36"/>
              <a:gd name="T74" fmla="*/ 21 w 32"/>
              <a:gd name="T75" fmla="*/ 23 h 36"/>
              <a:gd name="T76" fmla="*/ 10 w 32"/>
              <a:gd name="T77" fmla="*/ 23 h 36"/>
              <a:gd name="T78" fmla="*/ 21 w 32"/>
              <a:gd name="T79" fmla="*/ 26 h 36"/>
              <a:gd name="T80" fmla="*/ 7 w 32"/>
              <a:gd name="T81" fmla="*/ 26 h 36"/>
              <a:gd name="T82" fmla="*/ 15 w 32"/>
              <a:gd name="T83" fmla="*/ 27 h 36"/>
              <a:gd name="T84" fmla="*/ 23 w 32"/>
              <a:gd name="T85" fmla="*/ 28 h 36"/>
              <a:gd name="T86" fmla="*/ 3 w 32"/>
              <a:gd name="T87" fmla="*/ 31 h 36"/>
              <a:gd name="T88" fmla="*/ 24 w 32"/>
              <a:gd name="T89" fmla="*/ 31 h 36"/>
              <a:gd name="T90" fmla="*/ 5 w 32"/>
              <a:gd name="T91" fmla="*/ 35 h 36"/>
              <a:gd name="T92" fmla="*/ 25 w 32"/>
              <a:gd name="T93" fmla="*/ 35 h 36"/>
              <a:gd name="T94" fmla="*/ 5 w 32"/>
              <a:gd name="T95" fmla="*/ 34 h 36"/>
              <a:gd name="T96" fmla="*/ 2 w 32"/>
              <a:gd name="T97" fmla="*/ 31 h 36"/>
              <a:gd name="T98" fmla="*/ 8 w 32"/>
              <a:gd name="T99" fmla="*/ 13 h 36"/>
              <a:gd name="T100" fmla="*/ 11 w 32"/>
              <a:gd name="T101" fmla="*/ 5 h 36"/>
              <a:gd name="T102" fmla="*/ 18 w 32"/>
              <a:gd name="T103" fmla="*/ 10 h 36"/>
              <a:gd name="T104" fmla="*/ 32 w 32"/>
              <a:gd name="T105" fmla="*/ 31 h 36"/>
              <a:gd name="T106" fmla="*/ 23 w 32"/>
              <a:gd name="T107" fmla="*/ 13 h 36"/>
              <a:gd name="T108" fmla="*/ 14 w 32"/>
              <a:gd name="T109" fmla="*/ 0 h 36"/>
              <a:gd name="T110" fmla="*/ 3 w 32"/>
              <a:gd name="T111"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 h="36">
                <a:moveTo>
                  <a:pt x="4" y="31"/>
                </a:moveTo>
                <a:cubicBezTo>
                  <a:pt x="6" y="25"/>
                  <a:pt x="8" y="20"/>
                  <a:pt x="10" y="14"/>
                </a:cubicBezTo>
                <a:cubicBezTo>
                  <a:pt x="11" y="9"/>
                  <a:pt x="11" y="4"/>
                  <a:pt x="15" y="1"/>
                </a:cubicBezTo>
                <a:cubicBezTo>
                  <a:pt x="14" y="1"/>
                  <a:pt x="14" y="1"/>
                  <a:pt x="14" y="1"/>
                </a:cubicBezTo>
                <a:cubicBezTo>
                  <a:pt x="18" y="4"/>
                  <a:pt x="20" y="10"/>
                  <a:pt x="22" y="14"/>
                </a:cubicBezTo>
                <a:cubicBezTo>
                  <a:pt x="24" y="17"/>
                  <a:pt x="25" y="19"/>
                  <a:pt x="26" y="22"/>
                </a:cubicBezTo>
                <a:cubicBezTo>
                  <a:pt x="28" y="25"/>
                  <a:pt x="29" y="28"/>
                  <a:pt x="30" y="32"/>
                </a:cubicBezTo>
                <a:cubicBezTo>
                  <a:pt x="31" y="33"/>
                  <a:pt x="32" y="32"/>
                  <a:pt x="32" y="31"/>
                </a:cubicBezTo>
                <a:cubicBezTo>
                  <a:pt x="30" y="24"/>
                  <a:pt x="26" y="18"/>
                  <a:pt x="21" y="12"/>
                </a:cubicBezTo>
                <a:cubicBezTo>
                  <a:pt x="19" y="9"/>
                  <a:pt x="17" y="6"/>
                  <a:pt x="15" y="4"/>
                </a:cubicBezTo>
                <a:cubicBezTo>
                  <a:pt x="13" y="3"/>
                  <a:pt x="11" y="3"/>
                  <a:pt x="10" y="5"/>
                </a:cubicBezTo>
                <a:cubicBezTo>
                  <a:pt x="8" y="7"/>
                  <a:pt x="8" y="10"/>
                  <a:pt x="7" y="13"/>
                </a:cubicBezTo>
                <a:cubicBezTo>
                  <a:pt x="6" y="14"/>
                  <a:pt x="5" y="16"/>
                  <a:pt x="5" y="18"/>
                </a:cubicBezTo>
                <a:cubicBezTo>
                  <a:pt x="3" y="22"/>
                  <a:pt x="1" y="26"/>
                  <a:pt x="0" y="31"/>
                </a:cubicBezTo>
                <a:cubicBezTo>
                  <a:pt x="0" y="32"/>
                  <a:pt x="0" y="34"/>
                  <a:pt x="1" y="35"/>
                </a:cubicBezTo>
                <a:cubicBezTo>
                  <a:pt x="3" y="36"/>
                  <a:pt x="5" y="36"/>
                  <a:pt x="7" y="36"/>
                </a:cubicBezTo>
                <a:cubicBezTo>
                  <a:pt x="9" y="36"/>
                  <a:pt x="11" y="35"/>
                  <a:pt x="14" y="35"/>
                </a:cubicBezTo>
                <a:cubicBezTo>
                  <a:pt x="17" y="35"/>
                  <a:pt x="21" y="35"/>
                  <a:pt x="25" y="35"/>
                </a:cubicBezTo>
                <a:cubicBezTo>
                  <a:pt x="25" y="34"/>
                  <a:pt x="25" y="34"/>
                  <a:pt x="25" y="33"/>
                </a:cubicBezTo>
                <a:cubicBezTo>
                  <a:pt x="22" y="34"/>
                  <a:pt x="18" y="34"/>
                  <a:pt x="15" y="34"/>
                </a:cubicBezTo>
                <a:cubicBezTo>
                  <a:pt x="12" y="34"/>
                  <a:pt x="9" y="35"/>
                  <a:pt x="5" y="33"/>
                </a:cubicBezTo>
                <a:cubicBezTo>
                  <a:pt x="5" y="34"/>
                  <a:pt x="6" y="34"/>
                  <a:pt x="6" y="35"/>
                </a:cubicBezTo>
                <a:cubicBezTo>
                  <a:pt x="12" y="32"/>
                  <a:pt x="19" y="35"/>
                  <a:pt x="25" y="33"/>
                </a:cubicBezTo>
                <a:cubicBezTo>
                  <a:pt x="25" y="32"/>
                  <a:pt x="25" y="31"/>
                  <a:pt x="25" y="31"/>
                </a:cubicBezTo>
                <a:cubicBezTo>
                  <a:pt x="18" y="29"/>
                  <a:pt x="10" y="31"/>
                  <a:pt x="3" y="30"/>
                </a:cubicBezTo>
                <a:cubicBezTo>
                  <a:pt x="3" y="30"/>
                  <a:pt x="3" y="31"/>
                  <a:pt x="3" y="31"/>
                </a:cubicBezTo>
                <a:cubicBezTo>
                  <a:pt x="10" y="29"/>
                  <a:pt x="17" y="31"/>
                  <a:pt x="23" y="29"/>
                </a:cubicBezTo>
                <a:cubicBezTo>
                  <a:pt x="24" y="29"/>
                  <a:pt x="24" y="28"/>
                  <a:pt x="24" y="28"/>
                </a:cubicBezTo>
                <a:cubicBezTo>
                  <a:pt x="22" y="26"/>
                  <a:pt x="19" y="26"/>
                  <a:pt x="16" y="26"/>
                </a:cubicBezTo>
                <a:cubicBezTo>
                  <a:pt x="13" y="26"/>
                  <a:pt x="10" y="26"/>
                  <a:pt x="7" y="26"/>
                </a:cubicBezTo>
                <a:cubicBezTo>
                  <a:pt x="7" y="26"/>
                  <a:pt x="7" y="27"/>
                  <a:pt x="7" y="28"/>
                </a:cubicBezTo>
                <a:cubicBezTo>
                  <a:pt x="12" y="26"/>
                  <a:pt x="17" y="28"/>
                  <a:pt x="22" y="26"/>
                </a:cubicBezTo>
                <a:cubicBezTo>
                  <a:pt x="23" y="26"/>
                  <a:pt x="22" y="25"/>
                  <a:pt x="22" y="25"/>
                </a:cubicBezTo>
                <a:cubicBezTo>
                  <a:pt x="18" y="23"/>
                  <a:pt x="14" y="24"/>
                  <a:pt x="10" y="23"/>
                </a:cubicBezTo>
                <a:cubicBezTo>
                  <a:pt x="10" y="24"/>
                  <a:pt x="10" y="24"/>
                  <a:pt x="10" y="24"/>
                </a:cubicBezTo>
                <a:cubicBezTo>
                  <a:pt x="14" y="23"/>
                  <a:pt x="18" y="24"/>
                  <a:pt x="21" y="23"/>
                </a:cubicBezTo>
                <a:cubicBezTo>
                  <a:pt x="22" y="23"/>
                  <a:pt x="22" y="22"/>
                  <a:pt x="21" y="21"/>
                </a:cubicBezTo>
                <a:cubicBezTo>
                  <a:pt x="18" y="20"/>
                  <a:pt x="14" y="21"/>
                  <a:pt x="10" y="20"/>
                </a:cubicBezTo>
                <a:cubicBezTo>
                  <a:pt x="10" y="21"/>
                  <a:pt x="10" y="21"/>
                  <a:pt x="10" y="22"/>
                </a:cubicBezTo>
                <a:cubicBezTo>
                  <a:pt x="13" y="20"/>
                  <a:pt x="17" y="22"/>
                  <a:pt x="20" y="19"/>
                </a:cubicBezTo>
                <a:cubicBezTo>
                  <a:pt x="20" y="19"/>
                  <a:pt x="20" y="18"/>
                  <a:pt x="20" y="18"/>
                </a:cubicBezTo>
                <a:cubicBezTo>
                  <a:pt x="17" y="17"/>
                  <a:pt x="15" y="17"/>
                  <a:pt x="12" y="17"/>
                </a:cubicBezTo>
                <a:cubicBezTo>
                  <a:pt x="12" y="17"/>
                  <a:pt x="12" y="18"/>
                  <a:pt x="12" y="18"/>
                </a:cubicBezTo>
                <a:cubicBezTo>
                  <a:pt x="14" y="18"/>
                  <a:pt x="16" y="18"/>
                  <a:pt x="17" y="16"/>
                </a:cubicBezTo>
                <a:cubicBezTo>
                  <a:pt x="17" y="14"/>
                  <a:pt x="15" y="12"/>
                  <a:pt x="15" y="11"/>
                </a:cubicBezTo>
                <a:cubicBezTo>
                  <a:pt x="14" y="11"/>
                  <a:pt x="14" y="11"/>
                  <a:pt x="14" y="11"/>
                </a:cubicBezTo>
                <a:cubicBezTo>
                  <a:pt x="17" y="13"/>
                  <a:pt x="18" y="17"/>
                  <a:pt x="20" y="20"/>
                </a:cubicBezTo>
                <a:cubicBezTo>
                  <a:pt x="22" y="23"/>
                  <a:pt x="23" y="26"/>
                  <a:pt x="26" y="29"/>
                </a:cubicBezTo>
                <a:cubicBezTo>
                  <a:pt x="26" y="29"/>
                  <a:pt x="27" y="29"/>
                  <a:pt x="27" y="28"/>
                </a:cubicBezTo>
                <a:cubicBezTo>
                  <a:pt x="25" y="23"/>
                  <a:pt x="23" y="17"/>
                  <a:pt x="19" y="14"/>
                </a:cubicBezTo>
                <a:cubicBezTo>
                  <a:pt x="18" y="13"/>
                  <a:pt x="17" y="14"/>
                  <a:pt x="18" y="14"/>
                </a:cubicBezTo>
                <a:cubicBezTo>
                  <a:pt x="20" y="21"/>
                  <a:pt x="22" y="27"/>
                  <a:pt x="26" y="32"/>
                </a:cubicBezTo>
                <a:cubicBezTo>
                  <a:pt x="26" y="32"/>
                  <a:pt x="27" y="32"/>
                  <a:pt x="27" y="31"/>
                </a:cubicBezTo>
                <a:cubicBezTo>
                  <a:pt x="25" y="29"/>
                  <a:pt x="24" y="26"/>
                  <a:pt x="22" y="24"/>
                </a:cubicBezTo>
                <a:cubicBezTo>
                  <a:pt x="22" y="24"/>
                  <a:pt x="22" y="24"/>
                  <a:pt x="21" y="24"/>
                </a:cubicBezTo>
                <a:cubicBezTo>
                  <a:pt x="21" y="24"/>
                  <a:pt x="20" y="25"/>
                  <a:pt x="21" y="26"/>
                </a:cubicBezTo>
                <a:cubicBezTo>
                  <a:pt x="21" y="26"/>
                  <a:pt x="22" y="26"/>
                  <a:pt x="22" y="25"/>
                </a:cubicBezTo>
                <a:cubicBezTo>
                  <a:pt x="22" y="25"/>
                  <a:pt x="22" y="25"/>
                  <a:pt x="22" y="25"/>
                </a:cubicBezTo>
                <a:cubicBezTo>
                  <a:pt x="21" y="25"/>
                  <a:pt x="21" y="25"/>
                  <a:pt x="21" y="25"/>
                </a:cubicBezTo>
                <a:cubicBezTo>
                  <a:pt x="23" y="28"/>
                  <a:pt x="24" y="30"/>
                  <a:pt x="26" y="33"/>
                </a:cubicBezTo>
                <a:cubicBezTo>
                  <a:pt x="26" y="33"/>
                  <a:pt x="28" y="32"/>
                  <a:pt x="27" y="32"/>
                </a:cubicBezTo>
                <a:cubicBezTo>
                  <a:pt x="24" y="26"/>
                  <a:pt x="21" y="20"/>
                  <a:pt x="19" y="14"/>
                </a:cubicBezTo>
                <a:cubicBezTo>
                  <a:pt x="18" y="14"/>
                  <a:pt x="18" y="14"/>
                  <a:pt x="18" y="15"/>
                </a:cubicBezTo>
                <a:cubicBezTo>
                  <a:pt x="22" y="18"/>
                  <a:pt x="24" y="24"/>
                  <a:pt x="25" y="29"/>
                </a:cubicBezTo>
                <a:cubicBezTo>
                  <a:pt x="26" y="28"/>
                  <a:pt x="26" y="28"/>
                  <a:pt x="26" y="28"/>
                </a:cubicBezTo>
                <a:cubicBezTo>
                  <a:pt x="22" y="23"/>
                  <a:pt x="21" y="14"/>
                  <a:pt x="14" y="10"/>
                </a:cubicBezTo>
                <a:cubicBezTo>
                  <a:pt x="14" y="10"/>
                  <a:pt x="13" y="11"/>
                  <a:pt x="13" y="11"/>
                </a:cubicBezTo>
                <a:cubicBezTo>
                  <a:pt x="14" y="13"/>
                  <a:pt x="15" y="14"/>
                  <a:pt x="16" y="15"/>
                </a:cubicBezTo>
                <a:cubicBezTo>
                  <a:pt x="16" y="17"/>
                  <a:pt x="13" y="17"/>
                  <a:pt x="12" y="17"/>
                </a:cubicBezTo>
                <a:cubicBezTo>
                  <a:pt x="11" y="17"/>
                  <a:pt x="11" y="18"/>
                  <a:pt x="12" y="18"/>
                </a:cubicBezTo>
                <a:cubicBezTo>
                  <a:pt x="15" y="18"/>
                  <a:pt x="17" y="19"/>
                  <a:pt x="19" y="20"/>
                </a:cubicBezTo>
                <a:cubicBezTo>
                  <a:pt x="19" y="19"/>
                  <a:pt x="19" y="19"/>
                  <a:pt x="19" y="18"/>
                </a:cubicBezTo>
                <a:cubicBezTo>
                  <a:pt x="18" y="19"/>
                  <a:pt x="16" y="19"/>
                  <a:pt x="14" y="19"/>
                </a:cubicBezTo>
                <a:cubicBezTo>
                  <a:pt x="13" y="20"/>
                  <a:pt x="11" y="20"/>
                  <a:pt x="10" y="20"/>
                </a:cubicBezTo>
                <a:cubicBezTo>
                  <a:pt x="9" y="20"/>
                  <a:pt x="9" y="21"/>
                  <a:pt x="10" y="22"/>
                </a:cubicBezTo>
                <a:cubicBezTo>
                  <a:pt x="13" y="23"/>
                  <a:pt x="17" y="21"/>
                  <a:pt x="21" y="23"/>
                </a:cubicBezTo>
                <a:cubicBezTo>
                  <a:pt x="21" y="22"/>
                  <a:pt x="21" y="22"/>
                  <a:pt x="21" y="21"/>
                </a:cubicBezTo>
                <a:cubicBezTo>
                  <a:pt x="17" y="22"/>
                  <a:pt x="13" y="21"/>
                  <a:pt x="10" y="23"/>
                </a:cubicBezTo>
                <a:cubicBezTo>
                  <a:pt x="9" y="24"/>
                  <a:pt x="9" y="24"/>
                  <a:pt x="10" y="24"/>
                </a:cubicBezTo>
                <a:cubicBezTo>
                  <a:pt x="14" y="26"/>
                  <a:pt x="18" y="25"/>
                  <a:pt x="21" y="26"/>
                </a:cubicBezTo>
                <a:cubicBezTo>
                  <a:pt x="21" y="26"/>
                  <a:pt x="21" y="25"/>
                  <a:pt x="21" y="25"/>
                </a:cubicBezTo>
                <a:cubicBezTo>
                  <a:pt x="17" y="26"/>
                  <a:pt x="12" y="25"/>
                  <a:pt x="7" y="26"/>
                </a:cubicBezTo>
                <a:cubicBezTo>
                  <a:pt x="6" y="26"/>
                  <a:pt x="7" y="28"/>
                  <a:pt x="7" y="28"/>
                </a:cubicBezTo>
                <a:cubicBezTo>
                  <a:pt x="10" y="28"/>
                  <a:pt x="13" y="27"/>
                  <a:pt x="15" y="27"/>
                </a:cubicBezTo>
                <a:cubicBezTo>
                  <a:pt x="17" y="27"/>
                  <a:pt x="21" y="27"/>
                  <a:pt x="23" y="29"/>
                </a:cubicBezTo>
                <a:cubicBezTo>
                  <a:pt x="23" y="28"/>
                  <a:pt x="23" y="28"/>
                  <a:pt x="23" y="28"/>
                </a:cubicBezTo>
                <a:cubicBezTo>
                  <a:pt x="17" y="30"/>
                  <a:pt x="9" y="27"/>
                  <a:pt x="3" y="30"/>
                </a:cubicBezTo>
                <a:cubicBezTo>
                  <a:pt x="2" y="30"/>
                  <a:pt x="2" y="31"/>
                  <a:pt x="3" y="31"/>
                </a:cubicBezTo>
                <a:cubicBezTo>
                  <a:pt x="10" y="32"/>
                  <a:pt x="17" y="30"/>
                  <a:pt x="24" y="33"/>
                </a:cubicBezTo>
                <a:cubicBezTo>
                  <a:pt x="24" y="32"/>
                  <a:pt x="24" y="32"/>
                  <a:pt x="24" y="31"/>
                </a:cubicBezTo>
                <a:cubicBezTo>
                  <a:pt x="18" y="34"/>
                  <a:pt x="11" y="30"/>
                  <a:pt x="5" y="33"/>
                </a:cubicBezTo>
                <a:cubicBezTo>
                  <a:pt x="4" y="34"/>
                  <a:pt x="5" y="34"/>
                  <a:pt x="5" y="35"/>
                </a:cubicBezTo>
                <a:cubicBezTo>
                  <a:pt x="8" y="36"/>
                  <a:pt x="11" y="36"/>
                  <a:pt x="14" y="35"/>
                </a:cubicBezTo>
                <a:cubicBezTo>
                  <a:pt x="18" y="35"/>
                  <a:pt x="21" y="35"/>
                  <a:pt x="25" y="35"/>
                </a:cubicBezTo>
                <a:cubicBezTo>
                  <a:pt x="26" y="35"/>
                  <a:pt x="26" y="34"/>
                  <a:pt x="25" y="33"/>
                </a:cubicBezTo>
                <a:cubicBezTo>
                  <a:pt x="18" y="33"/>
                  <a:pt x="12" y="35"/>
                  <a:pt x="5" y="34"/>
                </a:cubicBezTo>
                <a:cubicBezTo>
                  <a:pt x="4" y="34"/>
                  <a:pt x="3" y="34"/>
                  <a:pt x="2" y="34"/>
                </a:cubicBezTo>
                <a:cubicBezTo>
                  <a:pt x="1" y="33"/>
                  <a:pt x="2" y="32"/>
                  <a:pt x="2" y="31"/>
                </a:cubicBezTo>
                <a:cubicBezTo>
                  <a:pt x="2" y="29"/>
                  <a:pt x="3" y="27"/>
                  <a:pt x="3" y="25"/>
                </a:cubicBezTo>
                <a:cubicBezTo>
                  <a:pt x="5" y="21"/>
                  <a:pt x="7" y="17"/>
                  <a:pt x="8" y="13"/>
                </a:cubicBezTo>
                <a:cubicBezTo>
                  <a:pt x="9" y="11"/>
                  <a:pt x="9" y="10"/>
                  <a:pt x="10" y="8"/>
                </a:cubicBezTo>
                <a:cubicBezTo>
                  <a:pt x="10" y="7"/>
                  <a:pt x="10" y="6"/>
                  <a:pt x="11" y="5"/>
                </a:cubicBezTo>
                <a:cubicBezTo>
                  <a:pt x="13" y="4"/>
                  <a:pt x="14" y="6"/>
                  <a:pt x="15" y="6"/>
                </a:cubicBezTo>
                <a:cubicBezTo>
                  <a:pt x="16" y="8"/>
                  <a:pt x="17" y="9"/>
                  <a:pt x="18" y="10"/>
                </a:cubicBezTo>
                <a:cubicBezTo>
                  <a:pt x="23" y="17"/>
                  <a:pt x="28" y="24"/>
                  <a:pt x="30" y="32"/>
                </a:cubicBezTo>
                <a:cubicBezTo>
                  <a:pt x="31" y="31"/>
                  <a:pt x="32" y="31"/>
                  <a:pt x="32" y="31"/>
                </a:cubicBezTo>
                <a:cubicBezTo>
                  <a:pt x="31" y="28"/>
                  <a:pt x="29" y="25"/>
                  <a:pt x="28" y="22"/>
                </a:cubicBezTo>
                <a:cubicBezTo>
                  <a:pt x="27" y="19"/>
                  <a:pt x="25" y="16"/>
                  <a:pt x="23" y="13"/>
                </a:cubicBezTo>
                <a:cubicBezTo>
                  <a:pt x="21" y="9"/>
                  <a:pt x="19" y="3"/>
                  <a:pt x="14" y="0"/>
                </a:cubicBezTo>
                <a:cubicBezTo>
                  <a:pt x="14" y="0"/>
                  <a:pt x="14" y="0"/>
                  <a:pt x="14" y="0"/>
                </a:cubicBezTo>
                <a:cubicBezTo>
                  <a:pt x="10" y="3"/>
                  <a:pt x="10" y="8"/>
                  <a:pt x="9" y="12"/>
                </a:cubicBezTo>
                <a:cubicBezTo>
                  <a:pt x="7" y="19"/>
                  <a:pt x="5" y="25"/>
                  <a:pt x="3" y="31"/>
                </a:cubicBezTo>
                <a:cubicBezTo>
                  <a:pt x="2" y="31"/>
                  <a:pt x="4" y="32"/>
                  <a:pt x="4" y="31"/>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66"/>
          <p:cNvSpPr>
            <a:spLocks/>
          </p:cNvSpPr>
          <p:nvPr/>
        </p:nvSpPr>
        <p:spPr bwMode="auto">
          <a:xfrm rot="21401676" flipH="1">
            <a:off x="2363691" y="3755668"/>
            <a:ext cx="509378" cy="509378"/>
          </a:xfrm>
          <a:custGeom>
            <a:avLst/>
            <a:gdLst>
              <a:gd name="T0" fmla="*/ 10 w 36"/>
              <a:gd name="T1" fmla="*/ 12 h 36"/>
              <a:gd name="T2" fmla="*/ 14 w 36"/>
              <a:gd name="T3" fmla="*/ 3 h 36"/>
              <a:gd name="T4" fmla="*/ 21 w 36"/>
              <a:gd name="T5" fmla="*/ 9 h 36"/>
              <a:gd name="T6" fmla="*/ 35 w 36"/>
              <a:gd name="T7" fmla="*/ 32 h 36"/>
              <a:gd name="T8" fmla="*/ 30 w 36"/>
              <a:gd name="T9" fmla="*/ 23 h 36"/>
              <a:gd name="T10" fmla="*/ 18 w 36"/>
              <a:gd name="T11" fmla="*/ 3 h 36"/>
              <a:gd name="T12" fmla="*/ 9 w 36"/>
              <a:gd name="T13" fmla="*/ 8 h 36"/>
              <a:gd name="T14" fmla="*/ 1 w 36"/>
              <a:gd name="T15" fmla="*/ 29 h 36"/>
              <a:gd name="T16" fmla="*/ 8 w 36"/>
              <a:gd name="T17" fmla="*/ 36 h 36"/>
              <a:gd name="T18" fmla="*/ 31 w 36"/>
              <a:gd name="T19" fmla="*/ 32 h 36"/>
              <a:gd name="T20" fmla="*/ 6 w 36"/>
              <a:gd name="T21" fmla="*/ 33 h 36"/>
              <a:gd name="T22" fmla="*/ 17 w 36"/>
              <a:gd name="T23" fmla="*/ 32 h 36"/>
              <a:gd name="T24" fmla="*/ 28 w 36"/>
              <a:gd name="T25" fmla="*/ 30 h 36"/>
              <a:gd name="T26" fmla="*/ 5 w 36"/>
              <a:gd name="T27" fmla="*/ 30 h 36"/>
              <a:gd name="T28" fmla="*/ 26 w 36"/>
              <a:gd name="T29" fmla="*/ 26 h 36"/>
              <a:gd name="T30" fmla="*/ 8 w 36"/>
              <a:gd name="T31" fmla="*/ 25 h 36"/>
              <a:gd name="T32" fmla="*/ 24 w 36"/>
              <a:gd name="T33" fmla="*/ 22 h 36"/>
              <a:gd name="T34" fmla="*/ 9 w 36"/>
              <a:gd name="T35" fmla="*/ 20 h 36"/>
              <a:gd name="T36" fmla="*/ 21 w 36"/>
              <a:gd name="T37" fmla="*/ 19 h 36"/>
              <a:gd name="T38" fmla="*/ 13 w 36"/>
              <a:gd name="T39" fmla="*/ 16 h 36"/>
              <a:gd name="T40" fmla="*/ 22 w 36"/>
              <a:gd name="T41" fmla="*/ 14 h 36"/>
              <a:gd name="T42" fmla="*/ 14 w 36"/>
              <a:gd name="T43" fmla="*/ 12 h 36"/>
              <a:gd name="T44" fmla="*/ 19 w 36"/>
              <a:gd name="T45" fmla="*/ 11 h 36"/>
              <a:gd name="T46" fmla="*/ 16 w 36"/>
              <a:gd name="T47" fmla="*/ 8 h 36"/>
              <a:gd name="T48" fmla="*/ 13 w 36"/>
              <a:gd name="T49" fmla="*/ 6 h 36"/>
              <a:gd name="T50" fmla="*/ 18 w 36"/>
              <a:gd name="T51" fmla="*/ 10 h 36"/>
              <a:gd name="T52" fmla="*/ 14 w 36"/>
              <a:gd name="T53" fmla="*/ 13 h 36"/>
              <a:gd name="T54" fmla="*/ 20 w 36"/>
              <a:gd name="T55" fmla="*/ 13 h 36"/>
              <a:gd name="T56" fmla="*/ 13 w 36"/>
              <a:gd name="T57" fmla="*/ 17 h 36"/>
              <a:gd name="T58" fmla="*/ 20 w 36"/>
              <a:gd name="T59" fmla="*/ 17 h 36"/>
              <a:gd name="T60" fmla="*/ 8 w 36"/>
              <a:gd name="T61" fmla="*/ 21 h 36"/>
              <a:gd name="T62" fmla="*/ 24 w 36"/>
              <a:gd name="T63" fmla="*/ 22 h 36"/>
              <a:gd name="T64" fmla="*/ 8 w 36"/>
              <a:gd name="T65" fmla="*/ 25 h 36"/>
              <a:gd name="T66" fmla="*/ 26 w 36"/>
              <a:gd name="T67" fmla="*/ 26 h 36"/>
              <a:gd name="T68" fmla="*/ 4 w 36"/>
              <a:gd name="T69" fmla="*/ 30 h 36"/>
              <a:gd name="T70" fmla="*/ 28 w 36"/>
              <a:gd name="T71" fmla="*/ 30 h 36"/>
              <a:gd name="T72" fmla="*/ 6 w 36"/>
              <a:gd name="T73" fmla="*/ 35 h 36"/>
              <a:gd name="T74" fmla="*/ 31 w 36"/>
              <a:gd name="T75" fmla="*/ 34 h 36"/>
              <a:gd name="T76" fmla="*/ 7 w 36"/>
              <a:gd name="T77" fmla="*/ 34 h 36"/>
              <a:gd name="T78" fmla="*/ 5 w 36"/>
              <a:gd name="T79" fmla="*/ 24 h 36"/>
              <a:gd name="T80" fmla="*/ 9 w 36"/>
              <a:gd name="T81" fmla="*/ 11 h 36"/>
              <a:gd name="T82" fmla="*/ 16 w 36"/>
              <a:gd name="T83" fmla="*/ 3 h 36"/>
              <a:gd name="T84" fmla="*/ 28 w 36"/>
              <a:gd name="T85" fmla="*/ 22 h 36"/>
              <a:gd name="T86" fmla="*/ 36 w 36"/>
              <a:gd name="T87" fmla="*/ 32 h 36"/>
              <a:gd name="T88" fmla="*/ 21 w 36"/>
              <a:gd name="T89" fmla="*/ 7 h 36"/>
              <a:gd name="T90" fmla="*/ 10 w 36"/>
              <a:gd name="T91" fmla="*/ 9 h 36"/>
              <a:gd name="T92" fmla="*/ 3 w 36"/>
              <a:gd name="T93"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 h="36">
                <a:moveTo>
                  <a:pt x="3" y="29"/>
                </a:moveTo>
                <a:cubicBezTo>
                  <a:pt x="6" y="24"/>
                  <a:pt x="8" y="18"/>
                  <a:pt x="10" y="12"/>
                </a:cubicBezTo>
                <a:cubicBezTo>
                  <a:pt x="11" y="10"/>
                  <a:pt x="12" y="8"/>
                  <a:pt x="12" y="6"/>
                </a:cubicBezTo>
                <a:cubicBezTo>
                  <a:pt x="13" y="5"/>
                  <a:pt x="13" y="4"/>
                  <a:pt x="14" y="3"/>
                </a:cubicBezTo>
                <a:cubicBezTo>
                  <a:pt x="15" y="2"/>
                  <a:pt x="15" y="3"/>
                  <a:pt x="16" y="3"/>
                </a:cubicBezTo>
                <a:cubicBezTo>
                  <a:pt x="18" y="5"/>
                  <a:pt x="19" y="7"/>
                  <a:pt x="21" y="9"/>
                </a:cubicBezTo>
                <a:cubicBezTo>
                  <a:pt x="22" y="12"/>
                  <a:pt x="24" y="15"/>
                  <a:pt x="26" y="17"/>
                </a:cubicBezTo>
                <a:cubicBezTo>
                  <a:pt x="29" y="22"/>
                  <a:pt x="34" y="27"/>
                  <a:pt x="35" y="32"/>
                </a:cubicBezTo>
                <a:cubicBezTo>
                  <a:pt x="35" y="32"/>
                  <a:pt x="36" y="32"/>
                  <a:pt x="36" y="32"/>
                </a:cubicBezTo>
                <a:cubicBezTo>
                  <a:pt x="34" y="30"/>
                  <a:pt x="32" y="26"/>
                  <a:pt x="30" y="23"/>
                </a:cubicBezTo>
                <a:cubicBezTo>
                  <a:pt x="29" y="20"/>
                  <a:pt x="26" y="17"/>
                  <a:pt x="24" y="13"/>
                </a:cubicBezTo>
                <a:cubicBezTo>
                  <a:pt x="22" y="10"/>
                  <a:pt x="20" y="6"/>
                  <a:pt x="18" y="3"/>
                </a:cubicBezTo>
                <a:cubicBezTo>
                  <a:pt x="16" y="1"/>
                  <a:pt x="14" y="0"/>
                  <a:pt x="12" y="2"/>
                </a:cubicBezTo>
                <a:cubicBezTo>
                  <a:pt x="10" y="3"/>
                  <a:pt x="9" y="5"/>
                  <a:pt x="9" y="8"/>
                </a:cubicBezTo>
                <a:cubicBezTo>
                  <a:pt x="8" y="10"/>
                  <a:pt x="7" y="13"/>
                  <a:pt x="7" y="16"/>
                </a:cubicBezTo>
                <a:cubicBezTo>
                  <a:pt x="5" y="20"/>
                  <a:pt x="2" y="24"/>
                  <a:pt x="1" y="29"/>
                </a:cubicBezTo>
                <a:cubicBezTo>
                  <a:pt x="1" y="30"/>
                  <a:pt x="0" y="32"/>
                  <a:pt x="1" y="34"/>
                </a:cubicBezTo>
                <a:cubicBezTo>
                  <a:pt x="3" y="35"/>
                  <a:pt x="5" y="36"/>
                  <a:pt x="8" y="36"/>
                </a:cubicBezTo>
                <a:cubicBezTo>
                  <a:pt x="16" y="36"/>
                  <a:pt x="23" y="33"/>
                  <a:pt x="31" y="34"/>
                </a:cubicBezTo>
                <a:cubicBezTo>
                  <a:pt x="31" y="33"/>
                  <a:pt x="31" y="33"/>
                  <a:pt x="31" y="32"/>
                </a:cubicBezTo>
                <a:cubicBezTo>
                  <a:pt x="27" y="33"/>
                  <a:pt x="23" y="32"/>
                  <a:pt x="19" y="33"/>
                </a:cubicBezTo>
                <a:cubicBezTo>
                  <a:pt x="15" y="33"/>
                  <a:pt x="10" y="34"/>
                  <a:pt x="6" y="33"/>
                </a:cubicBezTo>
                <a:cubicBezTo>
                  <a:pt x="6" y="34"/>
                  <a:pt x="6" y="34"/>
                  <a:pt x="6" y="34"/>
                </a:cubicBezTo>
                <a:cubicBezTo>
                  <a:pt x="10" y="32"/>
                  <a:pt x="14" y="32"/>
                  <a:pt x="17" y="32"/>
                </a:cubicBezTo>
                <a:cubicBezTo>
                  <a:pt x="21" y="32"/>
                  <a:pt x="25" y="32"/>
                  <a:pt x="28" y="31"/>
                </a:cubicBezTo>
                <a:cubicBezTo>
                  <a:pt x="29" y="31"/>
                  <a:pt x="29" y="30"/>
                  <a:pt x="28" y="30"/>
                </a:cubicBezTo>
                <a:cubicBezTo>
                  <a:pt x="21" y="27"/>
                  <a:pt x="12" y="29"/>
                  <a:pt x="5" y="29"/>
                </a:cubicBezTo>
                <a:cubicBezTo>
                  <a:pt x="5" y="29"/>
                  <a:pt x="5" y="30"/>
                  <a:pt x="5" y="30"/>
                </a:cubicBezTo>
                <a:cubicBezTo>
                  <a:pt x="12" y="29"/>
                  <a:pt x="19" y="29"/>
                  <a:pt x="26" y="27"/>
                </a:cubicBezTo>
                <a:cubicBezTo>
                  <a:pt x="27" y="27"/>
                  <a:pt x="27" y="26"/>
                  <a:pt x="26" y="26"/>
                </a:cubicBezTo>
                <a:cubicBezTo>
                  <a:pt x="21" y="24"/>
                  <a:pt x="14" y="25"/>
                  <a:pt x="8" y="23"/>
                </a:cubicBezTo>
                <a:cubicBezTo>
                  <a:pt x="8" y="24"/>
                  <a:pt x="8" y="24"/>
                  <a:pt x="8" y="25"/>
                </a:cubicBezTo>
                <a:cubicBezTo>
                  <a:pt x="13" y="23"/>
                  <a:pt x="19" y="24"/>
                  <a:pt x="24" y="23"/>
                </a:cubicBezTo>
                <a:cubicBezTo>
                  <a:pt x="25" y="23"/>
                  <a:pt x="25" y="22"/>
                  <a:pt x="24" y="22"/>
                </a:cubicBezTo>
                <a:cubicBezTo>
                  <a:pt x="22" y="21"/>
                  <a:pt x="19" y="21"/>
                  <a:pt x="17" y="21"/>
                </a:cubicBezTo>
                <a:cubicBezTo>
                  <a:pt x="14" y="21"/>
                  <a:pt x="11" y="21"/>
                  <a:pt x="9" y="20"/>
                </a:cubicBezTo>
                <a:cubicBezTo>
                  <a:pt x="9" y="20"/>
                  <a:pt x="9" y="20"/>
                  <a:pt x="9" y="21"/>
                </a:cubicBezTo>
                <a:cubicBezTo>
                  <a:pt x="13" y="19"/>
                  <a:pt x="17" y="21"/>
                  <a:pt x="21" y="19"/>
                </a:cubicBezTo>
                <a:cubicBezTo>
                  <a:pt x="21" y="18"/>
                  <a:pt x="21" y="18"/>
                  <a:pt x="21" y="17"/>
                </a:cubicBezTo>
                <a:cubicBezTo>
                  <a:pt x="18" y="16"/>
                  <a:pt x="15" y="16"/>
                  <a:pt x="13" y="16"/>
                </a:cubicBezTo>
                <a:cubicBezTo>
                  <a:pt x="13" y="16"/>
                  <a:pt x="13" y="17"/>
                  <a:pt x="13" y="17"/>
                </a:cubicBezTo>
                <a:cubicBezTo>
                  <a:pt x="16" y="16"/>
                  <a:pt x="20" y="17"/>
                  <a:pt x="22" y="14"/>
                </a:cubicBezTo>
                <a:cubicBezTo>
                  <a:pt x="22" y="13"/>
                  <a:pt x="22" y="13"/>
                  <a:pt x="22" y="13"/>
                </a:cubicBezTo>
                <a:cubicBezTo>
                  <a:pt x="19" y="11"/>
                  <a:pt x="17" y="12"/>
                  <a:pt x="14" y="12"/>
                </a:cubicBezTo>
                <a:cubicBezTo>
                  <a:pt x="14" y="12"/>
                  <a:pt x="14" y="12"/>
                  <a:pt x="14" y="13"/>
                </a:cubicBezTo>
                <a:cubicBezTo>
                  <a:pt x="16" y="12"/>
                  <a:pt x="17" y="12"/>
                  <a:pt x="19" y="11"/>
                </a:cubicBezTo>
                <a:cubicBezTo>
                  <a:pt x="19" y="10"/>
                  <a:pt x="19" y="10"/>
                  <a:pt x="19" y="10"/>
                </a:cubicBezTo>
                <a:cubicBezTo>
                  <a:pt x="18" y="9"/>
                  <a:pt x="17" y="9"/>
                  <a:pt x="16" y="8"/>
                </a:cubicBezTo>
                <a:cubicBezTo>
                  <a:pt x="15" y="8"/>
                  <a:pt x="14" y="7"/>
                  <a:pt x="14" y="6"/>
                </a:cubicBezTo>
                <a:cubicBezTo>
                  <a:pt x="14" y="5"/>
                  <a:pt x="12" y="5"/>
                  <a:pt x="13" y="6"/>
                </a:cubicBezTo>
                <a:cubicBezTo>
                  <a:pt x="13" y="9"/>
                  <a:pt x="16" y="9"/>
                  <a:pt x="18" y="11"/>
                </a:cubicBezTo>
                <a:cubicBezTo>
                  <a:pt x="18" y="10"/>
                  <a:pt x="18" y="10"/>
                  <a:pt x="18" y="10"/>
                </a:cubicBezTo>
                <a:cubicBezTo>
                  <a:pt x="17" y="11"/>
                  <a:pt x="15" y="11"/>
                  <a:pt x="14" y="12"/>
                </a:cubicBezTo>
                <a:cubicBezTo>
                  <a:pt x="13" y="12"/>
                  <a:pt x="13" y="13"/>
                  <a:pt x="14" y="13"/>
                </a:cubicBezTo>
                <a:cubicBezTo>
                  <a:pt x="16" y="13"/>
                  <a:pt x="19" y="12"/>
                  <a:pt x="21" y="14"/>
                </a:cubicBezTo>
                <a:cubicBezTo>
                  <a:pt x="21" y="14"/>
                  <a:pt x="21" y="13"/>
                  <a:pt x="20" y="13"/>
                </a:cubicBezTo>
                <a:cubicBezTo>
                  <a:pt x="19" y="15"/>
                  <a:pt x="15" y="15"/>
                  <a:pt x="13" y="16"/>
                </a:cubicBezTo>
                <a:cubicBezTo>
                  <a:pt x="12" y="16"/>
                  <a:pt x="12" y="17"/>
                  <a:pt x="13" y="17"/>
                </a:cubicBezTo>
                <a:cubicBezTo>
                  <a:pt x="15" y="17"/>
                  <a:pt x="18" y="17"/>
                  <a:pt x="20" y="19"/>
                </a:cubicBezTo>
                <a:cubicBezTo>
                  <a:pt x="20" y="18"/>
                  <a:pt x="20" y="18"/>
                  <a:pt x="20" y="17"/>
                </a:cubicBezTo>
                <a:cubicBezTo>
                  <a:pt x="17" y="20"/>
                  <a:pt x="12" y="18"/>
                  <a:pt x="8" y="20"/>
                </a:cubicBezTo>
                <a:cubicBezTo>
                  <a:pt x="8" y="20"/>
                  <a:pt x="8" y="21"/>
                  <a:pt x="8" y="21"/>
                </a:cubicBezTo>
                <a:cubicBezTo>
                  <a:pt x="13" y="24"/>
                  <a:pt x="19" y="21"/>
                  <a:pt x="24" y="23"/>
                </a:cubicBezTo>
                <a:cubicBezTo>
                  <a:pt x="24" y="22"/>
                  <a:pt x="24" y="22"/>
                  <a:pt x="24" y="22"/>
                </a:cubicBezTo>
                <a:cubicBezTo>
                  <a:pt x="19" y="23"/>
                  <a:pt x="13" y="21"/>
                  <a:pt x="8" y="23"/>
                </a:cubicBezTo>
                <a:cubicBezTo>
                  <a:pt x="7" y="23"/>
                  <a:pt x="7" y="24"/>
                  <a:pt x="8" y="25"/>
                </a:cubicBezTo>
                <a:cubicBezTo>
                  <a:pt x="14" y="27"/>
                  <a:pt x="20" y="25"/>
                  <a:pt x="26" y="27"/>
                </a:cubicBezTo>
                <a:cubicBezTo>
                  <a:pt x="26" y="27"/>
                  <a:pt x="26" y="27"/>
                  <a:pt x="26" y="26"/>
                </a:cubicBezTo>
                <a:cubicBezTo>
                  <a:pt x="19" y="28"/>
                  <a:pt x="11" y="27"/>
                  <a:pt x="4" y="29"/>
                </a:cubicBezTo>
                <a:cubicBezTo>
                  <a:pt x="4" y="29"/>
                  <a:pt x="4" y="30"/>
                  <a:pt x="4" y="30"/>
                </a:cubicBezTo>
                <a:cubicBezTo>
                  <a:pt x="12" y="31"/>
                  <a:pt x="20" y="29"/>
                  <a:pt x="28" y="31"/>
                </a:cubicBezTo>
                <a:cubicBezTo>
                  <a:pt x="28" y="31"/>
                  <a:pt x="28" y="30"/>
                  <a:pt x="28" y="30"/>
                </a:cubicBezTo>
                <a:cubicBezTo>
                  <a:pt x="21" y="32"/>
                  <a:pt x="12" y="29"/>
                  <a:pt x="6" y="33"/>
                </a:cubicBezTo>
                <a:cubicBezTo>
                  <a:pt x="5" y="34"/>
                  <a:pt x="5" y="34"/>
                  <a:pt x="6" y="35"/>
                </a:cubicBezTo>
                <a:cubicBezTo>
                  <a:pt x="10" y="35"/>
                  <a:pt x="15" y="34"/>
                  <a:pt x="20" y="34"/>
                </a:cubicBezTo>
                <a:cubicBezTo>
                  <a:pt x="23" y="34"/>
                  <a:pt x="27" y="35"/>
                  <a:pt x="31" y="34"/>
                </a:cubicBezTo>
                <a:cubicBezTo>
                  <a:pt x="32" y="34"/>
                  <a:pt x="32" y="32"/>
                  <a:pt x="31" y="32"/>
                </a:cubicBezTo>
                <a:cubicBezTo>
                  <a:pt x="23" y="32"/>
                  <a:pt x="15" y="35"/>
                  <a:pt x="7" y="34"/>
                </a:cubicBezTo>
                <a:cubicBezTo>
                  <a:pt x="5" y="34"/>
                  <a:pt x="2" y="34"/>
                  <a:pt x="2" y="31"/>
                </a:cubicBezTo>
                <a:cubicBezTo>
                  <a:pt x="2" y="29"/>
                  <a:pt x="4" y="26"/>
                  <a:pt x="5" y="24"/>
                </a:cubicBezTo>
                <a:cubicBezTo>
                  <a:pt x="5" y="22"/>
                  <a:pt x="7" y="20"/>
                  <a:pt x="7" y="18"/>
                </a:cubicBezTo>
                <a:cubicBezTo>
                  <a:pt x="8" y="16"/>
                  <a:pt x="9" y="13"/>
                  <a:pt x="9" y="11"/>
                </a:cubicBezTo>
                <a:cubicBezTo>
                  <a:pt x="10" y="8"/>
                  <a:pt x="10" y="5"/>
                  <a:pt x="12" y="3"/>
                </a:cubicBezTo>
                <a:cubicBezTo>
                  <a:pt x="13" y="2"/>
                  <a:pt x="15" y="2"/>
                  <a:pt x="16" y="3"/>
                </a:cubicBezTo>
                <a:cubicBezTo>
                  <a:pt x="17" y="4"/>
                  <a:pt x="18" y="5"/>
                  <a:pt x="19" y="7"/>
                </a:cubicBezTo>
                <a:cubicBezTo>
                  <a:pt x="22" y="12"/>
                  <a:pt x="25" y="17"/>
                  <a:pt x="28" y="22"/>
                </a:cubicBezTo>
                <a:cubicBezTo>
                  <a:pt x="30" y="25"/>
                  <a:pt x="32" y="30"/>
                  <a:pt x="35" y="33"/>
                </a:cubicBezTo>
                <a:cubicBezTo>
                  <a:pt x="36" y="33"/>
                  <a:pt x="36" y="33"/>
                  <a:pt x="36" y="32"/>
                </a:cubicBezTo>
                <a:cubicBezTo>
                  <a:pt x="35" y="26"/>
                  <a:pt x="30" y="21"/>
                  <a:pt x="26" y="15"/>
                </a:cubicBezTo>
                <a:cubicBezTo>
                  <a:pt x="25" y="13"/>
                  <a:pt x="22" y="10"/>
                  <a:pt x="21" y="7"/>
                </a:cubicBezTo>
                <a:cubicBezTo>
                  <a:pt x="20" y="5"/>
                  <a:pt x="18" y="3"/>
                  <a:pt x="16" y="2"/>
                </a:cubicBezTo>
                <a:cubicBezTo>
                  <a:pt x="12" y="0"/>
                  <a:pt x="11" y="6"/>
                  <a:pt x="10" y="9"/>
                </a:cubicBezTo>
                <a:cubicBezTo>
                  <a:pt x="8" y="16"/>
                  <a:pt x="5" y="22"/>
                  <a:pt x="2" y="28"/>
                </a:cubicBezTo>
                <a:cubicBezTo>
                  <a:pt x="1" y="29"/>
                  <a:pt x="2" y="30"/>
                  <a:pt x="3" y="29"/>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87" name="组合 86"/>
          <p:cNvGrpSpPr/>
          <p:nvPr/>
        </p:nvGrpSpPr>
        <p:grpSpPr>
          <a:xfrm>
            <a:off x="1529843" y="2288569"/>
            <a:ext cx="5665774" cy="3790454"/>
            <a:chOff x="1529843" y="2288569"/>
            <a:chExt cx="5665774" cy="3790454"/>
          </a:xfrm>
        </p:grpSpPr>
        <p:sp>
          <p:nvSpPr>
            <p:cNvPr id="84" name="任意多边形 83"/>
            <p:cNvSpPr>
              <a:spLocks/>
            </p:cNvSpPr>
            <p:nvPr/>
          </p:nvSpPr>
          <p:spPr bwMode="auto">
            <a:xfrm rot="120000">
              <a:off x="1652406" y="2288569"/>
              <a:ext cx="5543211" cy="3677172"/>
            </a:xfrm>
            <a:custGeom>
              <a:avLst/>
              <a:gdLst>
                <a:gd name="connsiteX0" fmla="*/ 5220361 w 5543211"/>
                <a:gd name="connsiteY0" fmla="*/ 3552553 h 3677172"/>
                <a:gd name="connsiteX1" fmla="*/ 5226863 w 5543211"/>
                <a:gd name="connsiteY1" fmla="*/ 3559057 h 3677172"/>
                <a:gd name="connsiteX2" fmla="*/ 5217462 w 5543211"/>
                <a:gd name="connsiteY2" fmla="*/ 3563821 h 3677172"/>
                <a:gd name="connsiteX3" fmla="*/ 5212150 w 5543211"/>
                <a:gd name="connsiteY3" fmla="*/ 3556737 h 3677172"/>
                <a:gd name="connsiteX4" fmla="*/ 5213405 w 5543211"/>
                <a:gd name="connsiteY4" fmla="*/ 3555063 h 3677172"/>
                <a:gd name="connsiteX5" fmla="*/ 5189136 w 5543211"/>
                <a:gd name="connsiteY5" fmla="*/ 3549652 h 3677172"/>
                <a:gd name="connsiteX6" fmla="*/ 5189136 w 5543211"/>
                <a:gd name="connsiteY6" fmla="*/ 3563821 h 3677172"/>
                <a:gd name="connsiteX7" fmla="*/ 5189136 w 5543211"/>
                <a:gd name="connsiteY7" fmla="*/ 3549652 h 3677172"/>
                <a:gd name="connsiteX8" fmla="*/ 5253688 w 5543211"/>
                <a:gd name="connsiteY8" fmla="*/ 3545463 h 3677172"/>
                <a:gd name="connsiteX9" fmla="*/ 5231625 w 5543211"/>
                <a:gd name="connsiteY9" fmla="*/ 3563821 h 3677172"/>
                <a:gd name="connsiteX10" fmla="*/ 5226863 w 5543211"/>
                <a:gd name="connsiteY10" fmla="*/ 3559057 h 3677172"/>
                <a:gd name="connsiteX11" fmla="*/ 5238606 w 5543211"/>
                <a:gd name="connsiteY11" fmla="*/ 3532059 h 3677172"/>
                <a:gd name="connsiteX12" fmla="*/ 5217462 w 5543211"/>
                <a:gd name="connsiteY12" fmla="*/ 3549652 h 3677172"/>
                <a:gd name="connsiteX13" fmla="*/ 5213405 w 5543211"/>
                <a:gd name="connsiteY13" fmla="*/ 3555063 h 3677172"/>
                <a:gd name="connsiteX14" fmla="*/ 5189136 w 5543211"/>
                <a:gd name="connsiteY14" fmla="*/ 3563821 h 3677172"/>
                <a:gd name="connsiteX15" fmla="*/ 5217462 w 5543211"/>
                <a:gd name="connsiteY15" fmla="*/ 3507146 h 3677172"/>
                <a:gd name="connsiteX16" fmla="*/ 5189136 w 5543211"/>
                <a:gd name="connsiteY16" fmla="*/ 3521315 h 3677172"/>
                <a:gd name="connsiteX17" fmla="*/ 5217462 w 5543211"/>
                <a:gd name="connsiteY17" fmla="*/ 3507146 h 3677172"/>
                <a:gd name="connsiteX18" fmla="*/ 5189136 w 5543211"/>
                <a:gd name="connsiteY18" fmla="*/ 3507146 h 3677172"/>
                <a:gd name="connsiteX19" fmla="*/ 5203299 w 5543211"/>
                <a:gd name="connsiteY19" fmla="*/ 3507145 h 3677172"/>
                <a:gd name="connsiteX20" fmla="*/ 5189136 w 5543211"/>
                <a:gd name="connsiteY20" fmla="*/ 3507146 h 3677172"/>
                <a:gd name="connsiteX21" fmla="*/ 5183705 w 5543211"/>
                <a:gd name="connsiteY21" fmla="*/ 3488719 h 3677172"/>
                <a:gd name="connsiteX22" fmla="*/ 5188701 w 5543211"/>
                <a:gd name="connsiteY22" fmla="*/ 3505672 h 3677172"/>
                <a:gd name="connsiteX23" fmla="*/ 5189136 w 5543211"/>
                <a:gd name="connsiteY23" fmla="*/ 3521315 h 3677172"/>
                <a:gd name="connsiteX24" fmla="*/ 5225919 w 5543211"/>
                <a:gd name="connsiteY24" fmla="*/ 3464639 h 3677172"/>
                <a:gd name="connsiteX25" fmla="*/ 5231625 w 5543211"/>
                <a:gd name="connsiteY25" fmla="*/ 3464639 h 3677172"/>
                <a:gd name="connsiteX26" fmla="*/ 5245788 w 5543211"/>
                <a:gd name="connsiteY26" fmla="*/ 3464639 h 3677172"/>
                <a:gd name="connsiteX27" fmla="*/ 5231625 w 5543211"/>
                <a:gd name="connsiteY27" fmla="*/ 3478808 h 3677172"/>
                <a:gd name="connsiteX28" fmla="*/ 5210808 w 5543211"/>
                <a:gd name="connsiteY28" fmla="*/ 3459068 h 3677172"/>
                <a:gd name="connsiteX29" fmla="*/ 5217462 w 5543211"/>
                <a:gd name="connsiteY29" fmla="*/ 3507146 h 3677172"/>
                <a:gd name="connsiteX30" fmla="*/ 5207963 w 5543211"/>
                <a:gd name="connsiteY30" fmla="*/ 3477280 h 3677172"/>
                <a:gd name="connsiteX31" fmla="*/ 5405812 w 5543211"/>
                <a:gd name="connsiteY31" fmla="*/ 3428160 h 3677172"/>
                <a:gd name="connsiteX32" fmla="*/ 5359092 w 5543211"/>
                <a:gd name="connsiteY32" fmla="*/ 3464639 h 3677172"/>
                <a:gd name="connsiteX33" fmla="*/ 5237600 w 5543211"/>
                <a:gd name="connsiteY33" fmla="*/ 3546331 h 3677172"/>
                <a:gd name="connsiteX34" fmla="*/ 5220361 w 5543211"/>
                <a:gd name="connsiteY34" fmla="*/ 3552553 h 3677172"/>
                <a:gd name="connsiteX35" fmla="*/ 5219232 w 5543211"/>
                <a:gd name="connsiteY35" fmla="*/ 3551423 h 3677172"/>
                <a:gd name="connsiteX36" fmla="*/ 5217462 w 5543211"/>
                <a:gd name="connsiteY36" fmla="*/ 3549652 h 3677172"/>
                <a:gd name="connsiteX37" fmla="*/ 5302440 w 5543211"/>
                <a:gd name="connsiteY37" fmla="*/ 3492977 h 3677172"/>
                <a:gd name="connsiteX38" fmla="*/ 5319479 w 5543211"/>
                <a:gd name="connsiteY38" fmla="*/ 3480547 h 3677172"/>
                <a:gd name="connsiteX39" fmla="*/ 5410947 w 5543211"/>
                <a:gd name="connsiteY39" fmla="*/ 3425043 h 3677172"/>
                <a:gd name="connsiteX40" fmla="*/ 5405812 w 5543211"/>
                <a:gd name="connsiteY40" fmla="*/ 3428160 h 3677172"/>
                <a:gd name="connsiteX41" fmla="*/ 5407992 w 5543211"/>
                <a:gd name="connsiteY41" fmla="*/ 3426457 h 3677172"/>
                <a:gd name="connsiteX42" fmla="*/ 5236452 w 5543211"/>
                <a:gd name="connsiteY42" fmla="*/ 3434754 h 3677172"/>
                <a:gd name="connsiteX43" fmla="*/ 5245788 w 5543211"/>
                <a:gd name="connsiteY43" fmla="*/ 3464639 h 3677172"/>
                <a:gd name="connsiteX44" fmla="*/ 5233691 w 5543211"/>
                <a:gd name="connsiteY44" fmla="*/ 3434980 h 3677172"/>
                <a:gd name="connsiteX45" fmla="*/ 5194990 w 5543211"/>
                <a:gd name="connsiteY45" fmla="*/ 3436489 h 3677172"/>
                <a:gd name="connsiteX46" fmla="*/ 5207963 w 5543211"/>
                <a:gd name="connsiteY46" fmla="*/ 3477280 h 3677172"/>
                <a:gd name="connsiteX47" fmla="*/ 5203299 w 5543211"/>
                <a:gd name="connsiteY47" fmla="*/ 3507145 h 3677172"/>
                <a:gd name="connsiteX48" fmla="*/ 5212815 w 5543211"/>
                <a:gd name="connsiteY48" fmla="*/ 3433644 h 3677172"/>
                <a:gd name="connsiteX49" fmla="*/ 5213623 w 5543211"/>
                <a:gd name="connsiteY49" fmla="*/ 3434107 h 3677172"/>
                <a:gd name="connsiteX50" fmla="*/ 5225919 w 5543211"/>
                <a:gd name="connsiteY50" fmla="*/ 3464639 h 3677172"/>
                <a:gd name="connsiteX51" fmla="*/ 5217462 w 5543211"/>
                <a:gd name="connsiteY51" fmla="*/ 3464639 h 3677172"/>
                <a:gd name="connsiteX52" fmla="*/ 5212350 w 5543211"/>
                <a:gd name="connsiteY52" fmla="*/ 3430946 h 3677172"/>
                <a:gd name="connsiteX53" fmla="*/ 5212446 w 5543211"/>
                <a:gd name="connsiteY53" fmla="*/ 3431182 h 3677172"/>
                <a:gd name="connsiteX54" fmla="*/ 5212815 w 5543211"/>
                <a:gd name="connsiteY54" fmla="*/ 3433644 h 3677172"/>
                <a:gd name="connsiteX55" fmla="*/ 5212535 w 5543211"/>
                <a:gd name="connsiteY55" fmla="*/ 3433485 h 3677172"/>
                <a:gd name="connsiteX56" fmla="*/ 5174294 w 5543211"/>
                <a:gd name="connsiteY56" fmla="*/ 3432229 h 3677172"/>
                <a:gd name="connsiteX57" fmla="*/ 5174973 w 5543211"/>
                <a:gd name="connsiteY57" fmla="*/ 3436301 h 3677172"/>
                <a:gd name="connsiteX58" fmla="*/ 5183705 w 5543211"/>
                <a:gd name="connsiteY58" fmla="*/ 3488719 h 3677172"/>
                <a:gd name="connsiteX59" fmla="*/ 5172760 w 5543211"/>
                <a:gd name="connsiteY59" fmla="*/ 3451577 h 3677172"/>
                <a:gd name="connsiteX60" fmla="*/ 5170071 w 5543211"/>
                <a:gd name="connsiteY60" fmla="*/ 3432536 h 3677172"/>
                <a:gd name="connsiteX61" fmla="*/ 5206814 w 5543211"/>
                <a:gd name="connsiteY61" fmla="*/ 3430214 h 3677172"/>
                <a:gd name="connsiteX62" fmla="*/ 5212535 w 5543211"/>
                <a:gd name="connsiteY62" fmla="*/ 3433485 h 3677172"/>
                <a:gd name="connsiteX63" fmla="*/ 5213257 w 5543211"/>
                <a:gd name="connsiteY63" fmla="*/ 3443386 h 3677172"/>
                <a:gd name="connsiteX64" fmla="*/ 5210808 w 5543211"/>
                <a:gd name="connsiteY64" fmla="*/ 3459068 h 3677172"/>
                <a:gd name="connsiteX65" fmla="*/ 5191819 w 5543211"/>
                <a:gd name="connsiteY65" fmla="*/ 3430954 h 3677172"/>
                <a:gd name="connsiteX66" fmla="*/ 5192898 w 5543211"/>
                <a:gd name="connsiteY66" fmla="*/ 3443386 h 3677172"/>
                <a:gd name="connsiteX67" fmla="*/ 5189136 w 5543211"/>
                <a:gd name="connsiteY67" fmla="*/ 3507146 h 3677172"/>
                <a:gd name="connsiteX68" fmla="*/ 5188701 w 5543211"/>
                <a:gd name="connsiteY68" fmla="*/ 3505672 h 3677172"/>
                <a:gd name="connsiteX69" fmla="*/ 5186637 w 5543211"/>
                <a:gd name="connsiteY69" fmla="*/ 3431330 h 3677172"/>
                <a:gd name="connsiteX70" fmla="*/ 5194317 w 5543211"/>
                <a:gd name="connsiteY70" fmla="*/ 3430772 h 3677172"/>
                <a:gd name="connsiteX71" fmla="*/ 5194990 w 5543211"/>
                <a:gd name="connsiteY71" fmla="*/ 3436489 h 3677172"/>
                <a:gd name="connsiteX72" fmla="*/ 5193197 w 5543211"/>
                <a:gd name="connsiteY72" fmla="*/ 3430853 h 3677172"/>
                <a:gd name="connsiteX73" fmla="*/ 5206766 w 5543211"/>
                <a:gd name="connsiteY73" fmla="*/ 3429866 h 3677172"/>
                <a:gd name="connsiteX74" fmla="*/ 5206814 w 5543211"/>
                <a:gd name="connsiteY74" fmla="*/ 3430214 h 3677172"/>
                <a:gd name="connsiteX75" fmla="*/ 5206268 w 5543211"/>
                <a:gd name="connsiteY75" fmla="*/ 3429902 h 3677172"/>
                <a:gd name="connsiteX76" fmla="*/ 5212189 w 5543211"/>
                <a:gd name="connsiteY76" fmla="*/ 3429472 h 3677172"/>
                <a:gd name="connsiteX77" fmla="*/ 5212294 w 5543211"/>
                <a:gd name="connsiteY77" fmla="*/ 3430172 h 3677172"/>
                <a:gd name="connsiteX78" fmla="*/ 5212350 w 5543211"/>
                <a:gd name="connsiteY78" fmla="*/ 3430946 h 3677172"/>
                <a:gd name="connsiteX79" fmla="*/ 5211769 w 5543211"/>
                <a:gd name="connsiteY79" fmla="*/ 3429502 h 3677172"/>
                <a:gd name="connsiteX80" fmla="*/ 5230837 w 5543211"/>
                <a:gd name="connsiteY80" fmla="*/ 3427980 h 3677172"/>
                <a:gd name="connsiteX81" fmla="*/ 5233691 w 5543211"/>
                <a:gd name="connsiteY81" fmla="*/ 3434980 h 3677172"/>
                <a:gd name="connsiteX82" fmla="*/ 5217462 w 5543211"/>
                <a:gd name="connsiteY82" fmla="*/ 3436301 h 3677172"/>
                <a:gd name="connsiteX83" fmla="*/ 5213623 w 5543211"/>
                <a:gd name="connsiteY83" fmla="*/ 3434107 h 3677172"/>
                <a:gd name="connsiteX84" fmla="*/ 5212446 w 5543211"/>
                <a:gd name="connsiteY84" fmla="*/ 3431182 h 3677172"/>
                <a:gd name="connsiteX85" fmla="*/ 5212294 w 5543211"/>
                <a:gd name="connsiteY85" fmla="*/ 3430172 h 3677172"/>
                <a:gd name="connsiteX86" fmla="*/ 5212243 w 5543211"/>
                <a:gd name="connsiteY86" fmla="*/ 3429468 h 3677172"/>
                <a:gd name="connsiteX87" fmla="*/ 5215692 w 5543211"/>
                <a:gd name="connsiteY87" fmla="*/ 3429217 h 3677172"/>
                <a:gd name="connsiteX88" fmla="*/ 5297233 w 5543211"/>
                <a:gd name="connsiteY88" fmla="*/ 3422558 h 3677172"/>
                <a:gd name="connsiteX89" fmla="*/ 5255525 w 5543211"/>
                <a:gd name="connsiteY89" fmla="*/ 3433202 h 3677172"/>
                <a:gd name="connsiteX90" fmla="*/ 5236452 w 5543211"/>
                <a:gd name="connsiteY90" fmla="*/ 3434754 h 3677172"/>
                <a:gd name="connsiteX91" fmla="*/ 5234250 w 5543211"/>
                <a:gd name="connsiteY91" fmla="*/ 3427701 h 3677172"/>
                <a:gd name="connsiteX92" fmla="*/ 5398311 w 5543211"/>
                <a:gd name="connsiteY92" fmla="*/ 3414110 h 3677172"/>
                <a:gd name="connsiteX93" fmla="*/ 5344929 w 5543211"/>
                <a:gd name="connsiteY93" fmla="*/ 3450470 h 3677172"/>
                <a:gd name="connsiteX94" fmla="*/ 5189136 w 5543211"/>
                <a:gd name="connsiteY94" fmla="*/ 3549652 h 3677172"/>
                <a:gd name="connsiteX95" fmla="*/ 5288277 w 5543211"/>
                <a:gd name="connsiteY95" fmla="*/ 3473494 h 3677172"/>
                <a:gd name="connsiteX96" fmla="*/ 5369699 w 5543211"/>
                <a:gd name="connsiteY96" fmla="*/ 3419676 h 3677172"/>
                <a:gd name="connsiteX97" fmla="*/ 5191013 w 5543211"/>
                <a:gd name="connsiteY97" fmla="*/ 3421656 h 3677172"/>
                <a:gd name="connsiteX98" fmla="*/ 5191022 w 5543211"/>
                <a:gd name="connsiteY98" fmla="*/ 3421766 h 3677172"/>
                <a:gd name="connsiteX99" fmla="*/ 5189136 w 5543211"/>
                <a:gd name="connsiteY99" fmla="*/ 3422133 h 3677172"/>
                <a:gd name="connsiteX100" fmla="*/ 5192327 w 5543211"/>
                <a:gd name="connsiteY100" fmla="*/ 3421512 h 3677172"/>
                <a:gd name="connsiteX101" fmla="*/ 5192677 w 5543211"/>
                <a:gd name="connsiteY101" fmla="*/ 3429217 h 3677172"/>
                <a:gd name="connsiteX102" fmla="*/ 5193197 w 5543211"/>
                <a:gd name="connsiteY102" fmla="*/ 3430853 h 3677172"/>
                <a:gd name="connsiteX103" fmla="*/ 5191819 w 5543211"/>
                <a:gd name="connsiteY103" fmla="*/ 3430954 h 3677172"/>
                <a:gd name="connsiteX104" fmla="*/ 5191022 w 5543211"/>
                <a:gd name="connsiteY104" fmla="*/ 3421766 h 3677172"/>
                <a:gd name="connsiteX105" fmla="*/ 5172650 w 5543211"/>
                <a:gd name="connsiteY105" fmla="*/ 3422362 h 3677172"/>
                <a:gd name="connsiteX106" fmla="*/ 5186383 w 5543211"/>
                <a:gd name="connsiteY106" fmla="*/ 3422171 h 3677172"/>
                <a:gd name="connsiteX107" fmla="*/ 5186637 w 5543211"/>
                <a:gd name="connsiteY107" fmla="*/ 3431330 h 3677172"/>
                <a:gd name="connsiteX108" fmla="*/ 5174294 w 5543211"/>
                <a:gd name="connsiteY108" fmla="*/ 3432229 h 3677172"/>
                <a:gd name="connsiteX109" fmla="*/ 5193180 w 5543211"/>
                <a:gd name="connsiteY109" fmla="*/ 3421105 h 3677172"/>
                <a:gd name="connsiteX110" fmla="*/ 5193208 w 5543211"/>
                <a:gd name="connsiteY110" fmla="*/ 3421341 h 3677172"/>
                <a:gd name="connsiteX111" fmla="*/ 5192327 w 5543211"/>
                <a:gd name="connsiteY111" fmla="*/ 3421512 h 3677172"/>
                <a:gd name="connsiteX112" fmla="*/ 5192318 w 5543211"/>
                <a:gd name="connsiteY112" fmla="*/ 3421324 h 3677172"/>
                <a:gd name="connsiteX113" fmla="*/ 5186330 w 5543211"/>
                <a:gd name="connsiteY113" fmla="*/ 3420261 h 3677172"/>
                <a:gd name="connsiteX114" fmla="*/ 5189136 w 5543211"/>
                <a:gd name="connsiteY114" fmla="*/ 3422133 h 3677172"/>
                <a:gd name="connsiteX115" fmla="*/ 5186383 w 5543211"/>
                <a:gd name="connsiteY115" fmla="*/ 3422171 h 3677172"/>
                <a:gd name="connsiteX116" fmla="*/ 5205261 w 5543211"/>
                <a:gd name="connsiteY116" fmla="*/ 3418996 h 3677172"/>
                <a:gd name="connsiteX117" fmla="*/ 5205358 w 5543211"/>
                <a:gd name="connsiteY117" fmla="*/ 3419691 h 3677172"/>
                <a:gd name="connsiteX118" fmla="*/ 5203299 w 5543211"/>
                <a:gd name="connsiteY118" fmla="*/ 3422132 h 3677172"/>
                <a:gd name="connsiteX119" fmla="*/ 5205069 w 5543211"/>
                <a:gd name="connsiteY119" fmla="*/ 3429217 h 3677172"/>
                <a:gd name="connsiteX120" fmla="*/ 5206268 w 5543211"/>
                <a:gd name="connsiteY120" fmla="*/ 3429902 h 3677172"/>
                <a:gd name="connsiteX121" fmla="*/ 5194317 w 5543211"/>
                <a:gd name="connsiteY121" fmla="*/ 3430772 h 3677172"/>
                <a:gd name="connsiteX122" fmla="*/ 5193208 w 5543211"/>
                <a:gd name="connsiteY122" fmla="*/ 3421341 h 3677172"/>
                <a:gd name="connsiteX123" fmla="*/ 5428724 w 5543211"/>
                <a:gd name="connsiteY123" fmla="*/ 3405893 h 3677172"/>
                <a:gd name="connsiteX124" fmla="*/ 5429907 w 5543211"/>
                <a:gd name="connsiteY124" fmla="*/ 3407964 h 3677172"/>
                <a:gd name="connsiteX125" fmla="*/ 5426039 w 5543211"/>
                <a:gd name="connsiteY125" fmla="*/ 3407446 h 3677172"/>
                <a:gd name="connsiteX126" fmla="*/ 5207372 w 5543211"/>
                <a:gd name="connsiteY126" fmla="*/ 3418585 h 3677172"/>
                <a:gd name="connsiteX127" fmla="*/ 5211769 w 5543211"/>
                <a:gd name="connsiteY127" fmla="*/ 3429502 h 3677172"/>
                <a:gd name="connsiteX128" fmla="*/ 5206766 w 5543211"/>
                <a:gd name="connsiteY128" fmla="*/ 3429866 h 3677172"/>
                <a:gd name="connsiteX129" fmla="*/ 5205358 w 5543211"/>
                <a:gd name="connsiteY129" fmla="*/ 3419691 h 3677172"/>
                <a:gd name="connsiteX130" fmla="*/ 5206079 w 5543211"/>
                <a:gd name="connsiteY130" fmla="*/ 3418837 h 3677172"/>
                <a:gd name="connsiteX131" fmla="*/ 5211392 w 5543211"/>
                <a:gd name="connsiteY131" fmla="*/ 3417803 h 3677172"/>
                <a:gd name="connsiteX132" fmla="*/ 5212243 w 5543211"/>
                <a:gd name="connsiteY132" fmla="*/ 3429468 h 3677172"/>
                <a:gd name="connsiteX133" fmla="*/ 5212189 w 5543211"/>
                <a:gd name="connsiteY133" fmla="*/ 3429472 h 3677172"/>
                <a:gd name="connsiteX134" fmla="*/ 5210466 w 5543211"/>
                <a:gd name="connsiteY134" fmla="*/ 3417983 h 3677172"/>
                <a:gd name="connsiteX135" fmla="*/ 5206976 w 5543211"/>
                <a:gd name="connsiteY135" fmla="*/ 3417602 h 3677172"/>
                <a:gd name="connsiteX136" fmla="*/ 5207023 w 5543211"/>
                <a:gd name="connsiteY136" fmla="*/ 3417717 h 3677172"/>
                <a:gd name="connsiteX137" fmla="*/ 5206079 w 5543211"/>
                <a:gd name="connsiteY137" fmla="*/ 3418837 h 3677172"/>
                <a:gd name="connsiteX138" fmla="*/ 5205261 w 5543211"/>
                <a:gd name="connsiteY138" fmla="*/ 3418996 h 3677172"/>
                <a:gd name="connsiteX139" fmla="*/ 5205133 w 5543211"/>
                <a:gd name="connsiteY139" fmla="*/ 3418070 h 3677172"/>
                <a:gd name="connsiteX140" fmla="*/ 5411039 w 5543211"/>
                <a:gd name="connsiteY140" fmla="*/ 3405440 h 3677172"/>
                <a:gd name="connsiteX141" fmla="*/ 5426039 w 5543211"/>
                <a:gd name="connsiteY141" fmla="*/ 3407446 h 3677172"/>
                <a:gd name="connsiteX142" fmla="*/ 5422733 w 5543211"/>
                <a:gd name="connsiteY142" fmla="*/ 3409359 h 3677172"/>
                <a:gd name="connsiteX143" fmla="*/ 5398311 w 5543211"/>
                <a:gd name="connsiteY143" fmla="*/ 3414110 h 3677172"/>
                <a:gd name="connsiteX144" fmla="*/ 5210283 w 5543211"/>
                <a:gd name="connsiteY144" fmla="*/ 3416762 h 3677172"/>
                <a:gd name="connsiteX145" fmla="*/ 5210466 w 5543211"/>
                <a:gd name="connsiteY145" fmla="*/ 3417983 h 3677172"/>
                <a:gd name="connsiteX146" fmla="*/ 5207372 w 5543211"/>
                <a:gd name="connsiteY146" fmla="*/ 3418585 h 3677172"/>
                <a:gd name="connsiteX147" fmla="*/ 5207023 w 5543211"/>
                <a:gd name="connsiteY147" fmla="*/ 3417717 h 3677172"/>
                <a:gd name="connsiteX148" fmla="*/ 5207160 w 5543211"/>
                <a:gd name="connsiteY148" fmla="*/ 3417555 h 3677172"/>
                <a:gd name="connsiteX149" fmla="*/ 5224628 w 5543211"/>
                <a:gd name="connsiteY149" fmla="*/ 3415228 h 3677172"/>
                <a:gd name="connsiteX150" fmla="*/ 5217462 w 5543211"/>
                <a:gd name="connsiteY150" fmla="*/ 3422132 h 3677172"/>
                <a:gd name="connsiteX151" fmla="*/ 5217461 w 5543211"/>
                <a:gd name="connsiteY151" fmla="*/ 3420361 h 3677172"/>
                <a:gd name="connsiteX152" fmla="*/ 5217461 w 5543211"/>
                <a:gd name="connsiteY152" fmla="*/ 3416622 h 3677172"/>
                <a:gd name="connsiteX153" fmla="*/ 5225352 w 5543211"/>
                <a:gd name="connsiteY153" fmla="*/ 3414531 h 3677172"/>
                <a:gd name="connsiteX154" fmla="*/ 5225563 w 5543211"/>
                <a:gd name="connsiteY154" fmla="*/ 3415047 h 3677172"/>
                <a:gd name="connsiteX155" fmla="*/ 5224628 w 5543211"/>
                <a:gd name="connsiteY155" fmla="*/ 3415228 h 3677172"/>
                <a:gd name="connsiteX156" fmla="*/ 5217462 w 5543211"/>
                <a:gd name="connsiteY156" fmla="*/ 3414939 h 3677172"/>
                <a:gd name="connsiteX157" fmla="*/ 5217461 w 5543211"/>
                <a:gd name="connsiteY157" fmla="*/ 3416622 h 3677172"/>
                <a:gd name="connsiteX158" fmla="*/ 5211392 w 5543211"/>
                <a:gd name="connsiteY158" fmla="*/ 3417803 h 3677172"/>
                <a:gd name="connsiteX159" fmla="*/ 5211298 w 5543211"/>
                <a:gd name="connsiteY159" fmla="*/ 3416504 h 3677172"/>
                <a:gd name="connsiteX160" fmla="*/ 5230025 w 5543211"/>
                <a:gd name="connsiteY160" fmla="*/ 3414178 h 3677172"/>
                <a:gd name="connsiteX161" fmla="*/ 5234250 w 5543211"/>
                <a:gd name="connsiteY161" fmla="*/ 3427701 h 3677172"/>
                <a:gd name="connsiteX162" fmla="*/ 5230837 w 5543211"/>
                <a:gd name="connsiteY162" fmla="*/ 3427980 h 3677172"/>
                <a:gd name="connsiteX163" fmla="*/ 5225563 w 5543211"/>
                <a:gd name="connsiteY163" fmla="*/ 3415047 h 3677172"/>
                <a:gd name="connsiteX164" fmla="*/ 5171793 w 5543211"/>
                <a:gd name="connsiteY164" fmla="*/ 3417216 h 3677172"/>
                <a:gd name="connsiteX165" fmla="*/ 5172650 w 5543211"/>
                <a:gd name="connsiteY165" fmla="*/ 3422362 h 3677172"/>
                <a:gd name="connsiteX166" fmla="*/ 5168642 w 5543211"/>
                <a:gd name="connsiteY166" fmla="*/ 3422417 h 3677172"/>
                <a:gd name="connsiteX167" fmla="*/ 5167975 w 5543211"/>
                <a:gd name="connsiteY167" fmla="*/ 3417694 h 3677172"/>
                <a:gd name="connsiteX168" fmla="*/ 5186195 w 5543211"/>
                <a:gd name="connsiteY168" fmla="*/ 3415415 h 3677172"/>
                <a:gd name="connsiteX169" fmla="*/ 5186330 w 5543211"/>
                <a:gd name="connsiteY169" fmla="*/ 3420261 h 3677172"/>
                <a:gd name="connsiteX170" fmla="*/ 5180191 w 5543211"/>
                <a:gd name="connsiteY170" fmla="*/ 3416166 h 3677172"/>
                <a:gd name="connsiteX171" fmla="*/ 5192017 w 5543211"/>
                <a:gd name="connsiteY171" fmla="*/ 3414688 h 3677172"/>
                <a:gd name="connsiteX172" fmla="*/ 5192318 w 5543211"/>
                <a:gd name="connsiteY172" fmla="*/ 3421324 h 3677172"/>
                <a:gd name="connsiteX173" fmla="*/ 5191013 w 5543211"/>
                <a:gd name="connsiteY173" fmla="*/ 3421656 h 3677172"/>
                <a:gd name="connsiteX174" fmla="*/ 5190425 w 5543211"/>
                <a:gd name="connsiteY174" fmla="*/ 3414887 h 3677172"/>
                <a:gd name="connsiteX175" fmla="*/ 5211039 w 5543211"/>
                <a:gd name="connsiteY175" fmla="*/ 3412955 h 3677172"/>
                <a:gd name="connsiteX176" fmla="*/ 5211298 w 5543211"/>
                <a:gd name="connsiteY176" fmla="*/ 3416504 h 3677172"/>
                <a:gd name="connsiteX177" fmla="*/ 5210283 w 5543211"/>
                <a:gd name="connsiteY177" fmla="*/ 3416762 h 3677172"/>
                <a:gd name="connsiteX178" fmla="*/ 5209913 w 5543211"/>
                <a:gd name="connsiteY178" fmla="*/ 3414291 h 3677172"/>
                <a:gd name="connsiteX179" fmla="*/ 5204450 w 5543211"/>
                <a:gd name="connsiteY179" fmla="*/ 3413133 h 3677172"/>
                <a:gd name="connsiteX180" fmla="*/ 5205133 w 5543211"/>
                <a:gd name="connsiteY180" fmla="*/ 3418070 h 3677172"/>
                <a:gd name="connsiteX181" fmla="*/ 5193180 w 5543211"/>
                <a:gd name="connsiteY181" fmla="*/ 3421105 h 3677172"/>
                <a:gd name="connsiteX182" fmla="*/ 5192420 w 5543211"/>
                <a:gd name="connsiteY182" fmla="*/ 3414637 h 3677172"/>
                <a:gd name="connsiteX183" fmla="*/ 5047505 w 5543211"/>
                <a:gd name="connsiteY183" fmla="*/ 3422132 h 3677172"/>
                <a:gd name="connsiteX184" fmla="*/ 5121865 w 5543211"/>
                <a:gd name="connsiteY184" fmla="*/ 3420804 h 3677172"/>
                <a:gd name="connsiteX185" fmla="*/ 5089995 w 5543211"/>
                <a:gd name="connsiteY185" fmla="*/ 3422132 h 3677172"/>
                <a:gd name="connsiteX186" fmla="*/ 5047503 w 5543211"/>
                <a:gd name="connsiteY186" fmla="*/ 3422132 h 3677172"/>
                <a:gd name="connsiteX187" fmla="*/ 5209642 w 5543211"/>
                <a:gd name="connsiteY187" fmla="*/ 3412484 h 3677172"/>
                <a:gd name="connsiteX188" fmla="*/ 5209913 w 5543211"/>
                <a:gd name="connsiteY188" fmla="*/ 3414291 h 3677172"/>
                <a:gd name="connsiteX189" fmla="*/ 5207160 w 5543211"/>
                <a:gd name="connsiteY189" fmla="*/ 3417555 h 3677172"/>
                <a:gd name="connsiteX190" fmla="*/ 5206976 w 5543211"/>
                <a:gd name="connsiteY190" fmla="*/ 3417602 h 3677172"/>
                <a:gd name="connsiteX191" fmla="*/ 5206840 w 5543211"/>
                <a:gd name="connsiteY191" fmla="*/ 3417262 h 3677172"/>
                <a:gd name="connsiteX192" fmla="*/ 5205806 w 5543211"/>
                <a:gd name="connsiteY192" fmla="*/ 3412963 h 3677172"/>
                <a:gd name="connsiteX193" fmla="*/ 5211649 w 5543211"/>
                <a:gd name="connsiteY193" fmla="*/ 3412233 h 3677172"/>
                <a:gd name="connsiteX194" fmla="*/ 5211039 w 5543211"/>
                <a:gd name="connsiteY194" fmla="*/ 3412955 h 3677172"/>
                <a:gd name="connsiteX195" fmla="*/ 5210992 w 5543211"/>
                <a:gd name="connsiteY195" fmla="*/ 3412315 h 3677172"/>
                <a:gd name="connsiteX196" fmla="*/ 5252869 w 5543211"/>
                <a:gd name="connsiteY196" fmla="*/ 3409735 h 3677172"/>
                <a:gd name="connsiteX197" fmla="*/ 5254583 w 5543211"/>
                <a:gd name="connsiteY197" fmla="*/ 3409687 h 3677172"/>
                <a:gd name="connsiteX198" fmla="*/ 5247337 w 5543211"/>
                <a:gd name="connsiteY198" fmla="*/ 3411284 h 3677172"/>
                <a:gd name="connsiteX199" fmla="*/ 5245788 w 5543211"/>
                <a:gd name="connsiteY199" fmla="*/ 3411112 h 3677172"/>
                <a:gd name="connsiteX200" fmla="*/ 5382861 w 5543211"/>
                <a:gd name="connsiteY200" fmla="*/ 3402019 h 3677172"/>
                <a:gd name="connsiteX201" fmla="*/ 5385205 w 5543211"/>
                <a:gd name="connsiteY201" fmla="*/ 3401986 h 3677172"/>
                <a:gd name="connsiteX202" fmla="*/ 5396380 w 5543211"/>
                <a:gd name="connsiteY202" fmla="*/ 3403480 h 3677172"/>
                <a:gd name="connsiteX203" fmla="*/ 5387418 w 5543211"/>
                <a:gd name="connsiteY203" fmla="*/ 3407963 h 3677172"/>
                <a:gd name="connsiteX204" fmla="*/ 5369699 w 5543211"/>
                <a:gd name="connsiteY204" fmla="*/ 3419676 h 3677172"/>
                <a:gd name="connsiteX205" fmla="*/ 5366173 w 5543211"/>
                <a:gd name="connsiteY205" fmla="*/ 3420362 h 3677172"/>
                <a:gd name="connsiteX206" fmla="*/ 5302440 w 5543211"/>
                <a:gd name="connsiteY206" fmla="*/ 3422132 h 3677172"/>
                <a:gd name="connsiteX207" fmla="*/ 5297233 w 5543211"/>
                <a:gd name="connsiteY207" fmla="*/ 3422558 h 3677172"/>
                <a:gd name="connsiteX208" fmla="*/ 5298899 w 5543211"/>
                <a:gd name="connsiteY208" fmla="*/ 3422132 h 3677172"/>
                <a:gd name="connsiteX209" fmla="*/ 5324235 w 5543211"/>
                <a:gd name="connsiteY209" fmla="*/ 3407691 h 3677172"/>
                <a:gd name="connsiteX210" fmla="*/ 5366173 w 5543211"/>
                <a:gd name="connsiteY210" fmla="*/ 3406192 h 3677172"/>
                <a:gd name="connsiteX211" fmla="*/ 5222120 w 5543211"/>
                <a:gd name="connsiteY211" fmla="*/ 3410923 h 3677172"/>
                <a:gd name="connsiteX212" fmla="*/ 5217905 w 5543211"/>
                <a:gd name="connsiteY212" fmla="*/ 3414827 h 3677172"/>
                <a:gd name="connsiteX213" fmla="*/ 5217462 w 5543211"/>
                <a:gd name="connsiteY213" fmla="*/ 3414939 h 3677172"/>
                <a:gd name="connsiteX214" fmla="*/ 5217461 w 5543211"/>
                <a:gd name="connsiteY214" fmla="*/ 3411506 h 3677172"/>
                <a:gd name="connsiteX215" fmla="*/ 5228922 w 5543211"/>
                <a:gd name="connsiteY215" fmla="*/ 3410073 h 3677172"/>
                <a:gd name="connsiteX216" fmla="*/ 5229084 w 5543211"/>
                <a:gd name="connsiteY216" fmla="*/ 3410936 h 3677172"/>
                <a:gd name="connsiteX217" fmla="*/ 5225352 w 5543211"/>
                <a:gd name="connsiteY217" fmla="*/ 3414531 h 3677172"/>
                <a:gd name="connsiteX218" fmla="*/ 5223795 w 5543211"/>
                <a:gd name="connsiteY218" fmla="*/ 3410714 h 3677172"/>
                <a:gd name="connsiteX219" fmla="*/ 5232459 w 5543211"/>
                <a:gd name="connsiteY219" fmla="*/ 3409630 h 3677172"/>
                <a:gd name="connsiteX220" fmla="*/ 5245788 w 5543211"/>
                <a:gd name="connsiteY220" fmla="*/ 3411112 h 3677172"/>
                <a:gd name="connsiteX221" fmla="*/ 5230025 w 5543211"/>
                <a:gd name="connsiteY221" fmla="*/ 3414178 h 3677172"/>
                <a:gd name="connsiteX222" fmla="*/ 5229190 w 5543211"/>
                <a:gd name="connsiteY222" fmla="*/ 3411505 h 3677172"/>
                <a:gd name="connsiteX223" fmla="*/ 5229084 w 5543211"/>
                <a:gd name="connsiteY223" fmla="*/ 3410936 h 3677172"/>
                <a:gd name="connsiteX224" fmla="*/ 5230138 w 5543211"/>
                <a:gd name="connsiteY224" fmla="*/ 3409921 h 3677172"/>
                <a:gd name="connsiteX225" fmla="*/ 5223398 w 5543211"/>
                <a:gd name="connsiteY225" fmla="*/ 3409740 h 3677172"/>
                <a:gd name="connsiteX226" fmla="*/ 5223795 w 5543211"/>
                <a:gd name="connsiteY226" fmla="*/ 3410714 h 3677172"/>
                <a:gd name="connsiteX227" fmla="*/ 5222120 w 5543211"/>
                <a:gd name="connsiteY227" fmla="*/ 3410923 h 3677172"/>
                <a:gd name="connsiteX228" fmla="*/ 5228762 w 5543211"/>
                <a:gd name="connsiteY228" fmla="*/ 3409219 h 3677172"/>
                <a:gd name="connsiteX229" fmla="*/ 5230648 w 5543211"/>
                <a:gd name="connsiteY229" fmla="*/ 3409429 h 3677172"/>
                <a:gd name="connsiteX230" fmla="*/ 5230138 w 5543211"/>
                <a:gd name="connsiteY230" fmla="*/ 3409921 h 3677172"/>
                <a:gd name="connsiteX231" fmla="*/ 5228922 w 5543211"/>
                <a:gd name="connsiteY231" fmla="*/ 3410073 h 3677172"/>
                <a:gd name="connsiteX232" fmla="*/ 5268295 w 5543211"/>
                <a:gd name="connsiteY232" fmla="*/ 3406665 h 3677172"/>
                <a:gd name="connsiteX233" fmla="*/ 5332541 w 5543211"/>
                <a:gd name="connsiteY233" fmla="*/ 3402956 h 3677172"/>
                <a:gd name="connsiteX234" fmla="*/ 5324235 w 5543211"/>
                <a:gd name="connsiteY234" fmla="*/ 3407691 h 3677172"/>
                <a:gd name="connsiteX235" fmla="*/ 5316603 w 5543211"/>
                <a:gd name="connsiteY235" fmla="*/ 3407964 h 3677172"/>
                <a:gd name="connsiteX236" fmla="*/ 5254583 w 5543211"/>
                <a:gd name="connsiteY236" fmla="*/ 3409687 h 3677172"/>
                <a:gd name="connsiteX237" fmla="*/ 5223103 w 5543211"/>
                <a:gd name="connsiteY237" fmla="*/ 3408591 h 3677172"/>
                <a:gd name="connsiteX238" fmla="*/ 5224475 w 5543211"/>
                <a:gd name="connsiteY238" fmla="*/ 3408743 h 3677172"/>
                <a:gd name="connsiteX239" fmla="*/ 5223398 w 5543211"/>
                <a:gd name="connsiteY239" fmla="*/ 3409740 h 3677172"/>
                <a:gd name="connsiteX240" fmla="*/ 5223215 w 5543211"/>
                <a:gd name="connsiteY240" fmla="*/ 3409292 h 3677172"/>
                <a:gd name="connsiteX241" fmla="*/ 5191759 w 5543211"/>
                <a:gd name="connsiteY241" fmla="*/ 3409014 h 3677172"/>
                <a:gd name="connsiteX242" fmla="*/ 5192420 w 5543211"/>
                <a:gd name="connsiteY242" fmla="*/ 3414637 h 3677172"/>
                <a:gd name="connsiteX243" fmla="*/ 5192017 w 5543211"/>
                <a:gd name="connsiteY243" fmla="*/ 3414688 h 3677172"/>
                <a:gd name="connsiteX244" fmla="*/ 5166932 w 5543211"/>
                <a:gd name="connsiteY244" fmla="*/ 3410309 h 3677172"/>
                <a:gd name="connsiteX245" fmla="*/ 5167975 w 5543211"/>
                <a:gd name="connsiteY245" fmla="*/ 3417694 h 3677172"/>
                <a:gd name="connsiteX246" fmla="*/ 5146647 w 5543211"/>
                <a:gd name="connsiteY246" fmla="*/ 3420361 h 3677172"/>
                <a:gd name="connsiteX247" fmla="*/ 5121865 w 5543211"/>
                <a:gd name="connsiteY247" fmla="*/ 3420804 h 3677172"/>
                <a:gd name="connsiteX248" fmla="*/ 5132484 w 5543211"/>
                <a:gd name="connsiteY248" fmla="*/ 3420361 h 3677172"/>
                <a:gd name="connsiteX249" fmla="*/ 5189809 w 5543211"/>
                <a:gd name="connsiteY249" fmla="*/ 3407787 h 3677172"/>
                <a:gd name="connsiteX250" fmla="*/ 5190425 w 5543211"/>
                <a:gd name="connsiteY250" fmla="*/ 3414887 h 3677172"/>
                <a:gd name="connsiteX251" fmla="*/ 5186195 w 5543211"/>
                <a:gd name="connsiteY251" fmla="*/ 3415415 h 3677172"/>
                <a:gd name="connsiteX252" fmla="*/ 5186046 w 5543211"/>
                <a:gd name="connsiteY252" fmla="*/ 3410025 h 3677172"/>
                <a:gd name="connsiteX253" fmla="*/ 5189136 w 5543211"/>
                <a:gd name="connsiteY253" fmla="*/ 3407964 h 3677172"/>
                <a:gd name="connsiteX254" fmla="*/ 5228052 w 5543211"/>
                <a:gd name="connsiteY254" fmla="*/ 3405431 h 3677172"/>
                <a:gd name="connsiteX255" fmla="*/ 5228762 w 5543211"/>
                <a:gd name="connsiteY255" fmla="*/ 3409219 h 3677172"/>
                <a:gd name="connsiteX256" fmla="*/ 5224475 w 5543211"/>
                <a:gd name="connsiteY256" fmla="*/ 3408743 h 3677172"/>
                <a:gd name="connsiteX257" fmla="*/ 5191681 w 5543211"/>
                <a:gd name="connsiteY257" fmla="*/ 3407297 h 3677172"/>
                <a:gd name="connsiteX258" fmla="*/ 5191759 w 5543211"/>
                <a:gd name="connsiteY258" fmla="*/ 3409014 h 3677172"/>
                <a:gd name="connsiteX259" fmla="*/ 5191560 w 5543211"/>
                <a:gd name="connsiteY259" fmla="*/ 3407328 h 3677172"/>
                <a:gd name="connsiteX260" fmla="*/ 5428604 w 5543211"/>
                <a:gd name="connsiteY260" fmla="*/ 3393430 h 3677172"/>
                <a:gd name="connsiteX261" fmla="*/ 5429907 w 5543211"/>
                <a:gd name="connsiteY261" fmla="*/ 3393795 h 3677172"/>
                <a:gd name="connsiteX262" fmla="*/ 5439046 w 5543211"/>
                <a:gd name="connsiteY262" fmla="*/ 3399889 h 3677172"/>
                <a:gd name="connsiteX263" fmla="*/ 5438538 w 5543211"/>
                <a:gd name="connsiteY263" fmla="*/ 3400215 h 3677172"/>
                <a:gd name="connsiteX264" fmla="*/ 5428724 w 5543211"/>
                <a:gd name="connsiteY264" fmla="*/ 3405893 h 3677172"/>
                <a:gd name="connsiteX265" fmla="*/ 5423585 w 5543211"/>
                <a:gd name="connsiteY265" fmla="*/ 3396895 h 3677172"/>
                <a:gd name="connsiteX266" fmla="*/ 5428137 w 5543211"/>
                <a:gd name="connsiteY266" fmla="*/ 3393795 h 3677172"/>
                <a:gd name="connsiteX267" fmla="*/ 5415744 w 5543211"/>
                <a:gd name="connsiteY267" fmla="*/ 3393795 h 3677172"/>
                <a:gd name="connsiteX268" fmla="*/ 5422825 w 5543211"/>
                <a:gd name="connsiteY268" fmla="*/ 3395566 h 3677172"/>
                <a:gd name="connsiteX269" fmla="*/ 5423585 w 5543211"/>
                <a:gd name="connsiteY269" fmla="*/ 3396895 h 3677172"/>
                <a:gd name="connsiteX270" fmla="*/ 5411039 w 5543211"/>
                <a:gd name="connsiteY270" fmla="*/ 3405440 h 3677172"/>
                <a:gd name="connsiteX271" fmla="*/ 5396380 w 5543211"/>
                <a:gd name="connsiteY271" fmla="*/ 3403480 h 3677172"/>
                <a:gd name="connsiteX272" fmla="*/ 5415744 w 5543211"/>
                <a:gd name="connsiteY272" fmla="*/ 3393795 h 3677172"/>
                <a:gd name="connsiteX273" fmla="*/ 5203686 w 5543211"/>
                <a:gd name="connsiteY273" fmla="*/ 3404151 h 3677172"/>
                <a:gd name="connsiteX274" fmla="*/ 5205806 w 5543211"/>
                <a:gd name="connsiteY274" fmla="*/ 3412963 h 3677172"/>
                <a:gd name="connsiteX275" fmla="*/ 5204450 w 5543211"/>
                <a:gd name="connsiteY275" fmla="*/ 3413133 h 3677172"/>
                <a:gd name="connsiteX276" fmla="*/ 5203224 w 5543211"/>
                <a:gd name="connsiteY276" fmla="*/ 3404272 h 3677172"/>
                <a:gd name="connsiteX277" fmla="*/ 5221765 w 5543211"/>
                <a:gd name="connsiteY277" fmla="*/ 3400238 h 3677172"/>
                <a:gd name="connsiteX278" fmla="*/ 5223103 w 5543211"/>
                <a:gd name="connsiteY278" fmla="*/ 3408591 h 3677172"/>
                <a:gd name="connsiteX279" fmla="*/ 5217462 w 5543211"/>
                <a:gd name="connsiteY279" fmla="*/ 3407963 h 3677172"/>
                <a:gd name="connsiteX280" fmla="*/ 5217461 w 5543211"/>
                <a:gd name="connsiteY280" fmla="*/ 3411506 h 3677172"/>
                <a:gd name="connsiteX281" fmla="*/ 5211649 w 5543211"/>
                <a:gd name="connsiteY281" fmla="*/ 3412233 h 3677172"/>
                <a:gd name="connsiteX282" fmla="*/ 5210149 w 5543211"/>
                <a:gd name="connsiteY282" fmla="*/ 3400748 h 3677172"/>
                <a:gd name="connsiteX283" fmla="*/ 5210992 w 5543211"/>
                <a:gd name="connsiteY283" fmla="*/ 3412315 h 3677172"/>
                <a:gd name="connsiteX284" fmla="*/ 5209642 w 5543211"/>
                <a:gd name="connsiteY284" fmla="*/ 3412484 h 3677172"/>
                <a:gd name="connsiteX285" fmla="*/ 5208169 w 5543211"/>
                <a:gd name="connsiteY285" fmla="*/ 3402663 h 3677172"/>
                <a:gd name="connsiteX286" fmla="*/ 5185759 w 5543211"/>
                <a:gd name="connsiteY286" fmla="*/ 3399706 h 3677172"/>
                <a:gd name="connsiteX287" fmla="*/ 5186046 w 5543211"/>
                <a:gd name="connsiteY287" fmla="*/ 3410025 h 3677172"/>
                <a:gd name="connsiteX288" fmla="*/ 5178514 w 5543211"/>
                <a:gd name="connsiteY288" fmla="*/ 3415048 h 3677172"/>
                <a:gd name="connsiteX289" fmla="*/ 5180191 w 5543211"/>
                <a:gd name="connsiteY289" fmla="*/ 3416166 h 3677172"/>
                <a:gd name="connsiteX290" fmla="*/ 5171793 w 5543211"/>
                <a:gd name="connsiteY290" fmla="*/ 3417216 h 3677172"/>
                <a:gd name="connsiteX291" fmla="*/ 5170471 w 5543211"/>
                <a:gd name="connsiteY291" fmla="*/ 3409277 h 3677172"/>
                <a:gd name="connsiteX292" fmla="*/ 5174973 w 5543211"/>
                <a:gd name="connsiteY292" fmla="*/ 3407963 h 3677172"/>
                <a:gd name="connsiteX293" fmla="*/ 5182055 w 5543211"/>
                <a:gd name="connsiteY293" fmla="*/ 3406192 h 3677172"/>
                <a:gd name="connsiteX294" fmla="*/ 5227773 w 5543211"/>
                <a:gd name="connsiteY294" fmla="*/ 3393115 h 3677172"/>
                <a:gd name="connsiteX295" fmla="*/ 5230859 w 5543211"/>
                <a:gd name="connsiteY295" fmla="*/ 3393029 h 3677172"/>
                <a:gd name="connsiteX296" fmla="*/ 5231625 w 5543211"/>
                <a:gd name="connsiteY296" fmla="*/ 3393795 h 3677172"/>
                <a:gd name="connsiteX297" fmla="*/ 5232750 w 5543211"/>
                <a:gd name="connsiteY297" fmla="*/ 3392976 h 3677172"/>
                <a:gd name="connsiteX298" fmla="*/ 5239747 w 5543211"/>
                <a:gd name="connsiteY298" fmla="*/ 3392782 h 3677172"/>
                <a:gd name="connsiteX299" fmla="*/ 5238706 w 5543211"/>
                <a:gd name="connsiteY299" fmla="*/ 3395566 h 3677172"/>
                <a:gd name="connsiteX300" fmla="*/ 5228052 w 5543211"/>
                <a:gd name="connsiteY300" fmla="*/ 3405431 h 3677172"/>
                <a:gd name="connsiteX301" fmla="*/ 5226112 w 5543211"/>
                <a:gd name="connsiteY301" fmla="*/ 3395083 h 3677172"/>
                <a:gd name="connsiteX302" fmla="*/ 5222358 w 5543211"/>
                <a:gd name="connsiteY302" fmla="*/ 3393265 h 3677172"/>
                <a:gd name="connsiteX303" fmla="*/ 5225754 w 5543211"/>
                <a:gd name="connsiteY303" fmla="*/ 3393171 h 3677172"/>
                <a:gd name="connsiteX304" fmla="*/ 5226112 w 5543211"/>
                <a:gd name="connsiteY304" fmla="*/ 3395083 h 3677172"/>
                <a:gd name="connsiteX305" fmla="*/ 5221765 w 5543211"/>
                <a:gd name="connsiteY305" fmla="*/ 3400238 h 3677172"/>
                <a:gd name="connsiteX306" fmla="*/ 5220676 w 5543211"/>
                <a:gd name="connsiteY306" fmla="*/ 3393447 h 3677172"/>
                <a:gd name="connsiteX307" fmla="*/ 5217755 w 5543211"/>
                <a:gd name="connsiteY307" fmla="*/ 3393393 h 3677172"/>
                <a:gd name="connsiteX308" fmla="*/ 5220655 w 5543211"/>
                <a:gd name="connsiteY308" fmla="*/ 3393312 h 3677172"/>
                <a:gd name="connsiteX309" fmla="*/ 5220676 w 5543211"/>
                <a:gd name="connsiteY309" fmla="*/ 3393447 h 3677172"/>
                <a:gd name="connsiteX310" fmla="*/ 5217462 w 5543211"/>
                <a:gd name="connsiteY310" fmla="*/ 3393795 h 3677172"/>
                <a:gd name="connsiteX311" fmla="*/ 5217371 w 5543211"/>
                <a:gd name="connsiteY311" fmla="*/ 3393764 h 3677172"/>
                <a:gd name="connsiteX312" fmla="*/ 5228176 w 5543211"/>
                <a:gd name="connsiteY312" fmla="*/ 3392636 h 3677172"/>
                <a:gd name="connsiteX313" fmla="*/ 5227773 w 5543211"/>
                <a:gd name="connsiteY313" fmla="*/ 3393115 h 3677172"/>
                <a:gd name="connsiteX314" fmla="*/ 5225754 w 5543211"/>
                <a:gd name="connsiteY314" fmla="*/ 3393171 h 3677172"/>
                <a:gd name="connsiteX315" fmla="*/ 5225704 w 5543211"/>
                <a:gd name="connsiteY315" fmla="*/ 3392904 h 3677172"/>
                <a:gd name="connsiteX316" fmla="*/ 5209630 w 5543211"/>
                <a:gd name="connsiteY316" fmla="*/ 3393619 h 3677172"/>
                <a:gd name="connsiteX317" fmla="*/ 5216372 w 5543211"/>
                <a:gd name="connsiteY317" fmla="*/ 3393431 h 3677172"/>
                <a:gd name="connsiteX318" fmla="*/ 5217371 w 5543211"/>
                <a:gd name="connsiteY318" fmla="*/ 3393764 h 3677172"/>
                <a:gd name="connsiteX319" fmla="*/ 5210149 w 5543211"/>
                <a:gd name="connsiteY319" fmla="*/ 3400748 h 3677172"/>
                <a:gd name="connsiteX320" fmla="*/ 5201785 w 5543211"/>
                <a:gd name="connsiteY320" fmla="*/ 3393878 h 3677172"/>
                <a:gd name="connsiteX321" fmla="*/ 5203299 w 5543211"/>
                <a:gd name="connsiteY321" fmla="*/ 3393795 h 3677172"/>
                <a:gd name="connsiteX322" fmla="*/ 5206825 w 5543211"/>
                <a:gd name="connsiteY322" fmla="*/ 3393697 h 3677172"/>
                <a:gd name="connsiteX323" fmla="*/ 5208169 w 5543211"/>
                <a:gd name="connsiteY323" fmla="*/ 3402663 h 3677172"/>
                <a:gd name="connsiteX324" fmla="*/ 5207725 w 5543211"/>
                <a:gd name="connsiteY324" fmla="*/ 3403093 h 3677172"/>
                <a:gd name="connsiteX325" fmla="*/ 5203686 w 5543211"/>
                <a:gd name="connsiteY325" fmla="*/ 3404151 h 3677172"/>
                <a:gd name="connsiteX326" fmla="*/ 5202557 w 5543211"/>
                <a:gd name="connsiteY326" fmla="*/ 3399457 h 3677172"/>
                <a:gd name="connsiteX327" fmla="*/ 5234101 w 5543211"/>
                <a:gd name="connsiteY327" fmla="*/ 3391995 h 3677172"/>
                <a:gd name="connsiteX328" fmla="*/ 5232750 w 5543211"/>
                <a:gd name="connsiteY328" fmla="*/ 3392976 h 3677172"/>
                <a:gd name="connsiteX329" fmla="*/ 5230859 w 5543211"/>
                <a:gd name="connsiteY329" fmla="*/ 3393029 h 3677172"/>
                <a:gd name="connsiteX330" fmla="*/ 5230243 w 5543211"/>
                <a:gd name="connsiteY330" fmla="*/ 3392412 h 3677172"/>
                <a:gd name="connsiteX331" fmla="*/ 5191097 w 5543211"/>
                <a:gd name="connsiteY331" fmla="*/ 3394463 h 3677172"/>
                <a:gd name="connsiteX332" fmla="*/ 5201223 w 5543211"/>
                <a:gd name="connsiteY332" fmla="*/ 3393909 h 3677172"/>
                <a:gd name="connsiteX333" fmla="*/ 5202557 w 5543211"/>
                <a:gd name="connsiteY333" fmla="*/ 3399457 h 3677172"/>
                <a:gd name="connsiteX334" fmla="*/ 5203224 w 5543211"/>
                <a:gd name="connsiteY334" fmla="*/ 3404272 h 3677172"/>
                <a:gd name="connsiteX335" fmla="*/ 5191681 w 5543211"/>
                <a:gd name="connsiteY335" fmla="*/ 3407297 h 3677172"/>
                <a:gd name="connsiteX336" fmla="*/ 5188678 w 5543211"/>
                <a:gd name="connsiteY336" fmla="*/ 3394596 h 3677172"/>
                <a:gd name="connsiteX337" fmla="*/ 5190054 w 5543211"/>
                <a:gd name="connsiteY337" fmla="*/ 3394521 h 3677172"/>
                <a:gd name="connsiteX338" fmla="*/ 5191560 w 5543211"/>
                <a:gd name="connsiteY338" fmla="*/ 3407328 h 3677172"/>
                <a:gd name="connsiteX339" fmla="*/ 5189809 w 5543211"/>
                <a:gd name="connsiteY339" fmla="*/ 3407787 h 3677172"/>
                <a:gd name="connsiteX340" fmla="*/ 5188666 w 5543211"/>
                <a:gd name="connsiteY340" fmla="*/ 3394616 h 3677172"/>
                <a:gd name="connsiteX341" fmla="*/ 5185622 w 5543211"/>
                <a:gd name="connsiteY341" fmla="*/ 3394764 h 3677172"/>
                <a:gd name="connsiteX342" fmla="*/ 5188665 w 5543211"/>
                <a:gd name="connsiteY342" fmla="*/ 3394597 h 3677172"/>
                <a:gd name="connsiteX343" fmla="*/ 5188666 w 5543211"/>
                <a:gd name="connsiteY343" fmla="*/ 3394616 h 3677172"/>
                <a:gd name="connsiteX344" fmla="*/ 5185759 w 5543211"/>
                <a:gd name="connsiteY344" fmla="*/ 3399706 h 3677172"/>
                <a:gd name="connsiteX345" fmla="*/ 5164898 w 5543211"/>
                <a:gd name="connsiteY345" fmla="*/ 3395900 h 3677172"/>
                <a:gd name="connsiteX346" fmla="*/ 5168212 w 5543211"/>
                <a:gd name="connsiteY346" fmla="*/ 3395718 h 3677172"/>
                <a:gd name="connsiteX347" fmla="*/ 5170471 w 5543211"/>
                <a:gd name="connsiteY347" fmla="*/ 3409277 h 3677172"/>
                <a:gd name="connsiteX348" fmla="*/ 5166932 w 5543211"/>
                <a:gd name="connsiteY348" fmla="*/ 3410309 h 3677172"/>
                <a:gd name="connsiteX349" fmla="*/ 5087886 w 5543211"/>
                <a:gd name="connsiteY349" fmla="*/ 3400121 h 3677172"/>
                <a:gd name="connsiteX350" fmla="*/ 5105936 w 5543211"/>
                <a:gd name="connsiteY350" fmla="*/ 3399132 h 3677172"/>
                <a:gd name="connsiteX351" fmla="*/ 5097076 w 5543211"/>
                <a:gd name="connsiteY351" fmla="*/ 3399993 h 3677172"/>
                <a:gd name="connsiteX352" fmla="*/ 5250597 w 5543211"/>
                <a:gd name="connsiteY352" fmla="*/ 3390211 h 3677172"/>
                <a:gd name="connsiteX353" fmla="*/ 5248171 w 5543211"/>
                <a:gd name="connsiteY353" fmla="*/ 3392548 h 3677172"/>
                <a:gd name="connsiteX354" fmla="*/ 5239747 w 5543211"/>
                <a:gd name="connsiteY354" fmla="*/ 3392782 h 3677172"/>
                <a:gd name="connsiteX355" fmla="*/ 5240291 w 5543211"/>
                <a:gd name="connsiteY355" fmla="*/ 3391325 h 3677172"/>
                <a:gd name="connsiteX356" fmla="*/ 5229224 w 5543211"/>
                <a:gd name="connsiteY356" fmla="*/ 3391393 h 3677172"/>
                <a:gd name="connsiteX357" fmla="*/ 5230243 w 5543211"/>
                <a:gd name="connsiteY357" fmla="*/ 3392412 h 3677172"/>
                <a:gd name="connsiteX358" fmla="*/ 5228176 w 5543211"/>
                <a:gd name="connsiteY358" fmla="*/ 3392636 h 3677172"/>
                <a:gd name="connsiteX359" fmla="*/ 5160810 w 5543211"/>
                <a:gd name="connsiteY359" fmla="*/ 3393795 h 3677172"/>
                <a:gd name="connsiteX360" fmla="*/ 5164601 w 5543211"/>
                <a:gd name="connsiteY360" fmla="*/ 3393795 h 3677172"/>
                <a:gd name="connsiteX361" fmla="*/ 5164898 w 5543211"/>
                <a:gd name="connsiteY361" fmla="*/ 3395900 h 3677172"/>
                <a:gd name="connsiteX362" fmla="*/ 5105936 w 5543211"/>
                <a:gd name="connsiteY362" fmla="*/ 3399132 h 3677172"/>
                <a:gd name="connsiteX363" fmla="*/ 5450227 w 5543211"/>
                <a:gd name="connsiteY363" fmla="*/ 3376546 h 3677172"/>
                <a:gd name="connsiteX364" fmla="*/ 5428604 w 5543211"/>
                <a:gd name="connsiteY364" fmla="*/ 3393430 h 3677172"/>
                <a:gd name="connsiteX365" fmla="*/ 5420828 w 5543211"/>
                <a:gd name="connsiteY365" fmla="*/ 3391251 h 3677172"/>
                <a:gd name="connsiteX366" fmla="*/ 5190927 w 5543211"/>
                <a:gd name="connsiteY366" fmla="*/ 3390722 h 3677172"/>
                <a:gd name="connsiteX367" fmla="*/ 5191097 w 5543211"/>
                <a:gd name="connsiteY367" fmla="*/ 3394463 h 3677172"/>
                <a:gd name="connsiteX368" fmla="*/ 5190054 w 5543211"/>
                <a:gd name="connsiteY368" fmla="*/ 3394521 h 3677172"/>
                <a:gd name="connsiteX369" fmla="*/ 5189829 w 5543211"/>
                <a:gd name="connsiteY369" fmla="*/ 3392605 h 3677172"/>
                <a:gd name="connsiteX370" fmla="*/ 5326639 w 5543211"/>
                <a:gd name="connsiteY370" fmla="*/ 3382646 h 3677172"/>
                <a:gd name="connsiteX371" fmla="*/ 5323021 w 5543211"/>
                <a:gd name="connsiteY371" fmla="*/ 3386046 h 3677172"/>
                <a:gd name="connsiteX372" fmla="*/ 5286506 w 5543211"/>
                <a:gd name="connsiteY372" fmla="*/ 3402650 h 3677172"/>
                <a:gd name="connsiteX373" fmla="*/ 5268295 w 5543211"/>
                <a:gd name="connsiteY373" fmla="*/ 3406665 h 3677172"/>
                <a:gd name="connsiteX374" fmla="*/ 5245788 w 5543211"/>
                <a:gd name="connsiteY374" fmla="*/ 3407964 h 3677172"/>
                <a:gd name="connsiteX375" fmla="*/ 5232459 w 5543211"/>
                <a:gd name="connsiteY375" fmla="*/ 3409630 h 3677172"/>
                <a:gd name="connsiteX376" fmla="*/ 5230648 w 5543211"/>
                <a:gd name="connsiteY376" fmla="*/ 3409429 h 3677172"/>
                <a:gd name="connsiteX377" fmla="*/ 5248171 w 5543211"/>
                <a:gd name="connsiteY377" fmla="*/ 3392548 h 3677172"/>
                <a:gd name="connsiteX378" fmla="*/ 5267033 w 5543211"/>
                <a:gd name="connsiteY378" fmla="*/ 3392024 h 3677172"/>
                <a:gd name="connsiteX379" fmla="*/ 5304787 w 5543211"/>
                <a:gd name="connsiteY379" fmla="*/ 3384679 h 3677172"/>
                <a:gd name="connsiteX380" fmla="*/ 5351797 w 5543211"/>
                <a:gd name="connsiteY380" fmla="*/ 3380304 h 3677172"/>
                <a:gd name="connsiteX381" fmla="*/ 5385648 w 5543211"/>
                <a:gd name="connsiteY381" fmla="*/ 3381397 h 3677172"/>
                <a:gd name="connsiteX382" fmla="*/ 5420828 w 5543211"/>
                <a:gd name="connsiteY382" fmla="*/ 3391251 h 3677172"/>
                <a:gd name="connsiteX383" fmla="*/ 5415744 w 5543211"/>
                <a:gd name="connsiteY383" fmla="*/ 3393795 h 3677172"/>
                <a:gd name="connsiteX384" fmla="*/ 5382861 w 5543211"/>
                <a:gd name="connsiteY384" fmla="*/ 3402019 h 3677172"/>
                <a:gd name="connsiteX385" fmla="*/ 5337848 w 5543211"/>
                <a:gd name="connsiteY385" fmla="*/ 3402650 h 3677172"/>
                <a:gd name="connsiteX386" fmla="*/ 5332541 w 5543211"/>
                <a:gd name="connsiteY386" fmla="*/ 3402956 h 3677172"/>
                <a:gd name="connsiteX387" fmla="*/ 5336962 w 5543211"/>
                <a:gd name="connsiteY387" fmla="*/ 3400436 h 3677172"/>
                <a:gd name="connsiteX388" fmla="*/ 5349567 w 5543211"/>
                <a:gd name="connsiteY388" fmla="*/ 3380512 h 3677172"/>
                <a:gd name="connsiteX389" fmla="*/ 5242258 w 5543211"/>
                <a:gd name="connsiteY389" fmla="*/ 3386066 h 3677172"/>
                <a:gd name="connsiteX390" fmla="*/ 5240291 w 5543211"/>
                <a:gd name="connsiteY390" fmla="*/ 3391325 h 3677172"/>
                <a:gd name="connsiteX391" fmla="*/ 5234101 w 5543211"/>
                <a:gd name="connsiteY391" fmla="*/ 3391995 h 3677172"/>
                <a:gd name="connsiteX392" fmla="*/ 5330766 w 5543211"/>
                <a:gd name="connsiteY392" fmla="*/ 3379626 h 3677172"/>
                <a:gd name="connsiteX393" fmla="*/ 5349741 w 5543211"/>
                <a:gd name="connsiteY393" fmla="*/ 3380238 h 3677172"/>
                <a:gd name="connsiteX394" fmla="*/ 5349567 w 5543211"/>
                <a:gd name="connsiteY394" fmla="*/ 3380512 h 3677172"/>
                <a:gd name="connsiteX395" fmla="*/ 5326639 w 5543211"/>
                <a:gd name="connsiteY395" fmla="*/ 3382646 h 3677172"/>
                <a:gd name="connsiteX396" fmla="*/ 5329614 w 5543211"/>
                <a:gd name="connsiteY396" fmla="*/ 3379850 h 3677172"/>
                <a:gd name="connsiteX397" fmla="*/ 5505391 w 5543211"/>
                <a:gd name="connsiteY397" fmla="*/ 3369210 h 3677172"/>
                <a:gd name="connsiteX398" fmla="*/ 5502935 w 5543211"/>
                <a:gd name="connsiteY398" fmla="*/ 3372541 h 3677172"/>
                <a:gd name="connsiteX399" fmla="*/ 5468856 w 5543211"/>
                <a:gd name="connsiteY399" fmla="*/ 3397337 h 3677172"/>
                <a:gd name="connsiteX400" fmla="*/ 5410947 w 5543211"/>
                <a:gd name="connsiteY400" fmla="*/ 3425043 h 3677172"/>
                <a:gd name="connsiteX401" fmla="*/ 5415744 w 5543211"/>
                <a:gd name="connsiteY401" fmla="*/ 3422132 h 3677172"/>
                <a:gd name="connsiteX402" fmla="*/ 5487444 w 5543211"/>
                <a:gd name="connsiteY402" fmla="*/ 3376305 h 3677172"/>
                <a:gd name="connsiteX403" fmla="*/ 5222520 w 5543211"/>
                <a:gd name="connsiteY403" fmla="*/ 3384686 h 3677172"/>
                <a:gd name="connsiteX404" fmla="*/ 5224543 w 5543211"/>
                <a:gd name="connsiteY404" fmla="*/ 3386710 h 3677172"/>
                <a:gd name="connsiteX405" fmla="*/ 5224543 w 5543211"/>
                <a:gd name="connsiteY405" fmla="*/ 3386710 h 3677172"/>
                <a:gd name="connsiteX406" fmla="*/ 5225704 w 5543211"/>
                <a:gd name="connsiteY406" fmla="*/ 3392904 h 3677172"/>
                <a:gd name="connsiteX407" fmla="*/ 5222358 w 5543211"/>
                <a:gd name="connsiteY407" fmla="*/ 3393265 h 3677172"/>
                <a:gd name="connsiteX408" fmla="*/ 5220655 w 5543211"/>
                <a:gd name="connsiteY408" fmla="*/ 3393312 h 3677172"/>
                <a:gd name="connsiteX409" fmla="*/ 5220277 w 5543211"/>
                <a:gd name="connsiteY409" fmla="*/ 3390954 h 3677172"/>
                <a:gd name="connsiteX410" fmla="*/ 5221002 w 5543211"/>
                <a:gd name="connsiteY410" fmla="*/ 3390252 h 3677172"/>
                <a:gd name="connsiteX411" fmla="*/ 5353603 w 5543211"/>
                <a:gd name="connsiteY411" fmla="*/ 3374134 h 3677172"/>
                <a:gd name="connsiteX412" fmla="*/ 5359092 w 5543211"/>
                <a:gd name="connsiteY412" fmla="*/ 3379626 h 3677172"/>
                <a:gd name="connsiteX413" fmla="*/ 5351797 w 5543211"/>
                <a:gd name="connsiteY413" fmla="*/ 3380304 h 3677172"/>
                <a:gd name="connsiteX414" fmla="*/ 5349741 w 5543211"/>
                <a:gd name="connsiteY414" fmla="*/ 3380238 h 3677172"/>
                <a:gd name="connsiteX415" fmla="*/ 5510122 w 5543211"/>
                <a:gd name="connsiteY415" fmla="*/ 3362791 h 3677172"/>
                <a:gd name="connsiteX416" fmla="*/ 5514885 w 5543211"/>
                <a:gd name="connsiteY416" fmla="*/ 3365457 h 3677172"/>
                <a:gd name="connsiteX417" fmla="*/ 5505391 w 5543211"/>
                <a:gd name="connsiteY417" fmla="*/ 3369210 h 3677172"/>
                <a:gd name="connsiteX418" fmla="*/ 5217462 w 5543211"/>
                <a:gd name="connsiteY418" fmla="*/ 3379626 h 3677172"/>
                <a:gd name="connsiteX419" fmla="*/ 5218652 w 5543211"/>
                <a:gd name="connsiteY419" fmla="*/ 3380817 h 3677172"/>
                <a:gd name="connsiteX420" fmla="*/ 5220277 w 5543211"/>
                <a:gd name="connsiteY420" fmla="*/ 3390954 h 3677172"/>
                <a:gd name="connsiteX421" fmla="*/ 5217755 w 5543211"/>
                <a:gd name="connsiteY421" fmla="*/ 3393393 h 3677172"/>
                <a:gd name="connsiteX422" fmla="*/ 5216372 w 5543211"/>
                <a:gd name="connsiteY422" fmla="*/ 3393431 h 3677172"/>
                <a:gd name="connsiteX423" fmla="*/ 5212151 w 5543211"/>
                <a:gd name="connsiteY423" fmla="*/ 3392024 h 3677172"/>
                <a:gd name="connsiteX424" fmla="*/ 5217462 w 5543211"/>
                <a:gd name="connsiteY424" fmla="*/ 3379626 h 3677172"/>
                <a:gd name="connsiteX425" fmla="*/ 5223070 w 5543211"/>
                <a:gd name="connsiteY425" fmla="*/ 3378847 h 3677172"/>
                <a:gd name="connsiteX426" fmla="*/ 5223494 w 5543211"/>
                <a:gd name="connsiteY426" fmla="*/ 3381112 h 3677172"/>
                <a:gd name="connsiteX427" fmla="*/ 5222520 w 5543211"/>
                <a:gd name="connsiteY427" fmla="*/ 3384686 h 3677172"/>
                <a:gd name="connsiteX428" fmla="*/ 5218652 w 5543211"/>
                <a:gd name="connsiteY428" fmla="*/ 3380817 h 3677172"/>
                <a:gd name="connsiteX429" fmla="*/ 5218440 w 5543211"/>
                <a:gd name="connsiteY429" fmla="*/ 3379490 h 3677172"/>
                <a:gd name="connsiteX430" fmla="*/ 5218372 w 5543211"/>
                <a:gd name="connsiteY430" fmla="*/ 3379063 h 3677172"/>
                <a:gd name="connsiteX431" fmla="*/ 5218440 w 5543211"/>
                <a:gd name="connsiteY431" fmla="*/ 3379490 h 3677172"/>
                <a:gd name="connsiteX432" fmla="*/ 5217462 w 5543211"/>
                <a:gd name="connsiteY432" fmla="*/ 3379626 h 3677172"/>
                <a:gd name="connsiteX433" fmla="*/ 5242028 w 5543211"/>
                <a:gd name="connsiteY433" fmla="*/ 3376213 h 3677172"/>
                <a:gd name="connsiteX434" fmla="*/ 5229224 w 5543211"/>
                <a:gd name="connsiteY434" fmla="*/ 3391393 h 3677172"/>
                <a:gd name="connsiteX435" fmla="*/ 5224543 w 5543211"/>
                <a:gd name="connsiteY435" fmla="*/ 3386710 h 3677172"/>
                <a:gd name="connsiteX436" fmla="*/ 5223494 w 5543211"/>
                <a:gd name="connsiteY436" fmla="*/ 3381112 h 3677172"/>
                <a:gd name="connsiteX437" fmla="*/ 5224153 w 5543211"/>
                <a:gd name="connsiteY437" fmla="*/ 3378696 h 3677172"/>
                <a:gd name="connsiteX438" fmla="*/ 5259072 w 5543211"/>
                <a:gd name="connsiteY438" fmla="*/ 3373844 h 3677172"/>
                <a:gd name="connsiteX439" fmla="*/ 5242258 w 5543211"/>
                <a:gd name="connsiteY439" fmla="*/ 3386066 h 3677172"/>
                <a:gd name="connsiteX440" fmla="*/ 5246156 w 5543211"/>
                <a:gd name="connsiteY440" fmla="*/ 3375639 h 3677172"/>
                <a:gd name="connsiteX441" fmla="*/ 5199082 w 5543211"/>
                <a:gd name="connsiteY441" fmla="*/ 3376737 h 3677172"/>
                <a:gd name="connsiteX442" fmla="*/ 5201529 w 5543211"/>
                <a:gd name="connsiteY442" fmla="*/ 3392023 h 3677172"/>
                <a:gd name="connsiteX443" fmla="*/ 5201785 w 5543211"/>
                <a:gd name="connsiteY443" fmla="*/ 3393878 h 3677172"/>
                <a:gd name="connsiteX444" fmla="*/ 5201223 w 5543211"/>
                <a:gd name="connsiteY444" fmla="*/ 3393909 h 3677172"/>
                <a:gd name="connsiteX445" fmla="*/ 5197674 w 5543211"/>
                <a:gd name="connsiteY445" fmla="*/ 3379151 h 3677172"/>
                <a:gd name="connsiteX446" fmla="*/ 5503082 w 5543211"/>
                <a:gd name="connsiteY446" fmla="*/ 3358851 h 3677172"/>
                <a:gd name="connsiteX447" fmla="*/ 5503466 w 5543211"/>
                <a:gd name="connsiteY447" fmla="*/ 3359066 h 3677172"/>
                <a:gd name="connsiteX448" fmla="*/ 5431678 w 5543211"/>
                <a:gd name="connsiteY448" fmla="*/ 3407964 h 3677172"/>
                <a:gd name="connsiteX449" fmla="*/ 5407992 w 5543211"/>
                <a:gd name="connsiteY449" fmla="*/ 3426457 h 3677172"/>
                <a:gd name="connsiteX450" fmla="*/ 5387418 w 5543211"/>
                <a:gd name="connsiteY450" fmla="*/ 3436301 h 3677172"/>
                <a:gd name="connsiteX451" fmla="*/ 5344929 w 5543211"/>
                <a:gd name="connsiteY451" fmla="*/ 3461982 h 3677172"/>
                <a:gd name="connsiteX452" fmla="*/ 5319479 w 5543211"/>
                <a:gd name="connsiteY452" fmla="*/ 3480547 h 3677172"/>
                <a:gd name="connsiteX453" fmla="*/ 5307751 w 5543211"/>
                <a:gd name="connsiteY453" fmla="*/ 3487664 h 3677172"/>
                <a:gd name="connsiteX454" fmla="*/ 5238606 w 5543211"/>
                <a:gd name="connsiteY454" fmla="*/ 3532059 h 3677172"/>
                <a:gd name="connsiteX455" fmla="*/ 5285843 w 5543211"/>
                <a:gd name="connsiteY455" fmla="*/ 3492755 h 3677172"/>
                <a:gd name="connsiteX456" fmla="*/ 5360862 w 5543211"/>
                <a:gd name="connsiteY456" fmla="*/ 3445157 h 3677172"/>
                <a:gd name="connsiteX457" fmla="*/ 5422733 w 5543211"/>
                <a:gd name="connsiteY457" fmla="*/ 3409359 h 3677172"/>
                <a:gd name="connsiteX458" fmla="*/ 5429907 w 5543211"/>
                <a:gd name="connsiteY458" fmla="*/ 3407964 h 3677172"/>
                <a:gd name="connsiteX459" fmla="*/ 5440529 w 5543211"/>
                <a:gd name="connsiteY459" fmla="*/ 3400879 h 3677172"/>
                <a:gd name="connsiteX460" fmla="*/ 5439046 w 5543211"/>
                <a:gd name="connsiteY460" fmla="*/ 3399889 h 3677172"/>
                <a:gd name="connsiteX461" fmla="*/ 5225205 w 5543211"/>
                <a:gd name="connsiteY461" fmla="*/ 3374837 h 3677172"/>
                <a:gd name="connsiteX462" fmla="*/ 5224153 w 5543211"/>
                <a:gd name="connsiteY462" fmla="*/ 3378696 h 3677172"/>
                <a:gd name="connsiteX463" fmla="*/ 5223070 w 5543211"/>
                <a:gd name="connsiteY463" fmla="*/ 3378847 h 3677172"/>
                <a:gd name="connsiteX464" fmla="*/ 5222618 w 5543211"/>
                <a:gd name="connsiteY464" fmla="*/ 3376437 h 3677172"/>
                <a:gd name="connsiteX465" fmla="*/ 5270804 w 5543211"/>
                <a:gd name="connsiteY465" fmla="*/ 3368578 h 3677172"/>
                <a:gd name="connsiteX466" fmla="*/ 5267813 w 5543211"/>
                <a:gd name="connsiteY466" fmla="*/ 3372630 h 3677172"/>
                <a:gd name="connsiteX467" fmla="*/ 5259072 w 5543211"/>
                <a:gd name="connsiteY467" fmla="*/ 3373844 h 3677172"/>
                <a:gd name="connsiteX468" fmla="*/ 5259951 w 5543211"/>
                <a:gd name="connsiteY468" fmla="*/ 3373206 h 3677172"/>
                <a:gd name="connsiteX469" fmla="*/ 5248863 w 5543211"/>
                <a:gd name="connsiteY469" fmla="*/ 3368107 h 3677172"/>
                <a:gd name="connsiteX470" fmla="*/ 5248886 w 5543211"/>
                <a:gd name="connsiteY470" fmla="*/ 3368335 h 3677172"/>
                <a:gd name="connsiteX471" fmla="*/ 5246156 w 5543211"/>
                <a:gd name="connsiteY471" fmla="*/ 3375639 h 3677172"/>
                <a:gd name="connsiteX472" fmla="*/ 5242028 w 5543211"/>
                <a:gd name="connsiteY472" fmla="*/ 3376213 h 3677172"/>
                <a:gd name="connsiteX473" fmla="*/ 5514885 w 5543211"/>
                <a:gd name="connsiteY473" fmla="*/ 3351288 h 3677172"/>
                <a:gd name="connsiteX474" fmla="*/ 5514885 w 5543211"/>
                <a:gd name="connsiteY474" fmla="*/ 3353059 h 3677172"/>
                <a:gd name="connsiteX475" fmla="*/ 5514885 w 5543211"/>
                <a:gd name="connsiteY475" fmla="*/ 3356331 h 3677172"/>
                <a:gd name="connsiteX476" fmla="*/ 5510122 w 5543211"/>
                <a:gd name="connsiteY476" fmla="*/ 3362791 h 3677172"/>
                <a:gd name="connsiteX477" fmla="*/ 5503466 w 5543211"/>
                <a:gd name="connsiteY477" fmla="*/ 3359066 h 3677172"/>
                <a:gd name="connsiteX478" fmla="*/ 5163690 w 5543211"/>
                <a:gd name="connsiteY478" fmla="*/ 3368580 h 3677172"/>
                <a:gd name="connsiteX479" fmla="*/ 5167891 w 5543211"/>
                <a:gd name="connsiteY479" fmla="*/ 3393794 h 3677172"/>
                <a:gd name="connsiteX480" fmla="*/ 5164601 w 5543211"/>
                <a:gd name="connsiteY480" fmla="*/ 3393795 h 3677172"/>
                <a:gd name="connsiteX481" fmla="*/ 5164351 w 5543211"/>
                <a:gd name="connsiteY481" fmla="*/ 3392023 h 3677172"/>
                <a:gd name="connsiteX482" fmla="*/ 5521509 w 5543211"/>
                <a:gd name="connsiteY482" fmla="*/ 3347346 h 3677172"/>
                <a:gd name="connsiteX483" fmla="*/ 5522348 w 5543211"/>
                <a:gd name="connsiteY483" fmla="*/ 3347784 h 3677172"/>
                <a:gd name="connsiteX484" fmla="*/ 5519311 w 5543211"/>
                <a:gd name="connsiteY484" fmla="*/ 3352616 h 3677172"/>
                <a:gd name="connsiteX485" fmla="*/ 5514885 w 5543211"/>
                <a:gd name="connsiteY485" fmla="*/ 3365457 h 3677172"/>
                <a:gd name="connsiteX486" fmla="*/ 5514885 w 5543211"/>
                <a:gd name="connsiteY486" fmla="*/ 3356331 h 3677172"/>
                <a:gd name="connsiteX487" fmla="*/ 5522677 w 5543211"/>
                <a:gd name="connsiteY487" fmla="*/ 3347259 h 3677172"/>
                <a:gd name="connsiteX488" fmla="*/ 5529048 w 5543211"/>
                <a:gd name="connsiteY488" fmla="*/ 3351288 h 3677172"/>
                <a:gd name="connsiteX489" fmla="*/ 5522348 w 5543211"/>
                <a:gd name="connsiteY489" fmla="*/ 3347784 h 3677172"/>
                <a:gd name="connsiteX490" fmla="*/ 5485495 w 5543211"/>
                <a:gd name="connsiteY490" fmla="*/ 3349009 h 3677172"/>
                <a:gd name="connsiteX491" fmla="*/ 5488898 w 5543211"/>
                <a:gd name="connsiteY491" fmla="*/ 3350913 h 3677172"/>
                <a:gd name="connsiteX492" fmla="*/ 5487002 w 5543211"/>
                <a:gd name="connsiteY492" fmla="*/ 3352616 h 3677172"/>
                <a:gd name="connsiteX493" fmla="*/ 5472396 w 5543211"/>
                <a:gd name="connsiteY493" fmla="*/ 3365457 h 3677172"/>
                <a:gd name="connsiteX494" fmla="*/ 5450227 w 5543211"/>
                <a:gd name="connsiteY494" fmla="*/ 3376546 h 3677172"/>
                <a:gd name="connsiteX495" fmla="*/ 5194110 w 5543211"/>
                <a:gd name="connsiteY495" fmla="*/ 3364334 h 3677172"/>
                <a:gd name="connsiteX496" fmla="*/ 5197674 w 5543211"/>
                <a:gd name="connsiteY496" fmla="*/ 3379151 h 3677172"/>
                <a:gd name="connsiteX497" fmla="*/ 5190927 w 5543211"/>
                <a:gd name="connsiteY497" fmla="*/ 3390722 h 3677172"/>
                <a:gd name="connsiteX498" fmla="*/ 5189773 w 5543211"/>
                <a:gd name="connsiteY498" fmla="*/ 3365313 h 3677172"/>
                <a:gd name="connsiteX499" fmla="*/ 5181676 w 5543211"/>
                <a:gd name="connsiteY499" fmla="*/ 3364081 h 3677172"/>
                <a:gd name="connsiteX500" fmla="*/ 5185595 w 5543211"/>
                <a:gd name="connsiteY500" fmla="*/ 3393795 h 3677172"/>
                <a:gd name="connsiteX501" fmla="*/ 5185622 w 5543211"/>
                <a:gd name="connsiteY501" fmla="*/ 3394764 h 3677172"/>
                <a:gd name="connsiteX502" fmla="*/ 5168212 w 5543211"/>
                <a:gd name="connsiteY502" fmla="*/ 3395718 h 3677172"/>
                <a:gd name="connsiteX503" fmla="*/ 5167891 w 5543211"/>
                <a:gd name="connsiteY503" fmla="*/ 3393794 h 3677172"/>
                <a:gd name="connsiteX504" fmla="*/ 5167892 w 5543211"/>
                <a:gd name="connsiteY504" fmla="*/ 3393795 h 3677172"/>
                <a:gd name="connsiteX505" fmla="*/ 5174973 w 5543211"/>
                <a:gd name="connsiteY505" fmla="*/ 3393795 h 3677172"/>
                <a:gd name="connsiteX506" fmla="*/ 5176743 w 5543211"/>
                <a:gd name="connsiteY506" fmla="*/ 3372541 h 3677172"/>
                <a:gd name="connsiteX507" fmla="*/ 5202150 w 5543211"/>
                <a:gd name="connsiteY507" fmla="*/ 3362520 h 3677172"/>
                <a:gd name="connsiteX508" fmla="*/ 5202287 w 5543211"/>
                <a:gd name="connsiteY508" fmla="*/ 3363432 h 3677172"/>
                <a:gd name="connsiteX509" fmla="*/ 5201528 w 5543211"/>
                <a:gd name="connsiteY509" fmla="*/ 3372541 h 3677172"/>
                <a:gd name="connsiteX510" fmla="*/ 5199082 w 5543211"/>
                <a:gd name="connsiteY510" fmla="*/ 3376737 h 3677172"/>
                <a:gd name="connsiteX511" fmla="*/ 5196992 w 5543211"/>
                <a:gd name="connsiteY511" fmla="*/ 3363684 h 3677172"/>
                <a:gd name="connsiteX512" fmla="*/ 5185262 w 5543211"/>
                <a:gd name="connsiteY512" fmla="*/ 3363242 h 3677172"/>
                <a:gd name="connsiteX513" fmla="*/ 5186456 w 5543211"/>
                <a:gd name="connsiteY513" fmla="*/ 3363925 h 3677172"/>
                <a:gd name="connsiteX514" fmla="*/ 5189136 w 5543211"/>
                <a:gd name="connsiteY514" fmla="*/ 3386710 h 3677172"/>
                <a:gd name="connsiteX515" fmla="*/ 5189829 w 5543211"/>
                <a:gd name="connsiteY515" fmla="*/ 3392605 h 3677172"/>
                <a:gd name="connsiteX516" fmla="*/ 5189136 w 5543211"/>
                <a:gd name="connsiteY516" fmla="*/ 3393794 h 3677172"/>
                <a:gd name="connsiteX517" fmla="*/ 5188678 w 5543211"/>
                <a:gd name="connsiteY517" fmla="*/ 3394596 h 3677172"/>
                <a:gd name="connsiteX518" fmla="*/ 5188665 w 5543211"/>
                <a:gd name="connsiteY518" fmla="*/ 3394597 h 3677172"/>
                <a:gd name="connsiteX519" fmla="*/ 5187366 w 5543211"/>
                <a:gd name="connsiteY519" fmla="*/ 3379626 h 3677172"/>
                <a:gd name="connsiteX520" fmla="*/ 5206537 w 5543211"/>
                <a:gd name="connsiteY520" fmla="*/ 3361530 h 3677172"/>
                <a:gd name="connsiteX521" fmla="*/ 5208610 w 5543211"/>
                <a:gd name="connsiteY521" fmla="*/ 3379626 h 3677172"/>
                <a:gd name="connsiteX522" fmla="*/ 5209630 w 5543211"/>
                <a:gd name="connsiteY522" fmla="*/ 3393619 h 3677172"/>
                <a:gd name="connsiteX523" fmla="*/ 5206825 w 5543211"/>
                <a:gd name="connsiteY523" fmla="*/ 3393697 h 3677172"/>
                <a:gd name="connsiteX524" fmla="*/ 5202287 w 5543211"/>
                <a:gd name="connsiteY524" fmla="*/ 3363432 h 3677172"/>
                <a:gd name="connsiteX525" fmla="*/ 5202367 w 5543211"/>
                <a:gd name="connsiteY525" fmla="*/ 3362471 h 3677172"/>
                <a:gd name="connsiteX526" fmla="*/ 5514885 w 5543211"/>
                <a:gd name="connsiteY526" fmla="*/ 3342331 h 3677172"/>
                <a:gd name="connsiteX527" fmla="*/ 5521924 w 5543211"/>
                <a:gd name="connsiteY527" fmla="*/ 3346783 h 3677172"/>
                <a:gd name="connsiteX528" fmla="*/ 5521509 w 5543211"/>
                <a:gd name="connsiteY528" fmla="*/ 3347346 h 3677172"/>
                <a:gd name="connsiteX529" fmla="*/ 5514885 w 5543211"/>
                <a:gd name="connsiteY529" fmla="*/ 3343881 h 3677172"/>
                <a:gd name="connsiteX530" fmla="*/ 5181264 w 5543211"/>
                <a:gd name="connsiteY530" fmla="*/ 3360957 h 3677172"/>
                <a:gd name="connsiteX531" fmla="*/ 5182939 w 5543211"/>
                <a:gd name="connsiteY531" fmla="*/ 3361915 h 3677172"/>
                <a:gd name="connsiteX532" fmla="*/ 5181676 w 5543211"/>
                <a:gd name="connsiteY532" fmla="*/ 3364081 h 3677172"/>
                <a:gd name="connsiteX533" fmla="*/ 5344929 w 5543211"/>
                <a:gd name="connsiteY533" fmla="*/ 3351288 h 3677172"/>
                <a:gd name="connsiteX534" fmla="*/ 5359092 w 5543211"/>
                <a:gd name="connsiteY534" fmla="*/ 3365457 h 3677172"/>
                <a:gd name="connsiteX535" fmla="*/ 5353603 w 5543211"/>
                <a:gd name="connsiteY535" fmla="*/ 3374134 h 3677172"/>
                <a:gd name="connsiteX536" fmla="*/ 5346699 w 5543211"/>
                <a:gd name="connsiteY536" fmla="*/ 3367228 h 3677172"/>
                <a:gd name="connsiteX537" fmla="*/ 5344929 w 5543211"/>
                <a:gd name="connsiteY537" fmla="*/ 3365457 h 3677172"/>
                <a:gd name="connsiteX538" fmla="*/ 5329614 w 5543211"/>
                <a:gd name="connsiteY538" fmla="*/ 3379850 h 3677172"/>
                <a:gd name="connsiteX539" fmla="*/ 5304787 w 5543211"/>
                <a:gd name="connsiteY539" fmla="*/ 3384679 h 3677172"/>
                <a:gd name="connsiteX540" fmla="*/ 5282966 w 5543211"/>
                <a:gd name="connsiteY540" fmla="*/ 3386710 h 3677172"/>
                <a:gd name="connsiteX541" fmla="*/ 5250597 w 5543211"/>
                <a:gd name="connsiteY541" fmla="*/ 3390211 h 3677172"/>
                <a:gd name="connsiteX542" fmla="*/ 5265262 w 5543211"/>
                <a:gd name="connsiteY542" fmla="*/ 3376084 h 3677172"/>
                <a:gd name="connsiteX543" fmla="*/ 5267813 w 5543211"/>
                <a:gd name="connsiteY543" fmla="*/ 3372630 h 3677172"/>
                <a:gd name="connsiteX544" fmla="*/ 5281195 w 5543211"/>
                <a:gd name="connsiteY544" fmla="*/ 3370770 h 3677172"/>
                <a:gd name="connsiteX545" fmla="*/ 5344929 w 5543211"/>
                <a:gd name="connsiteY545" fmla="*/ 3351288 h 3677172"/>
                <a:gd name="connsiteX546" fmla="*/ 5219242 w 5543211"/>
                <a:gd name="connsiteY546" fmla="*/ 3358428 h 3677172"/>
                <a:gd name="connsiteX547" fmla="*/ 5222618 w 5543211"/>
                <a:gd name="connsiteY547" fmla="*/ 3376437 h 3677172"/>
                <a:gd name="connsiteX548" fmla="*/ 5218372 w 5543211"/>
                <a:gd name="connsiteY548" fmla="*/ 3379063 h 3677172"/>
                <a:gd name="connsiteX549" fmla="*/ 5215247 w 5543211"/>
                <a:gd name="connsiteY549" fmla="*/ 3359564 h 3677172"/>
                <a:gd name="connsiteX550" fmla="*/ 5218568 w 5543211"/>
                <a:gd name="connsiteY550" fmla="*/ 3358815 h 3677172"/>
                <a:gd name="connsiteX551" fmla="*/ 5257765 w 5543211"/>
                <a:gd name="connsiteY551" fmla="*/ 3355294 h 3677172"/>
                <a:gd name="connsiteX552" fmla="*/ 5251099 w 5543211"/>
                <a:gd name="connsiteY552" fmla="*/ 3365457 h 3677172"/>
                <a:gd name="connsiteX553" fmla="*/ 5248863 w 5543211"/>
                <a:gd name="connsiteY553" fmla="*/ 3368107 h 3677172"/>
                <a:gd name="connsiteX554" fmla="*/ 5248124 w 5543211"/>
                <a:gd name="connsiteY554" fmla="*/ 3360663 h 3677172"/>
                <a:gd name="connsiteX555" fmla="*/ 5253976 w 5543211"/>
                <a:gd name="connsiteY555" fmla="*/ 3357044 h 3677172"/>
                <a:gd name="connsiteX556" fmla="*/ 5184703 w 5543211"/>
                <a:gd name="connsiteY556" fmla="*/ 3358891 h 3677172"/>
                <a:gd name="connsiteX557" fmla="*/ 5185262 w 5543211"/>
                <a:gd name="connsiteY557" fmla="*/ 3363242 h 3677172"/>
                <a:gd name="connsiteX558" fmla="*/ 5182939 w 5543211"/>
                <a:gd name="connsiteY558" fmla="*/ 3361915 h 3677172"/>
                <a:gd name="connsiteX559" fmla="*/ 5529048 w 5543211"/>
                <a:gd name="connsiteY559" fmla="*/ 3337119 h 3677172"/>
                <a:gd name="connsiteX560" fmla="*/ 5522677 w 5543211"/>
                <a:gd name="connsiteY560" fmla="*/ 3347259 h 3677172"/>
                <a:gd name="connsiteX561" fmla="*/ 5521924 w 5543211"/>
                <a:gd name="connsiteY561" fmla="*/ 3346783 h 3677172"/>
                <a:gd name="connsiteX562" fmla="*/ 5529048 w 5543211"/>
                <a:gd name="connsiteY562" fmla="*/ 3337119 h 3677172"/>
                <a:gd name="connsiteX563" fmla="*/ 5543211 w 5543211"/>
                <a:gd name="connsiteY563" fmla="*/ 3351288 h 3677172"/>
                <a:gd name="connsiteX564" fmla="*/ 5401581 w 5543211"/>
                <a:gd name="connsiteY564" fmla="*/ 3450470 h 3677172"/>
                <a:gd name="connsiteX565" fmla="*/ 5268139 w 5543211"/>
                <a:gd name="connsiteY565" fmla="*/ 3538140 h 3677172"/>
                <a:gd name="connsiteX566" fmla="*/ 5253688 w 5543211"/>
                <a:gd name="connsiteY566" fmla="*/ 3545463 h 3677172"/>
                <a:gd name="connsiteX567" fmla="*/ 5300006 w 5543211"/>
                <a:gd name="connsiteY567" fmla="*/ 3506924 h 3677172"/>
                <a:gd name="connsiteX568" fmla="*/ 5529048 w 5543211"/>
                <a:gd name="connsiteY568" fmla="*/ 3365457 h 3677172"/>
                <a:gd name="connsiteX569" fmla="*/ 5529048 w 5543211"/>
                <a:gd name="connsiteY569" fmla="*/ 3351288 h 3677172"/>
                <a:gd name="connsiteX570" fmla="*/ 5529048 w 5543211"/>
                <a:gd name="connsiteY570" fmla="*/ 3337119 h 3677172"/>
                <a:gd name="connsiteX571" fmla="*/ 5503413 w 5543211"/>
                <a:gd name="connsiteY571" fmla="*/ 3337882 h 3677172"/>
                <a:gd name="connsiteX572" fmla="*/ 5514885 w 5543211"/>
                <a:gd name="connsiteY572" fmla="*/ 3343881 h 3677172"/>
                <a:gd name="connsiteX573" fmla="*/ 5514885 w 5543211"/>
                <a:gd name="connsiteY573" fmla="*/ 3349517 h 3677172"/>
                <a:gd name="connsiteX574" fmla="*/ 5514885 w 5543211"/>
                <a:gd name="connsiteY574" fmla="*/ 3351288 h 3677172"/>
                <a:gd name="connsiteX575" fmla="*/ 5503082 w 5543211"/>
                <a:gd name="connsiteY575" fmla="*/ 3358851 h 3677172"/>
                <a:gd name="connsiteX576" fmla="*/ 5488898 w 5543211"/>
                <a:gd name="connsiteY576" fmla="*/ 3350913 h 3677172"/>
                <a:gd name="connsiteX577" fmla="*/ 5494800 w 5543211"/>
                <a:gd name="connsiteY577" fmla="*/ 3345615 h 3677172"/>
                <a:gd name="connsiteX578" fmla="*/ 5500722 w 5543211"/>
                <a:gd name="connsiteY578" fmla="*/ 3351288 h 3677172"/>
                <a:gd name="connsiteX579" fmla="*/ 5500722 w 5543211"/>
                <a:gd name="connsiteY579" fmla="*/ 3344203 h 3677172"/>
                <a:gd name="connsiteX580" fmla="*/ 5500722 w 5543211"/>
                <a:gd name="connsiteY580" fmla="*/ 3340298 h 3677172"/>
                <a:gd name="connsiteX581" fmla="*/ 5500722 w 5543211"/>
                <a:gd name="connsiteY581" fmla="*/ 3337119 h 3677172"/>
                <a:gd name="connsiteX582" fmla="*/ 5500722 w 5543211"/>
                <a:gd name="connsiteY582" fmla="*/ 3340298 h 3677172"/>
                <a:gd name="connsiteX583" fmla="*/ 5494800 w 5543211"/>
                <a:gd name="connsiteY583" fmla="*/ 3345615 h 3677172"/>
                <a:gd name="connsiteX584" fmla="*/ 5492573 w 5543211"/>
                <a:gd name="connsiteY584" fmla="*/ 3343482 h 3677172"/>
                <a:gd name="connsiteX585" fmla="*/ 5189136 w 5543211"/>
                <a:gd name="connsiteY585" fmla="*/ 3351288 h 3677172"/>
                <a:gd name="connsiteX586" fmla="*/ 5189773 w 5543211"/>
                <a:gd name="connsiteY586" fmla="*/ 3365313 h 3677172"/>
                <a:gd name="connsiteX587" fmla="*/ 5189136 w 5543211"/>
                <a:gd name="connsiteY587" fmla="*/ 3365457 h 3677172"/>
                <a:gd name="connsiteX588" fmla="*/ 5186456 w 5543211"/>
                <a:gd name="connsiteY588" fmla="*/ 3363925 h 3677172"/>
                <a:gd name="connsiteX589" fmla="*/ 5185669 w 5543211"/>
                <a:gd name="connsiteY589" fmla="*/ 3357233 h 3677172"/>
                <a:gd name="connsiteX590" fmla="*/ 5508776 w 5543211"/>
                <a:gd name="connsiteY590" fmla="*/ 3331267 h 3677172"/>
                <a:gd name="connsiteX591" fmla="*/ 5514885 w 5543211"/>
                <a:gd name="connsiteY591" fmla="*/ 3337119 h 3677172"/>
                <a:gd name="connsiteX592" fmla="*/ 5514885 w 5543211"/>
                <a:gd name="connsiteY592" fmla="*/ 3342331 h 3677172"/>
                <a:gd name="connsiteX593" fmla="*/ 5505043 w 5543211"/>
                <a:gd name="connsiteY593" fmla="*/ 3336107 h 3677172"/>
                <a:gd name="connsiteX594" fmla="*/ 5194551 w 5543211"/>
                <a:gd name="connsiteY594" fmla="*/ 3348436 h 3677172"/>
                <a:gd name="connsiteX595" fmla="*/ 5196992 w 5543211"/>
                <a:gd name="connsiteY595" fmla="*/ 3363684 h 3677172"/>
                <a:gd name="connsiteX596" fmla="*/ 5194110 w 5543211"/>
                <a:gd name="connsiteY596" fmla="*/ 3364334 h 3677172"/>
                <a:gd name="connsiteX597" fmla="*/ 5192677 w 5543211"/>
                <a:gd name="connsiteY597" fmla="*/ 3358372 h 3677172"/>
                <a:gd name="connsiteX598" fmla="*/ 5191456 w 5543211"/>
                <a:gd name="connsiteY598" fmla="*/ 3350066 h 3677172"/>
                <a:gd name="connsiteX599" fmla="*/ 5387418 w 5543211"/>
                <a:gd name="connsiteY599" fmla="*/ 3337119 h 3677172"/>
                <a:gd name="connsiteX600" fmla="*/ 5387418 w 5543211"/>
                <a:gd name="connsiteY600" fmla="*/ 3351288 h 3677172"/>
                <a:gd name="connsiteX601" fmla="*/ 5387418 w 5543211"/>
                <a:gd name="connsiteY601" fmla="*/ 3337119 h 3677172"/>
                <a:gd name="connsiteX602" fmla="*/ 5246343 w 5543211"/>
                <a:gd name="connsiteY602" fmla="*/ 3342713 h 3677172"/>
                <a:gd name="connsiteX603" fmla="*/ 5248124 w 5543211"/>
                <a:gd name="connsiteY603" fmla="*/ 3360663 h 3677172"/>
                <a:gd name="connsiteX604" fmla="*/ 5225205 w 5543211"/>
                <a:gd name="connsiteY604" fmla="*/ 3374837 h 3677172"/>
                <a:gd name="connsiteX605" fmla="*/ 5231615 w 5543211"/>
                <a:gd name="connsiteY605" fmla="*/ 3351325 h 3677172"/>
                <a:gd name="connsiteX606" fmla="*/ 5244018 w 5543211"/>
                <a:gd name="connsiteY606" fmla="*/ 3344204 h 3677172"/>
                <a:gd name="connsiteX607" fmla="*/ 5179085 w 5543211"/>
                <a:gd name="connsiteY607" fmla="*/ 3344432 h 3677172"/>
                <a:gd name="connsiteX608" fmla="*/ 5181264 w 5543211"/>
                <a:gd name="connsiteY608" fmla="*/ 3360957 h 3677172"/>
                <a:gd name="connsiteX609" fmla="*/ 5176743 w 5543211"/>
                <a:gd name="connsiteY609" fmla="*/ 3358373 h 3677172"/>
                <a:gd name="connsiteX610" fmla="*/ 5174973 w 5543211"/>
                <a:gd name="connsiteY610" fmla="*/ 3351288 h 3677172"/>
                <a:gd name="connsiteX611" fmla="*/ 5201881 w 5543211"/>
                <a:gd name="connsiteY611" fmla="*/ 3339519 h 3677172"/>
                <a:gd name="connsiteX612" fmla="*/ 5203299 w 5543211"/>
                <a:gd name="connsiteY612" fmla="*/ 3339786 h 3677172"/>
                <a:gd name="connsiteX613" fmla="*/ 5203299 w 5543211"/>
                <a:gd name="connsiteY613" fmla="*/ 3351288 h 3677172"/>
                <a:gd name="connsiteX614" fmla="*/ 5202367 w 5543211"/>
                <a:gd name="connsiteY614" fmla="*/ 3362471 h 3677172"/>
                <a:gd name="connsiteX615" fmla="*/ 5202150 w 5543211"/>
                <a:gd name="connsiteY615" fmla="*/ 3362520 h 3677172"/>
                <a:gd name="connsiteX616" fmla="*/ 5201528 w 5543211"/>
                <a:gd name="connsiteY616" fmla="*/ 3358373 h 3677172"/>
                <a:gd name="connsiteX617" fmla="*/ 5198931 w 5543211"/>
                <a:gd name="connsiteY617" fmla="*/ 3344514 h 3677172"/>
                <a:gd name="connsiteX618" fmla="*/ 5213025 w 5543211"/>
                <a:gd name="connsiteY618" fmla="*/ 3338235 h 3677172"/>
                <a:gd name="connsiteX619" fmla="*/ 5213921 w 5543211"/>
                <a:gd name="connsiteY619" fmla="*/ 3351288 h 3677172"/>
                <a:gd name="connsiteX620" fmla="*/ 5215247 w 5543211"/>
                <a:gd name="connsiteY620" fmla="*/ 3359564 h 3677172"/>
                <a:gd name="connsiteX621" fmla="*/ 5206537 w 5543211"/>
                <a:gd name="connsiteY621" fmla="*/ 3361530 h 3677172"/>
                <a:gd name="connsiteX622" fmla="*/ 5204063 w 5543211"/>
                <a:gd name="connsiteY622" fmla="*/ 3339930 h 3677172"/>
                <a:gd name="connsiteX623" fmla="*/ 5207946 w 5543211"/>
                <a:gd name="connsiteY623" fmla="*/ 3340661 h 3677172"/>
                <a:gd name="connsiteX624" fmla="*/ 5327227 w 5543211"/>
                <a:gd name="connsiteY624" fmla="*/ 3331009 h 3677172"/>
                <a:gd name="connsiteX625" fmla="*/ 5336741 w 5543211"/>
                <a:gd name="connsiteY625" fmla="*/ 3335791 h 3677172"/>
                <a:gd name="connsiteX626" fmla="*/ 5387418 w 5543211"/>
                <a:gd name="connsiteY626" fmla="*/ 3351288 h 3677172"/>
                <a:gd name="connsiteX627" fmla="*/ 5298899 w 5543211"/>
                <a:gd name="connsiteY627" fmla="*/ 3356601 h 3677172"/>
                <a:gd name="connsiteX628" fmla="*/ 5270804 w 5543211"/>
                <a:gd name="connsiteY628" fmla="*/ 3368578 h 3677172"/>
                <a:gd name="connsiteX629" fmla="*/ 5287170 w 5543211"/>
                <a:gd name="connsiteY629" fmla="*/ 3346417 h 3677172"/>
                <a:gd name="connsiteX630" fmla="*/ 5289517 w 5543211"/>
                <a:gd name="connsiteY630" fmla="*/ 3340634 h 3677172"/>
                <a:gd name="connsiteX631" fmla="*/ 5297129 w 5543211"/>
                <a:gd name="connsiteY631" fmla="*/ 3337119 h 3677172"/>
                <a:gd name="connsiteX632" fmla="*/ 5192852 w 5543211"/>
                <a:gd name="connsiteY632" fmla="*/ 3337819 h 3677172"/>
                <a:gd name="connsiteX633" fmla="*/ 5197853 w 5543211"/>
                <a:gd name="connsiteY633" fmla="*/ 3338761 h 3677172"/>
                <a:gd name="connsiteX634" fmla="*/ 5198931 w 5543211"/>
                <a:gd name="connsiteY634" fmla="*/ 3344514 h 3677172"/>
                <a:gd name="connsiteX635" fmla="*/ 5197545 w 5543211"/>
                <a:gd name="connsiteY635" fmla="*/ 3346860 h 3677172"/>
                <a:gd name="connsiteX636" fmla="*/ 5194551 w 5543211"/>
                <a:gd name="connsiteY636" fmla="*/ 3348436 h 3677172"/>
                <a:gd name="connsiteX637" fmla="*/ 5203669 w 5543211"/>
                <a:gd name="connsiteY637" fmla="*/ 3336491 h 3677172"/>
                <a:gd name="connsiteX638" fmla="*/ 5204063 w 5543211"/>
                <a:gd name="connsiteY638" fmla="*/ 3339930 h 3677172"/>
                <a:gd name="connsiteX639" fmla="*/ 5203299 w 5543211"/>
                <a:gd name="connsiteY639" fmla="*/ 3339786 h 3677172"/>
                <a:gd name="connsiteX640" fmla="*/ 5203299 w 5543211"/>
                <a:gd name="connsiteY640" fmla="*/ 3337119 h 3677172"/>
                <a:gd name="connsiteX641" fmla="*/ 5189136 w 5543211"/>
                <a:gd name="connsiteY641" fmla="*/ 3337119 h 3677172"/>
                <a:gd name="connsiteX642" fmla="*/ 5189564 w 5543211"/>
                <a:gd name="connsiteY642" fmla="*/ 3337200 h 3677172"/>
                <a:gd name="connsiteX643" fmla="*/ 5191456 w 5543211"/>
                <a:gd name="connsiteY643" fmla="*/ 3350066 h 3677172"/>
                <a:gd name="connsiteX644" fmla="*/ 5189136 w 5543211"/>
                <a:gd name="connsiteY644" fmla="*/ 3351288 h 3677172"/>
                <a:gd name="connsiteX645" fmla="*/ 5189136 w 5543211"/>
                <a:gd name="connsiteY645" fmla="*/ 3337119 h 3677172"/>
                <a:gd name="connsiteX646" fmla="*/ 5183331 w 5543211"/>
                <a:gd name="connsiteY646" fmla="*/ 3337351 h 3677172"/>
                <a:gd name="connsiteX647" fmla="*/ 5185669 w 5543211"/>
                <a:gd name="connsiteY647" fmla="*/ 3357233 h 3677172"/>
                <a:gd name="connsiteX648" fmla="*/ 5184703 w 5543211"/>
                <a:gd name="connsiteY648" fmla="*/ 3358891 h 3677172"/>
                <a:gd name="connsiteX649" fmla="*/ 5182183 w 5543211"/>
                <a:gd name="connsiteY649" fmla="*/ 3339267 h 3677172"/>
                <a:gd name="connsiteX650" fmla="*/ 591906 w 5543211"/>
                <a:gd name="connsiteY650" fmla="*/ 3600129 h 3677172"/>
                <a:gd name="connsiteX651" fmla="*/ 627629 w 5543211"/>
                <a:gd name="connsiteY651" fmla="*/ 3598829 h 3677172"/>
                <a:gd name="connsiteX652" fmla="*/ 589693 w 5543211"/>
                <a:gd name="connsiteY652" fmla="*/ 3605442 h 3677172"/>
                <a:gd name="connsiteX653" fmla="*/ 472848 w 5543211"/>
                <a:gd name="connsiteY653" fmla="*/ 3620496 h 3677172"/>
                <a:gd name="connsiteX654" fmla="*/ 591906 w 5543211"/>
                <a:gd name="connsiteY654" fmla="*/ 3600129 h 3677172"/>
                <a:gd name="connsiteX655" fmla="*/ 472848 w 5543211"/>
                <a:gd name="connsiteY655" fmla="*/ 3606328 h 3677172"/>
                <a:gd name="connsiteX656" fmla="*/ 472848 w 5543211"/>
                <a:gd name="connsiteY656" fmla="*/ 3620496 h 3677172"/>
                <a:gd name="connsiteX657" fmla="*/ 472848 w 5543211"/>
                <a:gd name="connsiteY657" fmla="*/ 3606328 h 3677172"/>
                <a:gd name="connsiteX658" fmla="*/ 5224485 w 5543211"/>
                <a:gd name="connsiteY658" fmla="*/ 3331733 h 3677172"/>
                <a:gd name="connsiteX659" fmla="*/ 5224543 w 5543211"/>
                <a:gd name="connsiteY659" fmla="*/ 3331806 h 3677172"/>
                <a:gd name="connsiteX660" fmla="*/ 5231625 w 5543211"/>
                <a:gd name="connsiteY660" fmla="*/ 3351288 h 3677172"/>
                <a:gd name="connsiteX661" fmla="*/ 5231615 w 5543211"/>
                <a:gd name="connsiteY661" fmla="*/ 3351325 h 3677172"/>
                <a:gd name="connsiteX662" fmla="*/ 5219242 w 5543211"/>
                <a:gd name="connsiteY662" fmla="*/ 3358428 h 3677172"/>
                <a:gd name="connsiteX663" fmla="*/ 5219232 w 5543211"/>
                <a:gd name="connsiteY663" fmla="*/ 3358372 h 3677172"/>
                <a:gd name="connsiteX664" fmla="*/ 5216000 w 5543211"/>
                <a:gd name="connsiteY664" fmla="*/ 3336813 h 3677172"/>
                <a:gd name="connsiteX665" fmla="*/ 5222773 w 5543211"/>
                <a:gd name="connsiteY665" fmla="*/ 3333577 h 3677172"/>
                <a:gd name="connsiteX666" fmla="*/ 5182775 w 5543211"/>
                <a:gd name="connsiteY666" fmla="*/ 3332623 h 3677172"/>
                <a:gd name="connsiteX667" fmla="*/ 5184004 w 5543211"/>
                <a:gd name="connsiteY667" fmla="*/ 3336229 h 3677172"/>
                <a:gd name="connsiteX668" fmla="*/ 5183331 w 5543211"/>
                <a:gd name="connsiteY668" fmla="*/ 3337351 h 3677172"/>
                <a:gd name="connsiteX669" fmla="*/ 5488679 w 5543211"/>
                <a:gd name="connsiteY669" fmla="*/ 3312014 h 3677172"/>
                <a:gd name="connsiteX670" fmla="*/ 5512296 w 5543211"/>
                <a:gd name="connsiteY670" fmla="*/ 3326702 h 3677172"/>
                <a:gd name="connsiteX671" fmla="*/ 5508776 w 5543211"/>
                <a:gd name="connsiteY671" fmla="*/ 3331267 h 3677172"/>
                <a:gd name="connsiteX672" fmla="*/ 5188355 w 5543211"/>
                <a:gd name="connsiteY672" fmla="*/ 3328975 h 3677172"/>
                <a:gd name="connsiteX673" fmla="*/ 5188370 w 5543211"/>
                <a:gd name="connsiteY673" fmla="*/ 3329076 h 3677172"/>
                <a:gd name="connsiteX674" fmla="*/ 5189136 w 5543211"/>
                <a:gd name="connsiteY674" fmla="*/ 3351288 h 3677172"/>
                <a:gd name="connsiteX675" fmla="*/ 5184004 w 5543211"/>
                <a:gd name="connsiteY675" fmla="*/ 3336229 h 3677172"/>
                <a:gd name="connsiteX676" fmla="*/ 5214180 w 5543211"/>
                <a:gd name="connsiteY676" fmla="*/ 3324678 h 3677172"/>
                <a:gd name="connsiteX677" fmla="*/ 5216000 w 5543211"/>
                <a:gd name="connsiteY677" fmla="*/ 3336813 h 3677172"/>
                <a:gd name="connsiteX678" fmla="*/ 5213025 w 5543211"/>
                <a:gd name="connsiteY678" fmla="*/ 3338235 h 3677172"/>
                <a:gd name="connsiteX679" fmla="*/ 5212166 w 5543211"/>
                <a:gd name="connsiteY679" fmla="*/ 3325738 h 3677172"/>
                <a:gd name="connsiteX680" fmla="*/ 5190442 w 5543211"/>
                <a:gd name="connsiteY680" fmla="*/ 3325495 h 3677172"/>
                <a:gd name="connsiteX681" fmla="*/ 5191570 w 5543211"/>
                <a:gd name="connsiteY681" fmla="*/ 3329813 h 3677172"/>
                <a:gd name="connsiteX682" fmla="*/ 5192852 w 5543211"/>
                <a:gd name="connsiteY682" fmla="*/ 3337819 h 3677172"/>
                <a:gd name="connsiteX683" fmla="*/ 5189564 w 5543211"/>
                <a:gd name="connsiteY683" fmla="*/ 3337200 h 3677172"/>
                <a:gd name="connsiteX684" fmla="*/ 5188370 w 5543211"/>
                <a:gd name="connsiteY684" fmla="*/ 3329076 h 3677172"/>
                <a:gd name="connsiteX685" fmla="*/ 5188366 w 5543211"/>
                <a:gd name="connsiteY685" fmla="*/ 3328956 h 3677172"/>
                <a:gd name="connsiteX686" fmla="*/ 755187 w 5543211"/>
                <a:gd name="connsiteY686" fmla="*/ 3576594 h 3677172"/>
                <a:gd name="connsiteX687" fmla="*/ 841086 w 5543211"/>
                <a:gd name="connsiteY687" fmla="*/ 3577990 h 3677172"/>
                <a:gd name="connsiteX688" fmla="*/ 1237651 w 5543211"/>
                <a:gd name="connsiteY688" fmla="*/ 3549652 h 3677172"/>
                <a:gd name="connsiteX689" fmla="*/ 1761683 w 5543211"/>
                <a:gd name="connsiteY689" fmla="*/ 3535483 h 3677172"/>
                <a:gd name="connsiteX690" fmla="*/ 2299878 w 5543211"/>
                <a:gd name="connsiteY690" fmla="*/ 3507146 h 3677172"/>
                <a:gd name="connsiteX691" fmla="*/ 2823910 w 5543211"/>
                <a:gd name="connsiteY691" fmla="*/ 3507146 h 3677172"/>
                <a:gd name="connsiteX692" fmla="*/ 3347942 w 5543211"/>
                <a:gd name="connsiteY692" fmla="*/ 3478808 h 3677172"/>
                <a:gd name="connsiteX693" fmla="*/ 4410169 w 5543211"/>
                <a:gd name="connsiteY693" fmla="*/ 3436301 h 3677172"/>
                <a:gd name="connsiteX694" fmla="*/ 4672185 w 5543211"/>
                <a:gd name="connsiteY694" fmla="*/ 3422133 h 3677172"/>
                <a:gd name="connsiteX695" fmla="*/ 4750082 w 5543211"/>
                <a:gd name="connsiteY695" fmla="*/ 3422132 h 3677172"/>
                <a:gd name="connsiteX696" fmla="*/ 4863386 w 5543211"/>
                <a:gd name="connsiteY696" fmla="*/ 3422132 h 3677172"/>
                <a:gd name="connsiteX697" fmla="*/ 4971379 w 5543211"/>
                <a:gd name="connsiteY697" fmla="*/ 3422133 h 3677172"/>
                <a:gd name="connsiteX698" fmla="*/ 5047503 w 5543211"/>
                <a:gd name="connsiteY698" fmla="*/ 3422132 h 3677172"/>
                <a:gd name="connsiteX699" fmla="*/ 4849223 w 5543211"/>
                <a:gd name="connsiteY699" fmla="*/ 3434530 h 3677172"/>
                <a:gd name="connsiteX700" fmla="*/ 4650941 w 5543211"/>
                <a:gd name="connsiteY700" fmla="*/ 3436301 h 3677172"/>
                <a:gd name="connsiteX701" fmla="*/ 3588714 w 5543211"/>
                <a:gd name="connsiteY701" fmla="*/ 3492977 h 3677172"/>
                <a:gd name="connsiteX702" fmla="*/ 3326698 w 5543211"/>
                <a:gd name="connsiteY702" fmla="*/ 3501832 h 3677172"/>
                <a:gd name="connsiteX703" fmla="*/ 3224344 w 5543211"/>
                <a:gd name="connsiteY703" fmla="*/ 3509443 h 3677172"/>
                <a:gd name="connsiteX704" fmla="*/ 2830992 w 5543211"/>
                <a:gd name="connsiteY704" fmla="*/ 3516001 h 3677172"/>
                <a:gd name="connsiteX705" fmla="*/ 2686142 w 5543211"/>
                <a:gd name="connsiteY705" fmla="*/ 3521315 h 3677172"/>
                <a:gd name="connsiteX706" fmla="*/ 2540650 w 5543211"/>
                <a:gd name="connsiteY706" fmla="*/ 3521314 h 3677172"/>
                <a:gd name="connsiteX707" fmla="*/ 2271552 w 5543211"/>
                <a:gd name="connsiteY707" fmla="*/ 3530170 h 3677172"/>
                <a:gd name="connsiteX708" fmla="*/ 2140038 w 5543211"/>
                <a:gd name="connsiteY708" fmla="*/ 3539691 h 3677172"/>
                <a:gd name="connsiteX709" fmla="*/ 2030781 w 5543211"/>
                <a:gd name="connsiteY709" fmla="*/ 3542568 h 3677172"/>
                <a:gd name="connsiteX710" fmla="*/ 1761687 w 5543211"/>
                <a:gd name="connsiteY710" fmla="*/ 3549652 h 3677172"/>
                <a:gd name="connsiteX711" fmla="*/ 1740439 w 5543211"/>
                <a:gd name="connsiteY711" fmla="*/ 3549652 h 3677172"/>
                <a:gd name="connsiteX712" fmla="*/ 1478422 w 5543211"/>
                <a:gd name="connsiteY712" fmla="*/ 3549652 h 3677172"/>
                <a:gd name="connsiteX713" fmla="*/ 954390 w 5543211"/>
                <a:gd name="connsiteY713" fmla="*/ 3592159 h 3677172"/>
                <a:gd name="connsiteX714" fmla="*/ 713619 w 5543211"/>
                <a:gd name="connsiteY714" fmla="*/ 3595701 h 3677172"/>
                <a:gd name="connsiteX715" fmla="*/ 627629 w 5543211"/>
                <a:gd name="connsiteY715" fmla="*/ 3598829 h 3677172"/>
                <a:gd name="connsiteX716" fmla="*/ 706538 w 5543211"/>
                <a:gd name="connsiteY716" fmla="*/ 3585074 h 3677172"/>
                <a:gd name="connsiteX717" fmla="*/ 5442080 w 5543211"/>
                <a:gd name="connsiteY717" fmla="*/ 3305183 h 3677172"/>
                <a:gd name="connsiteX718" fmla="*/ 5442300 w 5543211"/>
                <a:gd name="connsiteY718" fmla="*/ 3305239 h 3677172"/>
                <a:gd name="connsiteX719" fmla="*/ 5486338 w 5543211"/>
                <a:gd name="connsiteY719" fmla="*/ 3324279 h 3677172"/>
                <a:gd name="connsiteX720" fmla="*/ 5505043 w 5543211"/>
                <a:gd name="connsiteY720" fmla="*/ 3336107 h 3677172"/>
                <a:gd name="connsiteX721" fmla="*/ 5504263 w 5543211"/>
                <a:gd name="connsiteY721" fmla="*/ 3337119 h 3677172"/>
                <a:gd name="connsiteX722" fmla="*/ 5503413 w 5543211"/>
                <a:gd name="connsiteY722" fmla="*/ 3337882 h 3677172"/>
                <a:gd name="connsiteX723" fmla="*/ 5466672 w 5543211"/>
                <a:gd name="connsiteY723" fmla="*/ 3318668 h 3677172"/>
                <a:gd name="connsiteX724" fmla="*/ 5464208 w 5543211"/>
                <a:gd name="connsiteY724" fmla="*/ 3316308 h 3677172"/>
                <a:gd name="connsiteX725" fmla="*/ 5288277 w 5543211"/>
                <a:gd name="connsiteY725" fmla="*/ 3311095 h 3677172"/>
                <a:gd name="connsiteX726" fmla="*/ 5290047 w 5543211"/>
                <a:gd name="connsiteY726" fmla="*/ 3312324 h 3677172"/>
                <a:gd name="connsiteX727" fmla="*/ 5299147 w 5543211"/>
                <a:gd name="connsiteY727" fmla="*/ 3316897 h 3677172"/>
                <a:gd name="connsiteX728" fmla="*/ 5289517 w 5543211"/>
                <a:gd name="connsiteY728" fmla="*/ 3340634 h 3677172"/>
                <a:gd name="connsiteX729" fmla="*/ 5257765 w 5543211"/>
                <a:gd name="connsiteY729" fmla="*/ 3355294 h 3677172"/>
                <a:gd name="connsiteX730" fmla="*/ 5276615 w 5543211"/>
                <a:gd name="connsiteY730" fmla="*/ 3326558 h 3677172"/>
                <a:gd name="connsiteX731" fmla="*/ 5288277 w 5543211"/>
                <a:gd name="connsiteY731" fmla="*/ 3322950 h 3677172"/>
                <a:gd name="connsiteX732" fmla="*/ 5288277 w 5543211"/>
                <a:gd name="connsiteY732" fmla="*/ 3315866 h 3677172"/>
                <a:gd name="connsiteX733" fmla="*/ 5288277 w 5543211"/>
                <a:gd name="connsiteY733" fmla="*/ 3308781 h 3677172"/>
                <a:gd name="connsiteX734" fmla="*/ 5288277 w 5543211"/>
                <a:gd name="connsiteY734" fmla="*/ 3311095 h 3677172"/>
                <a:gd name="connsiteX735" fmla="*/ 5287234 w 5543211"/>
                <a:gd name="connsiteY735" fmla="*/ 3310371 h 3677172"/>
                <a:gd name="connsiteX736" fmla="*/ 651656 w 5543211"/>
                <a:gd name="connsiteY736" fmla="*/ 3576219 h 3677172"/>
                <a:gd name="connsiteX737" fmla="*/ 665729 w 5543211"/>
                <a:gd name="connsiteY737" fmla="*/ 3576252 h 3677172"/>
                <a:gd name="connsiteX738" fmla="*/ 655197 w 5543211"/>
                <a:gd name="connsiteY738" fmla="*/ 3577990 h 3677172"/>
                <a:gd name="connsiteX739" fmla="*/ 472848 w 5543211"/>
                <a:gd name="connsiteY739" fmla="*/ 3606328 h 3677172"/>
                <a:gd name="connsiteX740" fmla="*/ 651656 w 5543211"/>
                <a:gd name="connsiteY740" fmla="*/ 3576219 h 3677172"/>
                <a:gd name="connsiteX741" fmla="*/ 5201388 w 5543211"/>
                <a:gd name="connsiteY741" fmla="*/ 3313284 h 3677172"/>
                <a:gd name="connsiteX742" fmla="*/ 5201307 w 5543211"/>
                <a:gd name="connsiteY742" fmla="*/ 3315866 h 3677172"/>
                <a:gd name="connsiteX743" fmla="*/ 5203299 w 5543211"/>
                <a:gd name="connsiteY743" fmla="*/ 3333256 h 3677172"/>
                <a:gd name="connsiteX744" fmla="*/ 5203299 w 5543211"/>
                <a:gd name="connsiteY744" fmla="*/ 3337119 h 3677172"/>
                <a:gd name="connsiteX745" fmla="*/ 5201881 w 5543211"/>
                <a:gd name="connsiteY745" fmla="*/ 3339519 h 3677172"/>
                <a:gd name="connsiteX746" fmla="*/ 5197853 w 5543211"/>
                <a:gd name="connsiteY746" fmla="*/ 3338761 h 3677172"/>
                <a:gd name="connsiteX747" fmla="*/ 5194465 w 5543211"/>
                <a:gd name="connsiteY747" fmla="*/ 3320686 h 3677172"/>
                <a:gd name="connsiteX748" fmla="*/ 5200864 w 5543211"/>
                <a:gd name="connsiteY748" fmla="*/ 3313431 h 3677172"/>
                <a:gd name="connsiteX749" fmla="*/ 5211124 w 5543211"/>
                <a:gd name="connsiteY749" fmla="*/ 3310557 h 3677172"/>
                <a:gd name="connsiteX750" fmla="*/ 5212166 w 5543211"/>
                <a:gd name="connsiteY750" fmla="*/ 3325738 h 3677172"/>
                <a:gd name="connsiteX751" fmla="*/ 5209053 w 5543211"/>
                <a:gd name="connsiteY751" fmla="*/ 3327378 h 3677172"/>
                <a:gd name="connsiteX752" fmla="*/ 5203669 w 5543211"/>
                <a:gd name="connsiteY752" fmla="*/ 3336491 h 3677172"/>
                <a:gd name="connsiteX753" fmla="*/ 5203299 w 5543211"/>
                <a:gd name="connsiteY753" fmla="*/ 3333256 h 3677172"/>
                <a:gd name="connsiteX754" fmla="*/ 5203299 w 5543211"/>
                <a:gd name="connsiteY754" fmla="*/ 3312749 h 3677172"/>
                <a:gd name="connsiteX755" fmla="*/ 5217462 w 5543211"/>
                <a:gd name="connsiteY755" fmla="*/ 3308781 h 3677172"/>
                <a:gd name="connsiteX756" fmla="*/ 5236936 w 5543211"/>
                <a:gd name="connsiteY756" fmla="*/ 3317637 h 3677172"/>
                <a:gd name="connsiteX757" fmla="*/ 5237144 w 5543211"/>
                <a:gd name="connsiteY757" fmla="*/ 3318094 h 3677172"/>
                <a:gd name="connsiteX758" fmla="*/ 5224485 w 5543211"/>
                <a:gd name="connsiteY758" fmla="*/ 3331733 h 3677172"/>
                <a:gd name="connsiteX759" fmla="*/ 5217462 w 5543211"/>
                <a:gd name="connsiteY759" fmla="*/ 3322950 h 3677172"/>
                <a:gd name="connsiteX760" fmla="*/ 5214180 w 5543211"/>
                <a:gd name="connsiteY760" fmla="*/ 3324678 h 3677172"/>
                <a:gd name="connsiteX761" fmla="*/ 5212025 w 5543211"/>
                <a:gd name="connsiteY761" fmla="*/ 3310304 h 3677172"/>
                <a:gd name="connsiteX762" fmla="*/ 5275377 w 5543211"/>
                <a:gd name="connsiteY762" fmla="*/ 3302140 h 3677172"/>
                <a:gd name="connsiteX763" fmla="*/ 5287234 w 5543211"/>
                <a:gd name="connsiteY763" fmla="*/ 3310371 h 3677172"/>
                <a:gd name="connsiteX764" fmla="*/ 5276615 w 5543211"/>
                <a:gd name="connsiteY764" fmla="*/ 3326558 h 3677172"/>
                <a:gd name="connsiteX765" fmla="*/ 5266811 w 5543211"/>
                <a:gd name="connsiteY765" fmla="*/ 3329592 h 3677172"/>
                <a:gd name="connsiteX766" fmla="*/ 5246343 w 5543211"/>
                <a:gd name="connsiteY766" fmla="*/ 3342713 h 3677172"/>
                <a:gd name="connsiteX767" fmla="*/ 5245788 w 5543211"/>
                <a:gd name="connsiteY767" fmla="*/ 3337119 h 3677172"/>
                <a:gd name="connsiteX768" fmla="*/ 5237144 w 5543211"/>
                <a:gd name="connsiteY768" fmla="*/ 3318094 h 3677172"/>
                <a:gd name="connsiteX769" fmla="*/ 5245788 w 5543211"/>
                <a:gd name="connsiteY769" fmla="*/ 3308782 h 3677172"/>
                <a:gd name="connsiteX770" fmla="*/ 5267032 w 5543211"/>
                <a:gd name="connsiteY770" fmla="*/ 3307010 h 3677172"/>
                <a:gd name="connsiteX771" fmla="*/ 5184500 w 5543211"/>
                <a:gd name="connsiteY771" fmla="*/ 3302745 h 3677172"/>
                <a:gd name="connsiteX772" fmla="*/ 5187913 w 5543211"/>
                <a:gd name="connsiteY772" fmla="*/ 3315813 h 3677172"/>
                <a:gd name="connsiteX773" fmla="*/ 5188366 w 5543211"/>
                <a:gd name="connsiteY773" fmla="*/ 3328956 h 3677172"/>
                <a:gd name="connsiteX774" fmla="*/ 5188355 w 5543211"/>
                <a:gd name="connsiteY774" fmla="*/ 3328975 h 3677172"/>
                <a:gd name="connsiteX775" fmla="*/ 5210330 w 5543211"/>
                <a:gd name="connsiteY775" fmla="*/ 3299004 h 3677172"/>
                <a:gd name="connsiteX776" fmla="*/ 5212025 w 5543211"/>
                <a:gd name="connsiteY776" fmla="*/ 3310304 h 3677172"/>
                <a:gd name="connsiteX777" fmla="*/ 5211124 w 5543211"/>
                <a:gd name="connsiteY777" fmla="*/ 3310557 h 3677172"/>
                <a:gd name="connsiteX778" fmla="*/ 5391328 w 5543211"/>
                <a:gd name="connsiteY778" fmla="*/ 3287429 h 3677172"/>
                <a:gd name="connsiteX779" fmla="*/ 5421055 w 5543211"/>
                <a:gd name="connsiteY779" fmla="*/ 3294612 h 3677172"/>
                <a:gd name="connsiteX780" fmla="*/ 5442080 w 5543211"/>
                <a:gd name="connsiteY780" fmla="*/ 3305183 h 3677172"/>
                <a:gd name="connsiteX781" fmla="*/ 5427953 w 5543211"/>
                <a:gd name="connsiteY781" fmla="*/ 3301586 h 3677172"/>
                <a:gd name="connsiteX782" fmla="*/ 5404433 w 5543211"/>
                <a:gd name="connsiteY782" fmla="*/ 3273004 h 3677172"/>
                <a:gd name="connsiteX783" fmla="*/ 5435218 w 5543211"/>
                <a:gd name="connsiteY783" fmla="*/ 3280444 h 3677172"/>
                <a:gd name="connsiteX784" fmla="*/ 5478371 w 5543211"/>
                <a:gd name="connsiteY784" fmla="*/ 3302140 h 3677172"/>
                <a:gd name="connsiteX785" fmla="*/ 5488679 w 5543211"/>
                <a:gd name="connsiteY785" fmla="*/ 3312014 h 3677172"/>
                <a:gd name="connsiteX786" fmla="*/ 5463544 w 5543211"/>
                <a:gd name="connsiteY786" fmla="*/ 3296384 h 3677172"/>
                <a:gd name="connsiteX787" fmla="*/ 5177100 w 5543211"/>
                <a:gd name="connsiteY787" fmla="*/ 3284363 h 3677172"/>
                <a:gd name="connsiteX788" fmla="*/ 5182775 w 5543211"/>
                <a:gd name="connsiteY788" fmla="*/ 3332623 h 3677172"/>
                <a:gd name="connsiteX789" fmla="*/ 5180455 w 5543211"/>
                <a:gd name="connsiteY789" fmla="*/ 3325814 h 3677172"/>
                <a:gd name="connsiteX790" fmla="*/ 5179177 w 5543211"/>
                <a:gd name="connsiteY790" fmla="*/ 3315866 h 3677172"/>
                <a:gd name="connsiteX791" fmla="*/ 1726276 w 5543211"/>
                <a:gd name="connsiteY791" fmla="*/ 3480579 h 3677172"/>
                <a:gd name="connsiteX792" fmla="*/ 2257389 w 5543211"/>
                <a:gd name="connsiteY792" fmla="*/ 3450470 h 3677172"/>
                <a:gd name="connsiteX793" fmla="*/ 3319616 w 5543211"/>
                <a:gd name="connsiteY793" fmla="*/ 3450470 h 3677172"/>
                <a:gd name="connsiteX794" fmla="*/ 3843648 w 5543211"/>
                <a:gd name="connsiteY794" fmla="*/ 3422132 h 3677172"/>
                <a:gd name="connsiteX795" fmla="*/ 4367680 w 5543211"/>
                <a:gd name="connsiteY795" fmla="*/ 3407963 h 3677172"/>
                <a:gd name="connsiteX796" fmla="*/ 4905875 w 5543211"/>
                <a:gd name="connsiteY796" fmla="*/ 3407963 h 3677172"/>
                <a:gd name="connsiteX797" fmla="*/ 5033342 w 5543211"/>
                <a:gd name="connsiteY797" fmla="*/ 3400879 h 3677172"/>
                <a:gd name="connsiteX798" fmla="*/ 5087886 w 5543211"/>
                <a:gd name="connsiteY798" fmla="*/ 3400121 h 3677172"/>
                <a:gd name="connsiteX799" fmla="*/ 5074061 w 5543211"/>
                <a:gd name="connsiteY799" fmla="*/ 3400879 h 3677172"/>
                <a:gd name="connsiteX800" fmla="*/ 4934201 w 5543211"/>
                <a:gd name="connsiteY800" fmla="*/ 3407964 h 3677172"/>
                <a:gd name="connsiteX801" fmla="*/ 4672185 w 5543211"/>
                <a:gd name="connsiteY801" fmla="*/ 3422133 h 3677172"/>
                <a:gd name="connsiteX802" fmla="*/ 4672185 w 5543211"/>
                <a:gd name="connsiteY802" fmla="*/ 3422133 h 3677172"/>
                <a:gd name="connsiteX803" fmla="*/ 4636778 w 5543211"/>
                <a:gd name="connsiteY803" fmla="*/ 3422133 h 3677172"/>
                <a:gd name="connsiteX804" fmla="*/ 4112746 w 5543211"/>
                <a:gd name="connsiteY804" fmla="*/ 3436301 h 3677172"/>
                <a:gd name="connsiteX805" fmla="*/ 3574551 w 5543211"/>
                <a:gd name="connsiteY805" fmla="*/ 3464639 h 3677172"/>
                <a:gd name="connsiteX806" fmla="*/ 2526487 w 5543211"/>
                <a:gd name="connsiteY806" fmla="*/ 3478808 h 3677172"/>
                <a:gd name="connsiteX807" fmla="*/ 1464259 w 5543211"/>
                <a:gd name="connsiteY807" fmla="*/ 3521314 h 3677172"/>
                <a:gd name="connsiteX808" fmla="*/ 940228 w 5543211"/>
                <a:gd name="connsiteY808" fmla="*/ 3549652 h 3677172"/>
                <a:gd name="connsiteX809" fmla="*/ 823383 w 5543211"/>
                <a:gd name="connsiteY809" fmla="*/ 3564707 h 3677172"/>
                <a:gd name="connsiteX810" fmla="*/ 755187 w 5543211"/>
                <a:gd name="connsiteY810" fmla="*/ 3576594 h 3677172"/>
                <a:gd name="connsiteX811" fmla="*/ 745707 w 5543211"/>
                <a:gd name="connsiteY811" fmla="*/ 3576440 h 3677172"/>
                <a:gd name="connsiteX812" fmla="*/ 665729 w 5543211"/>
                <a:gd name="connsiteY812" fmla="*/ 3576252 h 3677172"/>
                <a:gd name="connsiteX813" fmla="*/ 826923 w 5543211"/>
                <a:gd name="connsiteY813" fmla="*/ 3549652 h 3677172"/>
                <a:gd name="connsiteX814" fmla="*/ 1195162 w 5543211"/>
                <a:gd name="connsiteY814" fmla="*/ 3521315 h 3677172"/>
                <a:gd name="connsiteX815" fmla="*/ 1726276 w 5543211"/>
                <a:gd name="connsiteY815" fmla="*/ 3480579 h 3677172"/>
                <a:gd name="connsiteX816" fmla="*/ 5182841 w 5543211"/>
                <a:gd name="connsiteY816" fmla="*/ 3277295 h 3677172"/>
                <a:gd name="connsiteX817" fmla="*/ 5191570 w 5543211"/>
                <a:gd name="connsiteY817" fmla="*/ 3305239 h 3677172"/>
                <a:gd name="connsiteX818" fmla="*/ 5194465 w 5543211"/>
                <a:gd name="connsiteY818" fmla="*/ 3320686 h 3677172"/>
                <a:gd name="connsiteX819" fmla="*/ 5190906 w 5543211"/>
                <a:gd name="connsiteY819" fmla="*/ 3324721 h 3677172"/>
                <a:gd name="connsiteX820" fmla="*/ 5190442 w 5543211"/>
                <a:gd name="connsiteY820" fmla="*/ 3325495 h 3677172"/>
                <a:gd name="connsiteX821" fmla="*/ 5187913 w 5543211"/>
                <a:gd name="connsiteY821" fmla="*/ 3315813 h 3677172"/>
                <a:gd name="connsiteX822" fmla="*/ 5187365 w 5543211"/>
                <a:gd name="connsiteY822" fmla="*/ 3299926 h 3677172"/>
                <a:gd name="connsiteX823" fmla="*/ 5256826 w 5543211"/>
                <a:gd name="connsiteY823" fmla="*/ 3269064 h 3677172"/>
                <a:gd name="connsiteX824" fmla="*/ 5330766 w 5543211"/>
                <a:gd name="connsiteY824" fmla="*/ 3280444 h 3677172"/>
                <a:gd name="connsiteX825" fmla="*/ 5350265 w 5543211"/>
                <a:gd name="connsiteY825" fmla="*/ 3281802 h 3677172"/>
                <a:gd name="connsiteX826" fmla="*/ 5427953 w 5543211"/>
                <a:gd name="connsiteY826" fmla="*/ 3301586 h 3677172"/>
                <a:gd name="connsiteX827" fmla="*/ 5451152 w 5543211"/>
                <a:gd name="connsiteY827" fmla="*/ 3310553 h 3677172"/>
                <a:gd name="connsiteX828" fmla="*/ 5466672 w 5543211"/>
                <a:gd name="connsiteY828" fmla="*/ 3318668 h 3677172"/>
                <a:gd name="connsiteX829" fmla="*/ 5492573 w 5543211"/>
                <a:gd name="connsiteY829" fmla="*/ 3343482 h 3677172"/>
                <a:gd name="connsiteX830" fmla="*/ 5485495 w 5543211"/>
                <a:gd name="connsiteY830" fmla="*/ 3349009 h 3677172"/>
                <a:gd name="connsiteX831" fmla="*/ 5470183 w 5543211"/>
                <a:gd name="connsiteY831" fmla="*/ 3340440 h 3677172"/>
                <a:gd name="connsiteX832" fmla="*/ 5330766 w 5543211"/>
                <a:gd name="connsiteY832" fmla="*/ 3294612 h 3677172"/>
                <a:gd name="connsiteX833" fmla="*/ 5267065 w 5543211"/>
                <a:gd name="connsiteY833" fmla="*/ 3275104 h 3677172"/>
                <a:gd name="connsiteX834" fmla="*/ 5162781 w 5543211"/>
                <a:gd name="connsiteY834" fmla="*/ 3273947 h 3677172"/>
                <a:gd name="connsiteX835" fmla="*/ 5180455 w 5543211"/>
                <a:gd name="connsiteY835" fmla="*/ 3325814 h 3677172"/>
                <a:gd name="connsiteX836" fmla="*/ 5182183 w 5543211"/>
                <a:gd name="connsiteY836" fmla="*/ 3339267 h 3677172"/>
                <a:gd name="connsiteX837" fmla="*/ 5179085 w 5543211"/>
                <a:gd name="connsiteY837" fmla="*/ 3344432 h 3677172"/>
                <a:gd name="connsiteX838" fmla="*/ 5177186 w 5543211"/>
                <a:gd name="connsiteY838" fmla="*/ 3330034 h 3677172"/>
                <a:gd name="connsiteX839" fmla="*/ 5174973 w 5543211"/>
                <a:gd name="connsiteY839" fmla="*/ 3266274 h 3677172"/>
                <a:gd name="connsiteX840" fmla="*/ 5176223 w 5543211"/>
                <a:gd name="connsiteY840" fmla="*/ 3271059 h 3677172"/>
                <a:gd name="connsiteX841" fmla="*/ 5177100 w 5543211"/>
                <a:gd name="connsiteY841" fmla="*/ 3284363 h 3677172"/>
                <a:gd name="connsiteX842" fmla="*/ 5219438 w 5543211"/>
                <a:gd name="connsiteY842" fmla="*/ 3263309 h 3677172"/>
                <a:gd name="connsiteX843" fmla="*/ 5233166 w 5543211"/>
                <a:gd name="connsiteY843" fmla="*/ 3265422 h 3677172"/>
                <a:gd name="connsiteX844" fmla="*/ 5244017 w 5543211"/>
                <a:gd name="connsiteY844" fmla="*/ 3268046 h 3677172"/>
                <a:gd name="connsiteX845" fmla="*/ 5267065 w 5543211"/>
                <a:gd name="connsiteY845" fmla="*/ 3275104 h 3677172"/>
                <a:gd name="connsiteX846" fmla="*/ 5297129 w 5543211"/>
                <a:gd name="connsiteY846" fmla="*/ 3292841 h 3677172"/>
                <a:gd name="connsiteX847" fmla="*/ 5387418 w 5543211"/>
                <a:gd name="connsiteY847" fmla="*/ 3337119 h 3677172"/>
                <a:gd name="connsiteX848" fmla="*/ 5342937 w 5543211"/>
                <a:gd name="connsiteY848" fmla="*/ 3327821 h 3677172"/>
                <a:gd name="connsiteX849" fmla="*/ 5327227 w 5543211"/>
                <a:gd name="connsiteY849" fmla="*/ 3331009 h 3677172"/>
                <a:gd name="connsiteX850" fmla="*/ 5299147 w 5543211"/>
                <a:gd name="connsiteY850" fmla="*/ 3316897 h 3677172"/>
                <a:gd name="connsiteX851" fmla="*/ 5302440 w 5543211"/>
                <a:gd name="connsiteY851" fmla="*/ 3308781 h 3677172"/>
                <a:gd name="connsiteX852" fmla="*/ 5288277 w 5543211"/>
                <a:gd name="connsiteY852" fmla="*/ 3294612 h 3677172"/>
                <a:gd name="connsiteX853" fmla="*/ 5275377 w 5543211"/>
                <a:gd name="connsiteY853" fmla="*/ 3302140 h 3677172"/>
                <a:gd name="connsiteX854" fmla="*/ 5281869 w 5543211"/>
                <a:gd name="connsiteY854" fmla="*/ 3259428 h 3677172"/>
                <a:gd name="connsiteX855" fmla="*/ 5295358 w 5543211"/>
                <a:gd name="connsiteY855" fmla="*/ 3260961 h 3677172"/>
                <a:gd name="connsiteX856" fmla="*/ 5373255 w 5543211"/>
                <a:gd name="connsiteY856" fmla="*/ 3280443 h 3677172"/>
                <a:gd name="connsiteX857" fmla="*/ 5391328 w 5543211"/>
                <a:gd name="connsiteY857" fmla="*/ 3287429 h 3677172"/>
                <a:gd name="connsiteX858" fmla="*/ 5375246 w 5543211"/>
                <a:gd name="connsiteY858" fmla="*/ 3283543 h 3677172"/>
                <a:gd name="connsiteX859" fmla="*/ 5350265 w 5543211"/>
                <a:gd name="connsiteY859" fmla="*/ 3281802 h 3677172"/>
                <a:gd name="connsiteX860" fmla="*/ 5344929 w 5543211"/>
                <a:gd name="connsiteY860" fmla="*/ 3280444 h 3677172"/>
                <a:gd name="connsiteX861" fmla="*/ 5300005 w 5543211"/>
                <a:gd name="connsiteY861" fmla="*/ 3265832 h 3677172"/>
                <a:gd name="connsiteX862" fmla="*/ 5160810 w 5543211"/>
                <a:gd name="connsiteY862" fmla="*/ 3266275 h 3677172"/>
                <a:gd name="connsiteX863" fmla="*/ 5162781 w 5543211"/>
                <a:gd name="connsiteY863" fmla="*/ 3273947 h 3677172"/>
                <a:gd name="connsiteX864" fmla="*/ 5162580 w 5543211"/>
                <a:gd name="connsiteY864" fmla="*/ 3273359 h 3677172"/>
                <a:gd name="connsiteX865" fmla="*/ 5160847 w 5543211"/>
                <a:gd name="connsiteY865" fmla="*/ 3267578 h 3677172"/>
                <a:gd name="connsiteX866" fmla="*/ 5204637 w 5543211"/>
                <a:gd name="connsiteY866" fmla="*/ 3261031 h 3677172"/>
                <a:gd name="connsiteX867" fmla="*/ 5206096 w 5543211"/>
                <a:gd name="connsiteY867" fmla="*/ 3261256 h 3677172"/>
                <a:gd name="connsiteX868" fmla="*/ 5209937 w 5543211"/>
                <a:gd name="connsiteY868" fmla="*/ 3293284 h 3677172"/>
                <a:gd name="connsiteX869" fmla="*/ 5210330 w 5543211"/>
                <a:gd name="connsiteY869" fmla="*/ 3299004 h 3677172"/>
                <a:gd name="connsiteX870" fmla="*/ 5203028 w 5543211"/>
                <a:gd name="connsiteY870" fmla="*/ 3260784 h 3677172"/>
                <a:gd name="connsiteX871" fmla="*/ 5203299 w 5543211"/>
                <a:gd name="connsiteY871" fmla="*/ 3260825 h 3677172"/>
                <a:gd name="connsiteX872" fmla="*/ 5203299 w 5543211"/>
                <a:gd name="connsiteY872" fmla="*/ 3294612 h 3677172"/>
                <a:gd name="connsiteX873" fmla="*/ 5203299 w 5543211"/>
                <a:gd name="connsiteY873" fmla="*/ 3312749 h 3677172"/>
                <a:gd name="connsiteX874" fmla="*/ 5201388 w 5543211"/>
                <a:gd name="connsiteY874" fmla="*/ 3313284 h 3677172"/>
                <a:gd name="connsiteX875" fmla="*/ 5205802 w 5543211"/>
                <a:gd name="connsiteY875" fmla="*/ 3258805 h 3677172"/>
                <a:gd name="connsiteX876" fmla="*/ 5216771 w 5543211"/>
                <a:gd name="connsiteY876" fmla="*/ 3261457 h 3677172"/>
                <a:gd name="connsiteX877" fmla="*/ 5219438 w 5543211"/>
                <a:gd name="connsiteY877" fmla="*/ 3263309 h 3677172"/>
                <a:gd name="connsiteX878" fmla="*/ 5206096 w 5543211"/>
                <a:gd name="connsiteY878" fmla="*/ 3261256 h 3677172"/>
                <a:gd name="connsiteX879" fmla="*/ 5203299 w 5543211"/>
                <a:gd name="connsiteY879" fmla="*/ 3258200 h 3677172"/>
                <a:gd name="connsiteX880" fmla="*/ 5204247 w 5543211"/>
                <a:gd name="connsiteY880" fmla="*/ 3258429 h 3677172"/>
                <a:gd name="connsiteX881" fmla="*/ 5204637 w 5543211"/>
                <a:gd name="connsiteY881" fmla="*/ 3261031 h 3677172"/>
                <a:gd name="connsiteX882" fmla="*/ 5203299 w 5543211"/>
                <a:gd name="connsiteY882" fmla="*/ 3260825 h 3677172"/>
                <a:gd name="connsiteX883" fmla="*/ 5164793 w 5543211"/>
                <a:gd name="connsiteY883" fmla="*/ 3260297 h 3677172"/>
                <a:gd name="connsiteX884" fmla="*/ 5174973 w 5543211"/>
                <a:gd name="connsiteY884" fmla="*/ 3266274 h 3677172"/>
                <a:gd name="connsiteX885" fmla="*/ 5160810 w 5543211"/>
                <a:gd name="connsiteY885" fmla="*/ 3266275 h 3677172"/>
                <a:gd name="connsiteX886" fmla="*/ 5160414 w 5543211"/>
                <a:gd name="connsiteY886" fmla="*/ 3266138 h 3677172"/>
                <a:gd name="connsiteX887" fmla="*/ 5158821 w 5543211"/>
                <a:gd name="connsiteY887" fmla="*/ 3260824 h 3677172"/>
                <a:gd name="connsiteX888" fmla="*/ 5177760 w 5543211"/>
                <a:gd name="connsiteY888" fmla="*/ 3256895 h 3677172"/>
                <a:gd name="connsiteX889" fmla="*/ 5178795 w 5543211"/>
                <a:gd name="connsiteY889" fmla="*/ 3257054 h 3677172"/>
                <a:gd name="connsiteX890" fmla="*/ 5182841 w 5543211"/>
                <a:gd name="connsiteY890" fmla="*/ 3277295 h 3677172"/>
                <a:gd name="connsiteX891" fmla="*/ 5178907 w 5543211"/>
                <a:gd name="connsiteY891" fmla="*/ 3264700 h 3677172"/>
                <a:gd name="connsiteX892" fmla="*/ 5175263 w 5543211"/>
                <a:gd name="connsiteY892" fmla="*/ 3256510 h 3677172"/>
                <a:gd name="connsiteX893" fmla="*/ 5176403 w 5543211"/>
                <a:gd name="connsiteY893" fmla="*/ 3256686 h 3677172"/>
                <a:gd name="connsiteX894" fmla="*/ 5178907 w 5543211"/>
                <a:gd name="connsiteY894" fmla="*/ 3264700 h 3677172"/>
                <a:gd name="connsiteX895" fmla="*/ 5184500 w 5543211"/>
                <a:gd name="connsiteY895" fmla="*/ 3302745 h 3677172"/>
                <a:gd name="connsiteX896" fmla="*/ 5176223 w 5543211"/>
                <a:gd name="connsiteY896" fmla="*/ 3271059 h 3677172"/>
                <a:gd name="connsiteX897" fmla="*/ 5178388 w 5543211"/>
                <a:gd name="connsiteY897" fmla="*/ 3255018 h 3677172"/>
                <a:gd name="connsiteX898" fmla="*/ 5197324 w 5543211"/>
                <a:gd name="connsiteY898" fmla="*/ 3256755 h 3677172"/>
                <a:gd name="connsiteX899" fmla="*/ 5203110 w 5543211"/>
                <a:gd name="connsiteY899" fmla="*/ 3258154 h 3677172"/>
                <a:gd name="connsiteX900" fmla="*/ 5203028 w 5543211"/>
                <a:gd name="connsiteY900" fmla="*/ 3260784 h 3677172"/>
                <a:gd name="connsiteX901" fmla="*/ 5178795 w 5543211"/>
                <a:gd name="connsiteY901" fmla="*/ 3257054 h 3677172"/>
                <a:gd name="connsiteX902" fmla="*/ 5175809 w 5543211"/>
                <a:gd name="connsiteY902" fmla="*/ 3254782 h 3677172"/>
                <a:gd name="connsiteX903" fmla="*/ 5177472 w 5543211"/>
                <a:gd name="connsiteY903" fmla="*/ 3254934 h 3677172"/>
                <a:gd name="connsiteX904" fmla="*/ 5177760 w 5543211"/>
                <a:gd name="connsiteY904" fmla="*/ 3256895 h 3677172"/>
                <a:gd name="connsiteX905" fmla="*/ 5176403 w 5543211"/>
                <a:gd name="connsiteY905" fmla="*/ 3256686 h 3677172"/>
                <a:gd name="connsiteX906" fmla="*/ 5203299 w 5543211"/>
                <a:gd name="connsiteY906" fmla="*/ 3252106 h 3677172"/>
                <a:gd name="connsiteX907" fmla="*/ 5205152 w 5543211"/>
                <a:gd name="connsiteY907" fmla="*/ 3253392 h 3677172"/>
                <a:gd name="connsiteX908" fmla="*/ 5205802 w 5543211"/>
                <a:gd name="connsiteY908" fmla="*/ 3258805 h 3677172"/>
                <a:gd name="connsiteX909" fmla="*/ 5204247 w 5543211"/>
                <a:gd name="connsiteY909" fmla="*/ 3258429 h 3677172"/>
                <a:gd name="connsiteX910" fmla="*/ 5203299 w 5543211"/>
                <a:gd name="connsiteY910" fmla="*/ 3252107 h 3677172"/>
                <a:gd name="connsiteX911" fmla="*/ 5203299 w 5543211"/>
                <a:gd name="connsiteY911" fmla="*/ 3252106 h 3677172"/>
                <a:gd name="connsiteX912" fmla="*/ 5203299 w 5543211"/>
                <a:gd name="connsiteY912" fmla="*/ 3252107 h 3677172"/>
                <a:gd name="connsiteX913" fmla="*/ 5203299 w 5543211"/>
                <a:gd name="connsiteY913" fmla="*/ 3258200 h 3677172"/>
                <a:gd name="connsiteX914" fmla="*/ 5203110 w 5543211"/>
                <a:gd name="connsiteY914" fmla="*/ 3258154 h 3677172"/>
                <a:gd name="connsiteX915" fmla="*/ 5203299 w 5543211"/>
                <a:gd name="connsiteY915" fmla="*/ 3252105 h 3677172"/>
                <a:gd name="connsiteX916" fmla="*/ 5203299 w 5543211"/>
                <a:gd name="connsiteY916" fmla="*/ 3252106 h 3677172"/>
                <a:gd name="connsiteX917" fmla="*/ 5203299 w 5543211"/>
                <a:gd name="connsiteY917" fmla="*/ 3252106 h 3677172"/>
                <a:gd name="connsiteX918" fmla="*/ 5177056 w 5543211"/>
                <a:gd name="connsiteY918" fmla="*/ 3252106 h 3677172"/>
                <a:gd name="connsiteX919" fmla="*/ 5177806 w 5543211"/>
                <a:gd name="connsiteY919" fmla="*/ 3252106 h 3677172"/>
                <a:gd name="connsiteX920" fmla="*/ 5178388 w 5543211"/>
                <a:gd name="connsiteY920" fmla="*/ 3255018 h 3677172"/>
                <a:gd name="connsiteX921" fmla="*/ 5177472 w 5543211"/>
                <a:gd name="connsiteY921" fmla="*/ 3254934 h 3677172"/>
                <a:gd name="connsiteX922" fmla="*/ 5174973 w 5543211"/>
                <a:gd name="connsiteY922" fmla="*/ 3252106 h 3677172"/>
                <a:gd name="connsiteX923" fmla="*/ 5175809 w 5543211"/>
                <a:gd name="connsiteY923" fmla="*/ 3254782 h 3677172"/>
                <a:gd name="connsiteX924" fmla="*/ 5175146 w 5543211"/>
                <a:gd name="connsiteY924" fmla="*/ 3254721 h 3677172"/>
                <a:gd name="connsiteX925" fmla="*/ 5156477 w 5543211"/>
                <a:gd name="connsiteY925" fmla="*/ 3253008 h 3677172"/>
                <a:gd name="connsiteX926" fmla="*/ 5175146 w 5543211"/>
                <a:gd name="connsiteY926" fmla="*/ 3254721 h 3677172"/>
                <a:gd name="connsiteX927" fmla="*/ 5175263 w 5543211"/>
                <a:gd name="connsiteY927" fmla="*/ 3256510 h 3677172"/>
                <a:gd name="connsiteX928" fmla="*/ 5156669 w 5543211"/>
                <a:gd name="connsiteY928" fmla="*/ 3253649 h 3677172"/>
                <a:gd name="connsiteX929" fmla="*/ 5176743 w 5543211"/>
                <a:gd name="connsiteY929" fmla="*/ 3249980 h 3677172"/>
                <a:gd name="connsiteX930" fmla="*/ 5177056 w 5543211"/>
                <a:gd name="connsiteY930" fmla="*/ 3252106 h 3677172"/>
                <a:gd name="connsiteX931" fmla="*/ 5174973 w 5543211"/>
                <a:gd name="connsiteY931" fmla="*/ 3252106 h 3677172"/>
                <a:gd name="connsiteX932" fmla="*/ 5140001 w 5543211"/>
                <a:gd name="connsiteY932" fmla="*/ 3247674 h 3677172"/>
                <a:gd name="connsiteX933" fmla="*/ 5146647 w 5543211"/>
                <a:gd name="connsiteY933" fmla="*/ 3252106 h 3677172"/>
                <a:gd name="connsiteX934" fmla="*/ 5156669 w 5543211"/>
                <a:gd name="connsiteY934" fmla="*/ 3253649 h 3677172"/>
                <a:gd name="connsiteX935" fmla="*/ 5158821 w 5543211"/>
                <a:gd name="connsiteY935" fmla="*/ 3260824 h 3677172"/>
                <a:gd name="connsiteX936" fmla="*/ 5157269 w 5543211"/>
                <a:gd name="connsiteY936" fmla="*/ 3260961 h 3677172"/>
                <a:gd name="connsiteX937" fmla="*/ 5155056 w 5543211"/>
                <a:gd name="connsiteY937" fmla="*/ 3264282 h 3677172"/>
                <a:gd name="connsiteX938" fmla="*/ 5160414 w 5543211"/>
                <a:gd name="connsiteY938" fmla="*/ 3266138 h 3677172"/>
                <a:gd name="connsiteX939" fmla="*/ 5160847 w 5543211"/>
                <a:gd name="connsiteY939" fmla="*/ 3267578 h 3677172"/>
                <a:gd name="connsiteX940" fmla="*/ 5163690 w 5543211"/>
                <a:gd name="connsiteY940" fmla="*/ 3368580 h 3677172"/>
                <a:gd name="connsiteX941" fmla="*/ 5160810 w 5543211"/>
                <a:gd name="connsiteY941" fmla="*/ 3351288 h 3677172"/>
                <a:gd name="connsiteX942" fmla="*/ 5146647 w 5543211"/>
                <a:gd name="connsiteY942" fmla="*/ 3273359 h 3677172"/>
                <a:gd name="connsiteX943" fmla="*/ 5222383 w 5543211"/>
                <a:gd name="connsiteY943" fmla="*/ 3241906 h 3677172"/>
                <a:gd name="connsiteX944" fmla="*/ 5251099 w 5543211"/>
                <a:gd name="connsiteY944" fmla="*/ 3248564 h 3677172"/>
                <a:gd name="connsiteX945" fmla="*/ 5281869 w 5543211"/>
                <a:gd name="connsiteY945" fmla="*/ 3259428 h 3677172"/>
                <a:gd name="connsiteX946" fmla="*/ 5237916 w 5543211"/>
                <a:gd name="connsiteY946" fmla="*/ 3254432 h 3677172"/>
                <a:gd name="connsiteX947" fmla="*/ 5217462 w 5543211"/>
                <a:gd name="connsiteY947" fmla="*/ 3240467 h 3677172"/>
                <a:gd name="connsiteX948" fmla="*/ 5220745 w 5543211"/>
                <a:gd name="connsiteY948" fmla="*/ 3240585 h 3677172"/>
                <a:gd name="connsiteX949" fmla="*/ 5222383 w 5543211"/>
                <a:gd name="connsiteY949" fmla="*/ 3241906 h 3677172"/>
                <a:gd name="connsiteX950" fmla="*/ 5217462 w 5543211"/>
                <a:gd name="connsiteY950" fmla="*/ 3240765 h 3677172"/>
                <a:gd name="connsiteX951" fmla="*/ 5213296 w 5543211"/>
                <a:gd name="connsiteY951" fmla="*/ 3240318 h 3677172"/>
                <a:gd name="connsiteX952" fmla="*/ 5215945 w 5543211"/>
                <a:gd name="connsiteY952" fmla="*/ 3240413 h 3677172"/>
                <a:gd name="connsiteX953" fmla="*/ 5217462 w 5543211"/>
                <a:gd name="connsiteY953" fmla="*/ 3240765 h 3677172"/>
                <a:gd name="connsiteX954" fmla="*/ 5217462 w 5543211"/>
                <a:gd name="connsiteY954" fmla="*/ 3250335 h 3677172"/>
                <a:gd name="connsiteX955" fmla="*/ 5217462 w 5543211"/>
                <a:gd name="connsiteY955" fmla="*/ 3252106 h 3677172"/>
                <a:gd name="connsiteX956" fmla="*/ 5237916 w 5543211"/>
                <a:gd name="connsiteY956" fmla="*/ 3254432 h 3677172"/>
                <a:gd name="connsiteX957" fmla="*/ 5253976 w 5543211"/>
                <a:gd name="connsiteY957" fmla="*/ 3267382 h 3677172"/>
                <a:gd name="connsiteX958" fmla="*/ 5256826 w 5543211"/>
                <a:gd name="connsiteY958" fmla="*/ 3269064 h 3677172"/>
                <a:gd name="connsiteX959" fmla="*/ 5238706 w 5543211"/>
                <a:gd name="connsiteY959" fmla="*/ 3266275 h 3677172"/>
                <a:gd name="connsiteX960" fmla="*/ 5233166 w 5543211"/>
                <a:gd name="connsiteY960" fmla="*/ 3265422 h 3677172"/>
                <a:gd name="connsiteX961" fmla="*/ 5216771 w 5543211"/>
                <a:gd name="connsiteY961" fmla="*/ 3261457 h 3677172"/>
                <a:gd name="connsiteX962" fmla="*/ 5205152 w 5543211"/>
                <a:gd name="connsiteY962" fmla="*/ 3253392 h 3677172"/>
                <a:gd name="connsiteX963" fmla="*/ 5204447 w 5543211"/>
                <a:gd name="connsiteY963" fmla="*/ 3247510 h 3677172"/>
                <a:gd name="connsiteX964" fmla="*/ 5205069 w 5543211"/>
                <a:gd name="connsiteY964" fmla="*/ 3245021 h 3677172"/>
                <a:gd name="connsiteX965" fmla="*/ 5183824 w 5543211"/>
                <a:gd name="connsiteY965" fmla="*/ 3241479 h 3677172"/>
                <a:gd name="connsiteX966" fmla="*/ 5203299 w 5543211"/>
                <a:gd name="connsiteY966" fmla="*/ 3252106 h 3677172"/>
                <a:gd name="connsiteX967" fmla="*/ 5189136 w 5543211"/>
                <a:gd name="connsiteY967" fmla="*/ 3252106 h 3677172"/>
                <a:gd name="connsiteX968" fmla="*/ 5177806 w 5543211"/>
                <a:gd name="connsiteY968" fmla="*/ 3252106 h 3677172"/>
                <a:gd name="connsiteX969" fmla="*/ 5177257 w 5543211"/>
                <a:gd name="connsiteY969" fmla="*/ 3249364 h 3677172"/>
                <a:gd name="connsiteX970" fmla="*/ 5203299 w 5543211"/>
                <a:gd name="connsiteY970" fmla="*/ 3239961 h 3677172"/>
                <a:gd name="connsiteX971" fmla="*/ 5203542 w 5543211"/>
                <a:gd name="connsiteY971" fmla="*/ 3239970 h 3677172"/>
                <a:gd name="connsiteX972" fmla="*/ 5204447 w 5543211"/>
                <a:gd name="connsiteY972" fmla="*/ 3247510 h 3677172"/>
                <a:gd name="connsiteX973" fmla="*/ 5203299 w 5543211"/>
                <a:gd name="connsiteY973" fmla="*/ 3252105 h 3677172"/>
                <a:gd name="connsiteX974" fmla="*/ 5138831 w 5543211"/>
                <a:gd name="connsiteY974" fmla="*/ 3243149 h 3677172"/>
                <a:gd name="connsiteX975" fmla="*/ 5140001 w 5543211"/>
                <a:gd name="connsiteY975" fmla="*/ 3247674 h 3677172"/>
                <a:gd name="connsiteX976" fmla="*/ 5136024 w 5543211"/>
                <a:gd name="connsiteY976" fmla="*/ 3245021 h 3677172"/>
                <a:gd name="connsiteX977" fmla="*/ 5217462 w 5543211"/>
                <a:gd name="connsiteY977" fmla="*/ 3237937 h 3677172"/>
                <a:gd name="connsiteX978" fmla="*/ 5217462 w 5543211"/>
                <a:gd name="connsiteY978" fmla="*/ 3240467 h 3677172"/>
                <a:gd name="connsiteX979" fmla="*/ 5215945 w 5543211"/>
                <a:gd name="connsiteY979" fmla="*/ 3240413 h 3677172"/>
                <a:gd name="connsiteX980" fmla="*/ 5213943 w 5543211"/>
                <a:gd name="connsiteY980" fmla="*/ 3239949 h 3677172"/>
                <a:gd name="connsiteX981" fmla="*/ 5217462 w 5543211"/>
                <a:gd name="connsiteY981" fmla="*/ 3237937 h 3677172"/>
                <a:gd name="connsiteX982" fmla="*/ 5294652 w 5543211"/>
                <a:gd name="connsiteY982" fmla="*/ 3245981 h 3677172"/>
                <a:gd name="connsiteX983" fmla="*/ 5311734 w 5543211"/>
                <a:gd name="connsiteY983" fmla="*/ 3251442 h 3677172"/>
                <a:gd name="connsiteX984" fmla="*/ 5373255 w 5543211"/>
                <a:gd name="connsiteY984" fmla="*/ 3266275 h 3677172"/>
                <a:gd name="connsiteX985" fmla="*/ 5389086 w 5543211"/>
                <a:gd name="connsiteY985" fmla="*/ 3266935 h 3677172"/>
                <a:gd name="connsiteX986" fmla="*/ 5404433 w 5543211"/>
                <a:gd name="connsiteY986" fmla="*/ 3273004 h 3677172"/>
                <a:gd name="connsiteX987" fmla="*/ 5389409 w 5543211"/>
                <a:gd name="connsiteY987" fmla="*/ 3269374 h 3677172"/>
                <a:gd name="connsiteX988" fmla="*/ 5344929 w 5543211"/>
                <a:gd name="connsiteY988" fmla="*/ 3266275 h 3677172"/>
                <a:gd name="connsiteX989" fmla="*/ 5245788 w 5543211"/>
                <a:gd name="connsiteY989" fmla="*/ 3241479 h 3677172"/>
                <a:gd name="connsiteX990" fmla="*/ 5220745 w 5543211"/>
                <a:gd name="connsiteY990" fmla="*/ 3240585 h 3677172"/>
                <a:gd name="connsiteX991" fmla="*/ 5175122 w 5543211"/>
                <a:gd name="connsiteY991" fmla="*/ 3238954 h 3677172"/>
                <a:gd name="connsiteX992" fmla="*/ 5175177 w 5543211"/>
                <a:gd name="connsiteY992" fmla="*/ 3238956 h 3677172"/>
                <a:gd name="connsiteX993" fmla="*/ 5177257 w 5543211"/>
                <a:gd name="connsiteY993" fmla="*/ 3249364 h 3677172"/>
                <a:gd name="connsiteX994" fmla="*/ 5176743 w 5543211"/>
                <a:gd name="connsiteY994" fmla="*/ 3249980 h 3677172"/>
                <a:gd name="connsiteX995" fmla="*/ 5201844 w 5543211"/>
                <a:gd name="connsiteY995" fmla="*/ 3237144 h 3677172"/>
                <a:gd name="connsiteX996" fmla="*/ 5213943 w 5543211"/>
                <a:gd name="connsiteY996" fmla="*/ 3239949 h 3677172"/>
                <a:gd name="connsiteX997" fmla="*/ 5213296 w 5543211"/>
                <a:gd name="connsiteY997" fmla="*/ 3240318 h 3677172"/>
                <a:gd name="connsiteX998" fmla="*/ 5203542 w 5543211"/>
                <a:gd name="connsiteY998" fmla="*/ 3239970 h 3677172"/>
                <a:gd name="connsiteX999" fmla="*/ 5203299 w 5543211"/>
                <a:gd name="connsiteY999" fmla="*/ 3237937 h 3677172"/>
                <a:gd name="connsiteX1000" fmla="*/ 5174973 w 5543211"/>
                <a:gd name="connsiteY1000" fmla="*/ 3237937 h 3677172"/>
                <a:gd name="connsiteX1001" fmla="*/ 5203299 w 5543211"/>
                <a:gd name="connsiteY1001" fmla="*/ 3237937 h 3677172"/>
                <a:gd name="connsiteX1002" fmla="*/ 5203299 w 5543211"/>
                <a:gd name="connsiteY1002" fmla="*/ 3239961 h 3677172"/>
                <a:gd name="connsiteX1003" fmla="*/ 5175177 w 5543211"/>
                <a:gd name="connsiteY1003" fmla="*/ 3238956 h 3677172"/>
                <a:gd name="connsiteX1004" fmla="*/ 5151918 w 5543211"/>
                <a:gd name="connsiteY1004" fmla="*/ 3237805 h 3677172"/>
                <a:gd name="connsiteX1005" fmla="*/ 5175578 w 5543211"/>
                <a:gd name="connsiteY1005" fmla="*/ 3237210 h 3677172"/>
                <a:gd name="connsiteX1006" fmla="*/ 5174973 w 5543211"/>
                <a:gd name="connsiteY1006" fmla="*/ 3237937 h 3677172"/>
                <a:gd name="connsiteX1007" fmla="*/ 5175122 w 5543211"/>
                <a:gd name="connsiteY1007" fmla="*/ 3238954 h 3677172"/>
                <a:gd name="connsiteX1008" fmla="*/ 5152015 w 5543211"/>
                <a:gd name="connsiteY1008" fmla="*/ 3238129 h 3677172"/>
                <a:gd name="connsiteX1009" fmla="*/ 5146647 w 5543211"/>
                <a:gd name="connsiteY1009" fmla="*/ 3237937 h 3677172"/>
                <a:gd name="connsiteX1010" fmla="*/ 5152015 w 5543211"/>
                <a:gd name="connsiteY1010" fmla="*/ 3238129 h 3677172"/>
                <a:gd name="connsiteX1011" fmla="*/ 5156477 w 5543211"/>
                <a:gd name="connsiteY1011" fmla="*/ 3253008 h 3677172"/>
                <a:gd name="connsiteX1012" fmla="*/ 5146647 w 5543211"/>
                <a:gd name="connsiteY1012" fmla="*/ 3252106 h 3677172"/>
                <a:gd name="connsiteX1013" fmla="*/ 5146647 w 5543211"/>
                <a:gd name="connsiteY1013" fmla="*/ 3237937 h 3677172"/>
                <a:gd name="connsiteX1014" fmla="*/ 5183825 w 5543211"/>
                <a:gd name="connsiteY1014" fmla="*/ 3227310 h 3677172"/>
                <a:gd name="connsiteX1015" fmla="*/ 5201844 w 5543211"/>
                <a:gd name="connsiteY1015" fmla="*/ 3237144 h 3677172"/>
                <a:gd name="connsiteX1016" fmla="*/ 5199537 w 5543211"/>
                <a:gd name="connsiteY1016" fmla="*/ 3236609 h 3677172"/>
                <a:gd name="connsiteX1017" fmla="*/ 5175578 w 5543211"/>
                <a:gd name="connsiteY1017" fmla="*/ 3237210 h 3677172"/>
                <a:gd name="connsiteX1018" fmla="*/ 5134059 w 5543211"/>
                <a:gd name="connsiteY1018" fmla="*/ 3209775 h 3677172"/>
                <a:gd name="connsiteX1019" fmla="*/ 5148486 w 5543211"/>
                <a:gd name="connsiteY1019" fmla="*/ 3211384 h 3677172"/>
                <a:gd name="connsiteX1020" fmla="*/ 5151294 w 5543211"/>
                <a:gd name="connsiteY1020" fmla="*/ 3235723 h 3677172"/>
                <a:gd name="connsiteX1021" fmla="*/ 5151918 w 5543211"/>
                <a:gd name="connsiteY1021" fmla="*/ 3237805 h 3677172"/>
                <a:gd name="connsiteX1022" fmla="*/ 5146647 w 5543211"/>
                <a:gd name="connsiteY1022" fmla="*/ 3237937 h 3677172"/>
                <a:gd name="connsiteX1023" fmla="*/ 5138831 w 5543211"/>
                <a:gd name="connsiteY1023" fmla="*/ 3243149 h 3677172"/>
                <a:gd name="connsiteX1024" fmla="*/ 5136910 w 5543211"/>
                <a:gd name="connsiteY1024" fmla="*/ 3235723 h 3677172"/>
                <a:gd name="connsiteX1025" fmla="*/ 5133886 w 5543211"/>
                <a:gd name="connsiteY1025" fmla="*/ 3208196 h 3677172"/>
                <a:gd name="connsiteX1026" fmla="*/ 5134059 w 5543211"/>
                <a:gd name="connsiteY1026" fmla="*/ 3209775 h 3677172"/>
                <a:gd name="connsiteX1027" fmla="*/ 5132483 w 5543211"/>
                <a:gd name="connsiteY1027" fmla="*/ 3209599 h 3677172"/>
                <a:gd name="connsiteX1028" fmla="*/ 5132483 w 5543211"/>
                <a:gd name="connsiteY1028" fmla="*/ 3181261 h 3677172"/>
                <a:gd name="connsiteX1029" fmla="*/ 5401581 w 5543211"/>
                <a:gd name="connsiteY1029" fmla="*/ 3252106 h 3677172"/>
                <a:gd name="connsiteX1030" fmla="*/ 5543211 w 5543211"/>
                <a:gd name="connsiteY1030" fmla="*/ 3308781 h 3677172"/>
                <a:gd name="connsiteX1031" fmla="*/ 5529048 w 5543211"/>
                <a:gd name="connsiteY1031" fmla="*/ 3337119 h 3677172"/>
                <a:gd name="connsiteX1032" fmla="*/ 5512296 w 5543211"/>
                <a:gd name="connsiteY1032" fmla="*/ 3326702 h 3677172"/>
                <a:gd name="connsiteX1033" fmla="*/ 5516213 w 5543211"/>
                <a:gd name="connsiteY1033" fmla="*/ 3321622 h 3677172"/>
                <a:gd name="connsiteX1034" fmla="*/ 5514885 w 5543211"/>
                <a:gd name="connsiteY1034" fmla="*/ 3308781 h 3677172"/>
                <a:gd name="connsiteX1035" fmla="*/ 5458233 w 5543211"/>
                <a:gd name="connsiteY1035" fmla="*/ 3280444 h 3677172"/>
                <a:gd name="connsiteX1036" fmla="*/ 5415744 w 5543211"/>
                <a:gd name="connsiteY1036" fmla="*/ 3268045 h 3677172"/>
                <a:gd name="connsiteX1037" fmla="*/ 5389086 w 5543211"/>
                <a:gd name="connsiteY1037" fmla="*/ 3266935 h 3677172"/>
                <a:gd name="connsiteX1038" fmla="*/ 5387418 w 5543211"/>
                <a:gd name="connsiteY1038" fmla="*/ 3266275 h 3677172"/>
                <a:gd name="connsiteX1039" fmla="*/ 5302440 w 5543211"/>
                <a:gd name="connsiteY1039" fmla="*/ 3246793 h 3677172"/>
                <a:gd name="connsiteX1040" fmla="*/ 5294652 w 5543211"/>
                <a:gd name="connsiteY1040" fmla="*/ 3245981 h 3677172"/>
                <a:gd name="connsiteX1041" fmla="*/ 5252869 w 5543211"/>
                <a:gd name="connsiteY1041" fmla="*/ 3232624 h 3677172"/>
                <a:gd name="connsiteX1042" fmla="*/ 5194004 w 5543211"/>
                <a:gd name="connsiteY1042" fmla="*/ 3216462 h 3677172"/>
                <a:gd name="connsiteX1043" fmla="*/ 5148486 w 5543211"/>
                <a:gd name="connsiteY1043" fmla="*/ 3211384 h 3677172"/>
                <a:gd name="connsiteX1044" fmla="*/ 5146647 w 5543211"/>
                <a:gd name="connsiteY1044" fmla="*/ 3195430 h 3677172"/>
                <a:gd name="connsiteX1045" fmla="*/ 5144876 w 5543211"/>
                <a:gd name="connsiteY1045" fmla="*/ 3197201 h 3677172"/>
                <a:gd name="connsiteX1046" fmla="*/ 5133886 w 5543211"/>
                <a:gd name="connsiteY1046" fmla="*/ 3208196 h 3677172"/>
                <a:gd name="connsiteX1047" fmla="*/ 5132484 w 5543211"/>
                <a:gd name="connsiteY1047" fmla="*/ 3195430 h 3677172"/>
                <a:gd name="connsiteX1048" fmla="*/ 5132483 w 5543211"/>
                <a:gd name="connsiteY1048" fmla="*/ 3181261 h 3677172"/>
                <a:gd name="connsiteX1049" fmla="*/ 362240 w 5543211"/>
                <a:gd name="connsiteY1049" fmla="*/ 3267650 h 3677172"/>
                <a:gd name="connsiteX1050" fmla="*/ 359543 w 5543211"/>
                <a:gd name="connsiteY1050" fmla="*/ 3365457 h 3677172"/>
                <a:gd name="connsiteX1051" fmla="*/ 361535 w 5543211"/>
                <a:gd name="connsiteY1051" fmla="*/ 3556737 h 3677172"/>
                <a:gd name="connsiteX1052" fmla="*/ 368103 w 5543211"/>
                <a:gd name="connsiteY1052" fmla="*/ 3591142 h 3677172"/>
                <a:gd name="connsiteX1053" fmla="*/ 372830 w 5543211"/>
                <a:gd name="connsiteY1053" fmla="*/ 3582863 h 3677172"/>
                <a:gd name="connsiteX1054" fmla="*/ 387170 w 5543211"/>
                <a:gd name="connsiteY1054" fmla="*/ 3540279 h 3677172"/>
                <a:gd name="connsiteX1055" fmla="*/ 387170 w 5543211"/>
                <a:gd name="connsiteY1055" fmla="*/ 3497696 h 3677172"/>
                <a:gd name="connsiteX1056" fmla="*/ 372830 w 5543211"/>
                <a:gd name="connsiteY1056" fmla="*/ 3412530 h 3677172"/>
                <a:gd name="connsiteX1057" fmla="*/ 371038 w 5543211"/>
                <a:gd name="connsiteY1057" fmla="*/ 3327363 h 3677172"/>
                <a:gd name="connsiteX1058" fmla="*/ 349346 w 5543211"/>
                <a:gd name="connsiteY1058" fmla="*/ 2919632 h 3677172"/>
                <a:gd name="connsiteX1059" fmla="*/ 348893 w 5543211"/>
                <a:gd name="connsiteY1059" fmla="*/ 2919664 h 3677172"/>
                <a:gd name="connsiteX1060" fmla="*/ 330602 w 5543211"/>
                <a:gd name="connsiteY1060" fmla="*/ 2920812 h 3677172"/>
                <a:gd name="connsiteX1061" fmla="*/ 346293 w 5543211"/>
                <a:gd name="connsiteY1061" fmla="*/ 3021775 h 3677172"/>
                <a:gd name="connsiteX1062" fmla="*/ 349364 w 5543211"/>
                <a:gd name="connsiteY1062" fmla="*/ 2920244 h 3677172"/>
                <a:gd name="connsiteX1063" fmla="*/ 285725 w 5543211"/>
                <a:gd name="connsiteY1063" fmla="*/ 2914005 h 3677172"/>
                <a:gd name="connsiteX1064" fmla="*/ 285251 w 5543211"/>
                <a:gd name="connsiteY1064" fmla="*/ 2914608 h 3677172"/>
                <a:gd name="connsiteX1065" fmla="*/ 279718 w 5543211"/>
                <a:gd name="connsiteY1065" fmla="*/ 2915194 h 3677172"/>
                <a:gd name="connsiteX1066" fmla="*/ 348953 w 5543211"/>
                <a:gd name="connsiteY1066" fmla="*/ 2906261 h 3677172"/>
                <a:gd name="connsiteX1067" fmla="*/ 330108 w 5543211"/>
                <a:gd name="connsiteY1067" fmla="*/ 2907784 h 3677172"/>
                <a:gd name="connsiteX1068" fmla="*/ 330031 w 5543211"/>
                <a:gd name="connsiteY1068" fmla="*/ 2909864 h 3677172"/>
                <a:gd name="connsiteX1069" fmla="*/ 349000 w 5543211"/>
                <a:gd name="connsiteY1069" fmla="*/ 2907855 h 3677172"/>
                <a:gd name="connsiteX1070" fmla="*/ 211002 w 5543211"/>
                <a:gd name="connsiteY1070" fmla="*/ 2913260 h 3677172"/>
                <a:gd name="connsiteX1071" fmla="*/ 214537 w 5543211"/>
                <a:gd name="connsiteY1071" fmla="*/ 2914608 h 3677172"/>
                <a:gd name="connsiteX1072" fmla="*/ 214537 w 5543211"/>
                <a:gd name="connsiteY1072" fmla="*/ 2922099 h 3677172"/>
                <a:gd name="connsiteX1073" fmla="*/ 214537 w 5543211"/>
                <a:gd name="connsiteY1073" fmla="*/ 2928092 h 3677172"/>
                <a:gd name="connsiteX1074" fmla="*/ 205327 w 5543211"/>
                <a:gd name="connsiteY1074" fmla="*/ 2923075 h 3677172"/>
                <a:gd name="connsiteX1075" fmla="*/ 202162 w 5543211"/>
                <a:gd name="connsiteY1075" fmla="*/ 2921350 h 3677172"/>
                <a:gd name="connsiteX1076" fmla="*/ 200394 w 5543211"/>
                <a:gd name="connsiteY1076" fmla="*/ 2914608 h 3677172"/>
                <a:gd name="connsiteX1077" fmla="*/ 214537 w 5543211"/>
                <a:gd name="connsiteY1077" fmla="*/ 2912810 h 3677172"/>
                <a:gd name="connsiteX1078" fmla="*/ 214537 w 5543211"/>
                <a:gd name="connsiteY1078" fmla="*/ 2914608 h 3677172"/>
                <a:gd name="connsiteX1079" fmla="*/ 213252 w 5543211"/>
                <a:gd name="connsiteY1079" fmla="*/ 2912974 h 3677172"/>
                <a:gd name="connsiteX1080" fmla="*/ 290285 w 5543211"/>
                <a:gd name="connsiteY1080" fmla="*/ 2908209 h 3677172"/>
                <a:gd name="connsiteX1081" fmla="*/ 289965 w 5543211"/>
                <a:gd name="connsiteY1081" fmla="*/ 2908615 h 3677172"/>
                <a:gd name="connsiteX1082" fmla="*/ 214537 w 5543211"/>
                <a:gd name="connsiteY1082" fmla="*/ 2914608 h 3677172"/>
                <a:gd name="connsiteX1083" fmla="*/ 412536 w 5543211"/>
                <a:gd name="connsiteY1083" fmla="*/ 2901124 h 3677172"/>
                <a:gd name="connsiteX1084" fmla="*/ 402592 w 5543211"/>
                <a:gd name="connsiteY1084" fmla="*/ 2902178 h 3677172"/>
                <a:gd name="connsiteX1085" fmla="*/ 398902 w 5543211"/>
                <a:gd name="connsiteY1085" fmla="*/ 2902226 h 3677172"/>
                <a:gd name="connsiteX1086" fmla="*/ 290499 w 5543211"/>
                <a:gd name="connsiteY1086" fmla="*/ 2907936 h 3677172"/>
                <a:gd name="connsiteX1087" fmla="*/ 294090 w 5543211"/>
                <a:gd name="connsiteY1087" fmla="*/ 2907866 h 3677172"/>
                <a:gd name="connsiteX1088" fmla="*/ 296276 w 5543211"/>
                <a:gd name="connsiteY1088" fmla="*/ 2907702 h 3677172"/>
                <a:gd name="connsiteX1089" fmla="*/ 290285 w 5543211"/>
                <a:gd name="connsiteY1089" fmla="*/ 2908209 h 3677172"/>
                <a:gd name="connsiteX1090" fmla="*/ 348880 w 5543211"/>
                <a:gd name="connsiteY1090" fmla="*/ 2903769 h 3677172"/>
                <a:gd name="connsiteX1091" fmla="*/ 330207 w 5543211"/>
                <a:gd name="connsiteY1091" fmla="*/ 2905165 h 3677172"/>
                <a:gd name="connsiteX1092" fmla="*/ 330197 w 5543211"/>
                <a:gd name="connsiteY1092" fmla="*/ 2905419 h 3677172"/>
                <a:gd name="connsiteX1093" fmla="*/ 348885 w 5543211"/>
                <a:gd name="connsiteY1093" fmla="*/ 2903934 h 3677172"/>
                <a:gd name="connsiteX1094" fmla="*/ 157966 w 5543211"/>
                <a:gd name="connsiteY1094" fmla="*/ 2914608 h 3677172"/>
                <a:gd name="connsiteX1095" fmla="*/ 157966 w 5543211"/>
                <a:gd name="connsiteY1095" fmla="*/ 2928092 h 3677172"/>
                <a:gd name="connsiteX1096" fmla="*/ 157966 w 5543211"/>
                <a:gd name="connsiteY1096" fmla="*/ 2914608 h 3677172"/>
                <a:gd name="connsiteX1097" fmla="*/ 291312 w 5543211"/>
                <a:gd name="connsiteY1097" fmla="*/ 2906903 h 3677172"/>
                <a:gd name="connsiteX1098" fmla="*/ 290499 w 5543211"/>
                <a:gd name="connsiteY1098" fmla="*/ 2907936 h 3677172"/>
                <a:gd name="connsiteX1099" fmla="*/ 278718 w 5543211"/>
                <a:gd name="connsiteY1099" fmla="*/ 2908166 h 3677172"/>
                <a:gd name="connsiteX1100" fmla="*/ 250999 w 5543211"/>
                <a:gd name="connsiteY1100" fmla="*/ 2908709 h 3677172"/>
                <a:gd name="connsiteX1101" fmla="*/ 278718 w 5543211"/>
                <a:gd name="connsiteY1101" fmla="*/ 2908166 h 3677172"/>
                <a:gd name="connsiteX1102" fmla="*/ 214537 w 5543211"/>
                <a:gd name="connsiteY1102" fmla="*/ 2914608 h 3677172"/>
                <a:gd name="connsiteX1103" fmla="*/ 250999 w 5543211"/>
                <a:gd name="connsiteY1103" fmla="*/ 2908709 h 3677172"/>
                <a:gd name="connsiteX1104" fmla="*/ 348803 w 5543211"/>
                <a:gd name="connsiteY1104" fmla="*/ 2901133 h 3677172"/>
                <a:gd name="connsiteX1105" fmla="*/ 330288 w 5543211"/>
                <a:gd name="connsiteY1105" fmla="*/ 2902991 h 3677172"/>
                <a:gd name="connsiteX1106" fmla="*/ 330219 w 5543211"/>
                <a:gd name="connsiteY1106" fmla="*/ 2904835 h 3677172"/>
                <a:gd name="connsiteX1107" fmla="*/ 348865 w 5543211"/>
                <a:gd name="connsiteY1107" fmla="*/ 2903260 h 3677172"/>
                <a:gd name="connsiteX1108" fmla="*/ 210185 w 5543211"/>
                <a:gd name="connsiteY1108" fmla="*/ 2909076 h 3677172"/>
                <a:gd name="connsiteX1109" fmla="*/ 213252 w 5543211"/>
                <a:gd name="connsiteY1109" fmla="*/ 2912974 h 3677172"/>
                <a:gd name="connsiteX1110" fmla="*/ 211002 w 5543211"/>
                <a:gd name="connsiteY1110" fmla="*/ 2913260 h 3677172"/>
                <a:gd name="connsiteX1111" fmla="*/ 202239 w 5543211"/>
                <a:gd name="connsiteY1111" fmla="*/ 2909918 h 3677172"/>
                <a:gd name="connsiteX1112" fmla="*/ 389962 w 5543211"/>
                <a:gd name="connsiteY1112" fmla="*/ 2897002 h 3677172"/>
                <a:gd name="connsiteX1113" fmla="*/ 389996 w 5543211"/>
                <a:gd name="connsiteY1113" fmla="*/ 2897121 h 3677172"/>
                <a:gd name="connsiteX1114" fmla="*/ 384250 w 5543211"/>
                <a:gd name="connsiteY1114" fmla="*/ 2901124 h 3677172"/>
                <a:gd name="connsiteX1115" fmla="*/ 383726 w 5543211"/>
                <a:gd name="connsiteY1115" fmla="*/ 2897628 h 3677172"/>
                <a:gd name="connsiteX1116" fmla="*/ 418847 w 5543211"/>
                <a:gd name="connsiteY1116" fmla="*/ 2894104 h 3677172"/>
                <a:gd name="connsiteX1117" fmla="*/ 412536 w 5543211"/>
                <a:gd name="connsiteY1117" fmla="*/ 2901124 h 3677172"/>
                <a:gd name="connsiteX1118" fmla="*/ 412536 w 5543211"/>
                <a:gd name="connsiteY1118" fmla="*/ 2894737 h 3677172"/>
                <a:gd name="connsiteX1119" fmla="*/ 196210 w 5543211"/>
                <a:gd name="connsiteY1119" fmla="*/ 2906505 h 3677172"/>
                <a:gd name="connsiteX1120" fmla="*/ 196859 w 5543211"/>
                <a:gd name="connsiteY1120" fmla="*/ 2907866 h 3677172"/>
                <a:gd name="connsiteX1121" fmla="*/ 202239 w 5543211"/>
                <a:gd name="connsiteY1121" fmla="*/ 2909918 h 3677172"/>
                <a:gd name="connsiteX1122" fmla="*/ 157966 w 5543211"/>
                <a:gd name="connsiteY1122" fmla="*/ 2914608 h 3677172"/>
                <a:gd name="connsiteX1123" fmla="*/ 295042 w 5543211"/>
                <a:gd name="connsiteY1123" fmla="*/ 2900087 h 3677172"/>
                <a:gd name="connsiteX1124" fmla="*/ 295858 w 5543211"/>
                <a:gd name="connsiteY1124" fmla="*/ 2901124 h 3677172"/>
                <a:gd name="connsiteX1125" fmla="*/ 294679 w 5543211"/>
                <a:gd name="connsiteY1125" fmla="*/ 2902622 h 3677172"/>
                <a:gd name="connsiteX1126" fmla="*/ 214537 w 5543211"/>
                <a:gd name="connsiteY1126" fmla="*/ 2912810 h 3677172"/>
                <a:gd name="connsiteX1127" fmla="*/ 214537 w 5543211"/>
                <a:gd name="connsiteY1127" fmla="*/ 2908615 h 3677172"/>
                <a:gd name="connsiteX1128" fmla="*/ 483249 w 5543211"/>
                <a:gd name="connsiteY1128" fmla="*/ 2887640 h 3677172"/>
                <a:gd name="connsiteX1129" fmla="*/ 483249 w 5543211"/>
                <a:gd name="connsiteY1129" fmla="*/ 2901124 h 3677172"/>
                <a:gd name="connsiteX1130" fmla="*/ 483249 w 5543211"/>
                <a:gd name="connsiteY1130" fmla="*/ 2887640 h 3677172"/>
                <a:gd name="connsiteX1131" fmla="*/ 214537 w 5543211"/>
                <a:gd name="connsiteY1131" fmla="*/ 2902622 h 3677172"/>
                <a:gd name="connsiteX1132" fmla="*/ 214537 w 5543211"/>
                <a:gd name="connsiteY1132" fmla="*/ 2908615 h 3677172"/>
                <a:gd name="connsiteX1133" fmla="*/ 210185 w 5543211"/>
                <a:gd name="connsiteY1133" fmla="*/ 2909076 h 3677172"/>
                <a:gd name="connsiteX1134" fmla="*/ 209233 w 5543211"/>
                <a:gd name="connsiteY1134" fmla="*/ 2907866 h 3677172"/>
                <a:gd name="connsiteX1135" fmla="*/ 208661 w 5543211"/>
                <a:gd name="connsiteY1135" fmla="*/ 2903867 h 3677172"/>
                <a:gd name="connsiteX1136" fmla="*/ 348605 w 5543211"/>
                <a:gd name="connsiteY1136" fmla="*/ 2894413 h 3677172"/>
                <a:gd name="connsiteX1137" fmla="*/ 330537 w 5543211"/>
                <a:gd name="connsiteY1137" fmla="*/ 2896326 h 3677172"/>
                <a:gd name="connsiteX1138" fmla="*/ 330472 w 5543211"/>
                <a:gd name="connsiteY1138" fmla="*/ 2898072 h 3677172"/>
                <a:gd name="connsiteX1139" fmla="*/ 348645 w 5543211"/>
                <a:gd name="connsiteY1139" fmla="*/ 2895762 h 3677172"/>
                <a:gd name="connsiteX1140" fmla="*/ 388043 w 5543211"/>
                <a:gd name="connsiteY1140" fmla="*/ 2890235 h 3677172"/>
                <a:gd name="connsiteX1141" fmla="*/ 388185 w 5543211"/>
                <a:gd name="connsiteY1141" fmla="*/ 2890736 h 3677172"/>
                <a:gd name="connsiteX1142" fmla="*/ 382796 w 5543211"/>
                <a:gd name="connsiteY1142" fmla="*/ 2891421 h 3677172"/>
                <a:gd name="connsiteX1143" fmla="*/ 382703 w 5543211"/>
                <a:gd name="connsiteY1143" fmla="*/ 2890801 h 3677172"/>
                <a:gd name="connsiteX1144" fmla="*/ 230971 w 5543211"/>
                <a:gd name="connsiteY1144" fmla="*/ 2899140 h 3677172"/>
                <a:gd name="connsiteX1145" fmla="*/ 214537 w 5543211"/>
                <a:gd name="connsiteY1145" fmla="*/ 2902622 h 3677172"/>
                <a:gd name="connsiteX1146" fmla="*/ 214537 w 5543211"/>
                <a:gd name="connsiteY1146" fmla="*/ 2901124 h 3677172"/>
                <a:gd name="connsiteX1147" fmla="*/ 232502 w 5543211"/>
                <a:gd name="connsiteY1147" fmla="*/ 2898573 h 3677172"/>
                <a:gd name="connsiteX1148" fmla="*/ 214537 w 5543211"/>
                <a:gd name="connsiteY1148" fmla="*/ 2901124 h 3677172"/>
                <a:gd name="connsiteX1149" fmla="*/ 208570 w 5543211"/>
                <a:gd name="connsiteY1149" fmla="*/ 2903231 h 3677172"/>
                <a:gd name="connsiteX1150" fmla="*/ 208661 w 5543211"/>
                <a:gd name="connsiteY1150" fmla="*/ 2903867 h 3677172"/>
                <a:gd name="connsiteX1151" fmla="*/ 196210 w 5543211"/>
                <a:gd name="connsiteY1151" fmla="*/ 2906505 h 3677172"/>
                <a:gd name="connsiteX1152" fmla="*/ 194649 w 5543211"/>
                <a:gd name="connsiteY1152" fmla="*/ 2903231 h 3677172"/>
                <a:gd name="connsiteX1153" fmla="*/ 200394 w 5543211"/>
                <a:gd name="connsiteY1153" fmla="*/ 2901124 h 3677172"/>
                <a:gd name="connsiteX1154" fmla="*/ 241788 w 5543211"/>
                <a:gd name="connsiteY1154" fmla="*/ 2897835 h 3677172"/>
                <a:gd name="connsiteX1155" fmla="*/ 230971 w 5543211"/>
                <a:gd name="connsiteY1155" fmla="*/ 2899140 h 3677172"/>
                <a:gd name="connsiteX1156" fmla="*/ 234339 w 5543211"/>
                <a:gd name="connsiteY1156" fmla="*/ 2898427 h 3677172"/>
                <a:gd name="connsiteX1157" fmla="*/ 235983 w 5543211"/>
                <a:gd name="connsiteY1157" fmla="*/ 2898079 h 3677172"/>
                <a:gd name="connsiteX1158" fmla="*/ 234339 w 5543211"/>
                <a:gd name="connsiteY1158" fmla="*/ 2898427 h 3677172"/>
                <a:gd name="connsiteX1159" fmla="*/ 232502 w 5543211"/>
                <a:gd name="connsiteY1159" fmla="*/ 2898573 h 3677172"/>
                <a:gd name="connsiteX1160" fmla="*/ 412536 w 5543211"/>
                <a:gd name="connsiteY1160" fmla="*/ 2887640 h 3677172"/>
                <a:gd name="connsiteX1161" fmla="*/ 412536 w 5543211"/>
                <a:gd name="connsiteY1161" fmla="*/ 2894737 h 3677172"/>
                <a:gd name="connsiteX1162" fmla="*/ 389962 w 5543211"/>
                <a:gd name="connsiteY1162" fmla="*/ 2897002 h 3677172"/>
                <a:gd name="connsiteX1163" fmla="*/ 388185 w 5543211"/>
                <a:gd name="connsiteY1163" fmla="*/ 2890736 h 3677172"/>
                <a:gd name="connsiteX1164" fmla="*/ 288807 w 5543211"/>
                <a:gd name="connsiteY1164" fmla="*/ 2892161 h 3677172"/>
                <a:gd name="connsiteX1165" fmla="*/ 290242 w 5543211"/>
                <a:gd name="connsiteY1165" fmla="*/ 2893985 h 3677172"/>
                <a:gd name="connsiteX1166" fmla="*/ 241788 w 5543211"/>
                <a:gd name="connsiteY1166" fmla="*/ 2897835 h 3677172"/>
                <a:gd name="connsiteX1167" fmla="*/ 330828 w 5543211"/>
                <a:gd name="connsiteY1167" fmla="*/ 2888553 h 3677172"/>
                <a:gd name="connsiteX1168" fmla="*/ 330745 w 5543211"/>
                <a:gd name="connsiteY1168" fmla="*/ 2890767 h 3677172"/>
                <a:gd name="connsiteX1169" fmla="*/ 348457 w 5543211"/>
                <a:gd name="connsiteY1169" fmla="*/ 2889360 h 3677172"/>
                <a:gd name="connsiteX1170" fmla="*/ 348422 w 5543211"/>
                <a:gd name="connsiteY1170" fmla="*/ 2888144 h 3677172"/>
                <a:gd name="connsiteX1171" fmla="*/ 297626 w 5543211"/>
                <a:gd name="connsiteY1171" fmla="*/ 2889325 h 3677172"/>
                <a:gd name="connsiteX1172" fmla="*/ 315800 w 5543211"/>
                <a:gd name="connsiteY1172" fmla="*/ 2888903 h 3677172"/>
                <a:gd name="connsiteX1173" fmla="*/ 288807 w 5543211"/>
                <a:gd name="connsiteY1173" fmla="*/ 2892161 h 3677172"/>
                <a:gd name="connsiteX1174" fmla="*/ 287687 w 5543211"/>
                <a:gd name="connsiteY1174" fmla="*/ 2890737 h 3677172"/>
                <a:gd name="connsiteX1175" fmla="*/ 285251 w 5543211"/>
                <a:gd name="connsiteY1175" fmla="*/ 2887640 h 3677172"/>
                <a:gd name="connsiteX1176" fmla="*/ 287687 w 5543211"/>
                <a:gd name="connsiteY1176" fmla="*/ 2890737 h 3677172"/>
                <a:gd name="connsiteX1177" fmla="*/ 235983 w 5543211"/>
                <a:gd name="connsiteY1177" fmla="*/ 2898079 h 3677172"/>
                <a:gd name="connsiteX1178" fmla="*/ 338454 w 5543211"/>
                <a:gd name="connsiteY1178" fmla="*/ 2684748 h 3677172"/>
                <a:gd name="connsiteX1179" fmla="*/ 336981 w 5543211"/>
                <a:gd name="connsiteY1179" fmla="*/ 2724103 h 3677172"/>
                <a:gd name="connsiteX1180" fmla="*/ 330883 w 5543211"/>
                <a:gd name="connsiteY1180" fmla="*/ 2887083 h 3677172"/>
                <a:gd name="connsiteX1181" fmla="*/ 348329 w 5543211"/>
                <a:gd name="connsiteY1181" fmla="*/ 2884977 h 3677172"/>
                <a:gd name="connsiteX1182" fmla="*/ 345380 w 5543211"/>
                <a:gd name="connsiteY1182" fmla="*/ 2784533 h 3677172"/>
                <a:gd name="connsiteX1183" fmla="*/ 324715 w 5543211"/>
                <a:gd name="connsiteY1183" fmla="*/ 2367877 h 3677172"/>
                <a:gd name="connsiteX1184" fmla="*/ 319626 w 5543211"/>
                <a:gd name="connsiteY1184" fmla="*/ 2368173 h 3677172"/>
                <a:gd name="connsiteX1185" fmla="*/ 325906 w 5543211"/>
                <a:gd name="connsiteY1185" fmla="*/ 2458648 h 3677172"/>
                <a:gd name="connsiteX1186" fmla="*/ 328827 w 5543211"/>
                <a:gd name="connsiteY1186" fmla="*/ 2477771 h 3677172"/>
                <a:gd name="connsiteX1187" fmla="*/ 318452 w 5543211"/>
                <a:gd name="connsiteY1187" fmla="*/ 2351269 h 3677172"/>
                <a:gd name="connsiteX1188" fmla="*/ 319393 w 5543211"/>
                <a:gd name="connsiteY1188" fmla="*/ 2364816 h 3677172"/>
                <a:gd name="connsiteX1189" fmla="*/ 324595 w 5543211"/>
                <a:gd name="connsiteY1189" fmla="*/ 2364672 h 3677172"/>
                <a:gd name="connsiteX1190" fmla="*/ 324084 w 5543211"/>
                <a:gd name="connsiteY1190" fmla="*/ 2351008 h 3677172"/>
                <a:gd name="connsiteX1191" fmla="*/ 267653 w 5543211"/>
                <a:gd name="connsiteY1191" fmla="*/ 2351214 h 3677172"/>
                <a:gd name="connsiteX1192" fmla="*/ 293444 w 5543211"/>
                <a:gd name="connsiteY1192" fmla="*/ 2352409 h 3677172"/>
                <a:gd name="connsiteX1193" fmla="*/ 248999 w 5543211"/>
                <a:gd name="connsiteY1193" fmla="*/ 2359360 h 3677172"/>
                <a:gd name="connsiteX1194" fmla="*/ 223416 w 5543211"/>
                <a:gd name="connsiteY1194" fmla="*/ 2355825 h 3677172"/>
                <a:gd name="connsiteX1195" fmla="*/ 255449 w 5543211"/>
                <a:gd name="connsiteY1195" fmla="*/ 2352088 h 3677172"/>
                <a:gd name="connsiteX1196" fmla="*/ 323941 w 5543211"/>
                <a:gd name="connsiteY1196" fmla="*/ 2347184 h 3677172"/>
                <a:gd name="connsiteX1197" fmla="*/ 318197 w 5543211"/>
                <a:gd name="connsiteY1197" fmla="*/ 2347596 h 3677172"/>
                <a:gd name="connsiteX1198" fmla="*/ 318262 w 5543211"/>
                <a:gd name="connsiteY1198" fmla="*/ 2348528 h 3677172"/>
                <a:gd name="connsiteX1199" fmla="*/ 323957 w 5543211"/>
                <a:gd name="connsiteY1199" fmla="*/ 2347637 h 3677172"/>
                <a:gd name="connsiteX1200" fmla="*/ 323826 w 5543211"/>
                <a:gd name="connsiteY1200" fmla="*/ 2344111 h 3677172"/>
                <a:gd name="connsiteX1201" fmla="*/ 318003 w 5543211"/>
                <a:gd name="connsiteY1201" fmla="*/ 2344790 h 3677172"/>
                <a:gd name="connsiteX1202" fmla="*/ 318142 w 5543211"/>
                <a:gd name="connsiteY1202" fmla="*/ 2346800 h 3677172"/>
                <a:gd name="connsiteX1203" fmla="*/ 323926 w 5543211"/>
                <a:gd name="connsiteY1203" fmla="*/ 2346800 h 3677172"/>
                <a:gd name="connsiteX1204" fmla="*/ 425298 w 5543211"/>
                <a:gd name="connsiteY1204" fmla="*/ 2332272 h 3677172"/>
                <a:gd name="connsiteX1205" fmla="*/ 414920 w 5543211"/>
                <a:gd name="connsiteY1205" fmla="*/ 2346800 h 3677172"/>
                <a:gd name="connsiteX1206" fmla="*/ 414921 w 5543211"/>
                <a:gd name="connsiteY1206" fmla="*/ 2333483 h 3677172"/>
                <a:gd name="connsiteX1207" fmla="*/ 172363 w 5543211"/>
                <a:gd name="connsiteY1207" fmla="*/ 2346800 h 3677172"/>
                <a:gd name="connsiteX1208" fmla="*/ 172364 w 5543211"/>
                <a:gd name="connsiteY1208" fmla="*/ 2346800 h 3677172"/>
                <a:gd name="connsiteX1209" fmla="*/ 264278 w 5543211"/>
                <a:gd name="connsiteY1209" fmla="*/ 2351058 h 3677172"/>
                <a:gd name="connsiteX1210" fmla="*/ 255449 w 5543211"/>
                <a:gd name="connsiteY1210" fmla="*/ 2352088 h 3677172"/>
                <a:gd name="connsiteX1211" fmla="*/ 250836 w 5543211"/>
                <a:gd name="connsiteY1211" fmla="*/ 2352419 h 3677172"/>
                <a:gd name="connsiteX1212" fmla="*/ 429189 w 5543211"/>
                <a:gd name="connsiteY1212" fmla="*/ 2331818 h 3677172"/>
                <a:gd name="connsiteX1213" fmla="*/ 425298 w 5543211"/>
                <a:gd name="connsiteY1213" fmla="*/ 2332272 h 3677172"/>
                <a:gd name="connsiteX1214" fmla="*/ 425388 w 5543211"/>
                <a:gd name="connsiteY1214" fmla="*/ 2332146 h 3677172"/>
                <a:gd name="connsiteX1215" fmla="*/ 429189 w 5543211"/>
                <a:gd name="connsiteY1215" fmla="*/ 2331818 h 3677172"/>
                <a:gd name="connsiteX1216" fmla="*/ 429189 w 5543211"/>
                <a:gd name="connsiteY1216" fmla="*/ 2361782 h 3677172"/>
                <a:gd name="connsiteX1217" fmla="*/ 429189 w 5543211"/>
                <a:gd name="connsiteY1217" fmla="*/ 2331818 h 3677172"/>
                <a:gd name="connsiteX1218" fmla="*/ 158092 w 5543211"/>
                <a:gd name="connsiteY1218" fmla="*/ 2346800 h 3677172"/>
                <a:gd name="connsiteX1219" fmla="*/ 223416 w 5543211"/>
                <a:gd name="connsiteY1219" fmla="*/ 2355825 h 3677172"/>
                <a:gd name="connsiteX1220" fmla="*/ 172360 w 5543211"/>
                <a:gd name="connsiteY1220" fmla="*/ 2361782 h 3677172"/>
                <a:gd name="connsiteX1221" fmla="*/ 158092 w 5543211"/>
                <a:gd name="connsiteY1221" fmla="*/ 2346800 h 3677172"/>
                <a:gd name="connsiteX1222" fmla="*/ 170775 w 5543211"/>
                <a:gd name="connsiteY1222" fmla="*/ 2345690 h 3677172"/>
                <a:gd name="connsiteX1223" fmla="*/ 172360 w 5543211"/>
                <a:gd name="connsiteY1223" fmla="*/ 2346800 h 3677172"/>
                <a:gd name="connsiteX1224" fmla="*/ 172363 w 5543211"/>
                <a:gd name="connsiteY1224" fmla="*/ 2346800 h 3677172"/>
                <a:gd name="connsiteX1225" fmla="*/ 158092 w 5543211"/>
                <a:gd name="connsiteY1225" fmla="*/ 2346800 h 3677172"/>
                <a:gd name="connsiteX1226" fmla="*/ 323385 w 5543211"/>
                <a:gd name="connsiteY1226" fmla="*/ 2332337 h 3677172"/>
                <a:gd name="connsiteX1227" fmla="*/ 317176 w 5543211"/>
                <a:gd name="connsiteY1227" fmla="*/ 2332880 h 3677172"/>
                <a:gd name="connsiteX1228" fmla="*/ 317770 w 5543211"/>
                <a:gd name="connsiteY1228" fmla="*/ 2341434 h 3677172"/>
                <a:gd name="connsiteX1229" fmla="*/ 323706 w 5543211"/>
                <a:gd name="connsiteY1229" fmla="*/ 2340922 h 3677172"/>
                <a:gd name="connsiteX1230" fmla="*/ 170901 w 5543211"/>
                <a:gd name="connsiteY1230" fmla="*/ 2332840 h 3677172"/>
                <a:gd name="connsiteX1231" fmla="*/ 172360 w 5543211"/>
                <a:gd name="connsiteY1231" fmla="*/ 2332956 h 3677172"/>
                <a:gd name="connsiteX1232" fmla="*/ 172360 w 5543211"/>
                <a:gd name="connsiteY1232" fmla="*/ 2345552 h 3677172"/>
                <a:gd name="connsiteX1233" fmla="*/ 170775 w 5543211"/>
                <a:gd name="connsiteY1233" fmla="*/ 2345690 h 3677172"/>
                <a:gd name="connsiteX1234" fmla="*/ 161659 w 5543211"/>
                <a:gd name="connsiteY1234" fmla="*/ 2339309 h 3677172"/>
                <a:gd name="connsiteX1235" fmla="*/ 323018 w 5543211"/>
                <a:gd name="connsiteY1235" fmla="*/ 2322513 h 3677172"/>
                <a:gd name="connsiteX1236" fmla="*/ 316371 w 5543211"/>
                <a:gd name="connsiteY1236" fmla="*/ 2322923 h 3677172"/>
                <a:gd name="connsiteX1237" fmla="*/ 317054 w 5543211"/>
                <a:gd name="connsiteY1237" fmla="*/ 2331129 h 3677172"/>
                <a:gd name="connsiteX1238" fmla="*/ 317102 w 5543211"/>
                <a:gd name="connsiteY1238" fmla="*/ 2331818 h 3677172"/>
                <a:gd name="connsiteX1239" fmla="*/ 323366 w 5543211"/>
                <a:gd name="connsiteY1239" fmla="*/ 2331818 h 3677172"/>
                <a:gd name="connsiteX1240" fmla="*/ 158092 w 5543211"/>
                <a:gd name="connsiteY1240" fmla="*/ 2331818 h 3677172"/>
                <a:gd name="connsiteX1241" fmla="*/ 158092 w 5543211"/>
                <a:gd name="connsiteY1241" fmla="*/ 2346800 h 3677172"/>
                <a:gd name="connsiteX1242" fmla="*/ 158092 w 5543211"/>
                <a:gd name="connsiteY1242" fmla="*/ 2331818 h 3677172"/>
                <a:gd name="connsiteX1243" fmla="*/ 414921 w 5543211"/>
                <a:gd name="connsiteY1243" fmla="*/ 2316837 h 3677172"/>
                <a:gd name="connsiteX1244" fmla="*/ 425622 w 5543211"/>
                <a:gd name="connsiteY1244" fmla="*/ 2331818 h 3677172"/>
                <a:gd name="connsiteX1245" fmla="*/ 425388 w 5543211"/>
                <a:gd name="connsiteY1245" fmla="*/ 2332146 h 3677172"/>
                <a:gd name="connsiteX1246" fmla="*/ 414921 w 5543211"/>
                <a:gd name="connsiteY1246" fmla="*/ 2333049 h 3677172"/>
                <a:gd name="connsiteX1247" fmla="*/ 267321 w 5543211"/>
                <a:gd name="connsiteY1247" fmla="*/ 1721560 h 3677172"/>
                <a:gd name="connsiteX1248" fmla="*/ 274565 w 5543211"/>
                <a:gd name="connsiteY1248" fmla="*/ 1821049 h 3677172"/>
                <a:gd name="connsiteX1249" fmla="*/ 316343 w 5543211"/>
                <a:gd name="connsiteY1249" fmla="*/ 2322587 h 3677172"/>
                <a:gd name="connsiteX1250" fmla="*/ 323006 w 5543211"/>
                <a:gd name="connsiteY1250" fmla="*/ 2322198 h 3677172"/>
                <a:gd name="connsiteX1251" fmla="*/ 322641 w 5543211"/>
                <a:gd name="connsiteY1251" fmla="*/ 2312466 h 3677172"/>
                <a:gd name="connsiteX1252" fmla="*/ 315472 w 5543211"/>
                <a:gd name="connsiteY1252" fmla="*/ 2120842 h 3677172"/>
                <a:gd name="connsiteX1253" fmla="*/ 286793 w 5543211"/>
                <a:gd name="connsiteY1253" fmla="*/ 1737593 h 3677172"/>
                <a:gd name="connsiteX1254" fmla="*/ 284956 w 5543211"/>
                <a:gd name="connsiteY1254" fmla="*/ 1721235 h 3677172"/>
                <a:gd name="connsiteX1255" fmla="*/ 118274 w 5543211"/>
                <a:gd name="connsiteY1255" fmla="*/ 1706786 h 3677172"/>
                <a:gd name="connsiteX1256" fmla="*/ 118274 w 5543211"/>
                <a:gd name="connsiteY1256" fmla="*/ 1706786 h 3677172"/>
                <a:gd name="connsiteX1257" fmla="*/ 118274 w 5543211"/>
                <a:gd name="connsiteY1257" fmla="*/ 1718771 h 3677172"/>
                <a:gd name="connsiteX1258" fmla="*/ 115436 w 5543211"/>
                <a:gd name="connsiteY1258" fmla="*/ 1719251 h 3677172"/>
                <a:gd name="connsiteX1259" fmla="*/ 107629 w 5543211"/>
                <a:gd name="connsiteY1259" fmla="*/ 1713977 h 3677172"/>
                <a:gd name="connsiteX1260" fmla="*/ 118274 w 5543211"/>
                <a:gd name="connsiteY1260" fmla="*/ 1706786 h 3677172"/>
                <a:gd name="connsiteX1261" fmla="*/ 149483 w 5543211"/>
                <a:gd name="connsiteY1261" fmla="*/ 1706067 h 3677172"/>
                <a:gd name="connsiteX1262" fmla="*/ 177932 w 5543211"/>
                <a:gd name="connsiteY1262" fmla="*/ 1705616 h 3677172"/>
                <a:gd name="connsiteX1263" fmla="*/ 175047 w 5543211"/>
                <a:gd name="connsiteY1263" fmla="*/ 1706786 h 3677172"/>
                <a:gd name="connsiteX1264" fmla="*/ 139564 w 5543211"/>
                <a:gd name="connsiteY1264" fmla="*/ 1706786 h 3677172"/>
                <a:gd name="connsiteX1265" fmla="*/ 118274 w 5543211"/>
                <a:gd name="connsiteY1265" fmla="*/ 1706786 h 3677172"/>
                <a:gd name="connsiteX1266" fmla="*/ 104081 w 5543211"/>
                <a:gd name="connsiteY1266" fmla="*/ 1706786 h 3677172"/>
                <a:gd name="connsiteX1267" fmla="*/ 120157 w 5543211"/>
                <a:gd name="connsiteY1267" fmla="*/ 1706531 h 3677172"/>
                <a:gd name="connsiteX1268" fmla="*/ 118274 w 5543211"/>
                <a:gd name="connsiteY1268" fmla="*/ 1706786 h 3677172"/>
                <a:gd name="connsiteX1269" fmla="*/ 118274 w 5543211"/>
                <a:gd name="connsiteY1269" fmla="*/ 1706786 h 3677172"/>
                <a:gd name="connsiteX1270" fmla="*/ 187950 w 5543211"/>
                <a:gd name="connsiteY1270" fmla="*/ 1701556 h 3677172"/>
                <a:gd name="connsiteX1271" fmla="*/ 178467 w 5543211"/>
                <a:gd name="connsiteY1271" fmla="*/ 1705399 h 3677172"/>
                <a:gd name="connsiteX1272" fmla="*/ 149483 w 5543211"/>
                <a:gd name="connsiteY1272" fmla="*/ 1706067 h 3677172"/>
                <a:gd name="connsiteX1273" fmla="*/ 120157 w 5543211"/>
                <a:gd name="connsiteY1273" fmla="*/ 1706531 h 3677172"/>
                <a:gd name="connsiteX1274" fmla="*/ 130438 w 5543211"/>
                <a:gd name="connsiteY1274" fmla="*/ 1705142 h 3677172"/>
                <a:gd name="connsiteX1275" fmla="*/ 235490 w 5543211"/>
                <a:gd name="connsiteY1275" fmla="*/ 1698676 h 3677172"/>
                <a:gd name="connsiteX1276" fmla="*/ 238162 w 5543211"/>
                <a:gd name="connsiteY1276" fmla="*/ 1698524 h 3677172"/>
                <a:gd name="connsiteX1277" fmla="*/ 198050 w 5543211"/>
                <a:gd name="connsiteY1277" fmla="*/ 1705298 h 3677172"/>
                <a:gd name="connsiteX1278" fmla="*/ 177932 w 5543211"/>
                <a:gd name="connsiteY1278" fmla="*/ 1705616 h 3677172"/>
                <a:gd name="connsiteX1279" fmla="*/ 178467 w 5543211"/>
                <a:gd name="connsiteY1279" fmla="*/ 1705399 h 3677172"/>
                <a:gd name="connsiteX1280" fmla="*/ 196337 w 5543211"/>
                <a:gd name="connsiteY1280" fmla="*/ 1704988 h 3677172"/>
                <a:gd name="connsiteX1281" fmla="*/ 183067 w 5543211"/>
                <a:gd name="connsiteY1281" fmla="*/ 1698032 h 3677172"/>
                <a:gd name="connsiteX1282" fmla="*/ 130438 w 5543211"/>
                <a:gd name="connsiteY1282" fmla="*/ 1705142 h 3677172"/>
                <a:gd name="connsiteX1283" fmla="*/ 104081 w 5543211"/>
                <a:gd name="connsiteY1283" fmla="*/ 1706786 h 3677172"/>
                <a:gd name="connsiteX1284" fmla="*/ 274400 w 5543211"/>
                <a:gd name="connsiteY1284" fmla="*/ 1692403 h 3677172"/>
                <a:gd name="connsiteX1285" fmla="*/ 268527 w 5543211"/>
                <a:gd name="connsiteY1285" fmla="*/ 1693395 h 3677172"/>
                <a:gd name="connsiteX1286" fmla="*/ 268217 w 5543211"/>
                <a:gd name="connsiteY1286" fmla="*/ 1693400 h 3677172"/>
                <a:gd name="connsiteX1287" fmla="*/ 274400 w 5543211"/>
                <a:gd name="connsiteY1287" fmla="*/ 1692403 h 3677172"/>
                <a:gd name="connsiteX1288" fmla="*/ 276120 w 5543211"/>
                <a:gd name="connsiteY1288" fmla="*/ 1693275 h 3677172"/>
                <a:gd name="connsiteX1289" fmla="*/ 274840 w 5543211"/>
                <a:gd name="connsiteY1289" fmla="*/ 1693295 h 3677172"/>
                <a:gd name="connsiteX1290" fmla="*/ 194162 w 5543211"/>
                <a:gd name="connsiteY1290" fmla="*/ 1696533 h 3677172"/>
                <a:gd name="connsiteX1291" fmla="*/ 194035 w 5543211"/>
                <a:gd name="connsiteY1291" fmla="*/ 1696816 h 3677172"/>
                <a:gd name="connsiteX1292" fmla="*/ 183067 w 5543211"/>
                <a:gd name="connsiteY1292" fmla="*/ 1698032 h 3677172"/>
                <a:gd name="connsiteX1293" fmla="*/ 94619 w 5543211"/>
                <a:gd name="connsiteY1293" fmla="*/ 1698796 h 3677172"/>
                <a:gd name="connsiteX1294" fmla="*/ 104081 w 5543211"/>
                <a:gd name="connsiteY1294" fmla="*/ 1706786 h 3677172"/>
                <a:gd name="connsiteX1295" fmla="*/ 93436 w 5543211"/>
                <a:gd name="connsiteY1295" fmla="*/ 1699595 h 3677172"/>
                <a:gd name="connsiteX1296" fmla="*/ 280868 w 5543211"/>
                <a:gd name="connsiteY1296" fmla="*/ 1684818 h 3677172"/>
                <a:gd name="connsiteX1297" fmla="*/ 264803 w 5543211"/>
                <a:gd name="connsiteY1297" fmla="*/ 1686988 h 3677172"/>
                <a:gd name="connsiteX1298" fmla="*/ 265274 w 5543211"/>
                <a:gd name="connsiteY1298" fmla="*/ 1693447 h 3677172"/>
                <a:gd name="connsiteX1299" fmla="*/ 268217 w 5543211"/>
                <a:gd name="connsiteY1299" fmla="*/ 1693400 h 3677172"/>
                <a:gd name="connsiteX1300" fmla="*/ 265304 w 5543211"/>
                <a:gd name="connsiteY1300" fmla="*/ 1693870 h 3677172"/>
                <a:gd name="connsiteX1301" fmla="*/ 265309 w 5543211"/>
                <a:gd name="connsiteY1301" fmla="*/ 1693939 h 3677172"/>
                <a:gd name="connsiteX1302" fmla="*/ 268527 w 5543211"/>
                <a:gd name="connsiteY1302" fmla="*/ 1693395 h 3677172"/>
                <a:gd name="connsiteX1303" fmla="*/ 274840 w 5543211"/>
                <a:gd name="connsiteY1303" fmla="*/ 1693295 h 3677172"/>
                <a:gd name="connsiteX1304" fmla="*/ 276344 w 5543211"/>
                <a:gd name="connsiteY1304" fmla="*/ 1696344 h 3677172"/>
                <a:gd name="connsiteX1305" fmla="*/ 265530 w 5543211"/>
                <a:gd name="connsiteY1305" fmla="*/ 1696961 h 3677172"/>
                <a:gd name="connsiteX1306" fmla="*/ 265726 w 5543211"/>
                <a:gd name="connsiteY1306" fmla="*/ 1699657 h 3677172"/>
                <a:gd name="connsiteX1307" fmla="*/ 277344 w 5543211"/>
                <a:gd name="connsiteY1307" fmla="*/ 1698370 h 3677172"/>
                <a:gd name="connsiteX1308" fmla="*/ 278575 w 5543211"/>
                <a:gd name="connsiteY1308" fmla="*/ 1700864 h 3677172"/>
                <a:gd name="connsiteX1309" fmla="*/ 265930 w 5543211"/>
                <a:gd name="connsiteY1309" fmla="*/ 1702465 h 3677172"/>
                <a:gd name="connsiteX1310" fmla="*/ 267292 w 5543211"/>
                <a:gd name="connsiteY1310" fmla="*/ 1721168 h 3677172"/>
                <a:gd name="connsiteX1311" fmla="*/ 284949 w 5543211"/>
                <a:gd name="connsiteY1311" fmla="*/ 1721168 h 3677172"/>
                <a:gd name="connsiteX1312" fmla="*/ 283876 w 5543211"/>
                <a:gd name="connsiteY1312" fmla="*/ 1711607 h 3677172"/>
                <a:gd name="connsiteX1313" fmla="*/ 281497 w 5543211"/>
                <a:gd name="connsiteY1313" fmla="*/ 1706786 h 3677172"/>
                <a:gd name="connsiteX1314" fmla="*/ 278575 w 5543211"/>
                <a:gd name="connsiteY1314" fmla="*/ 1700864 h 3677172"/>
                <a:gd name="connsiteX1315" fmla="*/ 282612 w 5543211"/>
                <a:gd name="connsiteY1315" fmla="*/ 1700352 h 3677172"/>
                <a:gd name="connsiteX1316" fmla="*/ 282328 w 5543211"/>
                <a:gd name="connsiteY1316" fmla="*/ 1697817 h 3677172"/>
                <a:gd name="connsiteX1317" fmla="*/ 277344 w 5543211"/>
                <a:gd name="connsiteY1317" fmla="*/ 1698370 h 3677172"/>
                <a:gd name="connsiteX1318" fmla="*/ 276344 w 5543211"/>
                <a:gd name="connsiteY1318" fmla="*/ 1696344 h 3677172"/>
                <a:gd name="connsiteX1319" fmla="*/ 281587 w 5543211"/>
                <a:gd name="connsiteY1319" fmla="*/ 1696045 h 3677172"/>
                <a:gd name="connsiteX1320" fmla="*/ 282161 w 5543211"/>
                <a:gd name="connsiteY1320" fmla="*/ 1696336 h 3677172"/>
                <a:gd name="connsiteX1321" fmla="*/ 282125 w 5543211"/>
                <a:gd name="connsiteY1321" fmla="*/ 1696014 h 3677172"/>
                <a:gd name="connsiteX1322" fmla="*/ 281587 w 5543211"/>
                <a:gd name="connsiteY1322" fmla="*/ 1696045 h 3677172"/>
                <a:gd name="connsiteX1323" fmla="*/ 276120 w 5543211"/>
                <a:gd name="connsiteY1323" fmla="*/ 1693275 h 3677172"/>
                <a:gd name="connsiteX1324" fmla="*/ 281808 w 5543211"/>
                <a:gd name="connsiteY1324" fmla="*/ 1693185 h 3677172"/>
                <a:gd name="connsiteX1325" fmla="*/ 166277 w 5543211"/>
                <a:gd name="connsiteY1325" fmla="*/ 1688525 h 3677172"/>
                <a:gd name="connsiteX1326" fmla="*/ 175795 w 5543211"/>
                <a:gd name="connsiteY1326" fmla="*/ 1690132 h 3677172"/>
                <a:gd name="connsiteX1327" fmla="*/ 104081 w 5543211"/>
                <a:gd name="connsiteY1327" fmla="*/ 1692403 h 3677172"/>
                <a:gd name="connsiteX1328" fmla="*/ 331173 w 5543211"/>
                <a:gd name="connsiteY1328" fmla="*/ 1678831 h 3677172"/>
                <a:gd name="connsiteX1329" fmla="*/ 333783 w 5543211"/>
                <a:gd name="connsiteY1329" fmla="*/ 1678682 h 3677172"/>
                <a:gd name="connsiteX1330" fmla="*/ 338270 w 5543211"/>
                <a:gd name="connsiteY1330" fmla="*/ 1679819 h 3677172"/>
                <a:gd name="connsiteX1331" fmla="*/ 339229 w 5543211"/>
                <a:gd name="connsiteY1331" fmla="*/ 1681519 h 3677172"/>
                <a:gd name="connsiteX1332" fmla="*/ 331173 w 5543211"/>
                <a:gd name="connsiteY1332" fmla="*/ 1692403 h 3677172"/>
                <a:gd name="connsiteX1333" fmla="*/ 331173 w 5543211"/>
                <a:gd name="connsiteY1333" fmla="*/ 1678021 h 3677172"/>
                <a:gd name="connsiteX1334" fmla="*/ 331173 w 5543211"/>
                <a:gd name="connsiteY1334" fmla="*/ 1678831 h 3677172"/>
                <a:gd name="connsiteX1335" fmla="*/ 320789 w 5543211"/>
                <a:gd name="connsiteY1335" fmla="*/ 1679424 h 3677172"/>
                <a:gd name="connsiteX1336" fmla="*/ 347362 w 5543211"/>
                <a:gd name="connsiteY1336" fmla="*/ 1674201 h 3677172"/>
                <a:gd name="connsiteX1337" fmla="*/ 345366 w 5543211"/>
                <a:gd name="connsiteY1337" fmla="*/ 1692403 h 3677172"/>
                <a:gd name="connsiteX1338" fmla="*/ 339229 w 5543211"/>
                <a:gd name="connsiteY1338" fmla="*/ 1681519 h 3677172"/>
                <a:gd name="connsiteX1339" fmla="*/ 341661 w 5543211"/>
                <a:gd name="connsiteY1339" fmla="*/ 1678232 h 3677172"/>
                <a:gd name="connsiteX1340" fmla="*/ 345366 w 5543211"/>
                <a:gd name="connsiteY1340" fmla="*/ 1678021 h 3677172"/>
                <a:gd name="connsiteX1341" fmla="*/ 347362 w 5543211"/>
                <a:gd name="connsiteY1341" fmla="*/ 1674201 h 3677172"/>
                <a:gd name="connsiteX1342" fmla="*/ 279770 w 5543211"/>
                <a:gd name="connsiteY1342" fmla="*/ 1675033 h 3677172"/>
                <a:gd name="connsiteX1343" fmla="*/ 264184 w 5543211"/>
                <a:gd name="connsiteY1343" fmla="*/ 1678488 h 3677172"/>
                <a:gd name="connsiteX1344" fmla="*/ 264487 w 5543211"/>
                <a:gd name="connsiteY1344" fmla="*/ 1682638 h 3677172"/>
                <a:gd name="connsiteX1345" fmla="*/ 280521 w 5543211"/>
                <a:gd name="connsiteY1345" fmla="*/ 1681723 h 3677172"/>
                <a:gd name="connsiteX1346" fmla="*/ 104081 w 5543211"/>
                <a:gd name="connsiteY1346" fmla="*/ 1678021 h 3677172"/>
                <a:gd name="connsiteX1347" fmla="*/ 104081 w 5543211"/>
                <a:gd name="connsiteY1347" fmla="*/ 1692403 h 3677172"/>
                <a:gd name="connsiteX1348" fmla="*/ 94619 w 5543211"/>
                <a:gd name="connsiteY1348" fmla="*/ 1698796 h 3677172"/>
                <a:gd name="connsiteX1349" fmla="*/ 93436 w 5543211"/>
                <a:gd name="connsiteY1349" fmla="*/ 1697797 h 3677172"/>
                <a:gd name="connsiteX1350" fmla="*/ 104081 w 5543211"/>
                <a:gd name="connsiteY1350" fmla="*/ 1678021 h 3677172"/>
                <a:gd name="connsiteX1351" fmla="*/ 331173 w 5543211"/>
                <a:gd name="connsiteY1351" fmla="*/ 1663639 h 3677172"/>
                <a:gd name="connsiteX1352" fmla="*/ 341818 w 5543211"/>
                <a:gd name="connsiteY1352" fmla="*/ 1678021 h 3677172"/>
                <a:gd name="connsiteX1353" fmla="*/ 341661 w 5543211"/>
                <a:gd name="connsiteY1353" fmla="*/ 1678232 h 3677172"/>
                <a:gd name="connsiteX1354" fmla="*/ 333783 w 5543211"/>
                <a:gd name="connsiteY1354" fmla="*/ 1678682 h 3677172"/>
                <a:gd name="connsiteX1355" fmla="*/ 331173 w 5543211"/>
                <a:gd name="connsiteY1355" fmla="*/ 1678021 h 3677172"/>
                <a:gd name="connsiteX1356" fmla="*/ 250194 w 5543211"/>
                <a:gd name="connsiteY1356" fmla="*/ 1411547 h 3677172"/>
                <a:gd name="connsiteX1357" fmla="*/ 255091 w 5543211"/>
                <a:gd name="connsiteY1357" fmla="*/ 1553612 h 3677172"/>
                <a:gd name="connsiteX1358" fmla="*/ 263648 w 5543211"/>
                <a:gd name="connsiteY1358" fmla="*/ 1671123 h 3677172"/>
                <a:gd name="connsiteX1359" fmla="*/ 279138 w 5543211"/>
                <a:gd name="connsiteY1359" fmla="*/ 1669406 h 3677172"/>
                <a:gd name="connsiteX1360" fmla="*/ 142553 w 5543211"/>
                <a:gd name="connsiteY1360" fmla="*/ 1264233 h 3677172"/>
                <a:gd name="connsiteX1361" fmla="*/ 140623 w 5543211"/>
                <a:gd name="connsiteY1361" fmla="*/ 1267666 h 3677172"/>
                <a:gd name="connsiteX1362" fmla="*/ 127083 w 5543211"/>
                <a:gd name="connsiteY1362" fmla="*/ 1269919 h 3677172"/>
                <a:gd name="connsiteX1363" fmla="*/ 62011 w 5543211"/>
                <a:gd name="connsiteY1363" fmla="*/ 1271717 h 3677172"/>
                <a:gd name="connsiteX1364" fmla="*/ 193480 w 5543211"/>
                <a:gd name="connsiteY1364" fmla="*/ 1259500 h 3677172"/>
                <a:gd name="connsiteX1365" fmla="*/ 199013 w 5543211"/>
                <a:gd name="connsiteY1365" fmla="*/ 1259659 h 3677172"/>
                <a:gd name="connsiteX1366" fmla="*/ 179845 w 5543211"/>
                <a:gd name="connsiteY1366" fmla="*/ 1271717 h 3677172"/>
                <a:gd name="connsiteX1367" fmla="*/ 146429 w 5543211"/>
                <a:gd name="connsiteY1367" fmla="*/ 1286100 h 3677172"/>
                <a:gd name="connsiteX1368" fmla="*/ 140494 w 5543211"/>
                <a:gd name="connsiteY1368" fmla="*/ 1267897 h 3677172"/>
                <a:gd name="connsiteX1369" fmla="*/ 140623 w 5543211"/>
                <a:gd name="connsiteY1369" fmla="*/ 1267666 h 3677172"/>
                <a:gd name="connsiteX1370" fmla="*/ 184913 w 5543211"/>
                <a:gd name="connsiteY1370" fmla="*/ 1260296 h 3677172"/>
                <a:gd name="connsiteX1371" fmla="*/ 202708 w 5543211"/>
                <a:gd name="connsiteY1371" fmla="*/ 1257335 h 3677172"/>
                <a:gd name="connsiteX1372" fmla="*/ 199899 w 5543211"/>
                <a:gd name="connsiteY1372" fmla="*/ 1259102 h 3677172"/>
                <a:gd name="connsiteX1373" fmla="*/ 197432 w 5543211"/>
                <a:gd name="connsiteY1373" fmla="*/ 1259133 h 3677172"/>
                <a:gd name="connsiteX1374" fmla="*/ 193480 w 5543211"/>
                <a:gd name="connsiteY1374" fmla="*/ 1259500 h 3677172"/>
                <a:gd name="connsiteX1375" fmla="*/ 190255 w 5543211"/>
                <a:gd name="connsiteY1375" fmla="*/ 1259407 h 3677172"/>
                <a:gd name="connsiteX1376" fmla="*/ 145981 w 5543211"/>
                <a:gd name="connsiteY1376" fmla="*/ 1258132 h 3677172"/>
                <a:gd name="connsiteX1377" fmla="*/ 190255 w 5543211"/>
                <a:gd name="connsiteY1377" fmla="*/ 1259407 h 3677172"/>
                <a:gd name="connsiteX1378" fmla="*/ 184913 w 5543211"/>
                <a:gd name="connsiteY1378" fmla="*/ 1260296 h 3677172"/>
                <a:gd name="connsiteX1379" fmla="*/ 142553 w 5543211"/>
                <a:gd name="connsiteY1379" fmla="*/ 1264233 h 3677172"/>
                <a:gd name="connsiteX1380" fmla="*/ 208412 w 5543211"/>
                <a:gd name="connsiteY1380" fmla="*/ 1253351 h 3677172"/>
                <a:gd name="connsiteX1381" fmla="*/ 208644 w 5543211"/>
                <a:gd name="connsiteY1381" fmla="*/ 1255087 h 3677172"/>
                <a:gd name="connsiteX1382" fmla="*/ 202708 w 5543211"/>
                <a:gd name="connsiteY1382" fmla="*/ 1257335 h 3677172"/>
                <a:gd name="connsiteX1383" fmla="*/ 201835 w 5543211"/>
                <a:gd name="connsiteY1383" fmla="*/ 1253765 h 3677172"/>
                <a:gd name="connsiteX1384" fmla="*/ 350494 w 5543211"/>
                <a:gd name="connsiteY1384" fmla="*/ 1244050 h 3677172"/>
                <a:gd name="connsiteX1385" fmla="*/ 343406 w 5543211"/>
                <a:gd name="connsiteY1385" fmla="*/ 1257335 h 3677172"/>
                <a:gd name="connsiteX1386" fmla="*/ 343406 w 5543211"/>
                <a:gd name="connsiteY1386" fmla="*/ 1245165 h 3677172"/>
                <a:gd name="connsiteX1387" fmla="*/ 118290 w 5543211"/>
                <a:gd name="connsiteY1387" fmla="*/ 1257335 h 3677172"/>
                <a:gd name="connsiteX1388" fmla="*/ 149582 w 5543211"/>
                <a:gd name="connsiteY1388" fmla="*/ 1256261 h 3677172"/>
                <a:gd name="connsiteX1389" fmla="*/ 146429 w 5543211"/>
                <a:gd name="connsiteY1389" fmla="*/ 1257335 h 3677172"/>
                <a:gd name="connsiteX1390" fmla="*/ 145981 w 5543211"/>
                <a:gd name="connsiteY1390" fmla="*/ 1258132 h 3677172"/>
                <a:gd name="connsiteX1391" fmla="*/ 351080 w 5543211"/>
                <a:gd name="connsiteY1391" fmla="*/ 1242952 h 3677172"/>
                <a:gd name="connsiteX1392" fmla="*/ 357476 w 5543211"/>
                <a:gd name="connsiteY1392" fmla="*/ 1242952 h 3677172"/>
                <a:gd name="connsiteX1393" fmla="*/ 350494 w 5543211"/>
                <a:gd name="connsiteY1393" fmla="*/ 1244050 h 3677172"/>
                <a:gd name="connsiteX1394" fmla="*/ 62011 w 5543211"/>
                <a:gd name="connsiteY1394" fmla="*/ 1257335 h 3677172"/>
                <a:gd name="connsiteX1395" fmla="*/ 62011 w 5543211"/>
                <a:gd name="connsiteY1395" fmla="*/ 1271717 h 3677172"/>
                <a:gd name="connsiteX1396" fmla="*/ 62011 w 5543211"/>
                <a:gd name="connsiteY1396" fmla="*/ 1257335 h 3677172"/>
                <a:gd name="connsiteX1397" fmla="*/ 130685 w 5543211"/>
                <a:gd name="connsiteY1397" fmla="*/ 1249801 h 3677172"/>
                <a:gd name="connsiteX1398" fmla="*/ 130601 w 5543211"/>
                <a:gd name="connsiteY1398" fmla="*/ 1250144 h 3677172"/>
                <a:gd name="connsiteX1399" fmla="*/ 118290 w 5543211"/>
                <a:gd name="connsiteY1399" fmla="*/ 1257335 h 3677172"/>
                <a:gd name="connsiteX1400" fmla="*/ 119853 w 5543211"/>
                <a:gd name="connsiteY1400" fmla="*/ 1250943 h 3677172"/>
                <a:gd name="connsiteX1401" fmla="*/ 127083 w 5543211"/>
                <a:gd name="connsiteY1401" fmla="*/ 1250144 h 3677172"/>
                <a:gd name="connsiteX1402" fmla="*/ 122980 w 5543211"/>
                <a:gd name="connsiteY1402" fmla="*/ 1248431 h 3677172"/>
                <a:gd name="connsiteX1403" fmla="*/ 120049 w 5543211"/>
                <a:gd name="connsiteY1403" fmla="*/ 1250144 h 3677172"/>
                <a:gd name="connsiteX1404" fmla="*/ 119853 w 5543211"/>
                <a:gd name="connsiteY1404" fmla="*/ 1250943 h 3677172"/>
                <a:gd name="connsiteX1405" fmla="*/ 62011 w 5543211"/>
                <a:gd name="connsiteY1405" fmla="*/ 1257335 h 3677172"/>
                <a:gd name="connsiteX1406" fmla="*/ 190609 w 5543211"/>
                <a:gd name="connsiteY1406" fmla="*/ 1244103 h 3677172"/>
                <a:gd name="connsiteX1407" fmla="*/ 200950 w 5543211"/>
                <a:gd name="connsiteY1407" fmla="*/ 1250144 h 3677172"/>
                <a:gd name="connsiteX1408" fmla="*/ 201835 w 5543211"/>
                <a:gd name="connsiteY1408" fmla="*/ 1253765 h 3677172"/>
                <a:gd name="connsiteX1409" fmla="*/ 177207 w 5543211"/>
                <a:gd name="connsiteY1409" fmla="*/ 1255312 h 3677172"/>
                <a:gd name="connsiteX1410" fmla="*/ 149582 w 5543211"/>
                <a:gd name="connsiteY1410" fmla="*/ 1256261 h 3677172"/>
                <a:gd name="connsiteX1411" fmla="*/ 183192 w 5543211"/>
                <a:gd name="connsiteY1411" fmla="*/ 1244808 h 3677172"/>
                <a:gd name="connsiteX1412" fmla="*/ 132360 w 5543211"/>
                <a:gd name="connsiteY1412" fmla="*/ 1242952 h 3677172"/>
                <a:gd name="connsiteX1413" fmla="*/ 131317 w 5543211"/>
                <a:gd name="connsiteY1413" fmla="*/ 1247214 h 3677172"/>
                <a:gd name="connsiteX1414" fmla="*/ 122980 w 5543211"/>
                <a:gd name="connsiteY1414" fmla="*/ 1248431 h 3677172"/>
                <a:gd name="connsiteX1415" fmla="*/ 345038 w 5543211"/>
                <a:gd name="connsiteY1415" fmla="*/ 1229961 h 3677172"/>
                <a:gd name="connsiteX1416" fmla="*/ 353958 w 5543211"/>
                <a:gd name="connsiteY1416" fmla="*/ 1237559 h 3677172"/>
                <a:gd name="connsiteX1417" fmla="*/ 351080 w 5543211"/>
                <a:gd name="connsiteY1417" fmla="*/ 1242952 h 3677172"/>
                <a:gd name="connsiteX1418" fmla="*/ 343406 w 5543211"/>
                <a:gd name="connsiteY1418" fmla="*/ 1242952 h 3677172"/>
                <a:gd name="connsiteX1419" fmla="*/ 343406 w 5543211"/>
                <a:gd name="connsiteY1419" fmla="*/ 1230143 h 3677172"/>
                <a:gd name="connsiteX1420" fmla="*/ 357475 w 5543211"/>
                <a:gd name="connsiteY1420" fmla="*/ 1228570 h 3677172"/>
                <a:gd name="connsiteX1421" fmla="*/ 357476 w 5543211"/>
                <a:gd name="connsiteY1421" fmla="*/ 1242952 h 3677172"/>
                <a:gd name="connsiteX1422" fmla="*/ 357475 w 5543211"/>
                <a:gd name="connsiteY1422" fmla="*/ 1228570 h 3677172"/>
                <a:gd name="connsiteX1423" fmla="*/ 216778 w 5543211"/>
                <a:gd name="connsiteY1423" fmla="*/ 1232355 h 3677172"/>
                <a:gd name="connsiteX1424" fmla="*/ 216778 w 5543211"/>
                <a:gd name="connsiteY1424" fmla="*/ 1236368 h 3677172"/>
                <a:gd name="connsiteX1425" fmla="*/ 197432 w 5543211"/>
                <a:gd name="connsiteY1425" fmla="*/ 1237559 h 3677172"/>
                <a:gd name="connsiteX1426" fmla="*/ 163955 w 5543211"/>
                <a:gd name="connsiteY1426" fmla="*/ 1242448 h 3677172"/>
                <a:gd name="connsiteX1427" fmla="*/ 132360 w 5543211"/>
                <a:gd name="connsiteY1427" fmla="*/ 1242952 h 3677172"/>
                <a:gd name="connsiteX1428" fmla="*/ 88634 w 5543211"/>
                <a:gd name="connsiteY1428" fmla="*/ 685970 h 3677172"/>
                <a:gd name="connsiteX1429" fmla="*/ 60469 w 5543211"/>
                <a:gd name="connsiteY1429" fmla="*/ 688832 h 3677172"/>
                <a:gd name="connsiteX1430" fmla="*/ 60469 w 5543211"/>
                <a:gd name="connsiteY1430" fmla="*/ 687874 h 3677172"/>
                <a:gd name="connsiteX1431" fmla="*/ 94553 w 5543211"/>
                <a:gd name="connsiteY1431" fmla="*/ 685368 h 3677172"/>
                <a:gd name="connsiteX1432" fmla="*/ 95405 w 5543211"/>
                <a:gd name="connsiteY1432" fmla="*/ 685512 h 3677172"/>
                <a:gd name="connsiteX1433" fmla="*/ 88634 w 5543211"/>
                <a:gd name="connsiteY1433" fmla="*/ 685970 h 3677172"/>
                <a:gd name="connsiteX1434" fmla="*/ 125844 w 5543211"/>
                <a:gd name="connsiteY1434" fmla="*/ 683454 h 3677172"/>
                <a:gd name="connsiteX1435" fmla="*/ 97184 w 5543211"/>
                <a:gd name="connsiteY1435" fmla="*/ 685812 h 3677172"/>
                <a:gd name="connsiteX1436" fmla="*/ 95405 w 5543211"/>
                <a:gd name="connsiteY1436" fmla="*/ 685512 h 3677172"/>
                <a:gd name="connsiteX1437" fmla="*/ 187950 w 5543211"/>
                <a:gd name="connsiteY1437" fmla="*/ 678345 h 3677172"/>
                <a:gd name="connsiteX1438" fmla="*/ 188151 w 5543211"/>
                <a:gd name="connsiteY1438" fmla="*/ 678361 h 3677172"/>
                <a:gd name="connsiteX1439" fmla="*/ 175556 w 5543211"/>
                <a:gd name="connsiteY1439" fmla="*/ 680093 h 3677172"/>
                <a:gd name="connsiteX1440" fmla="*/ 125844 w 5543211"/>
                <a:gd name="connsiteY1440" fmla="*/ 683454 h 3677172"/>
                <a:gd name="connsiteX1441" fmla="*/ 217229 w 5543211"/>
                <a:gd name="connsiteY1441" fmla="*/ 676069 h 3677172"/>
                <a:gd name="connsiteX1442" fmla="*/ 217449 w 5543211"/>
                <a:gd name="connsiteY1442" fmla="*/ 680772 h 3677172"/>
                <a:gd name="connsiteX1443" fmla="*/ 217913 w 5543211"/>
                <a:gd name="connsiteY1443" fmla="*/ 680810 h 3677172"/>
                <a:gd name="connsiteX1444" fmla="*/ 217913 w 5543211"/>
                <a:gd name="connsiteY1444" fmla="*/ 676059 h 3677172"/>
                <a:gd name="connsiteX1445" fmla="*/ 196809 w 5543211"/>
                <a:gd name="connsiteY1445" fmla="*/ 677172 h 3677172"/>
                <a:gd name="connsiteX1446" fmla="*/ 195448 w 5543211"/>
                <a:gd name="connsiteY1446" fmla="*/ 678962 h 3677172"/>
                <a:gd name="connsiteX1447" fmla="*/ 188151 w 5543211"/>
                <a:gd name="connsiteY1447" fmla="*/ 678361 h 3677172"/>
                <a:gd name="connsiteX1448" fmla="*/ 216876 w 5543211"/>
                <a:gd name="connsiteY1448" fmla="*/ 668522 h 3677172"/>
                <a:gd name="connsiteX1449" fmla="*/ 217149 w 5543211"/>
                <a:gd name="connsiteY1449" fmla="*/ 674376 h 3677172"/>
                <a:gd name="connsiteX1450" fmla="*/ 217913 w 5543211"/>
                <a:gd name="connsiteY1450" fmla="*/ 674271 h 3677172"/>
                <a:gd name="connsiteX1451" fmla="*/ 217913 w 5543211"/>
                <a:gd name="connsiteY1451" fmla="*/ 668600 h 3677172"/>
                <a:gd name="connsiteX1452" fmla="*/ 50988 w 5543211"/>
                <a:gd name="connsiteY1452" fmla="*/ 678026 h 3677172"/>
                <a:gd name="connsiteX1453" fmla="*/ 60469 w 5543211"/>
                <a:gd name="connsiteY1453" fmla="*/ 679624 h 3677172"/>
                <a:gd name="connsiteX1454" fmla="*/ 60469 w 5543211"/>
                <a:gd name="connsiteY1454" fmla="*/ 687874 h 3677172"/>
                <a:gd name="connsiteX1455" fmla="*/ 59394 w 5543211"/>
                <a:gd name="connsiteY1455" fmla="*/ 687947 h 3677172"/>
                <a:gd name="connsiteX1456" fmla="*/ 49846 w 5543211"/>
                <a:gd name="connsiteY1456" fmla="*/ 680093 h 3677172"/>
                <a:gd name="connsiteX1457" fmla="*/ 315430 w 5543211"/>
                <a:gd name="connsiteY1457" fmla="*/ 660867 h 3677172"/>
                <a:gd name="connsiteX1458" fmla="*/ 315429 w 5543211"/>
                <a:gd name="connsiteY1458" fmla="*/ 688832 h 3677172"/>
                <a:gd name="connsiteX1459" fmla="*/ 315430 w 5543211"/>
                <a:gd name="connsiteY1459" fmla="*/ 660867 h 3677172"/>
                <a:gd name="connsiteX1460" fmla="*/ 53710 w 5543211"/>
                <a:gd name="connsiteY1460" fmla="*/ 673099 h 3677172"/>
                <a:gd name="connsiteX1461" fmla="*/ 50988 w 5543211"/>
                <a:gd name="connsiteY1461" fmla="*/ 678026 h 3677172"/>
                <a:gd name="connsiteX1462" fmla="*/ 32141 w 5543211"/>
                <a:gd name="connsiteY1462" fmla="*/ 674849 h 3677172"/>
                <a:gd name="connsiteX1463" fmla="*/ 161391 w 5543211"/>
                <a:gd name="connsiteY1463" fmla="*/ 664362 h 3677172"/>
                <a:gd name="connsiteX1464" fmla="*/ 192370 w 5543211"/>
                <a:gd name="connsiteY1464" fmla="*/ 666685 h 3677172"/>
                <a:gd name="connsiteX1465" fmla="*/ 198573 w 5543211"/>
                <a:gd name="connsiteY1465" fmla="*/ 674849 h 3677172"/>
                <a:gd name="connsiteX1466" fmla="*/ 197428 w 5543211"/>
                <a:gd name="connsiteY1466" fmla="*/ 676357 h 3677172"/>
                <a:gd name="connsiteX1467" fmla="*/ 180867 w 5543211"/>
                <a:gd name="connsiteY1467" fmla="*/ 676597 h 3677172"/>
                <a:gd name="connsiteX1468" fmla="*/ 94553 w 5543211"/>
                <a:gd name="connsiteY1468" fmla="*/ 685368 h 3677172"/>
                <a:gd name="connsiteX1469" fmla="*/ 60469 w 5543211"/>
                <a:gd name="connsiteY1469" fmla="*/ 679624 h 3677172"/>
                <a:gd name="connsiteX1470" fmla="*/ 60469 w 5543211"/>
                <a:gd name="connsiteY1470" fmla="*/ 672551 h 3677172"/>
                <a:gd name="connsiteX1471" fmla="*/ 216352 w 5543211"/>
                <a:gd name="connsiteY1471" fmla="*/ 657324 h 3677172"/>
                <a:gd name="connsiteX1472" fmla="*/ 216518 w 5543211"/>
                <a:gd name="connsiteY1472" fmla="*/ 660867 h 3677172"/>
                <a:gd name="connsiteX1473" fmla="*/ 217913 w 5543211"/>
                <a:gd name="connsiteY1473" fmla="*/ 660867 h 3677172"/>
                <a:gd name="connsiteX1474" fmla="*/ 217913 w 5543211"/>
                <a:gd name="connsiteY1474" fmla="*/ 657390 h 3677172"/>
                <a:gd name="connsiteX1475" fmla="*/ 107319 w 5543211"/>
                <a:gd name="connsiteY1475" fmla="*/ 660867 h 3677172"/>
                <a:gd name="connsiteX1476" fmla="*/ 187950 w 5543211"/>
                <a:gd name="connsiteY1476" fmla="*/ 660866 h 3677172"/>
                <a:gd name="connsiteX1477" fmla="*/ 187950 w 5543211"/>
                <a:gd name="connsiteY1477" fmla="*/ 660867 h 3677172"/>
                <a:gd name="connsiteX1478" fmla="*/ 85611 w 5543211"/>
                <a:gd name="connsiteY1478" fmla="*/ 660866 h 3677172"/>
                <a:gd name="connsiteX1479" fmla="*/ 104733 w 5543211"/>
                <a:gd name="connsiteY1479" fmla="*/ 660866 h 3677172"/>
                <a:gd name="connsiteX1480" fmla="*/ 107319 w 5543211"/>
                <a:gd name="connsiteY1480" fmla="*/ 660867 h 3677172"/>
                <a:gd name="connsiteX1481" fmla="*/ 60469 w 5543211"/>
                <a:gd name="connsiteY1481" fmla="*/ 660867 h 3677172"/>
                <a:gd name="connsiteX1482" fmla="*/ 60469 w 5543211"/>
                <a:gd name="connsiteY1482" fmla="*/ 672551 h 3677172"/>
                <a:gd name="connsiteX1483" fmla="*/ 53710 w 5543211"/>
                <a:gd name="connsiteY1483" fmla="*/ 673099 h 3677172"/>
                <a:gd name="connsiteX1484" fmla="*/ 57358 w 5543211"/>
                <a:gd name="connsiteY1484" fmla="*/ 360416 h 3677172"/>
                <a:gd name="connsiteX1485" fmla="*/ 58432 w 5543211"/>
                <a:gd name="connsiteY1485" fmla="*/ 360392 h 3677172"/>
                <a:gd name="connsiteX1486" fmla="*/ 57358 w 5543211"/>
                <a:gd name="connsiteY1486" fmla="*/ 360739 h 3677172"/>
                <a:gd name="connsiteX1487" fmla="*/ 160593 w 5543211"/>
                <a:gd name="connsiteY1487" fmla="*/ 335124 h 3677172"/>
                <a:gd name="connsiteX1488" fmla="*/ 163503 w 5543211"/>
                <a:gd name="connsiteY1488" fmla="*/ 352411 h 3677172"/>
                <a:gd name="connsiteX1489" fmla="*/ 121887 w 5543211"/>
                <a:gd name="connsiteY1489" fmla="*/ 358965 h 3677172"/>
                <a:gd name="connsiteX1490" fmla="*/ 58432 w 5543211"/>
                <a:gd name="connsiteY1490" fmla="*/ 360392 h 3677172"/>
                <a:gd name="connsiteX1491" fmla="*/ 130090 w 5543211"/>
                <a:gd name="connsiteY1491" fmla="*/ 337230 h 3677172"/>
                <a:gd name="connsiteX1492" fmla="*/ 179606 w 5543211"/>
                <a:gd name="connsiteY1492" fmla="*/ 322439 h 3677172"/>
                <a:gd name="connsiteX1493" fmla="*/ 180558 w 5543211"/>
                <a:gd name="connsiteY1493" fmla="*/ 333745 h 3677172"/>
                <a:gd name="connsiteX1494" fmla="*/ 160593 w 5543211"/>
                <a:gd name="connsiteY1494" fmla="*/ 335124 h 3677172"/>
                <a:gd name="connsiteX1495" fmla="*/ 159435 w 5543211"/>
                <a:gd name="connsiteY1495" fmla="*/ 328248 h 3677172"/>
                <a:gd name="connsiteX1496" fmla="*/ 155955 w 5543211"/>
                <a:gd name="connsiteY1496" fmla="*/ 307580 h 3677172"/>
                <a:gd name="connsiteX1497" fmla="*/ 157736 w 5543211"/>
                <a:gd name="connsiteY1497" fmla="*/ 318156 h 3677172"/>
                <a:gd name="connsiteX1498" fmla="*/ 159435 w 5543211"/>
                <a:gd name="connsiteY1498" fmla="*/ 328248 h 3677172"/>
                <a:gd name="connsiteX1499" fmla="*/ 145189 w 5543211"/>
                <a:gd name="connsiteY1499" fmla="*/ 332350 h 3677172"/>
                <a:gd name="connsiteX1500" fmla="*/ 130090 w 5543211"/>
                <a:gd name="connsiteY1500" fmla="*/ 337230 h 3677172"/>
                <a:gd name="connsiteX1501" fmla="*/ 123679 w 5543211"/>
                <a:gd name="connsiteY1501" fmla="*/ 337673 h 3677172"/>
                <a:gd name="connsiteX1502" fmla="*/ 57358 w 5543211"/>
                <a:gd name="connsiteY1502" fmla="*/ 332350 h 3677172"/>
                <a:gd name="connsiteX1503" fmla="*/ 57358 w 5543211"/>
                <a:gd name="connsiteY1503" fmla="*/ 360416 h 3677172"/>
                <a:gd name="connsiteX1504" fmla="*/ 43018 w 5543211"/>
                <a:gd name="connsiteY1504" fmla="*/ 360739 h 3677172"/>
                <a:gd name="connsiteX1505" fmla="*/ 43019 w 5543211"/>
                <a:gd name="connsiteY1505" fmla="*/ 332350 h 3677172"/>
                <a:gd name="connsiteX1506" fmla="*/ 141604 w 5543211"/>
                <a:gd name="connsiteY1506" fmla="*/ 311059 h 3677172"/>
                <a:gd name="connsiteX1507" fmla="*/ 44460 w 5543211"/>
                <a:gd name="connsiteY1507" fmla="*/ 313950 h 3677172"/>
                <a:gd name="connsiteX1508" fmla="*/ 44811 w 5543211"/>
                <a:gd name="connsiteY1508" fmla="*/ 316381 h 3677172"/>
                <a:gd name="connsiteX1509" fmla="*/ 57358 w 5543211"/>
                <a:gd name="connsiteY1509" fmla="*/ 318156 h 3677172"/>
                <a:gd name="connsiteX1510" fmla="*/ 43019 w 5543211"/>
                <a:gd name="connsiteY1510" fmla="*/ 318156 h 3677172"/>
                <a:gd name="connsiteX1511" fmla="*/ 44151 w 5543211"/>
                <a:gd name="connsiteY1511" fmla="*/ 311805 h 3677172"/>
                <a:gd name="connsiteX1512" fmla="*/ 44453 w 5543211"/>
                <a:gd name="connsiteY1512" fmla="*/ 313897 h 3677172"/>
                <a:gd name="connsiteX1513" fmla="*/ 43019 w 5543211"/>
                <a:gd name="connsiteY1513" fmla="*/ 318156 h 3677172"/>
                <a:gd name="connsiteX1514" fmla="*/ 154384 w 5543211"/>
                <a:gd name="connsiteY1514" fmla="*/ 298247 h 3677172"/>
                <a:gd name="connsiteX1515" fmla="*/ 177719 w 5543211"/>
                <a:gd name="connsiteY1515" fmla="*/ 300024 h 3677172"/>
                <a:gd name="connsiteX1516" fmla="*/ 177907 w 5543211"/>
                <a:gd name="connsiteY1516" fmla="*/ 302258 h 3677172"/>
                <a:gd name="connsiteX1517" fmla="*/ 155955 w 5543211"/>
                <a:gd name="connsiteY1517" fmla="*/ 307580 h 3677172"/>
                <a:gd name="connsiteX1518" fmla="*/ 14339 w 5543211"/>
                <a:gd name="connsiteY1518" fmla="*/ 303961 h 3677172"/>
                <a:gd name="connsiteX1519" fmla="*/ 43019 w 5543211"/>
                <a:gd name="connsiteY1519" fmla="*/ 318156 h 3677172"/>
                <a:gd name="connsiteX1520" fmla="*/ 14339 w 5543211"/>
                <a:gd name="connsiteY1520" fmla="*/ 303961 h 3677172"/>
                <a:gd name="connsiteX1521" fmla="*/ 229434 w 5543211"/>
                <a:gd name="connsiteY1521" fmla="*/ 289767 h 3677172"/>
                <a:gd name="connsiteX1522" fmla="*/ 223329 w 5543211"/>
                <a:gd name="connsiteY1522" fmla="*/ 291247 h 3677172"/>
                <a:gd name="connsiteX1523" fmla="*/ 223915 w 5543211"/>
                <a:gd name="connsiteY1523" fmla="*/ 303541 h 3677172"/>
                <a:gd name="connsiteX1524" fmla="*/ 229434 w 5543211"/>
                <a:gd name="connsiteY1524" fmla="*/ 303961 h 3677172"/>
                <a:gd name="connsiteX1525" fmla="*/ 229434 w 5543211"/>
                <a:gd name="connsiteY1525" fmla="*/ 289767 h 3677172"/>
                <a:gd name="connsiteX1526" fmla="*/ 63383 w 5543211"/>
                <a:gd name="connsiteY1526" fmla="*/ 291317 h 3677172"/>
                <a:gd name="connsiteX1527" fmla="*/ 69094 w 5543211"/>
                <a:gd name="connsiteY1527" fmla="*/ 291752 h 3677172"/>
                <a:gd name="connsiteX1528" fmla="*/ 57358 w 5543211"/>
                <a:gd name="connsiteY1528" fmla="*/ 318156 h 3677172"/>
                <a:gd name="connsiteX1529" fmla="*/ 52339 w 5543211"/>
                <a:gd name="connsiteY1529" fmla="*/ 290477 h 3677172"/>
                <a:gd name="connsiteX1530" fmla="*/ 52502 w 5543211"/>
                <a:gd name="connsiteY1530" fmla="*/ 290489 h 3677172"/>
                <a:gd name="connsiteX1531" fmla="*/ 44460 w 5543211"/>
                <a:gd name="connsiteY1531" fmla="*/ 313950 h 3677172"/>
                <a:gd name="connsiteX1532" fmla="*/ 44453 w 5543211"/>
                <a:gd name="connsiteY1532" fmla="*/ 313897 h 3677172"/>
                <a:gd name="connsiteX1533" fmla="*/ 47679 w 5543211"/>
                <a:gd name="connsiteY1533" fmla="*/ 290122 h 3677172"/>
                <a:gd name="connsiteX1534" fmla="*/ 48012 w 5543211"/>
                <a:gd name="connsiteY1534" fmla="*/ 290147 h 3677172"/>
                <a:gd name="connsiteX1535" fmla="*/ 44151 w 5543211"/>
                <a:gd name="connsiteY1535" fmla="*/ 311805 h 3677172"/>
                <a:gd name="connsiteX1536" fmla="*/ 43019 w 5543211"/>
                <a:gd name="connsiteY1536" fmla="*/ 303961 h 3677172"/>
                <a:gd name="connsiteX1537" fmla="*/ 48593 w 5543211"/>
                <a:gd name="connsiteY1537" fmla="*/ 286888 h 3677172"/>
                <a:gd name="connsiteX1538" fmla="*/ 48396 w 5543211"/>
                <a:gd name="connsiteY1538" fmla="*/ 287992 h 3677172"/>
                <a:gd name="connsiteX1539" fmla="*/ 47679 w 5543211"/>
                <a:gd name="connsiteY1539" fmla="*/ 290122 h 3677172"/>
                <a:gd name="connsiteX1540" fmla="*/ 43019 w 5543211"/>
                <a:gd name="connsiteY1540" fmla="*/ 289767 h 3677172"/>
                <a:gd name="connsiteX1541" fmla="*/ 54591 w 5543211"/>
                <a:gd name="connsiteY1541" fmla="*/ 283790 h 3677172"/>
                <a:gd name="connsiteX1542" fmla="*/ 52339 w 5543211"/>
                <a:gd name="connsiteY1542" fmla="*/ 290477 h 3677172"/>
                <a:gd name="connsiteX1543" fmla="*/ 48012 w 5543211"/>
                <a:gd name="connsiteY1543" fmla="*/ 290147 h 3677172"/>
                <a:gd name="connsiteX1544" fmla="*/ 48396 w 5543211"/>
                <a:gd name="connsiteY1544" fmla="*/ 287992 h 3677172"/>
                <a:gd name="connsiteX1545" fmla="*/ 48805 w 5543211"/>
                <a:gd name="connsiteY1545" fmla="*/ 286779 h 3677172"/>
                <a:gd name="connsiteX1546" fmla="*/ 57358 w 5543211"/>
                <a:gd name="connsiteY1546" fmla="*/ 282361 h 3677172"/>
                <a:gd name="connsiteX1547" fmla="*/ 57358 w 5543211"/>
                <a:gd name="connsiteY1547" fmla="*/ 289767 h 3677172"/>
                <a:gd name="connsiteX1548" fmla="*/ 64629 w 5543211"/>
                <a:gd name="connsiteY1548" fmla="*/ 285768 h 3677172"/>
                <a:gd name="connsiteX1549" fmla="*/ 63383 w 5543211"/>
                <a:gd name="connsiteY1549" fmla="*/ 291317 h 3677172"/>
                <a:gd name="connsiteX1550" fmla="*/ 52502 w 5543211"/>
                <a:gd name="connsiteY1550" fmla="*/ 290489 h 3677172"/>
                <a:gd name="connsiteX1551" fmla="*/ 54842 w 5543211"/>
                <a:gd name="connsiteY1551" fmla="*/ 283661 h 3677172"/>
                <a:gd name="connsiteX1552" fmla="*/ 78996 w 5543211"/>
                <a:gd name="connsiteY1552" fmla="*/ 277867 h 3677172"/>
                <a:gd name="connsiteX1553" fmla="*/ 107547 w 5543211"/>
                <a:gd name="connsiteY1553" fmla="*/ 280895 h 3677172"/>
                <a:gd name="connsiteX1554" fmla="*/ 150692 w 5543211"/>
                <a:gd name="connsiteY1554" fmla="*/ 276320 h 3677172"/>
                <a:gd name="connsiteX1555" fmla="*/ 154384 w 5543211"/>
                <a:gd name="connsiteY1555" fmla="*/ 298247 h 3677172"/>
                <a:gd name="connsiteX1556" fmla="*/ 136226 w 5543211"/>
                <a:gd name="connsiteY1556" fmla="*/ 296864 h 3677172"/>
                <a:gd name="connsiteX1557" fmla="*/ 69094 w 5543211"/>
                <a:gd name="connsiteY1557" fmla="*/ 291752 h 3677172"/>
                <a:gd name="connsiteX1558" fmla="*/ 74060 w 5543211"/>
                <a:gd name="connsiteY1558" fmla="*/ 280582 h 3677172"/>
                <a:gd name="connsiteX1559" fmla="*/ 68263 w 5543211"/>
                <a:gd name="connsiteY1559" fmla="*/ 276729 h 3677172"/>
                <a:gd name="connsiteX1560" fmla="*/ 75434 w 5543211"/>
                <a:gd name="connsiteY1560" fmla="*/ 277490 h 3677172"/>
                <a:gd name="connsiteX1561" fmla="*/ 74060 w 5543211"/>
                <a:gd name="connsiteY1561" fmla="*/ 280582 h 3677172"/>
                <a:gd name="connsiteX1562" fmla="*/ 64629 w 5543211"/>
                <a:gd name="connsiteY1562" fmla="*/ 285768 h 3677172"/>
                <a:gd name="connsiteX1563" fmla="*/ 66448 w 5543211"/>
                <a:gd name="connsiteY1563" fmla="*/ 277667 h 3677172"/>
                <a:gd name="connsiteX1564" fmla="*/ 57605 w 5543211"/>
                <a:gd name="connsiteY1564" fmla="*/ 275599 h 3677172"/>
                <a:gd name="connsiteX1565" fmla="*/ 66696 w 5543211"/>
                <a:gd name="connsiteY1565" fmla="*/ 276563 h 3677172"/>
                <a:gd name="connsiteX1566" fmla="*/ 66448 w 5543211"/>
                <a:gd name="connsiteY1566" fmla="*/ 277667 h 3677172"/>
                <a:gd name="connsiteX1567" fmla="*/ 57358 w 5543211"/>
                <a:gd name="connsiteY1567" fmla="*/ 282361 h 3677172"/>
                <a:gd name="connsiteX1568" fmla="*/ 57358 w 5543211"/>
                <a:gd name="connsiteY1568" fmla="*/ 276320 h 3677172"/>
                <a:gd name="connsiteX1569" fmla="*/ 57358 w 5543211"/>
                <a:gd name="connsiteY1569" fmla="*/ 275573 h 3677172"/>
                <a:gd name="connsiteX1570" fmla="*/ 57358 w 5543211"/>
                <a:gd name="connsiteY1570" fmla="*/ 276320 h 3677172"/>
                <a:gd name="connsiteX1571" fmla="*/ 54842 w 5543211"/>
                <a:gd name="connsiteY1571" fmla="*/ 283661 h 3677172"/>
                <a:gd name="connsiteX1572" fmla="*/ 54591 w 5543211"/>
                <a:gd name="connsiteY1572" fmla="*/ 283790 h 3677172"/>
                <a:gd name="connsiteX1573" fmla="*/ 25408 w 5543211"/>
                <a:gd name="connsiteY1573" fmla="*/ 276569 h 3677172"/>
                <a:gd name="connsiteX1574" fmla="*/ 27014 w 5543211"/>
                <a:gd name="connsiteY1574" fmla="*/ 283050 h 3677172"/>
                <a:gd name="connsiteX1575" fmla="*/ 14339 w 5543211"/>
                <a:gd name="connsiteY1575" fmla="*/ 303961 h 3677172"/>
                <a:gd name="connsiteX1576" fmla="*/ 31547 w 5543211"/>
                <a:gd name="connsiteY1576" fmla="*/ 275573 h 3677172"/>
                <a:gd name="connsiteX1577" fmla="*/ 41226 w 5543211"/>
                <a:gd name="connsiteY1577" fmla="*/ 275573 h 3677172"/>
                <a:gd name="connsiteX1578" fmla="*/ 43019 w 5543211"/>
                <a:gd name="connsiteY1578" fmla="*/ 275572 h 3677172"/>
                <a:gd name="connsiteX1579" fmla="*/ 43019 w 5543211"/>
                <a:gd name="connsiteY1579" fmla="*/ 289767 h 3677172"/>
                <a:gd name="connsiteX1580" fmla="*/ 28679 w 5543211"/>
                <a:gd name="connsiteY1580" fmla="*/ 289767 h 3677172"/>
                <a:gd name="connsiteX1581" fmla="*/ 27014 w 5543211"/>
                <a:gd name="connsiteY1581" fmla="*/ 283050 h 3677172"/>
                <a:gd name="connsiteX1582" fmla="*/ 32854 w 5543211"/>
                <a:gd name="connsiteY1582" fmla="*/ 273416 h 3677172"/>
                <a:gd name="connsiteX1583" fmla="*/ 31547 w 5543211"/>
                <a:gd name="connsiteY1583" fmla="*/ 275573 h 3677172"/>
                <a:gd name="connsiteX1584" fmla="*/ 28679 w 5543211"/>
                <a:gd name="connsiteY1584" fmla="*/ 275573 h 3677172"/>
                <a:gd name="connsiteX1585" fmla="*/ 54751 w 5543211"/>
                <a:gd name="connsiteY1585" fmla="*/ 269121 h 3677172"/>
                <a:gd name="connsiteX1586" fmla="*/ 48805 w 5543211"/>
                <a:gd name="connsiteY1586" fmla="*/ 286779 h 3677172"/>
                <a:gd name="connsiteX1587" fmla="*/ 48593 w 5543211"/>
                <a:gd name="connsiteY1587" fmla="*/ 286888 h 3677172"/>
                <a:gd name="connsiteX1588" fmla="*/ 51435 w 5543211"/>
                <a:gd name="connsiteY1588" fmla="*/ 270944 h 3677172"/>
                <a:gd name="connsiteX1589" fmla="*/ 61004 w 5543211"/>
                <a:gd name="connsiteY1589" fmla="*/ 265681 h 3677172"/>
                <a:gd name="connsiteX1590" fmla="*/ 57605 w 5543211"/>
                <a:gd name="connsiteY1590" fmla="*/ 275599 h 3677172"/>
                <a:gd name="connsiteX1591" fmla="*/ 57358 w 5543211"/>
                <a:gd name="connsiteY1591" fmla="*/ 275572 h 3677172"/>
                <a:gd name="connsiteX1592" fmla="*/ 60617 w 5543211"/>
                <a:gd name="connsiteY1592" fmla="*/ 265894 h 3677172"/>
                <a:gd name="connsiteX1593" fmla="*/ 52834 w 5543211"/>
                <a:gd name="connsiteY1593" fmla="*/ 263098 h 3677172"/>
                <a:gd name="connsiteX1594" fmla="*/ 51435 w 5543211"/>
                <a:gd name="connsiteY1594" fmla="*/ 270944 h 3677172"/>
                <a:gd name="connsiteX1595" fmla="*/ 43019 w 5543211"/>
                <a:gd name="connsiteY1595" fmla="*/ 275572 h 3677172"/>
                <a:gd name="connsiteX1596" fmla="*/ 43473 w 5543211"/>
                <a:gd name="connsiteY1596" fmla="*/ 267932 h 3677172"/>
                <a:gd name="connsiteX1597" fmla="*/ 63396 w 5543211"/>
                <a:gd name="connsiteY1597" fmla="*/ 257643 h 3677172"/>
                <a:gd name="connsiteX1598" fmla="*/ 60617 w 5543211"/>
                <a:gd name="connsiteY1598" fmla="*/ 265894 h 3677172"/>
                <a:gd name="connsiteX1599" fmla="*/ 54751 w 5543211"/>
                <a:gd name="connsiteY1599" fmla="*/ 269121 h 3677172"/>
                <a:gd name="connsiteX1600" fmla="*/ 57358 w 5543211"/>
                <a:gd name="connsiteY1600" fmla="*/ 261378 h 3677172"/>
                <a:gd name="connsiteX1601" fmla="*/ 57610 w 5543211"/>
                <a:gd name="connsiteY1601" fmla="*/ 260631 h 3677172"/>
                <a:gd name="connsiteX1602" fmla="*/ 79865 w 5543211"/>
                <a:gd name="connsiteY1602" fmla="*/ 256678 h 3677172"/>
                <a:gd name="connsiteX1603" fmla="*/ 77363 w 5543211"/>
                <a:gd name="connsiteY1603" fmla="*/ 272029 h 3677172"/>
                <a:gd name="connsiteX1604" fmla="*/ 68263 w 5543211"/>
                <a:gd name="connsiteY1604" fmla="*/ 276729 h 3677172"/>
                <a:gd name="connsiteX1605" fmla="*/ 66696 w 5543211"/>
                <a:gd name="connsiteY1605" fmla="*/ 276563 h 3677172"/>
                <a:gd name="connsiteX1606" fmla="*/ 68113 w 5543211"/>
                <a:gd name="connsiteY1606" fmla="*/ 270250 h 3677172"/>
                <a:gd name="connsiteX1607" fmla="*/ 173525 w 5543211"/>
                <a:gd name="connsiteY1607" fmla="*/ 250214 h 3677172"/>
                <a:gd name="connsiteX1608" fmla="*/ 186415 w 5543211"/>
                <a:gd name="connsiteY1608" fmla="*/ 261378 h 3677172"/>
                <a:gd name="connsiteX1609" fmla="*/ 174124 w 5543211"/>
                <a:gd name="connsiteY1609" fmla="*/ 257323 h 3677172"/>
                <a:gd name="connsiteX1610" fmla="*/ 82127 w 5543211"/>
                <a:gd name="connsiteY1610" fmla="*/ 254066 h 3677172"/>
                <a:gd name="connsiteX1611" fmla="*/ 79865 w 5543211"/>
                <a:gd name="connsiteY1611" fmla="*/ 256678 h 3677172"/>
                <a:gd name="connsiteX1612" fmla="*/ 80110 w 5543211"/>
                <a:gd name="connsiteY1612" fmla="*/ 255175 h 3677172"/>
                <a:gd name="connsiteX1613" fmla="*/ 200755 w 5543211"/>
                <a:gd name="connsiteY1613" fmla="*/ 247184 h 3677172"/>
                <a:gd name="connsiteX1614" fmla="*/ 186415 w 5543211"/>
                <a:gd name="connsiteY1614" fmla="*/ 261378 h 3677172"/>
                <a:gd name="connsiteX1615" fmla="*/ 200755 w 5543211"/>
                <a:gd name="connsiteY1615" fmla="*/ 247184 h 3677172"/>
                <a:gd name="connsiteX1616" fmla="*/ 44265 w 5543211"/>
                <a:gd name="connsiteY1616" fmla="*/ 254589 h 3677172"/>
                <a:gd name="connsiteX1617" fmla="*/ 43473 w 5543211"/>
                <a:gd name="connsiteY1617" fmla="*/ 267932 h 3677172"/>
                <a:gd name="connsiteX1618" fmla="*/ 32854 w 5543211"/>
                <a:gd name="connsiteY1618" fmla="*/ 273416 h 3677172"/>
                <a:gd name="connsiteX1619" fmla="*/ 145927 w 5543211"/>
                <a:gd name="connsiteY1619" fmla="*/ 248019 h 3677172"/>
                <a:gd name="connsiteX1620" fmla="*/ 174124 w 5543211"/>
                <a:gd name="connsiteY1620" fmla="*/ 257323 h 3677172"/>
                <a:gd name="connsiteX1621" fmla="*/ 175913 w 5543211"/>
                <a:gd name="connsiteY1621" fmla="*/ 278572 h 3677172"/>
                <a:gd name="connsiteX1622" fmla="*/ 157736 w 5543211"/>
                <a:gd name="connsiteY1622" fmla="*/ 275573 h 3677172"/>
                <a:gd name="connsiteX1623" fmla="*/ 150692 w 5543211"/>
                <a:gd name="connsiteY1623" fmla="*/ 276320 h 3677172"/>
                <a:gd name="connsiteX1624" fmla="*/ 61839 w 5543211"/>
                <a:gd name="connsiteY1624" fmla="*/ 248071 h 3677172"/>
                <a:gd name="connsiteX1625" fmla="*/ 57610 w 5543211"/>
                <a:gd name="connsiteY1625" fmla="*/ 260631 h 3677172"/>
                <a:gd name="connsiteX1626" fmla="*/ 52834 w 5543211"/>
                <a:gd name="connsiteY1626" fmla="*/ 263098 h 3677172"/>
                <a:gd name="connsiteX1627" fmla="*/ 53773 w 5543211"/>
                <a:gd name="connsiteY1627" fmla="*/ 257830 h 3677172"/>
                <a:gd name="connsiteX1628" fmla="*/ 81585 w 5543211"/>
                <a:gd name="connsiteY1628" fmla="*/ 246120 h 3677172"/>
                <a:gd name="connsiteX1629" fmla="*/ 80110 w 5543211"/>
                <a:gd name="connsiteY1629" fmla="*/ 255175 h 3677172"/>
                <a:gd name="connsiteX1630" fmla="*/ 61004 w 5543211"/>
                <a:gd name="connsiteY1630" fmla="*/ 265681 h 3677172"/>
                <a:gd name="connsiteX1631" fmla="*/ 63838 w 5543211"/>
                <a:gd name="connsiteY1631" fmla="*/ 257415 h 3677172"/>
                <a:gd name="connsiteX1632" fmla="*/ 69905 w 5543211"/>
                <a:gd name="connsiteY1632" fmla="*/ 254281 h 3677172"/>
                <a:gd name="connsiteX1633" fmla="*/ 144854 w 5543211"/>
                <a:gd name="connsiteY1633" fmla="*/ 241650 h 3677172"/>
                <a:gd name="connsiteX1634" fmla="*/ 145927 w 5543211"/>
                <a:gd name="connsiteY1634" fmla="*/ 248019 h 3677172"/>
                <a:gd name="connsiteX1635" fmla="*/ 138019 w 5543211"/>
                <a:gd name="connsiteY1635" fmla="*/ 245410 h 3677172"/>
                <a:gd name="connsiteX1636" fmla="*/ 125060 w 5543211"/>
                <a:gd name="connsiteY1636" fmla="*/ 241134 h 3677172"/>
                <a:gd name="connsiteX1637" fmla="*/ 138019 w 5543211"/>
                <a:gd name="connsiteY1637" fmla="*/ 245410 h 3677172"/>
                <a:gd name="connsiteX1638" fmla="*/ 78996 w 5543211"/>
                <a:gd name="connsiteY1638" fmla="*/ 277867 h 3677172"/>
                <a:gd name="connsiteX1639" fmla="*/ 75434 w 5543211"/>
                <a:gd name="connsiteY1639" fmla="*/ 277490 h 3677172"/>
                <a:gd name="connsiteX1640" fmla="*/ 77075 w 5543211"/>
                <a:gd name="connsiteY1640" fmla="*/ 273798 h 3677172"/>
                <a:gd name="connsiteX1641" fmla="*/ 77363 w 5543211"/>
                <a:gd name="connsiteY1641" fmla="*/ 272029 h 3677172"/>
                <a:gd name="connsiteX1642" fmla="*/ 84245 w 5543211"/>
                <a:gd name="connsiteY1642" fmla="*/ 268475 h 3677172"/>
                <a:gd name="connsiteX1643" fmla="*/ 114717 w 5543211"/>
                <a:gd name="connsiteY1643" fmla="*/ 247184 h 3677172"/>
                <a:gd name="connsiteX1644" fmla="*/ 171401 w 5543211"/>
                <a:gd name="connsiteY1644" fmla="*/ 233156 h 3677172"/>
                <a:gd name="connsiteX1645" fmla="*/ 172118 w 5543211"/>
                <a:gd name="connsiteY1645" fmla="*/ 233499 h 3677172"/>
                <a:gd name="connsiteX1646" fmla="*/ 173525 w 5543211"/>
                <a:gd name="connsiteY1646" fmla="*/ 250214 h 3677172"/>
                <a:gd name="connsiteX1647" fmla="*/ 172075 w 5543211"/>
                <a:gd name="connsiteY1647" fmla="*/ 248958 h 3677172"/>
                <a:gd name="connsiteX1648" fmla="*/ 157736 w 5543211"/>
                <a:gd name="connsiteY1648" fmla="*/ 247184 h 3677172"/>
                <a:gd name="connsiteX1649" fmla="*/ 164906 w 5543211"/>
                <a:gd name="connsiteY1649" fmla="*/ 234764 h 3677172"/>
                <a:gd name="connsiteX1650" fmla="*/ 172075 w 5543211"/>
                <a:gd name="connsiteY1650" fmla="*/ 232989 h 3677172"/>
                <a:gd name="connsiteX1651" fmla="*/ 200755 w 5543211"/>
                <a:gd name="connsiteY1651" fmla="*/ 247184 h 3677172"/>
                <a:gd name="connsiteX1652" fmla="*/ 172118 w 5543211"/>
                <a:gd name="connsiteY1652" fmla="*/ 233499 h 3677172"/>
                <a:gd name="connsiteX1653" fmla="*/ 170845 w 5543211"/>
                <a:gd name="connsiteY1653" fmla="*/ 232891 h 3677172"/>
                <a:gd name="connsiteX1654" fmla="*/ 172075 w 5543211"/>
                <a:gd name="connsiteY1654" fmla="*/ 232989 h 3677172"/>
                <a:gd name="connsiteX1655" fmla="*/ 171401 w 5543211"/>
                <a:gd name="connsiteY1655" fmla="*/ 233156 h 3677172"/>
                <a:gd name="connsiteX1656" fmla="*/ 70726 w 5543211"/>
                <a:gd name="connsiteY1656" fmla="*/ 237320 h 3677172"/>
                <a:gd name="connsiteX1657" fmla="*/ 63838 w 5543211"/>
                <a:gd name="connsiteY1657" fmla="*/ 257415 h 3677172"/>
                <a:gd name="connsiteX1658" fmla="*/ 63396 w 5543211"/>
                <a:gd name="connsiteY1658" fmla="*/ 257643 h 3677172"/>
                <a:gd name="connsiteX1659" fmla="*/ 69905 w 5543211"/>
                <a:gd name="connsiteY1659" fmla="*/ 238312 h 3677172"/>
                <a:gd name="connsiteX1660" fmla="*/ 164381 w 5543211"/>
                <a:gd name="connsiteY1660" fmla="*/ 230912 h 3677172"/>
                <a:gd name="connsiteX1661" fmla="*/ 169721 w 5543211"/>
                <a:gd name="connsiteY1661" fmla="*/ 232354 h 3677172"/>
                <a:gd name="connsiteX1662" fmla="*/ 170845 w 5543211"/>
                <a:gd name="connsiteY1662" fmla="*/ 232891 h 3677172"/>
                <a:gd name="connsiteX1663" fmla="*/ 162065 w 5543211"/>
                <a:gd name="connsiteY1663" fmla="*/ 232186 h 3677172"/>
                <a:gd name="connsiteX1664" fmla="*/ 146810 w 5543211"/>
                <a:gd name="connsiteY1664" fmla="*/ 230962 h 3677172"/>
                <a:gd name="connsiteX1665" fmla="*/ 162065 w 5543211"/>
                <a:gd name="connsiteY1665" fmla="*/ 232186 h 3677172"/>
                <a:gd name="connsiteX1666" fmla="*/ 144854 w 5543211"/>
                <a:gd name="connsiteY1666" fmla="*/ 241650 h 3677172"/>
                <a:gd name="connsiteX1667" fmla="*/ 143396 w 5543211"/>
                <a:gd name="connsiteY1667" fmla="*/ 232989 h 3677172"/>
                <a:gd name="connsiteX1668" fmla="*/ 100377 w 5543211"/>
                <a:gd name="connsiteY1668" fmla="*/ 232989 h 3677172"/>
                <a:gd name="connsiteX1669" fmla="*/ 112924 w 5543211"/>
                <a:gd name="connsiteY1669" fmla="*/ 237129 h 3677172"/>
                <a:gd name="connsiteX1670" fmla="*/ 82127 w 5543211"/>
                <a:gd name="connsiteY1670" fmla="*/ 254066 h 3677172"/>
                <a:gd name="connsiteX1671" fmla="*/ 127027 w 5543211"/>
                <a:gd name="connsiteY1671" fmla="*/ 229374 h 3677172"/>
                <a:gd name="connsiteX1672" fmla="*/ 142977 w 5543211"/>
                <a:gd name="connsiteY1672" fmla="*/ 230654 h 3677172"/>
                <a:gd name="connsiteX1673" fmla="*/ 125060 w 5543211"/>
                <a:gd name="connsiteY1673" fmla="*/ 241134 h 3677172"/>
                <a:gd name="connsiteX1674" fmla="*/ 112924 w 5543211"/>
                <a:gd name="connsiteY1674" fmla="*/ 237129 h 3677172"/>
                <a:gd name="connsiteX1675" fmla="*/ 172075 w 5543211"/>
                <a:gd name="connsiteY1675" fmla="*/ 226681 h 3677172"/>
                <a:gd name="connsiteX1676" fmla="*/ 172075 w 5543211"/>
                <a:gd name="connsiteY1676" fmla="*/ 232989 h 3677172"/>
                <a:gd name="connsiteX1677" fmla="*/ 169721 w 5543211"/>
                <a:gd name="connsiteY1677" fmla="*/ 232354 h 3677172"/>
                <a:gd name="connsiteX1678" fmla="*/ 165461 w 5543211"/>
                <a:gd name="connsiteY1678" fmla="*/ 230318 h 3677172"/>
                <a:gd name="connsiteX1679" fmla="*/ 44686 w 5543211"/>
                <a:gd name="connsiteY1679" fmla="*/ 231884 h 3677172"/>
                <a:gd name="connsiteX1680" fmla="*/ 43019 w 5543211"/>
                <a:gd name="connsiteY1680" fmla="*/ 232989 h 3677172"/>
                <a:gd name="connsiteX1681" fmla="*/ 43430 w 5543211"/>
                <a:gd name="connsiteY1681" fmla="*/ 231971 h 3677172"/>
                <a:gd name="connsiteX1682" fmla="*/ 49370 w 5543211"/>
                <a:gd name="connsiteY1682" fmla="*/ 231561 h 3677172"/>
                <a:gd name="connsiteX1683" fmla="*/ 46603 w 5543211"/>
                <a:gd name="connsiteY1683" fmla="*/ 250732 h 3677172"/>
                <a:gd name="connsiteX1684" fmla="*/ 44265 w 5543211"/>
                <a:gd name="connsiteY1684" fmla="*/ 254589 h 3677172"/>
                <a:gd name="connsiteX1685" fmla="*/ 44811 w 5543211"/>
                <a:gd name="connsiteY1685" fmla="*/ 245409 h 3677172"/>
                <a:gd name="connsiteX1686" fmla="*/ 49063 w 5543211"/>
                <a:gd name="connsiteY1686" fmla="*/ 231582 h 3677172"/>
                <a:gd name="connsiteX1687" fmla="*/ 27764 w 5543211"/>
                <a:gd name="connsiteY1687" fmla="*/ 232687 h 3677172"/>
                <a:gd name="connsiteX1688" fmla="*/ 28679 w 5543211"/>
                <a:gd name="connsiteY1688" fmla="*/ 232989 h 3677172"/>
                <a:gd name="connsiteX1689" fmla="*/ 42083 w 5543211"/>
                <a:gd name="connsiteY1689" fmla="*/ 232064 h 3677172"/>
                <a:gd name="connsiteX1690" fmla="*/ 43019 w 5543211"/>
                <a:gd name="connsiteY1690" fmla="*/ 232989 h 3677172"/>
                <a:gd name="connsiteX1691" fmla="*/ 25408 w 5543211"/>
                <a:gd name="connsiteY1691" fmla="*/ 276569 h 3677172"/>
                <a:gd name="connsiteX1692" fmla="*/ 22853 w 5543211"/>
                <a:gd name="connsiteY1692" fmla="*/ 266257 h 3677172"/>
                <a:gd name="connsiteX1693" fmla="*/ 25094 w 5543211"/>
                <a:gd name="connsiteY1693" fmla="*/ 240087 h 3677172"/>
                <a:gd name="connsiteX1694" fmla="*/ 72722 w 5543211"/>
                <a:gd name="connsiteY1694" fmla="*/ 229948 h 3677172"/>
                <a:gd name="connsiteX1695" fmla="*/ 69905 w 5543211"/>
                <a:gd name="connsiteY1695" fmla="*/ 238312 h 3677172"/>
                <a:gd name="connsiteX1696" fmla="*/ 61839 w 5543211"/>
                <a:gd name="connsiteY1696" fmla="*/ 248071 h 3677172"/>
                <a:gd name="connsiteX1697" fmla="*/ 67828 w 5543211"/>
                <a:gd name="connsiteY1697" fmla="*/ 230286 h 3677172"/>
                <a:gd name="connsiteX1698" fmla="*/ 77067 w 5543211"/>
                <a:gd name="connsiteY1698" fmla="*/ 229648 h 3677172"/>
                <a:gd name="connsiteX1699" fmla="*/ 70726 w 5543211"/>
                <a:gd name="connsiteY1699" fmla="*/ 237320 h 3677172"/>
                <a:gd name="connsiteX1700" fmla="*/ 73265 w 5543211"/>
                <a:gd name="connsiteY1700" fmla="*/ 229910 h 3677172"/>
                <a:gd name="connsiteX1701" fmla="*/ 105755 w 5543211"/>
                <a:gd name="connsiteY1701" fmla="*/ 227667 h 3677172"/>
                <a:gd name="connsiteX1702" fmla="*/ 109410 w 5543211"/>
                <a:gd name="connsiteY1702" fmla="*/ 227960 h 3677172"/>
                <a:gd name="connsiteX1703" fmla="*/ 100377 w 5543211"/>
                <a:gd name="connsiteY1703" fmla="*/ 232989 h 3677172"/>
                <a:gd name="connsiteX1704" fmla="*/ 81585 w 5543211"/>
                <a:gd name="connsiteY1704" fmla="*/ 246120 h 3677172"/>
                <a:gd name="connsiteX1705" fmla="*/ 84351 w 5543211"/>
                <a:gd name="connsiteY1705" fmla="*/ 229145 h 3677172"/>
                <a:gd name="connsiteX1706" fmla="*/ 153402 w 5543211"/>
                <a:gd name="connsiteY1706" fmla="*/ 224556 h 3677172"/>
                <a:gd name="connsiteX1707" fmla="*/ 165461 w 5543211"/>
                <a:gd name="connsiteY1707" fmla="*/ 230318 h 3677172"/>
                <a:gd name="connsiteX1708" fmla="*/ 164381 w 5543211"/>
                <a:gd name="connsiteY1708" fmla="*/ 230912 h 3677172"/>
                <a:gd name="connsiteX1709" fmla="*/ 152358 w 5543211"/>
                <a:gd name="connsiteY1709" fmla="*/ 227666 h 3677172"/>
                <a:gd name="connsiteX1710" fmla="*/ 146810 w 5543211"/>
                <a:gd name="connsiteY1710" fmla="*/ 230962 h 3677172"/>
                <a:gd name="connsiteX1711" fmla="*/ 142977 w 5543211"/>
                <a:gd name="connsiteY1711" fmla="*/ 230654 h 3677172"/>
                <a:gd name="connsiteX1712" fmla="*/ 49814 w 5543211"/>
                <a:gd name="connsiteY1712" fmla="*/ 228485 h 3677172"/>
                <a:gd name="connsiteX1713" fmla="*/ 49637 w 5543211"/>
                <a:gd name="connsiteY1713" fmla="*/ 229714 h 3677172"/>
                <a:gd name="connsiteX1714" fmla="*/ 49063 w 5543211"/>
                <a:gd name="connsiteY1714" fmla="*/ 231582 h 3677172"/>
                <a:gd name="connsiteX1715" fmla="*/ 44686 w 5543211"/>
                <a:gd name="connsiteY1715" fmla="*/ 231884 h 3677172"/>
                <a:gd name="connsiteX1716" fmla="*/ 122197 w 5543211"/>
                <a:gd name="connsiteY1716" fmla="*/ 220840 h 3677172"/>
                <a:gd name="connsiteX1717" fmla="*/ 140647 w 5543211"/>
                <a:gd name="connsiteY1717" fmla="*/ 221884 h 3677172"/>
                <a:gd name="connsiteX1718" fmla="*/ 127027 w 5543211"/>
                <a:gd name="connsiteY1718" fmla="*/ 229374 h 3677172"/>
                <a:gd name="connsiteX1719" fmla="*/ 109410 w 5543211"/>
                <a:gd name="connsiteY1719" fmla="*/ 227960 h 3677172"/>
                <a:gd name="connsiteX1720" fmla="*/ 86037 w 5543211"/>
                <a:gd name="connsiteY1720" fmla="*/ 218795 h 3677172"/>
                <a:gd name="connsiteX1721" fmla="*/ 84351 w 5543211"/>
                <a:gd name="connsiteY1721" fmla="*/ 229145 h 3677172"/>
                <a:gd name="connsiteX1722" fmla="*/ 77067 w 5543211"/>
                <a:gd name="connsiteY1722" fmla="*/ 229648 h 3677172"/>
                <a:gd name="connsiteX1723" fmla="*/ 28679 w 5543211"/>
                <a:gd name="connsiteY1723" fmla="*/ 218795 h 3677172"/>
                <a:gd name="connsiteX1724" fmla="*/ 31698 w 5543211"/>
                <a:gd name="connsiteY1724" fmla="*/ 221783 h 3677172"/>
                <a:gd name="connsiteX1725" fmla="*/ 27764 w 5543211"/>
                <a:gd name="connsiteY1725" fmla="*/ 232687 h 3677172"/>
                <a:gd name="connsiteX1726" fmla="*/ 23301 w 5543211"/>
                <a:gd name="connsiteY1726" fmla="*/ 231215 h 3677172"/>
                <a:gd name="connsiteX1727" fmla="*/ 28679 w 5543211"/>
                <a:gd name="connsiteY1727" fmla="*/ 218795 h 3677172"/>
                <a:gd name="connsiteX1728" fmla="*/ 49530 w 5543211"/>
                <a:gd name="connsiteY1728" fmla="*/ 216875 h 3677172"/>
                <a:gd name="connsiteX1729" fmla="*/ 43430 w 5543211"/>
                <a:gd name="connsiteY1729" fmla="*/ 231971 h 3677172"/>
                <a:gd name="connsiteX1730" fmla="*/ 42083 w 5543211"/>
                <a:gd name="connsiteY1730" fmla="*/ 232064 h 3677172"/>
                <a:gd name="connsiteX1731" fmla="*/ 41226 w 5543211"/>
                <a:gd name="connsiteY1731" fmla="*/ 231215 h 3677172"/>
                <a:gd name="connsiteX1732" fmla="*/ 31698 w 5543211"/>
                <a:gd name="connsiteY1732" fmla="*/ 221783 h 3677172"/>
                <a:gd name="connsiteX1733" fmla="*/ 32917 w 5543211"/>
                <a:gd name="connsiteY1733" fmla="*/ 218405 h 3677172"/>
                <a:gd name="connsiteX1734" fmla="*/ 53702 w 5543211"/>
                <a:gd name="connsiteY1734" fmla="*/ 216491 h 3677172"/>
                <a:gd name="connsiteX1735" fmla="*/ 50066 w 5543211"/>
                <a:gd name="connsiteY1735" fmla="*/ 228319 h 3677172"/>
                <a:gd name="connsiteX1736" fmla="*/ 49814 w 5543211"/>
                <a:gd name="connsiteY1736" fmla="*/ 228485 h 3677172"/>
                <a:gd name="connsiteX1737" fmla="*/ 51516 w 5543211"/>
                <a:gd name="connsiteY1737" fmla="*/ 216692 h 3677172"/>
                <a:gd name="connsiteX1738" fmla="*/ 72131 w 5543211"/>
                <a:gd name="connsiteY1738" fmla="*/ 214794 h 3677172"/>
                <a:gd name="connsiteX1739" fmla="*/ 71698 w 5543211"/>
                <a:gd name="connsiteY1739" fmla="*/ 218795 h 3677172"/>
                <a:gd name="connsiteX1740" fmla="*/ 67828 w 5543211"/>
                <a:gd name="connsiteY1740" fmla="*/ 230286 h 3677172"/>
                <a:gd name="connsiteX1741" fmla="*/ 49370 w 5543211"/>
                <a:gd name="connsiteY1741" fmla="*/ 231561 h 3677172"/>
                <a:gd name="connsiteX1742" fmla="*/ 49637 w 5543211"/>
                <a:gd name="connsiteY1742" fmla="*/ 229714 h 3677172"/>
                <a:gd name="connsiteX1743" fmla="*/ 50066 w 5543211"/>
                <a:gd name="connsiteY1743" fmla="*/ 228319 h 3677172"/>
                <a:gd name="connsiteX1744" fmla="*/ 68785 w 5543211"/>
                <a:gd name="connsiteY1744" fmla="*/ 215912 h 3677172"/>
                <a:gd name="connsiteX1745" fmla="*/ 71118 w 5543211"/>
                <a:gd name="connsiteY1745" fmla="*/ 214887 h 3677172"/>
                <a:gd name="connsiteX1746" fmla="*/ 78143 w 5543211"/>
                <a:gd name="connsiteY1746" fmla="*/ 214240 h 3677172"/>
                <a:gd name="connsiteX1747" fmla="*/ 77075 w 5543211"/>
                <a:gd name="connsiteY1747" fmla="*/ 218795 h 3677172"/>
                <a:gd name="connsiteX1748" fmla="*/ 73265 w 5543211"/>
                <a:gd name="connsiteY1748" fmla="*/ 229910 h 3677172"/>
                <a:gd name="connsiteX1749" fmla="*/ 72722 w 5543211"/>
                <a:gd name="connsiteY1749" fmla="*/ 229948 h 3677172"/>
                <a:gd name="connsiteX1750" fmla="*/ 78007 w 5543211"/>
                <a:gd name="connsiteY1750" fmla="*/ 214253 h 3677172"/>
                <a:gd name="connsiteX1751" fmla="*/ 34064 w 5543211"/>
                <a:gd name="connsiteY1751" fmla="*/ 215226 h 3677172"/>
                <a:gd name="connsiteX1752" fmla="*/ 32917 w 5543211"/>
                <a:gd name="connsiteY1752" fmla="*/ 218405 h 3677172"/>
                <a:gd name="connsiteX1753" fmla="*/ 28679 w 5543211"/>
                <a:gd name="connsiteY1753" fmla="*/ 218795 h 3677172"/>
                <a:gd name="connsiteX1754" fmla="*/ 167741 w 5543211"/>
                <a:gd name="connsiteY1754" fmla="*/ 206984 h 3677172"/>
                <a:gd name="connsiteX1755" fmla="*/ 167146 w 5543211"/>
                <a:gd name="connsiteY1755" fmla="*/ 209258 h 3677172"/>
                <a:gd name="connsiteX1756" fmla="*/ 154151 w 5543211"/>
                <a:gd name="connsiteY1756" fmla="*/ 224118 h 3677172"/>
                <a:gd name="connsiteX1757" fmla="*/ 153402 w 5543211"/>
                <a:gd name="connsiteY1757" fmla="*/ 224556 h 3677172"/>
                <a:gd name="connsiteX1758" fmla="*/ 148773 w 5543211"/>
                <a:gd name="connsiteY1758" fmla="*/ 222344 h 3677172"/>
                <a:gd name="connsiteX1759" fmla="*/ 140647 w 5543211"/>
                <a:gd name="connsiteY1759" fmla="*/ 221884 h 3677172"/>
                <a:gd name="connsiteX1760" fmla="*/ 138577 w 5543211"/>
                <a:gd name="connsiteY1760" fmla="*/ 208185 h 3677172"/>
                <a:gd name="connsiteX1761" fmla="*/ 129056 w 5543211"/>
                <a:gd name="connsiteY1761" fmla="*/ 217021 h 3677172"/>
                <a:gd name="connsiteX1762" fmla="*/ 122197 w 5543211"/>
                <a:gd name="connsiteY1762" fmla="*/ 220840 h 3677172"/>
                <a:gd name="connsiteX1763" fmla="*/ 86037 w 5543211"/>
                <a:gd name="connsiteY1763" fmla="*/ 218795 h 3677172"/>
                <a:gd name="connsiteX1764" fmla="*/ 87403 w 5543211"/>
                <a:gd name="connsiteY1764" fmla="*/ 213388 h 3677172"/>
                <a:gd name="connsiteX1765" fmla="*/ 105754 w 5543211"/>
                <a:gd name="connsiteY1765" fmla="*/ 211698 h 3677172"/>
                <a:gd name="connsiteX1766" fmla="*/ 78781 w 5543211"/>
                <a:gd name="connsiteY1766" fmla="*/ 211522 h 3677172"/>
                <a:gd name="connsiteX1767" fmla="*/ 78446 w 5543211"/>
                <a:gd name="connsiteY1767" fmla="*/ 212950 h 3677172"/>
                <a:gd name="connsiteX1768" fmla="*/ 78007 w 5543211"/>
                <a:gd name="connsiteY1768" fmla="*/ 214253 h 3677172"/>
                <a:gd name="connsiteX1769" fmla="*/ 72131 w 5543211"/>
                <a:gd name="connsiteY1769" fmla="*/ 214794 h 3677172"/>
                <a:gd name="connsiteX1770" fmla="*/ 72171 w 5543211"/>
                <a:gd name="connsiteY1770" fmla="*/ 214425 h 3677172"/>
                <a:gd name="connsiteX1771" fmla="*/ 168302 w 5543211"/>
                <a:gd name="connsiteY1771" fmla="*/ 204839 h 3677172"/>
                <a:gd name="connsiteX1772" fmla="*/ 168257 w 5543211"/>
                <a:gd name="connsiteY1772" fmla="*/ 205009 h 3677172"/>
                <a:gd name="connsiteX1773" fmla="*/ 138577 w 5543211"/>
                <a:gd name="connsiteY1773" fmla="*/ 208185 h 3677172"/>
                <a:gd name="connsiteX1774" fmla="*/ 140275 w 5543211"/>
                <a:gd name="connsiteY1774" fmla="*/ 206610 h 3677172"/>
                <a:gd name="connsiteX1775" fmla="*/ 172075 w 5543211"/>
                <a:gd name="connsiteY1775" fmla="*/ 204600 h 3677172"/>
                <a:gd name="connsiteX1776" fmla="*/ 167741 w 5543211"/>
                <a:gd name="connsiteY1776" fmla="*/ 206984 h 3677172"/>
                <a:gd name="connsiteX1777" fmla="*/ 168257 w 5543211"/>
                <a:gd name="connsiteY1777" fmla="*/ 205009 h 3677172"/>
                <a:gd name="connsiteX1778" fmla="*/ 172075 w 5543211"/>
                <a:gd name="connsiteY1778" fmla="*/ 204600 h 3677172"/>
                <a:gd name="connsiteX1779" fmla="*/ 186415 w 5543211"/>
                <a:gd name="connsiteY1779" fmla="*/ 218795 h 3677172"/>
                <a:gd name="connsiteX1780" fmla="*/ 172075 w 5543211"/>
                <a:gd name="connsiteY1780" fmla="*/ 226681 h 3677172"/>
                <a:gd name="connsiteX1781" fmla="*/ 83188 w 5543211"/>
                <a:gd name="connsiteY1781" fmla="*/ 209587 h 3677172"/>
                <a:gd name="connsiteX1782" fmla="*/ 87830 w 5543211"/>
                <a:gd name="connsiteY1782" fmla="*/ 209924 h 3677172"/>
                <a:gd name="connsiteX1783" fmla="*/ 88285 w 5543211"/>
                <a:gd name="connsiteY1783" fmla="*/ 209895 h 3677172"/>
                <a:gd name="connsiteX1784" fmla="*/ 87403 w 5543211"/>
                <a:gd name="connsiteY1784" fmla="*/ 213388 h 3677172"/>
                <a:gd name="connsiteX1785" fmla="*/ 78143 w 5543211"/>
                <a:gd name="connsiteY1785" fmla="*/ 214240 h 3677172"/>
                <a:gd name="connsiteX1786" fmla="*/ 78446 w 5543211"/>
                <a:gd name="connsiteY1786" fmla="*/ 212950 h 3677172"/>
                <a:gd name="connsiteX1787" fmla="*/ 78868 w 5543211"/>
                <a:gd name="connsiteY1787" fmla="*/ 211698 h 3677172"/>
                <a:gd name="connsiteX1788" fmla="*/ 78952 w 5543211"/>
                <a:gd name="connsiteY1788" fmla="*/ 211447 h 3677172"/>
                <a:gd name="connsiteX1789" fmla="*/ 79301 w 5543211"/>
                <a:gd name="connsiteY1789" fmla="*/ 209306 h 3677172"/>
                <a:gd name="connsiteX1790" fmla="*/ 79664 w 5543211"/>
                <a:gd name="connsiteY1790" fmla="*/ 209332 h 3677172"/>
                <a:gd name="connsiteX1791" fmla="*/ 78952 w 5543211"/>
                <a:gd name="connsiteY1791" fmla="*/ 211447 h 3677172"/>
                <a:gd name="connsiteX1792" fmla="*/ 78781 w 5543211"/>
                <a:gd name="connsiteY1792" fmla="*/ 211522 h 3677172"/>
                <a:gd name="connsiteX1793" fmla="*/ 52578 w 5543211"/>
                <a:gd name="connsiteY1793" fmla="*/ 209332 h 3677172"/>
                <a:gd name="connsiteX1794" fmla="*/ 51516 w 5543211"/>
                <a:gd name="connsiteY1794" fmla="*/ 216692 h 3677172"/>
                <a:gd name="connsiteX1795" fmla="*/ 49530 w 5543211"/>
                <a:gd name="connsiteY1795" fmla="*/ 216875 h 3677172"/>
                <a:gd name="connsiteX1796" fmla="*/ 56421 w 5543211"/>
                <a:gd name="connsiteY1796" fmla="*/ 207648 h 3677172"/>
                <a:gd name="connsiteX1797" fmla="*/ 72776 w 5543211"/>
                <a:gd name="connsiteY1797" fmla="*/ 208833 h 3677172"/>
                <a:gd name="connsiteX1798" fmla="*/ 72171 w 5543211"/>
                <a:gd name="connsiteY1798" fmla="*/ 214425 h 3677172"/>
                <a:gd name="connsiteX1799" fmla="*/ 71118 w 5543211"/>
                <a:gd name="connsiteY1799" fmla="*/ 214887 h 3677172"/>
                <a:gd name="connsiteX1800" fmla="*/ 53702 w 5543211"/>
                <a:gd name="connsiteY1800" fmla="*/ 216491 h 3677172"/>
                <a:gd name="connsiteX1801" fmla="*/ 52858 w 5543211"/>
                <a:gd name="connsiteY1801" fmla="*/ 207390 h 3677172"/>
                <a:gd name="connsiteX1802" fmla="*/ 53349 w 5543211"/>
                <a:gd name="connsiteY1802" fmla="*/ 207426 h 3677172"/>
                <a:gd name="connsiteX1803" fmla="*/ 52578 w 5543211"/>
                <a:gd name="connsiteY1803" fmla="*/ 209332 h 3677172"/>
                <a:gd name="connsiteX1804" fmla="*/ 169521 w 5543211"/>
                <a:gd name="connsiteY1804" fmla="*/ 200176 h 3677172"/>
                <a:gd name="connsiteX1805" fmla="*/ 172075 w 5543211"/>
                <a:gd name="connsiteY1805" fmla="*/ 204600 h 3677172"/>
                <a:gd name="connsiteX1806" fmla="*/ 168302 w 5543211"/>
                <a:gd name="connsiteY1806" fmla="*/ 204839 h 3677172"/>
                <a:gd name="connsiteX1807" fmla="*/ 37297 w 5543211"/>
                <a:gd name="connsiteY1807" fmla="*/ 206263 h 3677172"/>
                <a:gd name="connsiteX1808" fmla="*/ 46573 w 5543211"/>
                <a:gd name="connsiteY1808" fmla="*/ 206935 h 3677172"/>
                <a:gd name="connsiteX1809" fmla="*/ 34064 w 5543211"/>
                <a:gd name="connsiteY1809" fmla="*/ 215226 h 3677172"/>
                <a:gd name="connsiteX1810" fmla="*/ 53596 w 5543211"/>
                <a:gd name="connsiteY1810" fmla="*/ 202280 h 3677172"/>
                <a:gd name="connsiteX1811" fmla="*/ 52858 w 5543211"/>
                <a:gd name="connsiteY1811" fmla="*/ 207390 h 3677172"/>
                <a:gd name="connsiteX1812" fmla="*/ 46573 w 5543211"/>
                <a:gd name="connsiteY1812" fmla="*/ 206935 h 3677172"/>
                <a:gd name="connsiteX1813" fmla="*/ 58323 w 5543211"/>
                <a:gd name="connsiteY1813" fmla="*/ 200015 h 3677172"/>
                <a:gd name="connsiteX1814" fmla="*/ 57358 w 5543211"/>
                <a:gd name="connsiteY1814" fmla="*/ 204601 h 3677172"/>
                <a:gd name="connsiteX1815" fmla="*/ 56421 w 5543211"/>
                <a:gd name="connsiteY1815" fmla="*/ 207648 h 3677172"/>
                <a:gd name="connsiteX1816" fmla="*/ 53349 w 5543211"/>
                <a:gd name="connsiteY1816" fmla="*/ 207426 h 3677172"/>
                <a:gd name="connsiteX1817" fmla="*/ 55916 w 5543211"/>
                <a:gd name="connsiteY1817" fmla="*/ 201072 h 3677172"/>
                <a:gd name="connsiteX1818" fmla="*/ 92563 w 5543211"/>
                <a:gd name="connsiteY1818" fmla="*/ 192958 h 3677172"/>
                <a:gd name="connsiteX1819" fmla="*/ 89008 w 5543211"/>
                <a:gd name="connsiteY1819" fmla="*/ 207032 h 3677172"/>
                <a:gd name="connsiteX1820" fmla="*/ 83188 w 5543211"/>
                <a:gd name="connsiteY1820" fmla="*/ 209587 h 3677172"/>
                <a:gd name="connsiteX1821" fmla="*/ 79664 w 5543211"/>
                <a:gd name="connsiteY1821" fmla="*/ 209332 h 3677172"/>
                <a:gd name="connsiteX1822" fmla="*/ 84890 w 5543211"/>
                <a:gd name="connsiteY1822" fmla="*/ 193813 h 3677172"/>
                <a:gd name="connsiteX1823" fmla="*/ 87830 w 5543211"/>
                <a:gd name="connsiteY1823" fmla="*/ 193955 h 3677172"/>
                <a:gd name="connsiteX1824" fmla="*/ 41081 w 5543211"/>
                <a:gd name="connsiteY1824" fmla="*/ 195777 h 3677172"/>
                <a:gd name="connsiteX1825" fmla="*/ 37297 w 5543211"/>
                <a:gd name="connsiteY1825" fmla="*/ 206263 h 3677172"/>
                <a:gd name="connsiteX1826" fmla="*/ 14339 w 5543211"/>
                <a:gd name="connsiteY1826" fmla="*/ 204601 h 3677172"/>
                <a:gd name="connsiteX1827" fmla="*/ 74456 w 5543211"/>
                <a:gd name="connsiteY1827" fmla="*/ 193309 h 3677172"/>
                <a:gd name="connsiteX1828" fmla="*/ 82956 w 5543211"/>
                <a:gd name="connsiteY1828" fmla="*/ 193720 h 3677172"/>
                <a:gd name="connsiteX1829" fmla="*/ 79301 w 5543211"/>
                <a:gd name="connsiteY1829" fmla="*/ 209306 h 3677172"/>
                <a:gd name="connsiteX1830" fmla="*/ 72776 w 5543211"/>
                <a:gd name="connsiteY1830" fmla="*/ 208833 h 3677172"/>
                <a:gd name="connsiteX1831" fmla="*/ 74500 w 5543211"/>
                <a:gd name="connsiteY1831" fmla="*/ 192911 h 3677172"/>
                <a:gd name="connsiteX1832" fmla="*/ 74456 w 5543211"/>
                <a:gd name="connsiteY1832" fmla="*/ 193309 h 3677172"/>
                <a:gd name="connsiteX1833" fmla="*/ 73679 w 5543211"/>
                <a:gd name="connsiteY1833" fmla="*/ 193272 h 3677172"/>
                <a:gd name="connsiteX1834" fmla="*/ 59883 w 5543211"/>
                <a:gd name="connsiteY1834" fmla="*/ 192605 h 3677172"/>
                <a:gd name="connsiteX1835" fmla="*/ 73679 w 5543211"/>
                <a:gd name="connsiteY1835" fmla="*/ 193272 h 3677172"/>
                <a:gd name="connsiteX1836" fmla="*/ 58323 w 5543211"/>
                <a:gd name="connsiteY1836" fmla="*/ 200015 h 3677172"/>
                <a:gd name="connsiteX1837" fmla="*/ 55026 w 5543211"/>
                <a:gd name="connsiteY1837" fmla="*/ 192371 h 3677172"/>
                <a:gd name="connsiteX1838" fmla="*/ 59348 w 5543211"/>
                <a:gd name="connsiteY1838" fmla="*/ 192580 h 3677172"/>
                <a:gd name="connsiteX1839" fmla="*/ 55916 w 5543211"/>
                <a:gd name="connsiteY1839" fmla="*/ 201072 h 3677172"/>
                <a:gd name="connsiteX1840" fmla="*/ 54445 w 5543211"/>
                <a:gd name="connsiteY1840" fmla="*/ 201718 h 3677172"/>
                <a:gd name="connsiteX1841" fmla="*/ 53596 w 5543211"/>
                <a:gd name="connsiteY1841" fmla="*/ 202280 h 3677172"/>
                <a:gd name="connsiteX1842" fmla="*/ 55207 w 5543211"/>
                <a:gd name="connsiteY1842" fmla="*/ 191116 h 3677172"/>
                <a:gd name="connsiteX1843" fmla="*/ 55026 w 5543211"/>
                <a:gd name="connsiteY1843" fmla="*/ 192371 h 3677172"/>
                <a:gd name="connsiteX1844" fmla="*/ 51866 w 5543211"/>
                <a:gd name="connsiteY1844" fmla="*/ 192218 h 3677172"/>
                <a:gd name="connsiteX1845" fmla="*/ 42527 w 5543211"/>
                <a:gd name="connsiteY1845" fmla="*/ 191767 h 3677172"/>
                <a:gd name="connsiteX1846" fmla="*/ 51866 w 5543211"/>
                <a:gd name="connsiteY1846" fmla="*/ 192218 h 3677172"/>
                <a:gd name="connsiteX1847" fmla="*/ 41081 w 5543211"/>
                <a:gd name="connsiteY1847" fmla="*/ 195777 h 3677172"/>
                <a:gd name="connsiteX1848" fmla="*/ 60476 w 5543211"/>
                <a:gd name="connsiteY1848" fmla="*/ 189789 h 3677172"/>
                <a:gd name="connsiteX1849" fmla="*/ 59883 w 5543211"/>
                <a:gd name="connsiteY1849" fmla="*/ 192605 h 3677172"/>
                <a:gd name="connsiteX1850" fmla="*/ 59348 w 5543211"/>
                <a:gd name="connsiteY1850" fmla="*/ 192580 h 3677172"/>
                <a:gd name="connsiteX1851" fmla="*/ 60667 w 5543211"/>
                <a:gd name="connsiteY1851" fmla="*/ 189314 h 3677172"/>
                <a:gd name="connsiteX1852" fmla="*/ 60476 w 5543211"/>
                <a:gd name="connsiteY1852" fmla="*/ 189789 h 3677172"/>
                <a:gd name="connsiteX1853" fmla="*/ 60569 w 5543211"/>
                <a:gd name="connsiteY1853" fmla="*/ 189347 h 3677172"/>
                <a:gd name="connsiteX1854" fmla="*/ 87216 w 5543211"/>
                <a:gd name="connsiteY1854" fmla="*/ 186906 h 3677172"/>
                <a:gd name="connsiteX1855" fmla="*/ 84890 w 5543211"/>
                <a:gd name="connsiteY1855" fmla="*/ 193813 h 3677172"/>
                <a:gd name="connsiteX1856" fmla="*/ 82956 w 5543211"/>
                <a:gd name="connsiteY1856" fmla="*/ 193720 h 3677172"/>
                <a:gd name="connsiteX1857" fmla="*/ 84138 w 5543211"/>
                <a:gd name="connsiteY1857" fmla="*/ 188679 h 3677172"/>
                <a:gd name="connsiteX1858" fmla="*/ 84245 w 5543211"/>
                <a:gd name="connsiteY1858" fmla="*/ 188632 h 3677172"/>
                <a:gd name="connsiteX1859" fmla="*/ 172075 w 5543211"/>
                <a:gd name="connsiteY1859" fmla="*/ 176212 h 3677172"/>
                <a:gd name="connsiteX1860" fmla="*/ 172075 w 5543211"/>
                <a:gd name="connsiteY1860" fmla="*/ 190406 h 3677172"/>
                <a:gd name="connsiteX1861" fmla="*/ 169521 w 5543211"/>
                <a:gd name="connsiteY1861" fmla="*/ 200176 h 3677172"/>
                <a:gd name="connsiteX1862" fmla="*/ 164906 w 5543211"/>
                <a:gd name="connsiteY1862" fmla="*/ 192180 h 3677172"/>
                <a:gd name="connsiteX1863" fmla="*/ 157736 w 5543211"/>
                <a:gd name="connsiteY1863" fmla="*/ 190406 h 3677172"/>
                <a:gd name="connsiteX1864" fmla="*/ 140275 w 5543211"/>
                <a:gd name="connsiteY1864" fmla="*/ 206610 h 3677172"/>
                <a:gd name="connsiteX1865" fmla="*/ 88285 w 5543211"/>
                <a:gd name="connsiteY1865" fmla="*/ 209895 h 3677172"/>
                <a:gd name="connsiteX1866" fmla="*/ 89008 w 5543211"/>
                <a:gd name="connsiteY1866" fmla="*/ 207032 h 3677172"/>
                <a:gd name="connsiteX1867" fmla="*/ 98585 w 5543211"/>
                <a:gd name="connsiteY1867" fmla="*/ 202826 h 3677172"/>
                <a:gd name="connsiteX1868" fmla="*/ 125696 w 5543211"/>
                <a:gd name="connsiteY1868" fmla="*/ 187080 h 3677172"/>
                <a:gd name="connsiteX1869" fmla="*/ 126608 w 5543211"/>
                <a:gd name="connsiteY1869" fmla="*/ 185788 h 3677172"/>
                <a:gd name="connsiteX1870" fmla="*/ 85945 w 5543211"/>
                <a:gd name="connsiteY1870" fmla="*/ 180974 h 3677172"/>
                <a:gd name="connsiteX1871" fmla="*/ 84138 w 5543211"/>
                <a:gd name="connsiteY1871" fmla="*/ 188679 h 3677172"/>
                <a:gd name="connsiteX1872" fmla="*/ 74500 w 5543211"/>
                <a:gd name="connsiteY1872" fmla="*/ 192911 h 3677172"/>
                <a:gd name="connsiteX1873" fmla="*/ 75416 w 5543211"/>
                <a:gd name="connsiteY1873" fmla="*/ 184448 h 3677172"/>
                <a:gd name="connsiteX1874" fmla="*/ 96466 w 5543211"/>
                <a:gd name="connsiteY1874" fmla="*/ 177502 h 3677172"/>
                <a:gd name="connsiteX1875" fmla="*/ 95273 w 5543211"/>
                <a:gd name="connsiteY1875" fmla="*/ 182227 h 3677172"/>
                <a:gd name="connsiteX1876" fmla="*/ 87216 w 5543211"/>
                <a:gd name="connsiteY1876" fmla="*/ 186906 h 3677172"/>
                <a:gd name="connsiteX1877" fmla="*/ 89622 w 5543211"/>
                <a:gd name="connsiteY1877" fmla="*/ 179760 h 3677172"/>
                <a:gd name="connsiteX1878" fmla="*/ 47176 w 5543211"/>
                <a:gd name="connsiteY1878" fmla="*/ 171474 h 3677172"/>
                <a:gd name="connsiteX1879" fmla="*/ 43018 w 5543211"/>
                <a:gd name="connsiteY1879" fmla="*/ 190406 h 3677172"/>
                <a:gd name="connsiteX1880" fmla="*/ 42527 w 5543211"/>
                <a:gd name="connsiteY1880" fmla="*/ 191767 h 3677172"/>
                <a:gd name="connsiteX1881" fmla="*/ 14339 w 5543211"/>
                <a:gd name="connsiteY1881" fmla="*/ 190406 h 3677172"/>
                <a:gd name="connsiteX1882" fmla="*/ 14339 w 5543211"/>
                <a:gd name="connsiteY1882" fmla="*/ 204601 h 3677172"/>
                <a:gd name="connsiteX1883" fmla="*/ 0 w 5543211"/>
                <a:gd name="connsiteY1883" fmla="*/ 190406 h 3677172"/>
                <a:gd name="connsiteX1884" fmla="*/ 143396 w 5543211"/>
                <a:gd name="connsiteY1884" fmla="*/ 162017 h 3677172"/>
                <a:gd name="connsiteX1885" fmla="*/ 126608 w 5543211"/>
                <a:gd name="connsiteY1885" fmla="*/ 185788 h 3677172"/>
                <a:gd name="connsiteX1886" fmla="*/ 92563 w 5543211"/>
                <a:gd name="connsiteY1886" fmla="*/ 192958 h 3677172"/>
                <a:gd name="connsiteX1887" fmla="*/ 95273 w 5543211"/>
                <a:gd name="connsiteY1887" fmla="*/ 182227 h 3677172"/>
                <a:gd name="connsiteX1888" fmla="*/ 111356 w 5543211"/>
                <a:gd name="connsiteY1888" fmla="*/ 172885 h 3677172"/>
                <a:gd name="connsiteX1889" fmla="*/ 111628 w 5543211"/>
                <a:gd name="connsiteY1889" fmla="*/ 172500 h 3677172"/>
                <a:gd name="connsiteX1890" fmla="*/ 65913 w 5543211"/>
                <a:gd name="connsiteY1890" fmla="*/ 163956 h 3677172"/>
                <a:gd name="connsiteX1891" fmla="*/ 60569 w 5543211"/>
                <a:gd name="connsiteY1891" fmla="*/ 189347 h 3677172"/>
                <a:gd name="connsiteX1892" fmla="*/ 55207 w 5543211"/>
                <a:gd name="connsiteY1892" fmla="*/ 191116 h 3677172"/>
                <a:gd name="connsiteX1893" fmla="*/ 57358 w 5543211"/>
                <a:gd name="connsiteY1893" fmla="*/ 176212 h 3677172"/>
                <a:gd name="connsiteX1894" fmla="*/ 60636 w 5543211"/>
                <a:gd name="connsiteY1894" fmla="*/ 166073 h 3677172"/>
                <a:gd name="connsiteX1895" fmla="*/ 77270 w 5543211"/>
                <a:gd name="connsiteY1895" fmla="*/ 161523 h 3677172"/>
                <a:gd name="connsiteX1896" fmla="*/ 77075 w 5543211"/>
                <a:gd name="connsiteY1896" fmla="*/ 169115 h 3677172"/>
                <a:gd name="connsiteX1897" fmla="*/ 75416 w 5543211"/>
                <a:gd name="connsiteY1897" fmla="*/ 184448 h 3677172"/>
                <a:gd name="connsiteX1898" fmla="*/ 60667 w 5543211"/>
                <a:gd name="connsiteY1898" fmla="*/ 189314 h 3677172"/>
                <a:gd name="connsiteX1899" fmla="*/ 71407 w 5543211"/>
                <a:gd name="connsiteY1899" fmla="*/ 162738 h 3677172"/>
                <a:gd name="connsiteX1900" fmla="*/ 97151 w 5543211"/>
                <a:gd name="connsiteY1900" fmla="*/ 157404 h 3677172"/>
                <a:gd name="connsiteX1901" fmla="*/ 89622 w 5543211"/>
                <a:gd name="connsiteY1901" fmla="*/ 179760 h 3677172"/>
                <a:gd name="connsiteX1902" fmla="*/ 85945 w 5543211"/>
                <a:gd name="connsiteY1902" fmla="*/ 180974 h 3677172"/>
                <a:gd name="connsiteX1903" fmla="*/ 91182 w 5543211"/>
                <a:gd name="connsiteY1903" fmla="*/ 158641 h 3677172"/>
                <a:gd name="connsiteX1904" fmla="*/ 126599 w 5543211"/>
                <a:gd name="connsiteY1904" fmla="*/ 151303 h 3677172"/>
                <a:gd name="connsiteX1905" fmla="*/ 111628 w 5543211"/>
                <a:gd name="connsiteY1905" fmla="*/ 172500 h 3677172"/>
                <a:gd name="connsiteX1906" fmla="*/ 96466 w 5543211"/>
                <a:gd name="connsiteY1906" fmla="*/ 177502 h 3677172"/>
                <a:gd name="connsiteX1907" fmla="*/ 98585 w 5543211"/>
                <a:gd name="connsiteY1907" fmla="*/ 169115 h 3677172"/>
                <a:gd name="connsiteX1908" fmla="*/ 99021 w 5543211"/>
                <a:gd name="connsiteY1908" fmla="*/ 157017 h 3677172"/>
                <a:gd name="connsiteX1909" fmla="*/ 99230 w 5543211"/>
                <a:gd name="connsiteY1909" fmla="*/ 151230 h 3677172"/>
                <a:gd name="connsiteX1910" fmla="*/ 99021 w 5543211"/>
                <a:gd name="connsiteY1910" fmla="*/ 157017 h 3677172"/>
                <a:gd name="connsiteX1911" fmla="*/ 97151 w 5543211"/>
                <a:gd name="connsiteY1911" fmla="*/ 157404 h 3677172"/>
                <a:gd name="connsiteX1912" fmla="*/ 129056 w 5543211"/>
                <a:gd name="connsiteY1912" fmla="*/ 147823 h 3677172"/>
                <a:gd name="connsiteX1913" fmla="*/ 132901 w 5543211"/>
                <a:gd name="connsiteY1913" fmla="*/ 149998 h 3677172"/>
                <a:gd name="connsiteX1914" fmla="*/ 126599 w 5543211"/>
                <a:gd name="connsiteY1914" fmla="*/ 151303 h 3677172"/>
                <a:gd name="connsiteX1915" fmla="*/ 145413 w 5543211"/>
                <a:gd name="connsiteY1915" fmla="*/ 142057 h 3677172"/>
                <a:gd name="connsiteX1916" fmla="*/ 148774 w 5543211"/>
                <a:gd name="connsiteY1916" fmla="*/ 144275 h 3677172"/>
                <a:gd name="connsiteX1917" fmla="*/ 143396 w 5543211"/>
                <a:gd name="connsiteY1917" fmla="*/ 162017 h 3677172"/>
                <a:gd name="connsiteX1918" fmla="*/ 141604 w 5543211"/>
                <a:gd name="connsiteY1918" fmla="*/ 154920 h 3677172"/>
                <a:gd name="connsiteX1919" fmla="*/ 132901 w 5543211"/>
                <a:gd name="connsiteY1919" fmla="*/ 149998 h 3677172"/>
                <a:gd name="connsiteX1920" fmla="*/ 143396 w 5543211"/>
                <a:gd name="connsiteY1920" fmla="*/ 147823 h 3677172"/>
                <a:gd name="connsiteX1921" fmla="*/ 145413 w 5543211"/>
                <a:gd name="connsiteY1921" fmla="*/ 142057 h 3677172"/>
                <a:gd name="connsiteX1922" fmla="*/ 76820 w 5543211"/>
                <a:gd name="connsiteY1922" fmla="*/ 139341 h 3677172"/>
                <a:gd name="connsiteX1923" fmla="*/ 77747 w 5543211"/>
                <a:gd name="connsiteY1923" fmla="*/ 142944 h 3677172"/>
                <a:gd name="connsiteX1924" fmla="*/ 77635 w 5543211"/>
                <a:gd name="connsiteY1924" fmla="*/ 147325 h 3677172"/>
                <a:gd name="connsiteX1925" fmla="*/ 71407 w 5543211"/>
                <a:gd name="connsiteY1925" fmla="*/ 162738 h 3677172"/>
                <a:gd name="connsiteX1926" fmla="*/ 66320 w 5543211"/>
                <a:gd name="connsiteY1926" fmla="*/ 163792 h 3677172"/>
                <a:gd name="connsiteX1927" fmla="*/ 65913 w 5543211"/>
                <a:gd name="connsiteY1927" fmla="*/ 163956 h 3677172"/>
                <a:gd name="connsiteX1928" fmla="*/ 66320 w 5543211"/>
                <a:gd name="connsiteY1928" fmla="*/ 162018 h 3677172"/>
                <a:gd name="connsiteX1929" fmla="*/ 74936 w 5543211"/>
                <a:gd name="connsiteY1929" fmla="*/ 119434 h 3677172"/>
                <a:gd name="connsiteX1930" fmla="*/ 84245 w 5543211"/>
                <a:gd name="connsiteY1930" fmla="*/ 119434 h 3677172"/>
                <a:gd name="connsiteX1931" fmla="*/ 86038 w 5543211"/>
                <a:gd name="connsiteY1931" fmla="*/ 119434 h 3677172"/>
                <a:gd name="connsiteX1932" fmla="*/ 76820 w 5543211"/>
                <a:gd name="connsiteY1932" fmla="*/ 139341 h 3677172"/>
                <a:gd name="connsiteX1933" fmla="*/ 73306 w 5543211"/>
                <a:gd name="connsiteY1933" fmla="*/ 125685 h 3677172"/>
                <a:gd name="connsiteX1934" fmla="*/ 71698 w 5543211"/>
                <a:gd name="connsiteY1934" fmla="*/ 119434 h 3677172"/>
                <a:gd name="connsiteX1935" fmla="*/ 73306 w 5543211"/>
                <a:gd name="connsiteY1935" fmla="*/ 125685 h 3677172"/>
                <a:gd name="connsiteX1936" fmla="*/ 71698 w 5543211"/>
                <a:gd name="connsiteY1936" fmla="*/ 131855 h 3677172"/>
                <a:gd name="connsiteX1937" fmla="*/ 60636 w 5543211"/>
                <a:gd name="connsiteY1937" fmla="*/ 166073 h 3677172"/>
                <a:gd name="connsiteX1938" fmla="*/ 47176 w 5543211"/>
                <a:gd name="connsiteY1938" fmla="*/ 171474 h 3677172"/>
                <a:gd name="connsiteX1939" fmla="*/ 51981 w 5543211"/>
                <a:gd name="connsiteY1939" fmla="*/ 149597 h 3677172"/>
                <a:gd name="connsiteX1940" fmla="*/ 71698 w 5543211"/>
                <a:gd name="connsiteY1940" fmla="*/ 119434 h 3677172"/>
                <a:gd name="connsiteX1941" fmla="*/ 75713 w 5543211"/>
                <a:gd name="connsiteY1941" fmla="*/ 116454 h 3677172"/>
                <a:gd name="connsiteX1942" fmla="*/ 74936 w 5543211"/>
                <a:gd name="connsiteY1942" fmla="*/ 119434 h 3677172"/>
                <a:gd name="connsiteX1943" fmla="*/ 71698 w 5543211"/>
                <a:gd name="connsiteY1943" fmla="*/ 119434 h 3677172"/>
                <a:gd name="connsiteX1944" fmla="*/ 91553 w 5543211"/>
                <a:gd name="connsiteY1944" fmla="*/ 112883 h 3677172"/>
                <a:gd name="connsiteX1945" fmla="*/ 100377 w 5543211"/>
                <a:gd name="connsiteY1945" fmla="*/ 119434 h 3677172"/>
                <a:gd name="connsiteX1946" fmla="*/ 91182 w 5543211"/>
                <a:gd name="connsiteY1946" fmla="*/ 158641 h 3677172"/>
                <a:gd name="connsiteX1947" fmla="*/ 77270 w 5543211"/>
                <a:gd name="connsiteY1947" fmla="*/ 161523 h 3677172"/>
                <a:gd name="connsiteX1948" fmla="*/ 77635 w 5543211"/>
                <a:gd name="connsiteY1948" fmla="*/ 147325 h 3677172"/>
                <a:gd name="connsiteX1949" fmla="*/ 101611 w 5543211"/>
                <a:gd name="connsiteY1949" fmla="*/ 91351 h 3677172"/>
                <a:gd name="connsiteX1950" fmla="*/ 107547 w 5543211"/>
                <a:gd name="connsiteY1950" fmla="*/ 92820 h 3677172"/>
                <a:gd name="connsiteX1951" fmla="*/ 114717 w 5543211"/>
                <a:gd name="connsiteY1951" fmla="*/ 105240 h 3677172"/>
                <a:gd name="connsiteX1952" fmla="*/ 99230 w 5543211"/>
                <a:gd name="connsiteY1952" fmla="*/ 151230 h 3677172"/>
                <a:gd name="connsiteX1953" fmla="*/ 100377 w 5543211"/>
                <a:gd name="connsiteY1953" fmla="*/ 119434 h 3677172"/>
                <a:gd name="connsiteX1954" fmla="*/ 125472 w 5543211"/>
                <a:gd name="connsiteY1954" fmla="*/ 113 h 3677172"/>
                <a:gd name="connsiteX1955" fmla="*/ 157736 w 5543211"/>
                <a:gd name="connsiteY1955" fmla="*/ 20074 h 3677172"/>
                <a:gd name="connsiteX1956" fmla="*/ 215094 w 5543211"/>
                <a:gd name="connsiteY1956" fmla="*/ 91046 h 3677172"/>
                <a:gd name="connsiteX1957" fmla="*/ 258113 w 5543211"/>
                <a:gd name="connsiteY1957" fmla="*/ 176212 h 3677172"/>
                <a:gd name="connsiteX1958" fmla="*/ 358491 w 5543211"/>
                <a:gd name="connsiteY1958" fmla="*/ 346544 h 3677172"/>
                <a:gd name="connsiteX1959" fmla="*/ 358491 w 5543211"/>
                <a:gd name="connsiteY1959" fmla="*/ 360739 h 3677172"/>
                <a:gd name="connsiteX1960" fmla="*/ 274245 w 5543211"/>
                <a:gd name="connsiteY1960" fmla="*/ 364287 h 3677172"/>
                <a:gd name="connsiteX1961" fmla="*/ 226255 w 5543211"/>
                <a:gd name="connsiteY1961" fmla="*/ 352701 h 3677172"/>
                <a:gd name="connsiteX1962" fmla="*/ 232076 w 5543211"/>
                <a:gd name="connsiteY1962" fmla="*/ 475005 h 3677172"/>
                <a:gd name="connsiteX1963" fmla="*/ 237387 w 5543211"/>
                <a:gd name="connsiteY1963" fmla="*/ 616694 h 3677172"/>
                <a:gd name="connsiteX1964" fmla="*/ 235913 w 5543211"/>
                <a:gd name="connsiteY1964" fmla="*/ 656028 h 3677172"/>
                <a:gd name="connsiteX1965" fmla="*/ 301265 w 5543211"/>
                <a:gd name="connsiteY1965" fmla="*/ 660866 h 3677172"/>
                <a:gd name="connsiteX1966" fmla="*/ 235834 w 5543211"/>
                <a:gd name="connsiteY1966" fmla="*/ 658137 h 3677172"/>
                <a:gd name="connsiteX1967" fmla="*/ 235732 w 5543211"/>
                <a:gd name="connsiteY1967" fmla="*/ 660866 h 3677172"/>
                <a:gd name="connsiteX1968" fmla="*/ 301265 w 5543211"/>
                <a:gd name="connsiteY1968" fmla="*/ 660866 h 3677172"/>
                <a:gd name="connsiteX1969" fmla="*/ 315430 w 5543211"/>
                <a:gd name="connsiteY1969" fmla="*/ 660867 h 3677172"/>
                <a:gd name="connsiteX1970" fmla="*/ 301265 w 5543211"/>
                <a:gd name="connsiteY1970" fmla="*/ 662813 h 3677172"/>
                <a:gd name="connsiteX1971" fmla="*/ 244608 w 5543211"/>
                <a:gd name="connsiteY1971" fmla="*/ 670601 h 3677172"/>
                <a:gd name="connsiteX1972" fmla="*/ 235392 w 5543211"/>
                <a:gd name="connsiteY1972" fmla="*/ 669911 h 3677172"/>
                <a:gd name="connsiteX1973" fmla="*/ 235319 w 5543211"/>
                <a:gd name="connsiteY1973" fmla="*/ 671878 h 3677172"/>
                <a:gd name="connsiteX1974" fmla="*/ 244608 w 5543211"/>
                <a:gd name="connsiteY1974" fmla="*/ 670601 h 3677172"/>
                <a:gd name="connsiteX1975" fmla="*/ 301265 w 5543211"/>
                <a:gd name="connsiteY1975" fmla="*/ 674849 h 3677172"/>
                <a:gd name="connsiteX1976" fmla="*/ 235171 w 5543211"/>
                <a:gd name="connsiteY1976" fmla="*/ 675809 h 3677172"/>
                <a:gd name="connsiteX1977" fmla="*/ 234931 w 5543211"/>
                <a:gd name="connsiteY1977" fmla="*/ 682210 h 3677172"/>
                <a:gd name="connsiteX1978" fmla="*/ 315429 w 5543211"/>
                <a:gd name="connsiteY1978" fmla="*/ 688832 h 3677172"/>
                <a:gd name="connsiteX1979" fmla="*/ 234272 w 5543211"/>
                <a:gd name="connsiteY1979" fmla="*/ 699807 h 3677172"/>
                <a:gd name="connsiteX1980" fmla="*/ 232076 w 5543211"/>
                <a:gd name="connsiteY1980" fmla="*/ 758383 h 3677172"/>
                <a:gd name="connsiteX1981" fmla="*/ 233071 w 5543211"/>
                <a:gd name="connsiteY1981" fmla="*/ 909665 h 3677172"/>
                <a:gd name="connsiteX1982" fmla="*/ 243773 w 5543211"/>
                <a:gd name="connsiteY1982" fmla="*/ 1013680 h 3677172"/>
                <a:gd name="connsiteX1983" fmla="*/ 258113 w 5543211"/>
                <a:gd name="connsiteY1983" fmla="*/ 1205304 h 3677172"/>
                <a:gd name="connsiteX1984" fmla="*/ 259626 w 5543211"/>
                <a:gd name="connsiteY1984" fmla="*/ 1225514 h 3677172"/>
                <a:gd name="connsiteX1985" fmla="*/ 292403 w 5543211"/>
                <a:gd name="connsiteY1985" fmla="*/ 1223176 h 3677172"/>
                <a:gd name="connsiteX1986" fmla="*/ 357475 w 5543211"/>
                <a:gd name="connsiteY1986" fmla="*/ 1228570 h 3677172"/>
                <a:gd name="connsiteX1987" fmla="*/ 345038 w 5543211"/>
                <a:gd name="connsiteY1987" fmla="*/ 1229961 h 3677172"/>
                <a:gd name="connsiteX1988" fmla="*/ 343406 w 5543211"/>
                <a:gd name="connsiteY1988" fmla="*/ 1228570 h 3677172"/>
                <a:gd name="connsiteX1989" fmla="*/ 284708 w 5543211"/>
                <a:gd name="connsiteY1989" fmla="*/ 1228795 h 3677172"/>
                <a:gd name="connsiteX1990" fmla="*/ 259927 w 5543211"/>
                <a:gd name="connsiteY1990" fmla="*/ 1229543 h 3677172"/>
                <a:gd name="connsiteX1991" fmla="*/ 260238 w 5543211"/>
                <a:gd name="connsiteY1991" fmla="*/ 1233692 h 3677172"/>
                <a:gd name="connsiteX1992" fmla="*/ 343406 w 5543211"/>
                <a:gd name="connsiteY1992" fmla="*/ 1228570 h 3677172"/>
                <a:gd name="connsiteX1993" fmla="*/ 343406 w 5543211"/>
                <a:gd name="connsiteY1993" fmla="*/ 1230143 h 3677172"/>
                <a:gd name="connsiteX1994" fmla="*/ 260664 w 5543211"/>
                <a:gd name="connsiteY1994" fmla="*/ 1239394 h 3677172"/>
                <a:gd name="connsiteX1995" fmla="*/ 260931 w 5543211"/>
                <a:gd name="connsiteY1995" fmla="*/ 1242952 h 3677172"/>
                <a:gd name="connsiteX1996" fmla="*/ 292403 w 5543211"/>
                <a:gd name="connsiteY1996" fmla="*/ 1242952 h 3677172"/>
                <a:gd name="connsiteX1997" fmla="*/ 343406 w 5543211"/>
                <a:gd name="connsiteY1997" fmla="*/ 1242952 h 3677172"/>
                <a:gd name="connsiteX1998" fmla="*/ 343406 w 5543211"/>
                <a:gd name="connsiteY1998" fmla="*/ 1245165 h 3677172"/>
                <a:gd name="connsiteX1999" fmla="*/ 296644 w 5543211"/>
                <a:gd name="connsiteY1999" fmla="*/ 1252519 h 3677172"/>
                <a:gd name="connsiteX2000" fmla="*/ 284489 w 5543211"/>
                <a:gd name="connsiteY2000" fmla="*/ 1251267 h 3677172"/>
                <a:gd name="connsiteX2001" fmla="*/ 261574 w 5543211"/>
                <a:gd name="connsiteY2001" fmla="*/ 1251555 h 3677172"/>
                <a:gd name="connsiteX2002" fmla="*/ 262054 w 5543211"/>
                <a:gd name="connsiteY2002" fmla="*/ 1257959 h 3677172"/>
                <a:gd name="connsiteX2003" fmla="*/ 296644 w 5543211"/>
                <a:gd name="connsiteY2003" fmla="*/ 1252519 h 3677172"/>
                <a:gd name="connsiteX2004" fmla="*/ 343406 w 5543211"/>
                <a:gd name="connsiteY2004" fmla="*/ 1257335 h 3677172"/>
                <a:gd name="connsiteX2005" fmla="*/ 262082 w 5543211"/>
                <a:gd name="connsiteY2005" fmla="*/ 1258336 h 3677172"/>
                <a:gd name="connsiteX2006" fmla="*/ 272453 w 5543211"/>
                <a:gd name="connsiteY2006" fmla="*/ 1396928 h 3677172"/>
                <a:gd name="connsiteX2007" fmla="*/ 286792 w 5543211"/>
                <a:gd name="connsiteY2007" fmla="*/ 1588552 h 3677172"/>
                <a:gd name="connsiteX2008" fmla="*/ 294932 w 5543211"/>
                <a:gd name="connsiteY2008" fmla="*/ 1667655 h 3677172"/>
                <a:gd name="connsiteX2009" fmla="*/ 331173 w 5543211"/>
                <a:gd name="connsiteY2009" fmla="*/ 1663639 h 3677172"/>
                <a:gd name="connsiteX2010" fmla="*/ 295336 w 5543211"/>
                <a:gd name="connsiteY2010" fmla="*/ 1671583 h 3677172"/>
                <a:gd name="connsiteX2011" fmla="*/ 296287 w 5543211"/>
                <a:gd name="connsiteY2011" fmla="*/ 1680823 h 3677172"/>
                <a:gd name="connsiteX2012" fmla="*/ 320789 w 5543211"/>
                <a:gd name="connsiteY2012" fmla="*/ 1679424 h 3677172"/>
                <a:gd name="connsiteX2013" fmla="*/ 296480 w 5543211"/>
                <a:gd name="connsiteY2013" fmla="*/ 1682708 h 3677172"/>
                <a:gd name="connsiteX2014" fmla="*/ 296651 w 5543211"/>
                <a:gd name="connsiteY2014" fmla="*/ 1684364 h 3677172"/>
                <a:gd name="connsiteX2015" fmla="*/ 297052 w 5543211"/>
                <a:gd name="connsiteY2015" fmla="*/ 1692944 h 3677172"/>
                <a:gd name="connsiteX2016" fmla="*/ 331173 w 5543211"/>
                <a:gd name="connsiteY2016" fmla="*/ 1692403 h 3677172"/>
                <a:gd name="connsiteX2017" fmla="*/ 316099 w 5543211"/>
                <a:gd name="connsiteY2017" fmla="*/ 1694074 h 3677172"/>
                <a:gd name="connsiteX2018" fmla="*/ 297156 w 5543211"/>
                <a:gd name="connsiteY2018" fmla="*/ 1695156 h 3677172"/>
                <a:gd name="connsiteX2019" fmla="*/ 297203 w 5543211"/>
                <a:gd name="connsiteY2019" fmla="*/ 1696169 h 3677172"/>
                <a:gd name="connsiteX2020" fmla="*/ 316099 w 5543211"/>
                <a:gd name="connsiteY2020" fmla="*/ 1694074 h 3677172"/>
                <a:gd name="connsiteX2021" fmla="*/ 345366 w 5543211"/>
                <a:gd name="connsiteY2021" fmla="*/ 1692403 h 3677172"/>
                <a:gd name="connsiteX2022" fmla="*/ 297312 w 5543211"/>
                <a:gd name="connsiteY2022" fmla="*/ 1698490 h 3677172"/>
                <a:gd name="connsiteX2023" fmla="*/ 301132 w 5543211"/>
                <a:gd name="connsiteY2023" fmla="*/ 1780176 h 3677172"/>
                <a:gd name="connsiteX2024" fmla="*/ 329811 w 5543211"/>
                <a:gd name="connsiteY2024" fmla="*/ 2163425 h 3677172"/>
                <a:gd name="connsiteX2025" fmla="*/ 340238 w 5543211"/>
                <a:gd name="connsiteY2025" fmla="*/ 2321193 h 3677172"/>
                <a:gd name="connsiteX2026" fmla="*/ 414921 w 5543211"/>
                <a:gd name="connsiteY2026" fmla="*/ 2316837 h 3677172"/>
                <a:gd name="connsiteX2027" fmla="*/ 340255 w 5543211"/>
                <a:gd name="connsiteY2027" fmla="*/ 2321448 h 3677172"/>
                <a:gd name="connsiteX2028" fmla="*/ 341441 w 5543211"/>
                <a:gd name="connsiteY2028" fmla="*/ 2339391 h 3677172"/>
                <a:gd name="connsiteX2029" fmla="*/ 414921 w 5543211"/>
                <a:gd name="connsiteY2029" fmla="*/ 2333049 h 3677172"/>
                <a:gd name="connsiteX2030" fmla="*/ 414921 w 5543211"/>
                <a:gd name="connsiteY2030" fmla="*/ 2333483 h 3677172"/>
                <a:gd name="connsiteX2031" fmla="*/ 341616 w 5543211"/>
                <a:gd name="connsiteY2031" fmla="*/ 2342035 h 3677172"/>
                <a:gd name="connsiteX2032" fmla="*/ 341931 w 5543211"/>
                <a:gd name="connsiteY2032" fmla="*/ 2346800 h 3677172"/>
                <a:gd name="connsiteX2033" fmla="*/ 414920 w 5543211"/>
                <a:gd name="connsiteY2033" fmla="*/ 2346800 h 3677172"/>
                <a:gd name="connsiteX2034" fmla="*/ 342154 w 5543211"/>
                <a:gd name="connsiteY2034" fmla="*/ 2350171 h 3677172"/>
                <a:gd name="connsiteX2035" fmla="*/ 342359 w 5543211"/>
                <a:gd name="connsiteY2035" fmla="*/ 2353275 h 3677172"/>
                <a:gd name="connsiteX2036" fmla="*/ 342468 w 5543211"/>
                <a:gd name="connsiteY2036" fmla="*/ 2364178 h 3677172"/>
                <a:gd name="connsiteX2037" fmla="*/ 429189 w 5543211"/>
                <a:gd name="connsiteY2037" fmla="*/ 2361782 h 3677172"/>
                <a:gd name="connsiteX2038" fmla="*/ 342494 w 5543211"/>
                <a:gd name="connsiteY2038" fmla="*/ 2366839 h 3677172"/>
                <a:gd name="connsiteX2039" fmla="*/ 344151 w 5543211"/>
                <a:gd name="connsiteY2039" fmla="*/ 2532479 h 3677172"/>
                <a:gd name="connsiteX2040" fmla="*/ 342780 w 5543211"/>
                <a:gd name="connsiteY2040" fmla="*/ 2569137 h 3677172"/>
                <a:gd name="connsiteX2041" fmla="*/ 345380 w 5543211"/>
                <a:gd name="connsiteY2041" fmla="*/ 2586168 h 3677172"/>
                <a:gd name="connsiteX2042" fmla="*/ 373706 w 5543211"/>
                <a:gd name="connsiteY2042" fmla="*/ 2841208 h 3677172"/>
                <a:gd name="connsiteX2043" fmla="*/ 372582 w 5543211"/>
                <a:gd name="connsiteY2043" fmla="*/ 2883675 h 3677172"/>
                <a:gd name="connsiteX2044" fmla="*/ 419386 w 5543211"/>
                <a:gd name="connsiteY2044" fmla="*/ 2882162 h 3677172"/>
                <a:gd name="connsiteX2045" fmla="*/ 483249 w 5543211"/>
                <a:gd name="connsiteY2045" fmla="*/ 2887640 h 3677172"/>
                <a:gd name="connsiteX2046" fmla="*/ 418847 w 5543211"/>
                <a:gd name="connsiteY2046" fmla="*/ 2894104 h 3677172"/>
                <a:gd name="connsiteX2047" fmla="*/ 423143 w 5543211"/>
                <a:gd name="connsiteY2047" fmla="*/ 2889325 h 3677172"/>
                <a:gd name="connsiteX2048" fmla="*/ 412536 w 5543211"/>
                <a:gd name="connsiteY2048" fmla="*/ 2887640 h 3677172"/>
                <a:gd name="connsiteX2049" fmla="*/ 388043 w 5543211"/>
                <a:gd name="connsiteY2049" fmla="*/ 2890235 h 3677172"/>
                <a:gd name="connsiteX2050" fmla="*/ 387786 w 5543211"/>
                <a:gd name="connsiteY2050" fmla="*/ 2889326 h 3677172"/>
                <a:gd name="connsiteX2051" fmla="*/ 380272 w 5543211"/>
                <a:gd name="connsiteY2051" fmla="*/ 2884058 h 3677172"/>
                <a:gd name="connsiteX2052" fmla="*/ 372499 w 5543211"/>
                <a:gd name="connsiteY2052" fmla="*/ 2886797 h 3677172"/>
                <a:gd name="connsiteX2053" fmla="*/ 372468 w 5543211"/>
                <a:gd name="connsiteY2053" fmla="*/ 2887961 h 3677172"/>
                <a:gd name="connsiteX2054" fmla="*/ 382482 w 5543211"/>
                <a:gd name="connsiteY2054" fmla="*/ 2889325 h 3677172"/>
                <a:gd name="connsiteX2055" fmla="*/ 382703 w 5543211"/>
                <a:gd name="connsiteY2055" fmla="*/ 2890801 h 3677172"/>
                <a:gd name="connsiteX2056" fmla="*/ 372364 w 5543211"/>
                <a:gd name="connsiteY2056" fmla="*/ 2891896 h 3677172"/>
                <a:gd name="connsiteX2057" fmla="*/ 372342 w 5543211"/>
                <a:gd name="connsiteY2057" fmla="*/ 2892750 h 3677172"/>
                <a:gd name="connsiteX2058" fmla="*/ 382796 w 5543211"/>
                <a:gd name="connsiteY2058" fmla="*/ 2891421 h 3677172"/>
                <a:gd name="connsiteX2059" fmla="*/ 383726 w 5543211"/>
                <a:gd name="connsiteY2059" fmla="*/ 2897628 h 3677172"/>
                <a:gd name="connsiteX2060" fmla="*/ 372182 w 5543211"/>
                <a:gd name="connsiteY2060" fmla="*/ 2898787 h 3677172"/>
                <a:gd name="connsiteX2061" fmla="*/ 372096 w 5543211"/>
                <a:gd name="connsiteY2061" fmla="*/ 2902033 h 3677172"/>
                <a:gd name="connsiteX2062" fmla="*/ 384250 w 5543211"/>
                <a:gd name="connsiteY2062" fmla="*/ 2901124 h 3677172"/>
                <a:gd name="connsiteX2063" fmla="*/ 372094 w 5543211"/>
                <a:gd name="connsiteY2063" fmla="*/ 2902090 h 3677172"/>
                <a:gd name="connsiteX2064" fmla="*/ 372081 w 5543211"/>
                <a:gd name="connsiteY2064" fmla="*/ 2902576 h 3677172"/>
                <a:gd name="connsiteX2065" fmla="*/ 398902 w 5543211"/>
                <a:gd name="connsiteY2065" fmla="*/ 2902226 h 3677172"/>
                <a:gd name="connsiteX2066" fmla="*/ 372033 w 5543211"/>
                <a:gd name="connsiteY2066" fmla="*/ 2904396 h 3677172"/>
                <a:gd name="connsiteX2067" fmla="*/ 372006 w 5543211"/>
                <a:gd name="connsiteY2067" fmla="*/ 2905418 h 3677172"/>
                <a:gd name="connsiteX2068" fmla="*/ 402592 w 5543211"/>
                <a:gd name="connsiteY2068" fmla="*/ 2902178 h 3677172"/>
                <a:gd name="connsiteX2069" fmla="*/ 483249 w 5543211"/>
                <a:gd name="connsiteY2069" fmla="*/ 2901124 h 3677172"/>
                <a:gd name="connsiteX2070" fmla="*/ 417397 w 5543211"/>
                <a:gd name="connsiteY2070" fmla="*/ 2914819 h 3677172"/>
                <a:gd name="connsiteX2071" fmla="*/ 371672 w 5543211"/>
                <a:gd name="connsiteY2071" fmla="*/ 2918053 h 3677172"/>
                <a:gd name="connsiteX2072" fmla="*/ 366625 w 5543211"/>
                <a:gd name="connsiteY2072" fmla="*/ 3108646 h 3677172"/>
                <a:gd name="connsiteX2073" fmla="*/ 365596 w 5543211"/>
                <a:gd name="connsiteY2073" fmla="*/ 3145968 h 3677172"/>
                <a:gd name="connsiteX2074" fmla="*/ 387170 w 5543211"/>
                <a:gd name="connsiteY2074" fmla="*/ 3284780 h 3677172"/>
                <a:gd name="connsiteX2075" fmla="*/ 401510 w 5543211"/>
                <a:gd name="connsiteY2075" fmla="*/ 3455113 h 3677172"/>
                <a:gd name="connsiteX2076" fmla="*/ 401510 w 5543211"/>
                <a:gd name="connsiteY2076" fmla="*/ 3554474 h 3677172"/>
                <a:gd name="connsiteX2077" fmla="*/ 387170 w 5543211"/>
                <a:gd name="connsiteY2077" fmla="*/ 3597056 h 3677172"/>
                <a:gd name="connsiteX2078" fmla="*/ 376863 w 5543211"/>
                <a:gd name="connsiteY2078" fmla="*/ 3602823 h 3677172"/>
                <a:gd name="connsiteX2079" fmla="*/ 369948 w 5543211"/>
                <a:gd name="connsiteY2079" fmla="*/ 3600810 h 3677172"/>
                <a:gd name="connsiteX2080" fmla="*/ 373707 w 5543211"/>
                <a:gd name="connsiteY2080" fmla="*/ 3620497 h 3677172"/>
                <a:gd name="connsiteX2081" fmla="*/ 402032 w 5543211"/>
                <a:gd name="connsiteY2081" fmla="*/ 3648835 h 3677172"/>
                <a:gd name="connsiteX2082" fmla="*/ 472848 w 5543211"/>
                <a:gd name="connsiteY2082" fmla="*/ 3634665 h 3677172"/>
                <a:gd name="connsiteX2083" fmla="*/ 713619 w 5543211"/>
                <a:gd name="connsiteY2083" fmla="*/ 3606327 h 3677172"/>
                <a:gd name="connsiteX2084" fmla="*/ 1237651 w 5543211"/>
                <a:gd name="connsiteY2084" fmla="*/ 3592159 h 3677172"/>
                <a:gd name="connsiteX2085" fmla="*/ 1761683 w 5543211"/>
                <a:gd name="connsiteY2085" fmla="*/ 3549652 h 3677172"/>
                <a:gd name="connsiteX2086" fmla="*/ 1761687 w 5543211"/>
                <a:gd name="connsiteY2086" fmla="*/ 3549652 h 3677172"/>
                <a:gd name="connsiteX2087" fmla="*/ 2002454 w 5543211"/>
                <a:gd name="connsiteY2087" fmla="*/ 3549652 h 3677172"/>
                <a:gd name="connsiteX2088" fmla="*/ 2140038 w 5543211"/>
                <a:gd name="connsiteY2088" fmla="*/ 3539691 h 3677172"/>
                <a:gd name="connsiteX2089" fmla="*/ 2299878 w 5543211"/>
                <a:gd name="connsiteY2089" fmla="*/ 3535483 h 3677172"/>
                <a:gd name="connsiteX2090" fmla="*/ 2686142 w 5543211"/>
                <a:gd name="connsiteY2090" fmla="*/ 3521315 h 3677172"/>
                <a:gd name="connsiteX2091" fmla="*/ 2797355 w 5543211"/>
                <a:gd name="connsiteY2091" fmla="*/ 3521315 h 3677172"/>
                <a:gd name="connsiteX2092" fmla="*/ 3064681 w 5543211"/>
                <a:gd name="connsiteY2092" fmla="*/ 3521314 h 3677172"/>
                <a:gd name="connsiteX2093" fmla="*/ 3224344 w 5543211"/>
                <a:gd name="connsiteY2093" fmla="*/ 3509443 h 3677172"/>
                <a:gd name="connsiteX2094" fmla="*/ 3362105 w 5543211"/>
                <a:gd name="connsiteY2094" fmla="*/ 3507146 h 3677172"/>
                <a:gd name="connsiteX2095" fmla="*/ 3886137 w 5543211"/>
                <a:gd name="connsiteY2095" fmla="*/ 3492976 h 3677172"/>
                <a:gd name="connsiteX2096" fmla="*/ 4410169 w 5543211"/>
                <a:gd name="connsiteY2096" fmla="*/ 3450470 h 3677172"/>
                <a:gd name="connsiteX2097" fmla="*/ 4934201 w 5543211"/>
                <a:gd name="connsiteY2097" fmla="*/ 3436301 h 3677172"/>
                <a:gd name="connsiteX2098" fmla="*/ 5061668 w 5543211"/>
                <a:gd name="connsiteY2098" fmla="*/ 3423904 h 3677172"/>
                <a:gd name="connsiteX2099" fmla="*/ 5168642 w 5543211"/>
                <a:gd name="connsiteY2099" fmla="*/ 3422417 h 3677172"/>
                <a:gd name="connsiteX2100" fmla="*/ 5170071 w 5543211"/>
                <a:gd name="connsiteY2100" fmla="*/ 3432536 h 3677172"/>
                <a:gd name="connsiteX2101" fmla="*/ 5118320 w 5543211"/>
                <a:gd name="connsiteY2101" fmla="*/ 3436301 h 3677172"/>
                <a:gd name="connsiteX2102" fmla="*/ 4764245 w 5543211"/>
                <a:gd name="connsiteY2102" fmla="*/ 3450470 h 3677172"/>
                <a:gd name="connsiteX2103" fmla="*/ 3702018 w 5543211"/>
                <a:gd name="connsiteY2103" fmla="*/ 3521315 h 3677172"/>
                <a:gd name="connsiteX2104" fmla="*/ 2653954 w 5543211"/>
                <a:gd name="connsiteY2104" fmla="*/ 3549652 h 3677172"/>
                <a:gd name="connsiteX2105" fmla="*/ 1591727 w 5543211"/>
                <a:gd name="connsiteY2105" fmla="*/ 3592159 h 3677172"/>
                <a:gd name="connsiteX2106" fmla="*/ 1053532 w 5543211"/>
                <a:gd name="connsiteY2106" fmla="*/ 3620497 h 3677172"/>
                <a:gd name="connsiteX2107" fmla="*/ 798597 w 5543211"/>
                <a:gd name="connsiteY2107" fmla="*/ 3620497 h 3677172"/>
                <a:gd name="connsiteX2108" fmla="*/ 543663 w 5543211"/>
                <a:gd name="connsiteY2108" fmla="*/ 3634665 h 3677172"/>
                <a:gd name="connsiteX2109" fmla="*/ 430358 w 5543211"/>
                <a:gd name="connsiteY2109" fmla="*/ 3663003 h 3677172"/>
                <a:gd name="connsiteX2110" fmla="*/ 373706 w 5543211"/>
                <a:gd name="connsiteY2110" fmla="*/ 3677172 h 3677172"/>
                <a:gd name="connsiteX2111" fmla="*/ 345380 w 5543211"/>
                <a:gd name="connsiteY2111" fmla="*/ 3592159 h 3677172"/>
                <a:gd name="connsiteX2112" fmla="*/ 345380 w 5543211"/>
                <a:gd name="connsiteY2112" fmla="*/ 3308781 h 3677172"/>
                <a:gd name="connsiteX2113" fmla="*/ 341397 w 5543211"/>
                <a:gd name="connsiteY2113" fmla="*/ 3181040 h 3677172"/>
                <a:gd name="connsiteX2114" fmla="*/ 342878 w 5543211"/>
                <a:gd name="connsiteY2114" fmla="*/ 3133040 h 3677172"/>
                <a:gd name="connsiteX2115" fmla="*/ 338578 w 5543211"/>
                <a:gd name="connsiteY2115" fmla="*/ 3102970 h 3677172"/>
                <a:gd name="connsiteX2116" fmla="*/ 320177 w 5543211"/>
                <a:gd name="connsiteY2116" fmla="*/ 2966737 h 3677172"/>
                <a:gd name="connsiteX2117" fmla="*/ 317908 w 5543211"/>
                <a:gd name="connsiteY2117" fmla="*/ 2921608 h 3677172"/>
                <a:gd name="connsiteX2118" fmla="*/ 214537 w 5543211"/>
                <a:gd name="connsiteY2118" fmla="*/ 2928092 h 3677172"/>
                <a:gd name="connsiteX2119" fmla="*/ 279716 w 5543211"/>
                <a:gd name="connsiteY2119" fmla="*/ 2915194 h 3677172"/>
                <a:gd name="connsiteX2120" fmla="*/ 279716 w 5543211"/>
                <a:gd name="connsiteY2120" fmla="*/ 2915194 h 3677172"/>
                <a:gd name="connsiteX2121" fmla="*/ 279716 w 5543211"/>
                <a:gd name="connsiteY2121" fmla="*/ 2915194 h 3677172"/>
                <a:gd name="connsiteX2122" fmla="*/ 279717 w 5543211"/>
                <a:gd name="connsiteY2122" fmla="*/ 2915194 h 3677172"/>
                <a:gd name="connsiteX2123" fmla="*/ 279717 w 5543211"/>
                <a:gd name="connsiteY2123" fmla="*/ 2915194 h 3677172"/>
                <a:gd name="connsiteX2124" fmla="*/ 279717 w 5543211"/>
                <a:gd name="connsiteY2124" fmla="*/ 2915194 h 3677172"/>
                <a:gd name="connsiteX2125" fmla="*/ 279717 w 5543211"/>
                <a:gd name="connsiteY2125" fmla="*/ 2915194 h 3677172"/>
                <a:gd name="connsiteX2126" fmla="*/ 279717 w 5543211"/>
                <a:gd name="connsiteY2126" fmla="*/ 2915194 h 3677172"/>
                <a:gd name="connsiteX2127" fmla="*/ 279718 w 5543211"/>
                <a:gd name="connsiteY2127" fmla="*/ 2915194 h 3677172"/>
                <a:gd name="connsiteX2128" fmla="*/ 279718 w 5543211"/>
                <a:gd name="connsiteY2128" fmla="*/ 2915194 h 3677172"/>
                <a:gd name="connsiteX2129" fmla="*/ 285251 w 5543211"/>
                <a:gd name="connsiteY2129" fmla="*/ 2914608 h 3677172"/>
                <a:gd name="connsiteX2130" fmla="*/ 317385 w 5543211"/>
                <a:gd name="connsiteY2130" fmla="*/ 2911204 h 3677172"/>
                <a:gd name="connsiteX2131" fmla="*/ 317265 w 5543211"/>
                <a:gd name="connsiteY2131" fmla="*/ 2908822 h 3677172"/>
                <a:gd name="connsiteX2132" fmla="*/ 308233 w 5543211"/>
                <a:gd name="connsiteY2132" fmla="*/ 2909552 h 3677172"/>
                <a:gd name="connsiteX2133" fmla="*/ 285725 w 5543211"/>
                <a:gd name="connsiteY2133" fmla="*/ 2914005 h 3677172"/>
                <a:gd name="connsiteX2134" fmla="*/ 289965 w 5543211"/>
                <a:gd name="connsiteY2134" fmla="*/ 2908615 h 3677172"/>
                <a:gd name="connsiteX2135" fmla="*/ 317147 w 5543211"/>
                <a:gd name="connsiteY2135" fmla="*/ 2906455 h 3677172"/>
                <a:gd name="connsiteX2136" fmla="*/ 317131 w 5543211"/>
                <a:gd name="connsiteY2136" fmla="*/ 2906143 h 3677172"/>
                <a:gd name="connsiteX2137" fmla="*/ 296276 w 5543211"/>
                <a:gd name="connsiteY2137" fmla="*/ 2907702 h 3677172"/>
                <a:gd name="connsiteX2138" fmla="*/ 317120 w 5543211"/>
                <a:gd name="connsiteY2138" fmla="*/ 2905942 h 3677172"/>
                <a:gd name="connsiteX2139" fmla="*/ 317039 w 5543211"/>
                <a:gd name="connsiteY2139" fmla="*/ 2904321 h 3677172"/>
                <a:gd name="connsiteX2140" fmla="*/ 291312 w 5543211"/>
                <a:gd name="connsiteY2140" fmla="*/ 2906903 h 3677172"/>
                <a:gd name="connsiteX2141" fmla="*/ 294679 w 5543211"/>
                <a:gd name="connsiteY2141" fmla="*/ 2902622 h 3677172"/>
                <a:gd name="connsiteX2142" fmla="*/ 316812 w 5543211"/>
                <a:gd name="connsiteY2142" fmla="*/ 2899809 h 3677172"/>
                <a:gd name="connsiteX2143" fmla="*/ 316711 w 5543211"/>
                <a:gd name="connsiteY2143" fmla="*/ 2897791 h 3677172"/>
                <a:gd name="connsiteX2144" fmla="*/ 295042 w 5543211"/>
                <a:gd name="connsiteY2144" fmla="*/ 2900087 h 3677172"/>
                <a:gd name="connsiteX2145" fmla="*/ 290242 w 5543211"/>
                <a:gd name="connsiteY2145" fmla="*/ 2893985 h 3677172"/>
                <a:gd name="connsiteX2146" fmla="*/ 316415 w 5543211"/>
                <a:gd name="connsiteY2146" fmla="*/ 2891906 h 3677172"/>
                <a:gd name="connsiteX2147" fmla="*/ 316264 w 5543211"/>
                <a:gd name="connsiteY2147" fmla="*/ 2888892 h 3677172"/>
                <a:gd name="connsiteX2148" fmla="*/ 315800 w 5543211"/>
                <a:gd name="connsiteY2148" fmla="*/ 2888903 h 3677172"/>
                <a:gd name="connsiteX2149" fmla="*/ 316261 w 5543211"/>
                <a:gd name="connsiteY2149" fmla="*/ 2888847 h 3677172"/>
                <a:gd name="connsiteX2150" fmla="*/ 315472 w 5543211"/>
                <a:gd name="connsiteY2150" fmla="*/ 2873144 h 3677172"/>
                <a:gd name="connsiteX2151" fmla="*/ 315472 w 5543211"/>
                <a:gd name="connsiteY2151" fmla="*/ 2688617 h 3677172"/>
                <a:gd name="connsiteX2152" fmla="*/ 317264 w 5543211"/>
                <a:gd name="connsiteY2152" fmla="*/ 2596353 h 3677172"/>
                <a:gd name="connsiteX2153" fmla="*/ 321975 w 5543211"/>
                <a:gd name="connsiteY2153" fmla="*/ 2561713 h 3677172"/>
                <a:gd name="connsiteX2154" fmla="*/ 317054 w 5543211"/>
                <a:gd name="connsiteY2154" fmla="*/ 2529493 h 3677172"/>
                <a:gd name="connsiteX2155" fmla="*/ 308202 w 5543211"/>
                <a:gd name="connsiteY2155" fmla="*/ 2403744 h 3677172"/>
                <a:gd name="connsiteX2156" fmla="*/ 302356 w 5543211"/>
                <a:gd name="connsiteY2156" fmla="*/ 2369181 h 3677172"/>
                <a:gd name="connsiteX2157" fmla="*/ 172360 w 5543211"/>
                <a:gd name="connsiteY2157" fmla="*/ 2376764 h 3677172"/>
                <a:gd name="connsiteX2158" fmla="*/ 172360 w 5543211"/>
                <a:gd name="connsiteY2158" fmla="*/ 2361782 h 3677172"/>
                <a:gd name="connsiteX2159" fmla="*/ 245485 w 5543211"/>
                <a:gd name="connsiteY2159" fmla="*/ 2359909 h 3677172"/>
                <a:gd name="connsiteX2160" fmla="*/ 248999 w 5543211"/>
                <a:gd name="connsiteY2160" fmla="*/ 2359360 h 3677172"/>
                <a:gd name="connsiteX2161" fmla="*/ 293641 w 5543211"/>
                <a:gd name="connsiteY2161" fmla="*/ 2365527 h 3677172"/>
                <a:gd name="connsiteX2162" fmla="*/ 301700 w 5543211"/>
                <a:gd name="connsiteY2162" fmla="*/ 2365305 h 3677172"/>
                <a:gd name="connsiteX2163" fmla="*/ 299474 w 5543211"/>
                <a:gd name="connsiteY2163" fmla="*/ 2352148 h 3677172"/>
                <a:gd name="connsiteX2164" fmla="*/ 293640 w 5543211"/>
                <a:gd name="connsiteY2164" fmla="*/ 2352418 h 3677172"/>
                <a:gd name="connsiteX2165" fmla="*/ 293444 w 5543211"/>
                <a:gd name="connsiteY2165" fmla="*/ 2352409 h 3677172"/>
                <a:gd name="connsiteX2166" fmla="*/ 299362 w 5543211"/>
                <a:gd name="connsiteY2166" fmla="*/ 2351484 h 3677172"/>
                <a:gd name="connsiteX2167" fmla="*/ 298938 w 5543211"/>
                <a:gd name="connsiteY2167" fmla="*/ 2348974 h 3677172"/>
                <a:gd name="connsiteX2168" fmla="*/ 267653 w 5543211"/>
                <a:gd name="connsiteY2168" fmla="*/ 2351214 h 3677172"/>
                <a:gd name="connsiteX2169" fmla="*/ 264278 w 5543211"/>
                <a:gd name="connsiteY2169" fmla="*/ 2351058 h 3677172"/>
                <a:gd name="connsiteX2170" fmla="*/ 298612 w 5543211"/>
                <a:gd name="connsiteY2170" fmla="*/ 2347052 h 3677172"/>
                <a:gd name="connsiteX2171" fmla="*/ 298570 w 5543211"/>
                <a:gd name="connsiteY2171" fmla="*/ 2346800 h 3677172"/>
                <a:gd name="connsiteX2172" fmla="*/ 172364 w 5543211"/>
                <a:gd name="connsiteY2172" fmla="*/ 2346800 h 3677172"/>
                <a:gd name="connsiteX2173" fmla="*/ 172360 w 5543211"/>
                <a:gd name="connsiteY2173" fmla="*/ 2346800 h 3677172"/>
                <a:gd name="connsiteX2174" fmla="*/ 172360 w 5543211"/>
                <a:gd name="connsiteY2174" fmla="*/ 2345552 h 3677172"/>
                <a:gd name="connsiteX2175" fmla="*/ 247671 w 5543211"/>
                <a:gd name="connsiteY2175" fmla="*/ 2338962 h 3677172"/>
                <a:gd name="connsiteX2176" fmla="*/ 297922 w 5543211"/>
                <a:gd name="connsiteY2176" fmla="*/ 2342969 h 3677172"/>
                <a:gd name="connsiteX2177" fmla="*/ 296521 w 5543211"/>
                <a:gd name="connsiteY2177" fmla="*/ 2334688 h 3677172"/>
                <a:gd name="connsiteX2178" fmla="*/ 247671 w 5543211"/>
                <a:gd name="connsiteY2178" fmla="*/ 2338962 h 3677172"/>
                <a:gd name="connsiteX2179" fmla="*/ 172360 w 5543211"/>
                <a:gd name="connsiteY2179" fmla="*/ 2332956 h 3677172"/>
                <a:gd name="connsiteX2180" fmla="*/ 172360 w 5543211"/>
                <a:gd name="connsiteY2180" fmla="*/ 2331819 h 3677172"/>
                <a:gd name="connsiteX2181" fmla="*/ 250836 w 5543211"/>
                <a:gd name="connsiteY2181" fmla="*/ 2331818 h 3677172"/>
                <a:gd name="connsiteX2182" fmla="*/ 296035 w 5543211"/>
                <a:gd name="connsiteY2182" fmla="*/ 2331818 h 3677172"/>
                <a:gd name="connsiteX2183" fmla="*/ 294757 w 5543211"/>
                <a:gd name="connsiteY2183" fmla="*/ 2324259 h 3677172"/>
                <a:gd name="connsiteX2184" fmla="*/ 293640 w 5543211"/>
                <a:gd name="connsiteY2184" fmla="*/ 2324328 h 3677172"/>
                <a:gd name="connsiteX2185" fmla="*/ 172360 w 5543211"/>
                <a:gd name="connsiteY2185" fmla="*/ 2331819 h 3677172"/>
                <a:gd name="connsiteX2186" fmla="*/ 170901 w 5543211"/>
                <a:gd name="connsiteY2186" fmla="*/ 2332840 h 3677172"/>
                <a:gd name="connsiteX2187" fmla="*/ 158092 w 5543211"/>
                <a:gd name="connsiteY2187" fmla="*/ 2331818 h 3677172"/>
                <a:gd name="connsiteX2188" fmla="*/ 294687 w 5543211"/>
                <a:gd name="connsiteY2188" fmla="*/ 2323850 h 3677172"/>
                <a:gd name="connsiteX2189" fmla="*/ 288728 w 5543211"/>
                <a:gd name="connsiteY2189" fmla="*/ 2288622 h 3677172"/>
                <a:gd name="connsiteX2190" fmla="*/ 260402 w 5543211"/>
                <a:gd name="connsiteY2190" fmla="*/ 1764373 h 3677172"/>
                <a:gd name="connsiteX2191" fmla="*/ 256086 w 5543211"/>
                <a:gd name="connsiteY2191" fmla="*/ 1721767 h 3677172"/>
                <a:gd name="connsiteX2192" fmla="*/ 191015 w 5543211"/>
                <a:gd name="connsiteY2192" fmla="*/ 1722966 h 3677172"/>
                <a:gd name="connsiteX2193" fmla="*/ 104081 w 5543211"/>
                <a:gd name="connsiteY2193" fmla="*/ 1735551 h 3677172"/>
                <a:gd name="connsiteX2194" fmla="*/ 104081 w 5543211"/>
                <a:gd name="connsiteY2194" fmla="*/ 1721168 h 3677172"/>
                <a:gd name="connsiteX2195" fmla="*/ 115436 w 5543211"/>
                <a:gd name="connsiteY2195" fmla="*/ 1719251 h 3677172"/>
                <a:gd name="connsiteX2196" fmla="*/ 118274 w 5543211"/>
                <a:gd name="connsiteY2196" fmla="*/ 1721168 h 3677172"/>
                <a:gd name="connsiteX2197" fmla="*/ 256025 w 5543211"/>
                <a:gd name="connsiteY2197" fmla="*/ 1721168 h 3677172"/>
                <a:gd name="connsiteX2198" fmla="*/ 254280 w 5543211"/>
                <a:gd name="connsiteY2198" fmla="*/ 1703941 h 3677172"/>
                <a:gd name="connsiteX2199" fmla="*/ 231820 w 5543211"/>
                <a:gd name="connsiteY2199" fmla="*/ 1706786 h 3677172"/>
                <a:gd name="connsiteX2200" fmla="*/ 118274 w 5543211"/>
                <a:gd name="connsiteY2200" fmla="*/ 1721168 h 3677172"/>
                <a:gd name="connsiteX2201" fmla="*/ 118274 w 5543211"/>
                <a:gd name="connsiteY2201" fmla="*/ 1718771 h 3677172"/>
                <a:gd name="connsiteX2202" fmla="*/ 198050 w 5543211"/>
                <a:gd name="connsiteY2202" fmla="*/ 1705298 h 3677172"/>
                <a:gd name="connsiteX2203" fmla="*/ 217627 w 5543211"/>
                <a:gd name="connsiteY2203" fmla="*/ 1704988 h 3677172"/>
                <a:gd name="connsiteX2204" fmla="*/ 253978 w 5543211"/>
                <a:gd name="connsiteY2204" fmla="*/ 1700959 h 3677172"/>
                <a:gd name="connsiteX2205" fmla="*/ 253641 w 5543211"/>
                <a:gd name="connsiteY2205" fmla="*/ 1697640 h 3677172"/>
                <a:gd name="connsiteX2206" fmla="*/ 238162 w 5543211"/>
                <a:gd name="connsiteY2206" fmla="*/ 1698524 h 3677172"/>
                <a:gd name="connsiteX2207" fmla="*/ 253469 w 5543211"/>
                <a:gd name="connsiteY2207" fmla="*/ 1695939 h 3677172"/>
                <a:gd name="connsiteX2208" fmla="*/ 253453 w 5543211"/>
                <a:gd name="connsiteY2208" fmla="*/ 1695780 h 3677172"/>
                <a:gd name="connsiteX2209" fmla="*/ 235490 w 5543211"/>
                <a:gd name="connsiteY2209" fmla="*/ 1698676 h 3677172"/>
                <a:gd name="connsiteX2210" fmla="*/ 219401 w 5543211"/>
                <a:gd name="connsiteY2210" fmla="*/ 1699595 h 3677172"/>
                <a:gd name="connsiteX2211" fmla="*/ 187950 w 5543211"/>
                <a:gd name="connsiteY2211" fmla="*/ 1701556 h 3677172"/>
                <a:gd name="connsiteX2212" fmla="*/ 192789 w 5543211"/>
                <a:gd name="connsiteY2212" fmla="*/ 1699595 h 3677172"/>
                <a:gd name="connsiteX2213" fmla="*/ 194035 w 5543211"/>
                <a:gd name="connsiteY2213" fmla="*/ 1696816 h 3677172"/>
                <a:gd name="connsiteX2214" fmla="*/ 217627 w 5543211"/>
                <a:gd name="connsiteY2214" fmla="*/ 1694201 h 3677172"/>
                <a:gd name="connsiteX2215" fmla="*/ 253236 w 5543211"/>
                <a:gd name="connsiteY2215" fmla="*/ 1693637 h 3677172"/>
                <a:gd name="connsiteX2216" fmla="*/ 252728 w 5543211"/>
                <a:gd name="connsiteY2216" fmla="*/ 1688620 h 3677172"/>
                <a:gd name="connsiteX2217" fmla="*/ 194162 w 5543211"/>
                <a:gd name="connsiteY2217" fmla="*/ 1696533 h 3677172"/>
                <a:gd name="connsiteX2218" fmla="*/ 195006 w 5543211"/>
                <a:gd name="connsiteY2218" fmla="*/ 1694651 h 3677172"/>
                <a:gd name="connsiteX2219" fmla="*/ 189241 w 5543211"/>
                <a:gd name="connsiteY2219" fmla="*/ 1692403 h 3677172"/>
                <a:gd name="connsiteX2220" fmla="*/ 175795 w 5543211"/>
                <a:gd name="connsiteY2220" fmla="*/ 1690132 h 3677172"/>
                <a:gd name="connsiteX2221" fmla="*/ 217627 w 5543211"/>
                <a:gd name="connsiteY2221" fmla="*/ 1688808 h 3677172"/>
                <a:gd name="connsiteX2222" fmla="*/ 238859 w 5543211"/>
                <a:gd name="connsiteY2222" fmla="*/ 1684101 h 3677172"/>
                <a:gd name="connsiteX2223" fmla="*/ 252193 w 5543211"/>
                <a:gd name="connsiteY2223" fmla="*/ 1683340 h 3677172"/>
                <a:gd name="connsiteX2224" fmla="*/ 251975 w 5543211"/>
                <a:gd name="connsiteY2224" fmla="*/ 1681194 h 3677172"/>
                <a:gd name="connsiteX2225" fmla="*/ 238859 w 5543211"/>
                <a:gd name="connsiteY2225" fmla="*/ 1684101 h 3677172"/>
                <a:gd name="connsiteX2226" fmla="*/ 219401 w 5543211"/>
                <a:gd name="connsiteY2226" fmla="*/ 1685212 h 3677172"/>
                <a:gd name="connsiteX2227" fmla="*/ 166277 w 5543211"/>
                <a:gd name="connsiteY2227" fmla="*/ 1688525 h 3677172"/>
                <a:gd name="connsiteX2228" fmla="*/ 104081 w 5543211"/>
                <a:gd name="connsiteY2228" fmla="*/ 1678021 h 3677172"/>
                <a:gd name="connsiteX2229" fmla="*/ 217627 w 5543211"/>
                <a:gd name="connsiteY2229" fmla="*/ 1676223 h 3677172"/>
                <a:gd name="connsiteX2230" fmla="*/ 251096 w 5543211"/>
                <a:gd name="connsiteY2230" fmla="*/ 1672514 h 3677172"/>
                <a:gd name="connsiteX2231" fmla="*/ 233847 w 5543211"/>
                <a:gd name="connsiteY2231" fmla="*/ 1502249 h 3677172"/>
                <a:gd name="connsiteX2232" fmla="*/ 219136 w 5543211"/>
                <a:gd name="connsiteY2232" fmla="*/ 1260239 h 3677172"/>
                <a:gd name="connsiteX2233" fmla="*/ 199013 w 5543211"/>
                <a:gd name="connsiteY2233" fmla="*/ 1259659 h 3677172"/>
                <a:gd name="connsiteX2234" fmla="*/ 199899 w 5543211"/>
                <a:gd name="connsiteY2234" fmla="*/ 1259102 h 3677172"/>
                <a:gd name="connsiteX2235" fmla="*/ 219052 w 5543211"/>
                <a:gd name="connsiteY2235" fmla="*/ 1258866 h 3677172"/>
                <a:gd name="connsiteX2236" fmla="*/ 218678 w 5543211"/>
                <a:gd name="connsiteY2236" fmla="*/ 1252706 h 3677172"/>
                <a:gd name="connsiteX2237" fmla="*/ 208412 w 5543211"/>
                <a:gd name="connsiteY2237" fmla="*/ 1253351 h 3677172"/>
                <a:gd name="connsiteX2238" fmla="*/ 207985 w 5543211"/>
                <a:gd name="connsiteY2238" fmla="*/ 1250144 h 3677172"/>
                <a:gd name="connsiteX2239" fmla="*/ 202708 w 5543211"/>
                <a:gd name="connsiteY2239" fmla="*/ 1242952 h 3677172"/>
                <a:gd name="connsiteX2240" fmla="*/ 190609 w 5543211"/>
                <a:gd name="connsiteY2240" fmla="*/ 1244103 h 3677172"/>
                <a:gd name="connsiteX2241" fmla="*/ 188639 w 5543211"/>
                <a:gd name="connsiteY2241" fmla="*/ 1242952 h 3677172"/>
                <a:gd name="connsiteX2242" fmla="*/ 183192 w 5543211"/>
                <a:gd name="connsiteY2242" fmla="*/ 1244808 h 3677172"/>
                <a:gd name="connsiteX2243" fmla="*/ 130685 w 5543211"/>
                <a:gd name="connsiteY2243" fmla="*/ 1249801 h 3677172"/>
                <a:gd name="connsiteX2244" fmla="*/ 131317 w 5543211"/>
                <a:gd name="connsiteY2244" fmla="*/ 1247214 h 3677172"/>
                <a:gd name="connsiteX2245" fmla="*/ 163955 w 5543211"/>
                <a:gd name="connsiteY2245" fmla="*/ 1242448 h 3677172"/>
                <a:gd name="connsiteX2246" fmla="*/ 216778 w 5543211"/>
                <a:gd name="connsiteY2246" fmla="*/ 1241604 h 3677172"/>
                <a:gd name="connsiteX2247" fmla="*/ 216778 w 5543211"/>
                <a:gd name="connsiteY2247" fmla="*/ 1242952 h 3677172"/>
                <a:gd name="connsiteX2248" fmla="*/ 218085 w 5543211"/>
                <a:gd name="connsiteY2248" fmla="*/ 1242953 h 3677172"/>
                <a:gd name="connsiteX2249" fmla="*/ 218002 w 5543211"/>
                <a:gd name="connsiteY2249" fmla="*/ 1241585 h 3677172"/>
                <a:gd name="connsiteX2250" fmla="*/ 216778 w 5543211"/>
                <a:gd name="connsiteY2250" fmla="*/ 1241604 h 3677172"/>
                <a:gd name="connsiteX2251" fmla="*/ 216778 w 5543211"/>
                <a:gd name="connsiteY2251" fmla="*/ 1236368 h 3677172"/>
                <a:gd name="connsiteX2252" fmla="*/ 217913 w 5543211"/>
                <a:gd name="connsiteY2252" fmla="*/ 1236298 h 3677172"/>
                <a:gd name="connsiteX2253" fmla="*/ 217913 w 5543211"/>
                <a:gd name="connsiteY2253" fmla="*/ 1232212 h 3677172"/>
                <a:gd name="connsiteX2254" fmla="*/ 216778 w 5543211"/>
                <a:gd name="connsiteY2254" fmla="*/ 1232355 h 3677172"/>
                <a:gd name="connsiteX2255" fmla="*/ 216778 w 5543211"/>
                <a:gd name="connsiteY2255" fmla="*/ 1228570 h 3677172"/>
                <a:gd name="connsiteX2256" fmla="*/ 217913 w 5543211"/>
                <a:gd name="connsiteY2256" fmla="*/ 1228489 h 3677172"/>
                <a:gd name="connsiteX2257" fmla="*/ 217913 w 5543211"/>
                <a:gd name="connsiteY2257" fmla="*/ 992225 h 3677172"/>
                <a:gd name="connsiteX2258" fmla="*/ 215094 w 5543211"/>
                <a:gd name="connsiteY2258" fmla="*/ 971097 h 3677172"/>
                <a:gd name="connsiteX2259" fmla="*/ 202547 w 5543211"/>
                <a:gd name="connsiteY2259" fmla="*/ 781247 h 3677172"/>
                <a:gd name="connsiteX2260" fmla="*/ 201777 w 5543211"/>
                <a:gd name="connsiteY2260" fmla="*/ 704201 h 3677172"/>
                <a:gd name="connsiteX2261" fmla="*/ 186179 w 5543211"/>
                <a:gd name="connsiteY2261" fmla="*/ 706311 h 3677172"/>
                <a:gd name="connsiteX2262" fmla="*/ 46305 w 5543211"/>
                <a:gd name="connsiteY2262" fmla="*/ 702815 h 3677172"/>
                <a:gd name="connsiteX2263" fmla="*/ 46305 w 5543211"/>
                <a:gd name="connsiteY2263" fmla="*/ 688832 h 3677172"/>
                <a:gd name="connsiteX2264" fmla="*/ 59394 w 5543211"/>
                <a:gd name="connsiteY2264" fmla="*/ 687947 h 3677172"/>
                <a:gd name="connsiteX2265" fmla="*/ 60469 w 5543211"/>
                <a:gd name="connsiteY2265" fmla="*/ 688832 h 3677172"/>
                <a:gd name="connsiteX2266" fmla="*/ 97184 w 5543211"/>
                <a:gd name="connsiteY2266" fmla="*/ 685812 h 3677172"/>
                <a:gd name="connsiteX2267" fmla="*/ 104733 w 5543211"/>
                <a:gd name="connsiteY2267" fmla="*/ 687084 h 3677172"/>
                <a:gd name="connsiteX2268" fmla="*/ 187949 w 5543211"/>
                <a:gd name="connsiteY2268" fmla="*/ 688832 h 3677172"/>
                <a:gd name="connsiteX2269" fmla="*/ 195448 w 5543211"/>
                <a:gd name="connsiteY2269" fmla="*/ 678962 h 3677172"/>
                <a:gd name="connsiteX2270" fmla="*/ 201529 w 5543211"/>
                <a:gd name="connsiteY2270" fmla="*/ 679462 h 3677172"/>
                <a:gd name="connsiteX2271" fmla="*/ 201500 w 5543211"/>
                <a:gd name="connsiteY2271" fmla="*/ 676527 h 3677172"/>
                <a:gd name="connsiteX2272" fmla="*/ 196809 w 5543211"/>
                <a:gd name="connsiteY2272" fmla="*/ 677172 h 3677172"/>
                <a:gd name="connsiteX2273" fmla="*/ 197428 w 5543211"/>
                <a:gd name="connsiteY2273" fmla="*/ 676357 h 3677172"/>
                <a:gd name="connsiteX2274" fmla="*/ 201497 w 5543211"/>
                <a:gd name="connsiteY2274" fmla="*/ 676298 h 3677172"/>
                <a:gd name="connsiteX2275" fmla="*/ 201408 w 5543211"/>
                <a:gd name="connsiteY2275" fmla="*/ 667362 h 3677172"/>
                <a:gd name="connsiteX2276" fmla="*/ 192370 w 5543211"/>
                <a:gd name="connsiteY2276" fmla="*/ 666685 h 3677172"/>
                <a:gd name="connsiteX2277" fmla="*/ 187950 w 5543211"/>
                <a:gd name="connsiteY2277" fmla="*/ 660867 h 3677172"/>
                <a:gd name="connsiteX2278" fmla="*/ 201343 w 5543211"/>
                <a:gd name="connsiteY2278" fmla="*/ 660867 h 3677172"/>
                <a:gd name="connsiteX2279" fmla="*/ 201301 w 5543211"/>
                <a:gd name="connsiteY2279" fmla="*/ 656697 h 3677172"/>
                <a:gd name="connsiteX2280" fmla="*/ 175556 w 5543211"/>
                <a:gd name="connsiteY2280" fmla="*/ 655623 h 3677172"/>
                <a:gd name="connsiteX2281" fmla="*/ 60469 w 5543211"/>
                <a:gd name="connsiteY2281" fmla="*/ 660866 h 3677172"/>
                <a:gd name="connsiteX2282" fmla="*/ 85611 w 5543211"/>
                <a:gd name="connsiteY2282" fmla="*/ 660866 h 3677172"/>
                <a:gd name="connsiteX2283" fmla="*/ 60469 w 5543211"/>
                <a:gd name="connsiteY2283" fmla="*/ 660867 h 3677172"/>
                <a:gd name="connsiteX2284" fmla="*/ 32141 w 5543211"/>
                <a:gd name="connsiteY2284" fmla="*/ 660866 h 3677172"/>
                <a:gd name="connsiteX2285" fmla="*/ 32141 w 5543211"/>
                <a:gd name="connsiteY2285" fmla="*/ 674849 h 3677172"/>
                <a:gd name="connsiteX2286" fmla="*/ 17976 w 5543211"/>
                <a:gd name="connsiteY2286" fmla="*/ 660866 h 3677172"/>
                <a:gd name="connsiteX2287" fmla="*/ 159621 w 5543211"/>
                <a:gd name="connsiteY2287" fmla="*/ 650379 h 3677172"/>
                <a:gd name="connsiteX2288" fmla="*/ 201269 w 5543211"/>
                <a:gd name="connsiteY2288" fmla="*/ 653463 h 3677172"/>
                <a:gd name="connsiteX2289" fmla="*/ 200755 w 5543211"/>
                <a:gd name="connsiteY2289" fmla="*/ 602043 h 3677172"/>
                <a:gd name="connsiteX2290" fmla="*/ 172075 w 5543211"/>
                <a:gd name="connsiteY2290" fmla="*/ 403322 h 3677172"/>
                <a:gd name="connsiteX2291" fmla="*/ 163503 w 5543211"/>
                <a:gd name="connsiteY2291" fmla="*/ 352411 h 3677172"/>
                <a:gd name="connsiteX2292" fmla="*/ 182874 w 5543211"/>
                <a:gd name="connsiteY2292" fmla="*/ 349360 h 3677172"/>
                <a:gd name="connsiteX2293" fmla="*/ 200755 w 5543211"/>
                <a:gd name="connsiteY2293" fmla="*/ 445905 h 3677172"/>
                <a:gd name="connsiteX2294" fmla="*/ 215094 w 5543211"/>
                <a:gd name="connsiteY2294" fmla="*/ 630432 h 3677172"/>
                <a:gd name="connsiteX2295" fmla="*/ 216223 w 5543211"/>
                <a:gd name="connsiteY2295" fmla="*/ 654570 h 3677172"/>
                <a:gd name="connsiteX2296" fmla="*/ 217913 w 5543211"/>
                <a:gd name="connsiteY2296" fmla="*/ 654695 h 3677172"/>
                <a:gd name="connsiteX2297" fmla="*/ 217913 w 5543211"/>
                <a:gd name="connsiteY2297" fmla="*/ 446668 h 3677172"/>
                <a:gd name="connsiteX2298" fmla="*/ 208495 w 5543211"/>
                <a:gd name="connsiteY2298" fmla="*/ 348413 h 3677172"/>
                <a:gd name="connsiteX2299" fmla="*/ 200755 w 5543211"/>
                <a:gd name="connsiteY2299" fmla="*/ 346544 h 3677172"/>
                <a:gd name="connsiteX2300" fmla="*/ 182874 w 5543211"/>
                <a:gd name="connsiteY2300" fmla="*/ 349360 h 3677172"/>
                <a:gd name="connsiteX2301" fmla="*/ 181038 w 5543211"/>
                <a:gd name="connsiteY2301" fmla="*/ 339447 h 3677172"/>
                <a:gd name="connsiteX2302" fmla="*/ 180558 w 5543211"/>
                <a:gd name="connsiteY2302" fmla="*/ 333745 h 3677172"/>
                <a:gd name="connsiteX2303" fmla="*/ 200755 w 5543211"/>
                <a:gd name="connsiteY2303" fmla="*/ 332350 h 3677172"/>
                <a:gd name="connsiteX2304" fmla="*/ 207029 w 5543211"/>
                <a:gd name="connsiteY2304" fmla="*/ 333116 h 3677172"/>
                <a:gd name="connsiteX2305" fmla="*/ 205521 w 5543211"/>
                <a:gd name="connsiteY2305" fmla="*/ 317377 h 3677172"/>
                <a:gd name="connsiteX2306" fmla="*/ 205490 w 5543211"/>
                <a:gd name="connsiteY2306" fmla="*/ 314985 h 3677172"/>
                <a:gd name="connsiteX2307" fmla="*/ 179606 w 5543211"/>
                <a:gd name="connsiteY2307" fmla="*/ 322439 h 3677172"/>
                <a:gd name="connsiteX2308" fmla="*/ 177907 w 5543211"/>
                <a:gd name="connsiteY2308" fmla="*/ 302258 h 3677172"/>
                <a:gd name="connsiteX2309" fmla="*/ 184876 w 5543211"/>
                <a:gd name="connsiteY2309" fmla="*/ 300569 h 3677172"/>
                <a:gd name="connsiteX2310" fmla="*/ 205328 w 5543211"/>
                <a:gd name="connsiteY2310" fmla="*/ 302126 h 3677172"/>
                <a:gd name="connsiteX2311" fmla="*/ 205245 w 5543211"/>
                <a:gd name="connsiteY2311" fmla="*/ 295631 h 3677172"/>
                <a:gd name="connsiteX2312" fmla="*/ 184876 w 5543211"/>
                <a:gd name="connsiteY2312" fmla="*/ 300569 h 3677172"/>
                <a:gd name="connsiteX2313" fmla="*/ 177719 w 5543211"/>
                <a:gd name="connsiteY2313" fmla="*/ 300024 h 3677172"/>
                <a:gd name="connsiteX2314" fmla="*/ 175913 w 5543211"/>
                <a:gd name="connsiteY2314" fmla="*/ 278572 h 3677172"/>
                <a:gd name="connsiteX2315" fmla="*/ 205090 w 5543211"/>
                <a:gd name="connsiteY2315" fmla="*/ 283385 h 3677172"/>
                <a:gd name="connsiteX2316" fmla="*/ 203750 w 5543211"/>
                <a:gd name="connsiteY2316" fmla="*/ 177459 h 3677172"/>
                <a:gd name="connsiteX2317" fmla="*/ 217913 w 5543211"/>
                <a:gd name="connsiteY2317" fmla="*/ 177459 h 3677172"/>
                <a:gd name="connsiteX2318" fmla="*/ 223097 w 5543211"/>
                <a:gd name="connsiteY2318" fmla="*/ 286356 h 3677172"/>
                <a:gd name="connsiteX2319" fmla="*/ 243774 w 5543211"/>
                <a:gd name="connsiteY2319" fmla="*/ 289767 h 3677172"/>
                <a:gd name="connsiteX2320" fmla="*/ 243774 w 5543211"/>
                <a:gd name="connsiteY2320" fmla="*/ 303961 h 3677172"/>
                <a:gd name="connsiteX2321" fmla="*/ 224203 w 5543211"/>
                <a:gd name="connsiteY2321" fmla="*/ 309597 h 3677172"/>
                <a:gd name="connsiteX2322" fmla="*/ 224995 w 5543211"/>
                <a:gd name="connsiteY2322" fmla="*/ 326232 h 3677172"/>
                <a:gd name="connsiteX2323" fmla="*/ 225429 w 5543211"/>
                <a:gd name="connsiteY2323" fmla="*/ 335363 h 3677172"/>
                <a:gd name="connsiteX2324" fmla="*/ 235259 w 5543211"/>
                <a:gd name="connsiteY2324" fmla="*/ 336564 h 3677172"/>
                <a:gd name="connsiteX2325" fmla="*/ 344151 w 5543211"/>
                <a:gd name="connsiteY2325" fmla="*/ 346544 h 3677172"/>
                <a:gd name="connsiteX2326" fmla="*/ 286792 w 5543211"/>
                <a:gd name="connsiteY2326" fmla="*/ 247184 h 3677172"/>
                <a:gd name="connsiteX2327" fmla="*/ 243774 w 5543211"/>
                <a:gd name="connsiteY2327" fmla="*/ 176212 h 3677172"/>
                <a:gd name="connsiteX2328" fmla="*/ 200755 w 5543211"/>
                <a:gd name="connsiteY2328" fmla="*/ 105240 h 3677172"/>
                <a:gd name="connsiteX2329" fmla="*/ 157736 w 5543211"/>
                <a:gd name="connsiteY2329" fmla="*/ 34268 h 3677172"/>
                <a:gd name="connsiteX2330" fmla="*/ 129056 w 5543211"/>
                <a:gd name="connsiteY2330" fmla="*/ 20074 h 3677172"/>
                <a:gd name="connsiteX2331" fmla="*/ 114717 w 5543211"/>
                <a:gd name="connsiteY2331" fmla="*/ 48462 h 3677172"/>
                <a:gd name="connsiteX2332" fmla="*/ 102170 w 5543211"/>
                <a:gd name="connsiteY2332" fmla="*/ 78626 h 3677172"/>
                <a:gd name="connsiteX2333" fmla="*/ 101611 w 5543211"/>
                <a:gd name="connsiteY2333" fmla="*/ 91351 h 3677172"/>
                <a:gd name="connsiteX2334" fmla="*/ 100377 w 5543211"/>
                <a:gd name="connsiteY2334" fmla="*/ 91046 h 3677172"/>
                <a:gd name="connsiteX2335" fmla="*/ 91553 w 5543211"/>
                <a:gd name="connsiteY2335" fmla="*/ 112883 h 3677172"/>
                <a:gd name="connsiteX2336" fmla="*/ 86037 w 5543211"/>
                <a:gd name="connsiteY2336" fmla="*/ 108789 h 3677172"/>
                <a:gd name="connsiteX2337" fmla="*/ 75713 w 5543211"/>
                <a:gd name="connsiteY2337" fmla="*/ 116454 h 3677172"/>
                <a:gd name="connsiteX2338" fmla="*/ 86037 w 5543211"/>
                <a:gd name="connsiteY2338" fmla="*/ 76851 h 3677172"/>
                <a:gd name="connsiteX2339" fmla="*/ 114717 w 5543211"/>
                <a:gd name="connsiteY2339" fmla="*/ 5879 h 3677172"/>
                <a:gd name="connsiteX2340" fmla="*/ 125472 w 5543211"/>
                <a:gd name="connsiteY2340" fmla="*/ 113 h 367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Lst>
              <a:rect l="l" t="t" r="r" b="b"/>
              <a:pathLst>
                <a:path w="5543211" h="3677172">
                  <a:moveTo>
                    <a:pt x="5220361" y="3552553"/>
                  </a:moveTo>
                  <a:lnTo>
                    <a:pt x="5226863" y="3559057"/>
                  </a:lnTo>
                  <a:lnTo>
                    <a:pt x="5217462" y="3563821"/>
                  </a:lnTo>
                  <a:cubicBezTo>
                    <a:pt x="5217462" y="3563821"/>
                    <a:pt x="5213921" y="3560279"/>
                    <a:pt x="5212150" y="3556737"/>
                  </a:cubicBezTo>
                  <a:lnTo>
                    <a:pt x="5213405" y="3555063"/>
                  </a:lnTo>
                  <a:close/>
                  <a:moveTo>
                    <a:pt x="5189136" y="3549652"/>
                  </a:moveTo>
                  <a:cubicBezTo>
                    <a:pt x="5189136" y="3549652"/>
                    <a:pt x="5189136" y="3563821"/>
                    <a:pt x="5189136" y="3563821"/>
                  </a:cubicBezTo>
                  <a:cubicBezTo>
                    <a:pt x="5189136" y="3563821"/>
                    <a:pt x="5174973" y="3549652"/>
                    <a:pt x="5189136" y="3549652"/>
                  </a:cubicBezTo>
                  <a:close/>
                  <a:moveTo>
                    <a:pt x="5253688" y="3545463"/>
                  </a:moveTo>
                  <a:lnTo>
                    <a:pt x="5231625" y="3563821"/>
                  </a:lnTo>
                  <a:lnTo>
                    <a:pt x="5226863" y="3559057"/>
                  </a:lnTo>
                  <a:close/>
                  <a:moveTo>
                    <a:pt x="5238606" y="3532059"/>
                  </a:moveTo>
                  <a:lnTo>
                    <a:pt x="5217462" y="3549652"/>
                  </a:lnTo>
                  <a:lnTo>
                    <a:pt x="5213405" y="3555063"/>
                  </a:lnTo>
                  <a:lnTo>
                    <a:pt x="5189136" y="3563821"/>
                  </a:lnTo>
                  <a:close/>
                  <a:moveTo>
                    <a:pt x="5217462" y="3507146"/>
                  </a:moveTo>
                  <a:cubicBezTo>
                    <a:pt x="5217462" y="3521314"/>
                    <a:pt x="5203299" y="3535484"/>
                    <a:pt x="5189136" y="3521315"/>
                  </a:cubicBezTo>
                  <a:cubicBezTo>
                    <a:pt x="5203299" y="3521315"/>
                    <a:pt x="5203299" y="3507145"/>
                    <a:pt x="5217462" y="3507146"/>
                  </a:cubicBezTo>
                  <a:close/>
                  <a:moveTo>
                    <a:pt x="5189136" y="3507146"/>
                  </a:moveTo>
                  <a:cubicBezTo>
                    <a:pt x="5189136" y="3507146"/>
                    <a:pt x="5203299" y="3507145"/>
                    <a:pt x="5203299" y="3507145"/>
                  </a:cubicBezTo>
                  <a:cubicBezTo>
                    <a:pt x="5203299" y="3521315"/>
                    <a:pt x="5189136" y="3521315"/>
                    <a:pt x="5189136" y="3507146"/>
                  </a:cubicBezTo>
                  <a:close/>
                  <a:moveTo>
                    <a:pt x="5183705" y="3488719"/>
                  </a:moveTo>
                  <a:lnTo>
                    <a:pt x="5188701" y="3505672"/>
                  </a:lnTo>
                  <a:lnTo>
                    <a:pt x="5189136" y="3521315"/>
                  </a:lnTo>
                  <a:close/>
                  <a:moveTo>
                    <a:pt x="5225919" y="3464639"/>
                  </a:moveTo>
                  <a:lnTo>
                    <a:pt x="5231625" y="3464639"/>
                  </a:lnTo>
                  <a:cubicBezTo>
                    <a:pt x="5235165" y="3464639"/>
                    <a:pt x="5238706" y="3464639"/>
                    <a:pt x="5245788" y="3464639"/>
                  </a:cubicBezTo>
                  <a:cubicBezTo>
                    <a:pt x="5245788" y="3478808"/>
                    <a:pt x="5231625" y="3478808"/>
                    <a:pt x="5231625" y="3478808"/>
                  </a:cubicBezTo>
                  <a:close/>
                  <a:moveTo>
                    <a:pt x="5210808" y="3459068"/>
                  </a:moveTo>
                  <a:lnTo>
                    <a:pt x="5217462" y="3507146"/>
                  </a:lnTo>
                  <a:lnTo>
                    <a:pt x="5207963" y="3477280"/>
                  </a:lnTo>
                  <a:close/>
                  <a:moveTo>
                    <a:pt x="5405812" y="3428160"/>
                  </a:moveTo>
                  <a:lnTo>
                    <a:pt x="5359092" y="3464639"/>
                  </a:lnTo>
                  <a:cubicBezTo>
                    <a:pt x="5316603" y="3485892"/>
                    <a:pt x="5282080" y="3523086"/>
                    <a:pt x="5237600" y="3546331"/>
                  </a:cubicBezTo>
                  <a:lnTo>
                    <a:pt x="5220361" y="3552553"/>
                  </a:lnTo>
                  <a:lnTo>
                    <a:pt x="5219232" y="3551423"/>
                  </a:lnTo>
                  <a:cubicBezTo>
                    <a:pt x="5217462" y="3549652"/>
                    <a:pt x="5217462" y="3549652"/>
                    <a:pt x="5217462" y="3549652"/>
                  </a:cubicBezTo>
                  <a:cubicBezTo>
                    <a:pt x="5245788" y="3535483"/>
                    <a:pt x="5274114" y="3514230"/>
                    <a:pt x="5302440" y="3492977"/>
                  </a:cubicBezTo>
                  <a:lnTo>
                    <a:pt x="5319479" y="3480547"/>
                  </a:lnTo>
                  <a:close/>
                  <a:moveTo>
                    <a:pt x="5410947" y="3425043"/>
                  </a:moveTo>
                  <a:lnTo>
                    <a:pt x="5405812" y="3428160"/>
                  </a:lnTo>
                  <a:lnTo>
                    <a:pt x="5407992" y="3426457"/>
                  </a:lnTo>
                  <a:close/>
                  <a:moveTo>
                    <a:pt x="5236452" y="3434754"/>
                  </a:moveTo>
                  <a:lnTo>
                    <a:pt x="5245788" y="3464639"/>
                  </a:lnTo>
                  <a:lnTo>
                    <a:pt x="5233691" y="3434980"/>
                  </a:lnTo>
                  <a:close/>
                  <a:moveTo>
                    <a:pt x="5194990" y="3436489"/>
                  </a:moveTo>
                  <a:lnTo>
                    <a:pt x="5207963" y="3477280"/>
                  </a:lnTo>
                  <a:lnTo>
                    <a:pt x="5203299" y="3507145"/>
                  </a:lnTo>
                  <a:close/>
                  <a:moveTo>
                    <a:pt x="5212815" y="3433644"/>
                  </a:moveTo>
                  <a:lnTo>
                    <a:pt x="5213623" y="3434107"/>
                  </a:lnTo>
                  <a:lnTo>
                    <a:pt x="5225919" y="3464639"/>
                  </a:lnTo>
                  <a:lnTo>
                    <a:pt x="5217462" y="3464639"/>
                  </a:lnTo>
                  <a:close/>
                  <a:moveTo>
                    <a:pt x="5212350" y="3430946"/>
                  </a:moveTo>
                  <a:lnTo>
                    <a:pt x="5212446" y="3431182"/>
                  </a:lnTo>
                  <a:lnTo>
                    <a:pt x="5212815" y="3433644"/>
                  </a:lnTo>
                  <a:lnTo>
                    <a:pt x="5212535" y="3433485"/>
                  </a:lnTo>
                  <a:close/>
                  <a:moveTo>
                    <a:pt x="5174294" y="3432229"/>
                  </a:moveTo>
                  <a:lnTo>
                    <a:pt x="5174973" y="3436301"/>
                  </a:lnTo>
                  <a:lnTo>
                    <a:pt x="5183705" y="3488719"/>
                  </a:lnTo>
                  <a:lnTo>
                    <a:pt x="5172760" y="3451577"/>
                  </a:lnTo>
                  <a:lnTo>
                    <a:pt x="5170071" y="3432536"/>
                  </a:lnTo>
                  <a:close/>
                  <a:moveTo>
                    <a:pt x="5206814" y="3430214"/>
                  </a:moveTo>
                  <a:lnTo>
                    <a:pt x="5212535" y="3433485"/>
                  </a:lnTo>
                  <a:lnTo>
                    <a:pt x="5213257" y="3443386"/>
                  </a:lnTo>
                  <a:lnTo>
                    <a:pt x="5210808" y="3459068"/>
                  </a:lnTo>
                  <a:close/>
                  <a:moveTo>
                    <a:pt x="5191819" y="3430954"/>
                  </a:moveTo>
                  <a:lnTo>
                    <a:pt x="5192898" y="3443386"/>
                  </a:lnTo>
                  <a:cubicBezTo>
                    <a:pt x="5193562" y="3464639"/>
                    <a:pt x="5192677" y="3485892"/>
                    <a:pt x="5189136" y="3507146"/>
                  </a:cubicBezTo>
                  <a:lnTo>
                    <a:pt x="5188701" y="3505672"/>
                  </a:lnTo>
                  <a:lnTo>
                    <a:pt x="5186637" y="3431330"/>
                  </a:lnTo>
                  <a:close/>
                  <a:moveTo>
                    <a:pt x="5194317" y="3430772"/>
                  </a:moveTo>
                  <a:lnTo>
                    <a:pt x="5194990" y="3436489"/>
                  </a:lnTo>
                  <a:lnTo>
                    <a:pt x="5193197" y="3430853"/>
                  </a:lnTo>
                  <a:close/>
                  <a:moveTo>
                    <a:pt x="5206766" y="3429866"/>
                  </a:moveTo>
                  <a:lnTo>
                    <a:pt x="5206814" y="3430214"/>
                  </a:lnTo>
                  <a:lnTo>
                    <a:pt x="5206268" y="3429902"/>
                  </a:lnTo>
                  <a:close/>
                  <a:moveTo>
                    <a:pt x="5212189" y="3429472"/>
                  </a:moveTo>
                  <a:lnTo>
                    <a:pt x="5212294" y="3430172"/>
                  </a:lnTo>
                  <a:lnTo>
                    <a:pt x="5212350" y="3430946"/>
                  </a:lnTo>
                  <a:lnTo>
                    <a:pt x="5211769" y="3429502"/>
                  </a:lnTo>
                  <a:close/>
                  <a:moveTo>
                    <a:pt x="5230837" y="3427980"/>
                  </a:moveTo>
                  <a:lnTo>
                    <a:pt x="5233691" y="3434980"/>
                  </a:lnTo>
                  <a:lnTo>
                    <a:pt x="5217462" y="3436301"/>
                  </a:lnTo>
                  <a:lnTo>
                    <a:pt x="5213623" y="3434107"/>
                  </a:lnTo>
                  <a:lnTo>
                    <a:pt x="5212446" y="3431182"/>
                  </a:lnTo>
                  <a:lnTo>
                    <a:pt x="5212294" y="3430172"/>
                  </a:lnTo>
                  <a:lnTo>
                    <a:pt x="5212243" y="3429468"/>
                  </a:lnTo>
                  <a:lnTo>
                    <a:pt x="5215692" y="3429217"/>
                  </a:lnTo>
                  <a:close/>
                  <a:moveTo>
                    <a:pt x="5297233" y="3422558"/>
                  </a:moveTo>
                  <a:lnTo>
                    <a:pt x="5255525" y="3433202"/>
                  </a:lnTo>
                  <a:lnTo>
                    <a:pt x="5236452" y="3434754"/>
                  </a:lnTo>
                  <a:lnTo>
                    <a:pt x="5234250" y="3427701"/>
                  </a:lnTo>
                  <a:close/>
                  <a:moveTo>
                    <a:pt x="5398311" y="3414110"/>
                  </a:moveTo>
                  <a:lnTo>
                    <a:pt x="5344929" y="3450470"/>
                  </a:lnTo>
                  <a:cubicBezTo>
                    <a:pt x="5302440" y="3478808"/>
                    <a:pt x="5245788" y="3521314"/>
                    <a:pt x="5189136" y="3549652"/>
                  </a:cubicBezTo>
                  <a:cubicBezTo>
                    <a:pt x="5224543" y="3521314"/>
                    <a:pt x="5256410" y="3496519"/>
                    <a:pt x="5288277" y="3473494"/>
                  </a:cubicBezTo>
                  <a:lnTo>
                    <a:pt x="5369699" y="3419676"/>
                  </a:lnTo>
                  <a:close/>
                  <a:moveTo>
                    <a:pt x="5191013" y="3421656"/>
                  </a:moveTo>
                  <a:lnTo>
                    <a:pt x="5191022" y="3421766"/>
                  </a:lnTo>
                  <a:lnTo>
                    <a:pt x="5189136" y="3422133"/>
                  </a:lnTo>
                  <a:close/>
                  <a:moveTo>
                    <a:pt x="5192327" y="3421512"/>
                  </a:moveTo>
                  <a:lnTo>
                    <a:pt x="5192677" y="3429217"/>
                  </a:lnTo>
                  <a:lnTo>
                    <a:pt x="5193197" y="3430853"/>
                  </a:lnTo>
                  <a:lnTo>
                    <a:pt x="5191819" y="3430954"/>
                  </a:lnTo>
                  <a:lnTo>
                    <a:pt x="5191022" y="3421766"/>
                  </a:lnTo>
                  <a:close/>
                  <a:moveTo>
                    <a:pt x="5172650" y="3422362"/>
                  </a:moveTo>
                  <a:lnTo>
                    <a:pt x="5186383" y="3422171"/>
                  </a:lnTo>
                  <a:lnTo>
                    <a:pt x="5186637" y="3431330"/>
                  </a:lnTo>
                  <a:lnTo>
                    <a:pt x="5174294" y="3432229"/>
                  </a:lnTo>
                  <a:close/>
                  <a:moveTo>
                    <a:pt x="5193180" y="3421105"/>
                  </a:moveTo>
                  <a:lnTo>
                    <a:pt x="5193208" y="3421341"/>
                  </a:lnTo>
                  <a:lnTo>
                    <a:pt x="5192327" y="3421512"/>
                  </a:lnTo>
                  <a:lnTo>
                    <a:pt x="5192318" y="3421324"/>
                  </a:lnTo>
                  <a:close/>
                  <a:moveTo>
                    <a:pt x="5186330" y="3420261"/>
                  </a:moveTo>
                  <a:lnTo>
                    <a:pt x="5189136" y="3422133"/>
                  </a:lnTo>
                  <a:lnTo>
                    <a:pt x="5186383" y="3422171"/>
                  </a:lnTo>
                  <a:close/>
                  <a:moveTo>
                    <a:pt x="5205261" y="3418996"/>
                  </a:moveTo>
                  <a:lnTo>
                    <a:pt x="5205358" y="3419691"/>
                  </a:lnTo>
                  <a:lnTo>
                    <a:pt x="5203299" y="3422132"/>
                  </a:lnTo>
                  <a:cubicBezTo>
                    <a:pt x="5203299" y="3422132"/>
                    <a:pt x="5203299" y="3425675"/>
                    <a:pt x="5205069" y="3429217"/>
                  </a:cubicBezTo>
                  <a:lnTo>
                    <a:pt x="5206268" y="3429902"/>
                  </a:lnTo>
                  <a:lnTo>
                    <a:pt x="5194317" y="3430772"/>
                  </a:lnTo>
                  <a:lnTo>
                    <a:pt x="5193208" y="3421341"/>
                  </a:lnTo>
                  <a:close/>
                  <a:moveTo>
                    <a:pt x="5428724" y="3405893"/>
                  </a:moveTo>
                  <a:lnTo>
                    <a:pt x="5429907" y="3407964"/>
                  </a:lnTo>
                  <a:lnTo>
                    <a:pt x="5426039" y="3407446"/>
                  </a:lnTo>
                  <a:close/>
                  <a:moveTo>
                    <a:pt x="5207372" y="3418585"/>
                  </a:moveTo>
                  <a:lnTo>
                    <a:pt x="5211769" y="3429502"/>
                  </a:lnTo>
                  <a:lnTo>
                    <a:pt x="5206766" y="3429866"/>
                  </a:lnTo>
                  <a:lnTo>
                    <a:pt x="5205358" y="3419691"/>
                  </a:lnTo>
                  <a:lnTo>
                    <a:pt x="5206079" y="3418837"/>
                  </a:lnTo>
                  <a:close/>
                  <a:moveTo>
                    <a:pt x="5211392" y="3417803"/>
                  </a:moveTo>
                  <a:lnTo>
                    <a:pt x="5212243" y="3429468"/>
                  </a:lnTo>
                  <a:lnTo>
                    <a:pt x="5212189" y="3429472"/>
                  </a:lnTo>
                  <a:lnTo>
                    <a:pt x="5210466" y="3417983"/>
                  </a:lnTo>
                  <a:close/>
                  <a:moveTo>
                    <a:pt x="5206976" y="3417602"/>
                  </a:moveTo>
                  <a:lnTo>
                    <a:pt x="5207023" y="3417717"/>
                  </a:lnTo>
                  <a:lnTo>
                    <a:pt x="5206079" y="3418837"/>
                  </a:lnTo>
                  <a:lnTo>
                    <a:pt x="5205261" y="3418996"/>
                  </a:lnTo>
                  <a:lnTo>
                    <a:pt x="5205133" y="3418070"/>
                  </a:lnTo>
                  <a:close/>
                  <a:moveTo>
                    <a:pt x="5411039" y="3405440"/>
                  </a:moveTo>
                  <a:lnTo>
                    <a:pt x="5426039" y="3407446"/>
                  </a:lnTo>
                  <a:lnTo>
                    <a:pt x="5422733" y="3409359"/>
                  </a:lnTo>
                  <a:lnTo>
                    <a:pt x="5398311" y="3414110"/>
                  </a:lnTo>
                  <a:close/>
                  <a:moveTo>
                    <a:pt x="5210283" y="3416762"/>
                  </a:moveTo>
                  <a:lnTo>
                    <a:pt x="5210466" y="3417983"/>
                  </a:lnTo>
                  <a:lnTo>
                    <a:pt x="5207372" y="3418585"/>
                  </a:lnTo>
                  <a:lnTo>
                    <a:pt x="5207023" y="3417717"/>
                  </a:lnTo>
                  <a:lnTo>
                    <a:pt x="5207160" y="3417555"/>
                  </a:lnTo>
                  <a:close/>
                  <a:moveTo>
                    <a:pt x="5224628" y="3415228"/>
                  </a:moveTo>
                  <a:lnTo>
                    <a:pt x="5217462" y="3422132"/>
                  </a:lnTo>
                  <a:cubicBezTo>
                    <a:pt x="5217462" y="3422132"/>
                    <a:pt x="5217462" y="3422132"/>
                    <a:pt x="5217461" y="3420361"/>
                  </a:cubicBezTo>
                  <a:lnTo>
                    <a:pt x="5217461" y="3416622"/>
                  </a:lnTo>
                  <a:close/>
                  <a:moveTo>
                    <a:pt x="5225352" y="3414531"/>
                  </a:moveTo>
                  <a:lnTo>
                    <a:pt x="5225563" y="3415047"/>
                  </a:lnTo>
                  <a:lnTo>
                    <a:pt x="5224628" y="3415228"/>
                  </a:lnTo>
                  <a:close/>
                  <a:moveTo>
                    <a:pt x="5217462" y="3414939"/>
                  </a:moveTo>
                  <a:lnTo>
                    <a:pt x="5217461" y="3416622"/>
                  </a:lnTo>
                  <a:lnTo>
                    <a:pt x="5211392" y="3417803"/>
                  </a:lnTo>
                  <a:lnTo>
                    <a:pt x="5211298" y="3416504"/>
                  </a:lnTo>
                  <a:close/>
                  <a:moveTo>
                    <a:pt x="5230025" y="3414178"/>
                  </a:moveTo>
                  <a:lnTo>
                    <a:pt x="5234250" y="3427701"/>
                  </a:lnTo>
                  <a:lnTo>
                    <a:pt x="5230837" y="3427980"/>
                  </a:lnTo>
                  <a:lnTo>
                    <a:pt x="5225563" y="3415047"/>
                  </a:lnTo>
                  <a:close/>
                  <a:moveTo>
                    <a:pt x="5171793" y="3417216"/>
                  </a:moveTo>
                  <a:lnTo>
                    <a:pt x="5172650" y="3422362"/>
                  </a:lnTo>
                  <a:lnTo>
                    <a:pt x="5168642" y="3422417"/>
                  </a:lnTo>
                  <a:lnTo>
                    <a:pt x="5167975" y="3417694"/>
                  </a:lnTo>
                  <a:close/>
                  <a:moveTo>
                    <a:pt x="5186195" y="3415415"/>
                  </a:moveTo>
                  <a:lnTo>
                    <a:pt x="5186330" y="3420261"/>
                  </a:lnTo>
                  <a:lnTo>
                    <a:pt x="5180191" y="3416166"/>
                  </a:lnTo>
                  <a:close/>
                  <a:moveTo>
                    <a:pt x="5192017" y="3414688"/>
                  </a:moveTo>
                  <a:lnTo>
                    <a:pt x="5192318" y="3421324"/>
                  </a:lnTo>
                  <a:lnTo>
                    <a:pt x="5191013" y="3421656"/>
                  </a:lnTo>
                  <a:lnTo>
                    <a:pt x="5190425" y="3414887"/>
                  </a:lnTo>
                  <a:close/>
                  <a:moveTo>
                    <a:pt x="5211039" y="3412955"/>
                  </a:moveTo>
                  <a:lnTo>
                    <a:pt x="5211298" y="3416504"/>
                  </a:lnTo>
                  <a:lnTo>
                    <a:pt x="5210283" y="3416762"/>
                  </a:lnTo>
                  <a:lnTo>
                    <a:pt x="5209913" y="3414291"/>
                  </a:lnTo>
                  <a:close/>
                  <a:moveTo>
                    <a:pt x="5204450" y="3413133"/>
                  </a:moveTo>
                  <a:lnTo>
                    <a:pt x="5205133" y="3418070"/>
                  </a:lnTo>
                  <a:lnTo>
                    <a:pt x="5193180" y="3421105"/>
                  </a:lnTo>
                  <a:lnTo>
                    <a:pt x="5192420" y="3414637"/>
                  </a:lnTo>
                  <a:close/>
                  <a:moveTo>
                    <a:pt x="5047505" y="3422132"/>
                  </a:moveTo>
                  <a:lnTo>
                    <a:pt x="5121865" y="3420804"/>
                  </a:lnTo>
                  <a:lnTo>
                    <a:pt x="5089995" y="3422132"/>
                  </a:lnTo>
                  <a:lnTo>
                    <a:pt x="5047503" y="3422132"/>
                  </a:lnTo>
                  <a:close/>
                  <a:moveTo>
                    <a:pt x="5209642" y="3412484"/>
                  </a:moveTo>
                  <a:lnTo>
                    <a:pt x="5209913" y="3414291"/>
                  </a:lnTo>
                  <a:lnTo>
                    <a:pt x="5207160" y="3417555"/>
                  </a:lnTo>
                  <a:lnTo>
                    <a:pt x="5206976" y="3417602"/>
                  </a:lnTo>
                  <a:lnTo>
                    <a:pt x="5206840" y="3417262"/>
                  </a:lnTo>
                  <a:lnTo>
                    <a:pt x="5205806" y="3412963"/>
                  </a:lnTo>
                  <a:close/>
                  <a:moveTo>
                    <a:pt x="5211649" y="3412233"/>
                  </a:moveTo>
                  <a:lnTo>
                    <a:pt x="5211039" y="3412955"/>
                  </a:lnTo>
                  <a:lnTo>
                    <a:pt x="5210992" y="3412315"/>
                  </a:lnTo>
                  <a:close/>
                  <a:moveTo>
                    <a:pt x="5252869" y="3409735"/>
                  </a:moveTo>
                  <a:lnTo>
                    <a:pt x="5254583" y="3409687"/>
                  </a:lnTo>
                  <a:lnTo>
                    <a:pt x="5247337" y="3411284"/>
                  </a:lnTo>
                  <a:lnTo>
                    <a:pt x="5245788" y="3411112"/>
                  </a:lnTo>
                  <a:close/>
                  <a:moveTo>
                    <a:pt x="5382861" y="3402019"/>
                  </a:moveTo>
                  <a:lnTo>
                    <a:pt x="5385205" y="3401986"/>
                  </a:lnTo>
                  <a:lnTo>
                    <a:pt x="5396380" y="3403480"/>
                  </a:lnTo>
                  <a:lnTo>
                    <a:pt x="5387418" y="3407963"/>
                  </a:lnTo>
                  <a:lnTo>
                    <a:pt x="5369699" y="3419676"/>
                  </a:lnTo>
                  <a:lnTo>
                    <a:pt x="5366173" y="3420362"/>
                  </a:lnTo>
                  <a:cubicBezTo>
                    <a:pt x="5344929" y="3422132"/>
                    <a:pt x="5323684" y="3422132"/>
                    <a:pt x="5302440" y="3422132"/>
                  </a:cubicBezTo>
                  <a:lnTo>
                    <a:pt x="5297233" y="3422558"/>
                  </a:lnTo>
                  <a:lnTo>
                    <a:pt x="5298899" y="3422132"/>
                  </a:lnTo>
                  <a:lnTo>
                    <a:pt x="5324235" y="3407691"/>
                  </a:lnTo>
                  <a:lnTo>
                    <a:pt x="5366173" y="3406192"/>
                  </a:lnTo>
                  <a:close/>
                  <a:moveTo>
                    <a:pt x="5222120" y="3410923"/>
                  </a:moveTo>
                  <a:lnTo>
                    <a:pt x="5217905" y="3414827"/>
                  </a:lnTo>
                  <a:lnTo>
                    <a:pt x="5217462" y="3414939"/>
                  </a:lnTo>
                  <a:lnTo>
                    <a:pt x="5217461" y="3411506"/>
                  </a:lnTo>
                  <a:close/>
                  <a:moveTo>
                    <a:pt x="5228922" y="3410073"/>
                  </a:moveTo>
                  <a:lnTo>
                    <a:pt x="5229084" y="3410936"/>
                  </a:lnTo>
                  <a:lnTo>
                    <a:pt x="5225352" y="3414531"/>
                  </a:lnTo>
                  <a:lnTo>
                    <a:pt x="5223795" y="3410714"/>
                  </a:lnTo>
                  <a:close/>
                  <a:moveTo>
                    <a:pt x="5232459" y="3409630"/>
                  </a:moveTo>
                  <a:lnTo>
                    <a:pt x="5245788" y="3411112"/>
                  </a:lnTo>
                  <a:lnTo>
                    <a:pt x="5230025" y="3414178"/>
                  </a:lnTo>
                  <a:lnTo>
                    <a:pt x="5229190" y="3411505"/>
                  </a:lnTo>
                  <a:lnTo>
                    <a:pt x="5229084" y="3410936"/>
                  </a:lnTo>
                  <a:lnTo>
                    <a:pt x="5230138" y="3409921"/>
                  </a:lnTo>
                  <a:close/>
                  <a:moveTo>
                    <a:pt x="5223398" y="3409740"/>
                  </a:moveTo>
                  <a:lnTo>
                    <a:pt x="5223795" y="3410714"/>
                  </a:lnTo>
                  <a:lnTo>
                    <a:pt x="5222120" y="3410923"/>
                  </a:lnTo>
                  <a:close/>
                  <a:moveTo>
                    <a:pt x="5228762" y="3409219"/>
                  </a:moveTo>
                  <a:lnTo>
                    <a:pt x="5230648" y="3409429"/>
                  </a:lnTo>
                  <a:lnTo>
                    <a:pt x="5230138" y="3409921"/>
                  </a:lnTo>
                  <a:lnTo>
                    <a:pt x="5228922" y="3410073"/>
                  </a:lnTo>
                  <a:close/>
                  <a:moveTo>
                    <a:pt x="5268295" y="3406665"/>
                  </a:moveTo>
                  <a:lnTo>
                    <a:pt x="5332541" y="3402956"/>
                  </a:lnTo>
                  <a:lnTo>
                    <a:pt x="5324235" y="3407691"/>
                  </a:lnTo>
                  <a:lnTo>
                    <a:pt x="5316603" y="3407964"/>
                  </a:lnTo>
                  <a:lnTo>
                    <a:pt x="5254583" y="3409687"/>
                  </a:lnTo>
                  <a:close/>
                  <a:moveTo>
                    <a:pt x="5223103" y="3408591"/>
                  </a:moveTo>
                  <a:lnTo>
                    <a:pt x="5224475" y="3408743"/>
                  </a:lnTo>
                  <a:lnTo>
                    <a:pt x="5223398" y="3409740"/>
                  </a:lnTo>
                  <a:lnTo>
                    <a:pt x="5223215" y="3409292"/>
                  </a:lnTo>
                  <a:close/>
                  <a:moveTo>
                    <a:pt x="5191759" y="3409014"/>
                  </a:moveTo>
                  <a:lnTo>
                    <a:pt x="5192420" y="3414637"/>
                  </a:lnTo>
                  <a:lnTo>
                    <a:pt x="5192017" y="3414688"/>
                  </a:lnTo>
                  <a:close/>
                  <a:moveTo>
                    <a:pt x="5166932" y="3410309"/>
                  </a:moveTo>
                  <a:lnTo>
                    <a:pt x="5167975" y="3417694"/>
                  </a:lnTo>
                  <a:lnTo>
                    <a:pt x="5146647" y="3420361"/>
                  </a:lnTo>
                  <a:lnTo>
                    <a:pt x="5121865" y="3420804"/>
                  </a:lnTo>
                  <a:lnTo>
                    <a:pt x="5132484" y="3420361"/>
                  </a:lnTo>
                  <a:close/>
                  <a:moveTo>
                    <a:pt x="5189809" y="3407787"/>
                  </a:moveTo>
                  <a:lnTo>
                    <a:pt x="5190425" y="3414887"/>
                  </a:lnTo>
                  <a:lnTo>
                    <a:pt x="5186195" y="3415415"/>
                  </a:lnTo>
                  <a:lnTo>
                    <a:pt x="5186046" y="3410025"/>
                  </a:lnTo>
                  <a:lnTo>
                    <a:pt x="5189136" y="3407964"/>
                  </a:lnTo>
                  <a:close/>
                  <a:moveTo>
                    <a:pt x="5228052" y="3405431"/>
                  </a:moveTo>
                  <a:lnTo>
                    <a:pt x="5228762" y="3409219"/>
                  </a:lnTo>
                  <a:lnTo>
                    <a:pt x="5224475" y="3408743"/>
                  </a:lnTo>
                  <a:close/>
                  <a:moveTo>
                    <a:pt x="5191681" y="3407297"/>
                  </a:moveTo>
                  <a:lnTo>
                    <a:pt x="5191759" y="3409014"/>
                  </a:lnTo>
                  <a:lnTo>
                    <a:pt x="5191560" y="3407328"/>
                  </a:lnTo>
                  <a:close/>
                  <a:moveTo>
                    <a:pt x="5428604" y="3393430"/>
                  </a:moveTo>
                  <a:lnTo>
                    <a:pt x="5429907" y="3393795"/>
                  </a:lnTo>
                  <a:lnTo>
                    <a:pt x="5439046" y="3399889"/>
                  </a:lnTo>
                  <a:lnTo>
                    <a:pt x="5438538" y="3400215"/>
                  </a:lnTo>
                  <a:lnTo>
                    <a:pt x="5428724" y="3405893"/>
                  </a:lnTo>
                  <a:lnTo>
                    <a:pt x="5423585" y="3396895"/>
                  </a:lnTo>
                  <a:lnTo>
                    <a:pt x="5428137" y="3393795"/>
                  </a:lnTo>
                  <a:close/>
                  <a:moveTo>
                    <a:pt x="5415744" y="3393795"/>
                  </a:moveTo>
                  <a:cubicBezTo>
                    <a:pt x="5415744" y="3393795"/>
                    <a:pt x="5419285" y="3393794"/>
                    <a:pt x="5422825" y="3395566"/>
                  </a:cubicBezTo>
                  <a:lnTo>
                    <a:pt x="5423585" y="3396895"/>
                  </a:lnTo>
                  <a:lnTo>
                    <a:pt x="5411039" y="3405440"/>
                  </a:lnTo>
                  <a:lnTo>
                    <a:pt x="5396380" y="3403480"/>
                  </a:lnTo>
                  <a:lnTo>
                    <a:pt x="5415744" y="3393795"/>
                  </a:lnTo>
                  <a:close/>
                  <a:moveTo>
                    <a:pt x="5203686" y="3404151"/>
                  </a:moveTo>
                  <a:lnTo>
                    <a:pt x="5205806" y="3412963"/>
                  </a:lnTo>
                  <a:lnTo>
                    <a:pt x="5204450" y="3413133"/>
                  </a:lnTo>
                  <a:lnTo>
                    <a:pt x="5203224" y="3404272"/>
                  </a:lnTo>
                  <a:close/>
                  <a:moveTo>
                    <a:pt x="5221765" y="3400238"/>
                  </a:moveTo>
                  <a:lnTo>
                    <a:pt x="5223103" y="3408591"/>
                  </a:lnTo>
                  <a:lnTo>
                    <a:pt x="5217462" y="3407963"/>
                  </a:lnTo>
                  <a:lnTo>
                    <a:pt x="5217461" y="3411506"/>
                  </a:lnTo>
                  <a:lnTo>
                    <a:pt x="5211649" y="3412233"/>
                  </a:lnTo>
                  <a:close/>
                  <a:moveTo>
                    <a:pt x="5210149" y="3400748"/>
                  </a:moveTo>
                  <a:lnTo>
                    <a:pt x="5210992" y="3412315"/>
                  </a:lnTo>
                  <a:lnTo>
                    <a:pt x="5209642" y="3412484"/>
                  </a:lnTo>
                  <a:lnTo>
                    <a:pt x="5208169" y="3402663"/>
                  </a:lnTo>
                  <a:close/>
                  <a:moveTo>
                    <a:pt x="5185759" y="3399706"/>
                  </a:moveTo>
                  <a:lnTo>
                    <a:pt x="5186046" y="3410025"/>
                  </a:lnTo>
                  <a:lnTo>
                    <a:pt x="5178514" y="3415048"/>
                  </a:lnTo>
                  <a:lnTo>
                    <a:pt x="5180191" y="3416166"/>
                  </a:lnTo>
                  <a:lnTo>
                    <a:pt x="5171793" y="3417216"/>
                  </a:lnTo>
                  <a:lnTo>
                    <a:pt x="5170471" y="3409277"/>
                  </a:lnTo>
                  <a:lnTo>
                    <a:pt x="5174973" y="3407963"/>
                  </a:lnTo>
                  <a:cubicBezTo>
                    <a:pt x="5174973" y="3407963"/>
                    <a:pt x="5178514" y="3407963"/>
                    <a:pt x="5182055" y="3406192"/>
                  </a:cubicBezTo>
                  <a:close/>
                  <a:moveTo>
                    <a:pt x="5227773" y="3393115"/>
                  </a:moveTo>
                  <a:lnTo>
                    <a:pt x="5230859" y="3393029"/>
                  </a:lnTo>
                  <a:lnTo>
                    <a:pt x="5231625" y="3393795"/>
                  </a:lnTo>
                  <a:lnTo>
                    <a:pt x="5232750" y="3392976"/>
                  </a:lnTo>
                  <a:lnTo>
                    <a:pt x="5239747" y="3392782"/>
                  </a:lnTo>
                  <a:lnTo>
                    <a:pt x="5238706" y="3395566"/>
                  </a:lnTo>
                  <a:lnTo>
                    <a:pt x="5228052" y="3405431"/>
                  </a:lnTo>
                  <a:lnTo>
                    <a:pt x="5226112" y="3395083"/>
                  </a:lnTo>
                  <a:close/>
                  <a:moveTo>
                    <a:pt x="5222358" y="3393265"/>
                  </a:moveTo>
                  <a:lnTo>
                    <a:pt x="5225754" y="3393171"/>
                  </a:lnTo>
                  <a:lnTo>
                    <a:pt x="5226112" y="3395083"/>
                  </a:lnTo>
                  <a:lnTo>
                    <a:pt x="5221765" y="3400238"/>
                  </a:lnTo>
                  <a:lnTo>
                    <a:pt x="5220676" y="3393447"/>
                  </a:lnTo>
                  <a:close/>
                  <a:moveTo>
                    <a:pt x="5217755" y="3393393"/>
                  </a:moveTo>
                  <a:lnTo>
                    <a:pt x="5220655" y="3393312"/>
                  </a:lnTo>
                  <a:lnTo>
                    <a:pt x="5220676" y="3393447"/>
                  </a:lnTo>
                  <a:lnTo>
                    <a:pt x="5217462" y="3393795"/>
                  </a:lnTo>
                  <a:lnTo>
                    <a:pt x="5217371" y="3393764"/>
                  </a:lnTo>
                  <a:close/>
                  <a:moveTo>
                    <a:pt x="5228176" y="3392636"/>
                  </a:moveTo>
                  <a:lnTo>
                    <a:pt x="5227773" y="3393115"/>
                  </a:lnTo>
                  <a:lnTo>
                    <a:pt x="5225754" y="3393171"/>
                  </a:lnTo>
                  <a:lnTo>
                    <a:pt x="5225704" y="3392904"/>
                  </a:lnTo>
                  <a:close/>
                  <a:moveTo>
                    <a:pt x="5209630" y="3393619"/>
                  </a:moveTo>
                  <a:lnTo>
                    <a:pt x="5216372" y="3393431"/>
                  </a:lnTo>
                  <a:lnTo>
                    <a:pt x="5217371" y="3393764"/>
                  </a:lnTo>
                  <a:lnTo>
                    <a:pt x="5210149" y="3400748"/>
                  </a:lnTo>
                  <a:close/>
                  <a:moveTo>
                    <a:pt x="5201785" y="3393878"/>
                  </a:moveTo>
                  <a:lnTo>
                    <a:pt x="5203299" y="3393795"/>
                  </a:lnTo>
                  <a:lnTo>
                    <a:pt x="5206825" y="3393697"/>
                  </a:lnTo>
                  <a:lnTo>
                    <a:pt x="5208169" y="3402663"/>
                  </a:lnTo>
                  <a:lnTo>
                    <a:pt x="5207725" y="3403093"/>
                  </a:lnTo>
                  <a:lnTo>
                    <a:pt x="5203686" y="3404151"/>
                  </a:lnTo>
                  <a:lnTo>
                    <a:pt x="5202557" y="3399457"/>
                  </a:lnTo>
                  <a:close/>
                  <a:moveTo>
                    <a:pt x="5234101" y="3391995"/>
                  </a:moveTo>
                  <a:lnTo>
                    <a:pt x="5232750" y="3392976"/>
                  </a:lnTo>
                  <a:lnTo>
                    <a:pt x="5230859" y="3393029"/>
                  </a:lnTo>
                  <a:lnTo>
                    <a:pt x="5230243" y="3392412"/>
                  </a:lnTo>
                  <a:close/>
                  <a:moveTo>
                    <a:pt x="5191097" y="3394463"/>
                  </a:moveTo>
                  <a:lnTo>
                    <a:pt x="5201223" y="3393909"/>
                  </a:lnTo>
                  <a:lnTo>
                    <a:pt x="5202557" y="3399457"/>
                  </a:lnTo>
                  <a:lnTo>
                    <a:pt x="5203224" y="3404272"/>
                  </a:lnTo>
                  <a:lnTo>
                    <a:pt x="5191681" y="3407297"/>
                  </a:lnTo>
                  <a:close/>
                  <a:moveTo>
                    <a:pt x="5188678" y="3394596"/>
                  </a:moveTo>
                  <a:lnTo>
                    <a:pt x="5190054" y="3394521"/>
                  </a:lnTo>
                  <a:lnTo>
                    <a:pt x="5191560" y="3407328"/>
                  </a:lnTo>
                  <a:lnTo>
                    <a:pt x="5189809" y="3407787"/>
                  </a:lnTo>
                  <a:lnTo>
                    <a:pt x="5188666" y="3394616"/>
                  </a:lnTo>
                  <a:close/>
                  <a:moveTo>
                    <a:pt x="5185622" y="3394764"/>
                  </a:moveTo>
                  <a:lnTo>
                    <a:pt x="5188665" y="3394597"/>
                  </a:lnTo>
                  <a:lnTo>
                    <a:pt x="5188666" y="3394616"/>
                  </a:lnTo>
                  <a:lnTo>
                    <a:pt x="5185759" y="3399706"/>
                  </a:lnTo>
                  <a:close/>
                  <a:moveTo>
                    <a:pt x="5164898" y="3395900"/>
                  </a:moveTo>
                  <a:lnTo>
                    <a:pt x="5168212" y="3395718"/>
                  </a:lnTo>
                  <a:lnTo>
                    <a:pt x="5170471" y="3409277"/>
                  </a:lnTo>
                  <a:lnTo>
                    <a:pt x="5166932" y="3410309"/>
                  </a:lnTo>
                  <a:close/>
                  <a:moveTo>
                    <a:pt x="5087886" y="3400121"/>
                  </a:moveTo>
                  <a:lnTo>
                    <a:pt x="5105936" y="3399132"/>
                  </a:lnTo>
                  <a:lnTo>
                    <a:pt x="5097076" y="3399993"/>
                  </a:lnTo>
                  <a:close/>
                  <a:moveTo>
                    <a:pt x="5250597" y="3390211"/>
                  </a:moveTo>
                  <a:lnTo>
                    <a:pt x="5248171" y="3392548"/>
                  </a:lnTo>
                  <a:lnTo>
                    <a:pt x="5239747" y="3392782"/>
                  </a:lnTo>
                  <a:lnTo>
                    <a:pt x="5240291" y="3391325"/>
                  </a:lnTo>
                  <a:close/>
                  <a:moveTo>
                    <a:pt x="5229224" y="3391393"/>
                  </a:moveTo>
                  <a:lnTo>
                    <a:pt x="5230243" y="3392412"/>
                  </a:lnTo>
                  <a:lnTo>
                    <a:pt x="5228176" y="3392636"/>
                  </a:lnTo>
                  <a:close/>
                  <a:moveTo>
                    <a:pt x="5160810" y="3393795"/>
                  </a:moveTo>
                  <a:lnTo>
                    <a:pt x="5164601" y="3393795"/>
                  </a:lnTo>
                  <a:lnTo>
                    <a:pt x="5164898" y="3395900"/>
                  </a:lnTo>
                  <a:lnTo>
                    <a:pt x="5105936" y="3399132"/>
                  </a:lnTo>
                  <a:close/>
                  <a:moveTo>
                    <a:pt x="5450227" y="3376546"/>
                  </a:moveTo>
                  <a:lnTo>
                    <a:pt x="5428604" y="3393430"/>
                  </a:lnTo>
                  <a:lnTo>
                    <a:pt x="5420828" y="3391251"/>
                  </a:lnTo>
                  <a:close/>
                  <a:moveTo>
                    <a:pt x="5190927" y="3390722"/>
                  </a:moveTo>
                  <a:lnTo>
                    <a:pt x="5191097" y="3394463"/>
                  </a:lnTo>
                  <a:lnTo>
                    <a:pt x="5190054" y="3394521"/>
                  </a:lnTo>
                  <a:lnTo>
                    <a:pt x="5189829" y="3392605"/>
                  </a:lnTo>
                  <a:close/>
                  <a:moveTo>
                    <a:pt x="5326639" y="3382646"/>
                  </a:moveTo>
                  <a:lnTo>
                    <a:pt x="5323021" y="3386046"/>
                  </a:lnTo>
                  <a:cubicBezTo>
                    <a:pt x="5312619" y="3392466"/>
                    <a:pt x="5299784" y="3398223"/>
                    <a:pt x="5286506" y="3402650"/>
                  </a:cubicBezTo>
                  <a:lnTo>
                    <a:pt x="5268295" y="3406665"/>
                  </a:lnTo>
                  <a:lnTo>
                    <a:pt x="5245788" y="3407964"/>
                  </a:lnTo>
                  <a:lnTo>
                    <a:pt x="5232459" y="3409630"/>
                  </a:lnTo>
                  <a:lnTo>
                    <a:pt x="5230648" y="3409429"/>
                  </a:lnTo>
                  <a:lnTo>
                    <a:pt x="5248171" y="3392548"/>
                  </a:lnTo>
                  <a:lnTo>
                    <a:pt x="5267033" y="3392024"/>
                  </a:lnTo>
                  <a:lnTo>
                    <a:pt x="5304787" y="3384679"/>
                  </a:lnTo>
                  <a:close/>
                  <a:moveTo>
                    <a:pt x="5351797" y="3380304"/>
                  </a:moveTo>
                  <a:lnTo>
                    <a:pt x="5385648" y="3381397"/>
                  </a:lnTo>
                  <a:lnTo>
                    <a:pt x="5420828" y="3391251"/>
                  </a:lnTo>
                  <a:lnTo>
                    <a:pt x="5415744" y="3393795"/>
                  </a:lnTo>
                  <a:lnTo>
                    <a:pt x="5382861" y="3402019"/>
                  </a:lnTo>
                  <a:lnTo>
                    <a:pt x="5337848" y="3402650"/>
                  </a:lnTo>
                  <a:lnTo>
                    <a:pt x="5332541" y="3402956"/>
                  </a:lnTo>
                  <a:lnTo>
                    <a:pt x="5336962" y="3400436"/>
                  </a:lnTo>
                  <a:lnTo>
                    <a:pt x="5349567" y="3380512"/>
                  </a:lnTo>
                  <a:close/>
                  <a:moveTo>
                    <a:pt x="5242258" y="3386066"/>
                  </a:moveTo>
                  <a:lnTo>
                    <a:pt x="5240291" y="3391325"/>
                  </a:lnTo>
                  <a:lnTo>
                    <a:pt x="5234101" y="3391995"/>
                  </a:lnTo>
                  <a:close/>
                  <a:moveTo>
                    <a:pt x="5330766" y="3379626"/>
                  </a:moveTo>
                  <a:lnTo>
                    <a:pt x="5349741" y="3380238"/>
                  </a:lnTo>
                  <a:lnTo>
                    <a:pt x="5349567" y="3380512"/>
                  </a:lnTo>
                  <a:lnTo>
                    <a:pt x="5326639" y="3382646"/>
                  </a:lnTo>
                  <a:lnTo>
                    <a:pt x="5329614" y="3379850"/>
                  </a:lnTo>
                  <a:close/>
                  <a:moveTo>
                    <a:pt x="5505391" y="3369210"/>
                  </a:moveTo>
                  <a:lnTo>
                    <a:pt x="5502935" y="3372541"/>
                  </a:lnTo>
                  <a:cubicBezTo>
                    <a:pt x="5492755" y="3382282"/>
                    <a:pt x="5481248" y="3390252"/>
                    <a:pt x="5468856" y="3397337"/>
                  </a:cubicBezTo>
                  <a:lnTo>
                    <a:pt x="5410947" y="3425043"/>
                  </a:lnTo>
                  <a:lnTo>
                    <a:pt x="5415744" y="3422132"/>
                  </a:lnTo>
                  <a:cubicBezTo>
                    <a:pt x="5447611" y="3400879"/>
                    <a:pt x="5463545" y="3387596"/>
                    <a:pt x="5487444" y="3376305"/>
                  </a:cubicBezTo>
                  <a:close/>
                  <a:moveTo>
                    <a:pt x="5222520" y="3384686"/>
                  </a:moveTo>
                  <a:lnTo>
                    <a:pt x="5224543" y="3386710"/>
                  </a:lnTo>
                  <a:lnTo>
                    <a:pt x="5224543" y="3386710"/>
                  </a:lnTo>
                  <a:lnTo>
                    <a:pt x="5225704" y="3392904"/>
                  </a:lnTo>
                  <a:lnTo>
                    <a:pt x="5222358" y="3393265"/>
                  </a:lnTo>
                  <a:lnTo>
                    <a:pt x="5220655" y="3393312"/>
                  </a:lnTo>
                  <a:lnTo>
                    <a:pt x="5220277" y="3390954"/>
                  </a:lnTo>
                  <a:lnTo>
                    <a:pt x="5221002" y="3390252"/>
                  </a:lnTo>
                  <a:close/>
                  <a:moveTo>
                    <a:pt x="5353603" y="3374134"/>
                  </a:moveTo>
                  <a:lnTo>
                    <a:pt x="5359092" y="3379626"/>
                  </a:lnTo>
                  <a:lnTo>
                    <a:pt x="5351797" y="3380304"/>
                  </a:lnTo>
                  <a:lnTo>
                    <a:pt x="5349741" y="3380238"/>
                  </a:lnTo>
                  <a:close/>
                  <a:moveTo>
                    <a:pt x="5510122" y="3362791"/>
                  </a:moveTo>
                  <a:lnTo>
                    <a:pt x="5514885" y="3365457"/>
                  </a:lnTo>
                  <a:lnTo>
                    <a:pt x="5505391" y="3369210"/>
                  </a:lnTo>
                  <a:close/>
                  <a:moveTo>
                    <a:pt x="5217462" y="3379626"/>
                  </a:moveTo>
                  <a:lnTo>
                    <a:pt x="5218652" y="3380817"/>
                  </a:lnTo>
                  <a:lnTo>
                    <a:pt x="5220277" y="3390954"/>
                  </a:lnTo>
                  <a:lnTo>
                    <a:pt x="5217755" y="3393393"/>
                  </a:lnTo>
                  <a:lnTo>
                    <a:pt x="5216372" y="3393431"/>
                  </a:lnTo>
                  <a:lnTo>
                    <a:pt x="5212151" y="3392024"/>
                  </a:lnTo>
                  <a:cubicBezTo>
                    <a:pt x="5210380" y="3390253"/>
                    <a:pt x="5210380" y="3386710"/>
                    <a:pt x="5217462" y="3379626"/>
                  </a:cubicBezTo>
                  <a:close/>
                  <a:moveTo>
                    <a:pt x="5223070" y="3378847"/>
                  </a:moveTo>
                  <a:lnTo>
                    <a:pt x="5223494" y="3381112"/>
                  </a:lnTo>
                  <a:lnTo>
                    <a:pt x="5222520" y="3384686"/>
                  </a:lnTo>
                  <a:lnTo>
                    <a:pt x="5218652" y="3380817"/>
                  </a:lnTo>
                  <a:lnTo>
                    <a:pt x="5218440" y="3379490"/>
                  </a:lnTo>
                  <a:close/>
                  <a:moveTo>
                    <a:pt x="5218372" y="3379063"/>
                  </a:moveTo>
                  <a:lnTo>
                    <a:pt x="5218440" y="3379490"/>
                  </a:lnTo>
                  <a:lnTo>
                    <a:pt x="5217462" y="3379626"/>
                  </a:lnTo>
                  <a:close/>
                  <a:moveTo>
                    <a:pt x="5242028" y="3376213"/>
                  </a:moveTo>
                  <a:lnTo>
                    <a:pt x="5229224" y="3391393"/>
                  </a:lnTo>
                  <a:lnTo>
                    <a:pt x="5224543" y="3386710"/>
                  </a:lnTo>
                  <a:lnTo>
                    <a:pt x="5223494" y="3381112"/>
                  </a:lnTo>
                  <a:lnTo>
                    <a:pt x="5224153" y="3378696"/>
                  </a:lnTo>
                  <a:close/>
                  <a:moveTo>
                    <a:pt x="5259072" y="3373844"/>
                  </a:moveTo>
                  <a:lnTo>
                    <a:pt x="5242258" y="3386066"/>
                  </a:lnTo>
                  <a:lnTo>
                    <a:pt x="5246156" y="3375639"/>
                  </a:lnTo>
                  <a:close/>
                  <a:moveTo>
                    <a:pt x="5199082" y="3376737"/>
                  </a:moveTo>
                  <a:lnTo>
                    <a:pt x="5201529" y="3392023"/>
                  </a:lnTo>
                  <a:lnTo>
                    <a:pt x="5201785" y="3393878"/>
                  </a:lnTo>
                  <a:lnTo>
                    <a:pt x="5201223" y="3393909"/>
                  </a:lnTo>
                  <a:lnTo>
                    <a:pt x="5197674" y="3379151"/>
                  </a:lnTo>
                  <a:close/>
                  <a:moveTo>
                    <a:pt x="5503082" y="3358851"/>
                  </a:moveTo>
                  <a:lnTo>
                    <a:pt x="5503466" y="3359066"/>
                  </a:lnTo>
                  <a:lnTo>
                    <a:pt x="5431678" y="3407964"/>
                  </a:lnTo>
                  <a:lnTo>
                    <a:pt x="5407992" y="3426457"/>
                  </a:lnTo>
                  <a:lnTo>
                    <a:pt x="5387418" y="3436301"/>
                  </a:lnTo>
                  <a:cubicBezTo>
                    <a:pt x="5373255" y="3443386"/>
                    <a:pt x="5359092" y="3452241"/>
                    <a:pt x="5344929" y="3461982"/>
                  </a:cubicBezTo>
                  <a:lnTo>
                    <a:pt x="5319479" y="3480547"/>
                  </a:lnTo>
                  <a:lnTo>
                    <a:pt x="5307751" y="3487664"/>
                  </a:lnTo>
                  <a:lnTo>
                    <a:pt x="5238606" y="3532059"/>
                  </a:lnTo>
                  <a:lnTo>
                    <a:pt x="5285843" y="3492755"/>
                  </a:lnTo>
                  <a:cubicBezTo>
                    <a:pt x="5309964" y="3475709"/>
                    <a:pt x="5335192" y="3460211"/>
                    <a:pt x="5360862" y="3445157"/>
                  </a:cubicBezTo>
                  <a:lnTo>
                    <a:pt x="5422733" y="3409359"/>
                  </a:lnTo>
                  <a:lnTo>
                    <a:pt x="5429907" y="3407964"/>
                  </a:lnTo>
                  <a:cubicBezTo>
                    <a:pt x="5436989" y="3407964"/>
                    <a:pt x="5440529" y="3404421"/>
                    <a:pt x="5440529" y="3400879"/>
                  </a:cubicBezTo>
                  <a:lnTo>
                    <a:pt x="5439046" y="3399889"/>
                  </a:lnTo>
                  <a:close/>
                  <a:moveTo>
                    <a:pt x="5225205" y="3374837"/>
                  </a:moveTo>
                  <a:lnTo>
                    <a:pt x="5224153" y="3378696"/>
                  </a:lnTo>
                  <a:lnTo>
                    <a:pt x="5223070" y="3378847"/>
                  </a:lnTo>
                  <a:lnTo>
                    <a:pt x="5222618" y="3376437"/>
                  </a:lnTo>
                  <a:close/>
                  <a:moveTo>
                    <a:pt x="5270804" y="3368578"/>
                  </a:moveTo>
                  <a:lnTo>
                    <a:pt x="5267813" y="3372630"/>
                  </a:lnTo>
                  <a:lnTo>
                    <a:pt x="5259072" y="3373844"/>
                  </a:lnTo>
                  <a:lnTo>
                    <a:pt x="5259951" y="3373206"/>
                  </a:lnTo>
                  <a:close/>
                  <a:moveTo>
                    <a:pt x="5248863" y="3368107"/>
                  </a:moveTo>
                  <a:lnTo>
                    <a:pt x="5248886" y="3368335"/>
                  </a:lnTo>
                  <a:lnTo>
                    <a:pt x="5246156" y="3375639"/>
                  </a:lnTo>
                  <a:lnTo>
                    <a:pt x="5242028" y="3376213"/>
                  </a:lnTo>
                  <a:close/>
                  <a:moveTo>
                    <a:pt x="5514885" y="3351288"/>
                  </a:moveTo>
                  <a:cubicBezTo>
                    <a:pt x="5514885" y="3351288"/>
                    <a:pt x="5514885" y="3351288"/>
                    <a:pt x="5514885" y="3353059"/>
                  </a:cubicBezTo>
                  <a:lnTo>
                    <a:pt x="5514885" y="3356331"/>
                  </a:lnTo>
                  <a:lnTo>
                    <a:pt x="5510122" y="3362791"/>
                  </a:lnTo>
                  <a:lnTo>
                    <a:pt x="5503466" y="3359066"/>
                  </a:lnTo>
                  <a:close/>
                  <a:moveTo>
                    <a:pt x="5163690" y="3368580"/>
                  </a:moveTo>
                  <a:lnTo>
                    <a:pt x="5167891" y="3393794"/>
                  </a:lnTo>
                  <a:lnTo>
                    <a:pt x="5164601" y="3393795"/>
                  </a:lnTo>
                  <a:lnTo>
                    <a:pt x="5164351" y="3392023"/>
                  </a:lnTo>
                  <a:close/>
                  <a:moveTo>
                    <a:pt x="5521509" y="3347346"/>
                  </a:moveTo>
                  <a:lnTo>
                    <a:pt x="5522348" y="3347784"/>
                  </a:lnTo>
                  <a:lnTo>
                    <a:pt x="5519311" y="3352616"/>
                  </a:lnTo>
                  <a:cubicBezTo>
                    <a:pt x="5516655" y="3357487"/>
                    <a:pt x="5514885" y="3361914"/>
                    <a:pt x="5514885" y="3365457"/>
                  </a:cubicBezTo>
                  <a:lnTo>
                    <a:pt x="5514885" y="3356331"/>
                  </a:lnTo>
                  <a:close/>
                  <a:moveTo>
                    <a:pt x="5522677" y="3347259"/>
                  </a:moveTo>
                  <a:lnTo>
                    <a:pt x="5529048" y="3351288"/>
                  </a:lnTo>
                  <a:lnTo>
                    <a:pt x="5522348" y="3347784"/>
                  </a:lnTo>
                  <a:close/>
                  <a:moveTo>
                    <a:pt x="5485495" y="3349009"/>
                  </a:moveTo>
                  <a:lnTo>
                    <a:pt x="5488898" y="3350913"/>
                  </a:lnTo>
                  <a:lnTo>
                    <a:pt x="5487002" y="3352616"/>
                  </a:lnTo>
                  <a:cubicBezTo>
                    <a:pt x="5481248" y="3357487"/>
                    <a:pt x="5475937" y="3361915"/>
                    <a:pt x="5472396" y="3365457"/>
                  </a:cubicBezTo>
                  <a:lnTo>
                    <a:pt x="5450227" y="3376546"/>
                  </a:lnTo>
                  <a:close/>
                  <a:moveTo>
                    <a:pt x="5194110" y="3364334"/>
                  </a:moveTo>
                  <a:lnTo>
                    <a:pt x="5197674" y="3379151"/>
                  </a:lnTo>
                  <a:lnTo>
                    <a:pt x="5190927" y="3390722"/>
                  </a:lnTo>
                  <a:lnTo>
                    <a:pt x="5189773" y="3365313"/>
                  </a:lnTo>
                  <a:close/>
                  <a:moveTo>
                    <a:pt x="5181676" y="3364081"/>
                  </a:moveTo>
                  <a:lnTo>
                    <a:pt x="5185595" y="3393795"/>
                  </a:lnTo>
                  <a:lnTo>
                    <a:pt x="5185622" y="3394764"/>
                  </a:lnTo>
                  <a:lnTo>
                    <a:pt x="5168212" y="3395718"/>
                  </a:lnTo>
                  <a:lnTo>
                    <a:pt x="5167891" y="3393794"/>
                  </a:lnTo>
                  <a:lnTo>
                    <a:pt x="5167892" y="3393795"/>
                  </a:lnTo>
                  <a:cubicBezTo>
                    <a:pt x="5171432" y="3393795"/>
                    <a:pt x="5174973" y="3393795"/>
                    <a:pt x="5174973" y="3393795"/>
                  </a:cubicBezTo>
                  <a:cubicBezTo>
                    <a:pt x="5174973" y="3386710"/>
                    <a:pt x="5174973" y="3379626"/>
                    <a:pt x="5176743" y="3372541"/>
                  </a:cubicBezTo>
                  <a:close/>
                  <a:moveTo>
                    <a:pt x="5202150" y="3362520"/>
                  </a:moveTo>
                  <a:lnTo>
                    <a:pt x="5202287" y="3363432"/>
                  </a:lnTo>
                  <a:lnTo>
                    <a:pt x="5201528" y="3372541"/>
                  </a:lnTo>
                  <a:lnTo>
                    <a:pt x="5199082" y="3376737"/>
                  </a:lnTo>
                  <a:lnTo>
                    <a:pt x="5196992" y="3363684"/>
                  </a:lnTo>
                  <a:close/>
                  <a:moveTo>
                    <a:pt x="5185262" y="3363242"/>
                  </a:moveTo>
                  <a:lnTo>
                    <a:pt x="5186456" y="3363925"/>
                  </a:lnTo>
                  <a:lnTo>
                    <a:pt x="5189136" y="3386710"/>
                  </a:lnTo>
                  <a:lnTo>
                    <a:pt x="5189829" y="3392605"/>
                  </a:lnTo>
                  <a:lnTo>
                    <a:pt x="5189136" y="3393794"/>
                  </a:lnTo>
                  <a:lnTo>
                    <a:pt x="5188678" y="3394596"/>
                  </a:lnTo>
                  <a:lnTo>
                    <a:pt x="5188665" y="3394597"/>
                  </a:lnTo>
                  <a:lnTo>
                    <a:pt x="5187366" y="3379626"/>
                  </a:lnTo>
                  <a:close/>
                  <a:moveTo>
                    <a:pt x="5206537" y="3361530"/>
                  </a:moveTo>
                  <a:lnTo>
                    <a:pt x="5208610" y="3379626"/>
                  </a:lnTo>
                  <a:lnTo>
                    <a:pt x="5209630" y="3393619"/>
                  </a:lnTo>
                  <a:lnTo>
                    <a:pt x="5206825" y="3393697"/>
                  </a:lnTo>
                  <a:lnTo>
                    <a:pt x="5202287" y="3363432"/>
                  </a:lnTo>
                  <a:lnTo>
                    <a:pt x="5202367" y="3362471"/>
                  </a:lnTo>
                  <a:close/>
                  <a:moveTo>
                    <a:pt x="5514885" y="3342331"/>
                  </a:moveTo>
                  <a:lnTo>
                    <a:pt x="5521924" y="3346783"/>
                  </a:lnTo>
                  <a:lnTo>
                    <a:pt x="5521509" y="3347346"/>
                  </a:lnTo>
                  <a:lnTo>
                    <a:pt x="5514885" y="3343881"/>
                  </a:lnTo>
                  <a:close/>
                  <a:moveTo>
                    <a:pt x="5181264" y="3360957"/>
                  </a:moveTo>
                  <a:lnTo>
                    <a:pt x="5182939" y="3361915"/>
                  </a:lnTo>
                  <a:lnTo>
                    <a:pt x="5181676" y="3364081"/>
                  </a:lnTo>
                  <a:close/>
                  <a:moveTo>
                    <a:pt x="5344929" y="3351288"/>
                  </a:moveTo>
                  <a:cubicBezTo>
                    <a:pt x="5359092" y="3351288"/>
                    <a:pt x="5359092" y="3365457"/>
                    <a:pt x="5359092" y="3365457"/>
                  </a:cubicBezTo>
                  <a:lnTo>
                    <a:pt x="5353603" y="3374134"/>
                  </a:lnTo>
                  <a:lnTo>
                    <a:pt x="5346699" y="3367228"/>
                  </a:lnTo>
                  <a:cubicBezTo>
                    <a:pt x="5344929" y="3365457"/>
                    <a:pt x="5344929" y="3365457"/>
                    <a:pt x="5344929" y="3365457"/>
                  </a:cubicBezTo>
                  <a:lnTo>
                    <a:pt x="5329614" y="3379850"/>
                  </a:lnTo>
                  <a:lnTo>
                    <a:pt x="5304787" y="3384679"/>
                  </a:lnTo>
                  <a:lnTo>
                    <a:pt x="5282966" y="3386710"/>
                  </a:lnTo>
                  <a:lnTo>
                    <a:pt x="5250597" y="3390211"/>
                  </a:lnTo>
                  <a:lnTo>
                    <a:pt x="5265262" y="3376084"/>
                  </a:lnTo>
                  <a:lnTo>
                    <a:pt x="5267813" y="3372630"/>
                  </a:lnTo>
                  <a:lnTo>
                    <a:pt x="5281195" y="3370770"/>
                  </a:lnTo>
                  <a:cubicBezTo>
                    <a:pt x="5302440" y="3365457"/>
                    <a:pt x="5323684" y="3358372"/>
                    <a:pt x="5344929" y="3351288"/>
                  </a:cubicBezTo>
                  <a:close/>
                  <a:moveTo>
                    <a:pt x="5219242" y="3358428"/>
                  </a:moveTo>
                  <a:lnTo>
                    <a:pt x="5222618" y="3376437"/>
                  </a:lnTo>
                  <a:lnTo>
                    <a:pt x="5218372" y="3379063"/>
                  </a:lnTo>
                  <a:lnTo>
                    <a:pt x="5215247" y="3359564"/>
                  </a:lnTo>
                  <a:lnTo>
                    <a:pt x="5218568" y="3358815"/>
                  </a:lnTo>
                  <a:close/>
                  <a:moveTo>
                    <a:pt x="5257765" y="3355294"/>
                  </a:moveTo>
                  <a:lnTo>
                    <a:pt x="5251099" y="3365457"/>
                  </a:lnTo>
                  <a:lnTo>
                    <a:pt x="5248863" y="3368107"/>
                  </a:lnTo>
                  <a:lnTo>
                    <a:pt x="5248124" y="3360663"/>
                  </a:lnTo>
                  <a:lnTo>
                    <a:pt x="5253976" y="3357044"/>
                  </a:lnTo>
                  <a:close/>
                  <a:moveTo>
                    <a:pt x="5184703" y="3358891"/>
                  </a:moveTo>
                  <a:lnTo>
                    <a:pt x="5185262" y="3363242"/>
                  </a:lnTo>
                  <a:lnTo>
                    <a:pt x="5182939" y="3361915"/>
                  </a:lnTo>
                  <a:close/>
                  <a:moveTo>
                    <a:pt x="5529048" y="3337119"/>
                  </a:moveTo>
                  <a:lnTo>
                    <a:pt x="5522677" y="3347259"/>
                  </a:lnTo>
                  <a:lnTo>
                    <a:pt x="5521924" y="3346783"/>
                  </a:lnTo>
                  <a:close/>
                  <a:moveTo>
                    <a:pt x="5529048" y="3337119"/>
                  </a:moveTo>
                  <a:cubicBezTo>
                    <a:pt x="5543211" y="3337119"/>
                    <a:pt x="5543211" y="3351288"/>
                    <a:pt x="5543211" y="3351288"/>
                  </a:cubicBezTo>
                  <a:cubicBezTo>
                    <a:pt x="5514885" y="3407963"/>
                    <a:pt x="5458233" y="3422132"/>
                    <a:pt x="5401581" y="3450470"/>
                  </a:cubicBezTo>
                  <a:cubicBezTo>
                    <a:pt x="5359092" y="3471723"/>
                    <a:pt x="5316603" y="3508916"/>
                    <a:pt x="5268139" y="3538140"/>
                  </a:cubicBezTo>
                  <a:lnTo>
                    <a:pt x="5253688" y="3545463"/>
                  </a:lnTo>
                  <a:lnTo>
                    <a:pt x="5300006" y="3506924"/>
                  </a:lnTo>
                  <a:cubicBezTo>
                    <a:pt x="5372370" y="3455784"/>
                    <a:pt x="5454693" y="3418590"/>
                    <a:pt x="5529048" y="3365457"/>
                  </a:cubicBezTo>
                  <a:cubicBezTo>
                    <a:pt x="5529048" y="3365457"/>
                    <a:pt x="5529048" y="3351288"/>
                    <a:pt x="5529048" y="3351288"/>
                  </a:cubicBezTo>
                  <a:cubicBezTo>
                    <a:pt x="5529048" y="3351288"/>
                    <a:pt x="5529048" y="3351288"/>
                    <a:pt x="5529048" y="3337119"/>
                  </a:cubicBezTo>
                  <a:close/>
                  <a:moveTo>
                    <a:pt x="5503413" y="3337882"/>
                  </a:moveTo>
                  <a:lnTo>
                    <a:pt x="5514885" y="3343881"/>
                  </a:lnTo>
                  <a:lnTo>
                    <a:pt x="5514885" y="3349517"/>
                  </a:lnTo>
                  <a:cubicBezTo>
                    <a:pt x="5514885" y="3351288"/>
                    <a:pt x="5514885" y="3351288"/>
                    <a:pt x="5514885" y="3351288"/>
                  </a:cubicBezTo>
                  <a:lnTo>
                    <a:pt x="5503082" y="3358851"/>
                  </a:lnTo>
                  <a:lnTo>
                    <a:pt x="5488898" y="3350913"/>
                  </a:lnTo>
                  <a:lnTo>
                    <a:pt x="5494800" y="3345615"/>
                  </a:lnTo>
                  <a:lnTo>
                    <a:pt x="5500722" y="3351288"/>
                  </a:lnTo>
                  <a:cubicBezTo>
                    <a:pt x="5500722" y="3351288"/>
                    <a:pt x="5500722" y="3347746"/>
                    <a:pt x="5500722" y="3344203"/>
                  </a:cubicBezTo>
                  <a:lnTo>
                    <a:pt x="5500722" y="3340298"/>
                  </a:lnTo>
                  <a:close/>
                  <a:moveTo>
                    <a:pt x="5500722" y="3337119"/>
                  </a:moveTo>
                  <a:lnTo>
                    <a:pt x="5500722" y="3340298"/>
                  </a:lnTo>
                  <a:lnTo>
                    <a:pt x="5494800" y="3345615"/>
                  </a:lnTo>
                  <a:lnTo>
                    <a:pt x="5492573" y="3343482"/>
                  </a:lnTo>
                  <a:close/>
                  <a:moveTo>
                    <a:pt x="5189136" y="3351288"/>
                  </a:moveTo>
                  <a:lnTo>
                    <a:pt x="5189773" y="3365313"/>
                  </a:lnTo>
                  <a:lnTo>
                    <a:pt x="5189136" y="3365457"/>
                  </a:lnTo>
                  <a:lnTo>
                    <a:pt x="5186456" y="3363925"/>
                  </a:lnTo>
                  <a:lnTo>
                    <a:pt x="5185669" y="3357233"/>
                  </a:lnTo>
                  <a:close/>
                  <a:moveTo>
                    <a:pt x="5508776" y="3331267"/>
                  </a:moveTo>
                  <a:lnTo>
                    <a:pt x="5514885" y="3337119"/>
                  </a:lnTo>
                  <a:lnTo>
                    <a:pt x="5514885" y="3342331"/>
                  </a:lnTo>
                  <a:lnTo>
                    <a:pt x="5505043" y="3336107"/>
                  </a:lnTo>
                  <a:close/>
                  <a:moveTo>
                    <a:pt x="5194551" y="3348436"/>
                  </a:moveTo>
                  <a:lnTo>
                    <a:pt x="5196992" y="3363684"/>
                  </a:lnTo>
                  <a:lnTo>
                    <a:pt x="5194110" y="3364334"/>
                  </a:lnTo>
                  <a:lnTo>
                    <a:pt x="5192677" y="3358372"/>
                  </a:lnTo>
                  <a:lnTo>
                    <a:pt x="5191456" y="3350066"/>
                  </a:lnTo>
                  <a:close/>
                  <a:moveTo>
                    <a:pt x="5387418" y="3337119"/>
                  </a:moveTo>
                  <a:cubicBezTo>
                    <a:pt x="5401581" y="3337119"/>
                    <a:pt x="5401581" y="3351288"/>
                    <a:pt x="5387418" y="3351288"/>
                  </a:cubicBezTo>
                  <a:cubicBezTo>
                    <a:pt x="5387418" y="3351288"/>
                    <a:pt x="5387418" y="3337119"/>
                    <a:pt x="5387418" y="3337119"/>
                  </a:cubicBezTo>
                  <a:close/>
                  <a:moveTo>
                    <a:pt x="5246343" y="3342713"/>
                  </a:moveTo>
                  <a:lnTo>
                    <a:pt x="5248124" y="3360663"/>
                  </a:lnTo>
                  <a:lnTo>
                    <a:pt x="5225205" y="3374837"/>
                  </a:lnTo>
                  <a:lnTo>
                    <a:pt x="5231615" y="3351325"/>
                  </a:lnTo>
                  <a:lnTo>
                    <a:pt x="5244018" y="3344204"/>
                  </a:lnTo>
                  <a:close/>
                  <a:moveTo>
                    <a:pt x="5179085" y="3344432"/>
                  </a:moveTo>
                  <a:lnTo>
                    <a:pt x="5181264" y="3360957"/>
                  </a:lnTo>
                  <a:lnTo>
                    <a:pt x="5176743" y="3358373"/>
                  </a:lnTo>
                  <a:cubicBezTo>
                    <a:pt x="5174973" y="3354830"/>
                    <a:pt x="5174973" y="3351288"/>
                    <a:pt x="5174973" y="3351288"/>
                  </a:cubicBezTo>
                  <a:close/>
                  <a:moveTo>
                    <a:pt x="5201881" y="3339519"/>
                  </a:moveTo>
                  <a:lnTo>
                    <a:pt x="5203299" y="3339786"/>
                  </a:lnTo>
                  <a:lnTo>
                    <a:pt x="5203299" y="3351288"/>
                  </a:lnTo>
                  <a:lnTo>
                    <a:pt x="5202367" y="3362471"/>
                  </a:lnTo>
                  <a:lnTo>
                    <a:pt x="5202150" y="3362520"/>
                  </a:lnTo>
                  <a:lnTo>
                    <a:pt x="5201528" y="3358373"/>
                  </a:lnTo>
                  <a:lnTo>
                    <a:pt x="5198931" y="3344514"/>
                  </a:lnTo>
                  <a:close/>
                  <a:moveTo>
                    <a:pt x="5213025" y="3338235"/>
                  </a:moveTo>
                  <a:lnTo>
                    <a:pt x="5213921" y="3351288"/>
                  </a:lnTo>
                  <a:lnTo>
                    <a:pt x="5215247" y="3359564"/>
                  </a:lnTo>
                  <a:lnTo>
                    <a:pt x="5206537" y="3361530"/>
                  </a:lnTo>
                  <a:lnTo>
                    <a:pt x="5204063" y="3339930"/>
                  </a:lnTo>
                  <a:lnTo>
                    <a:pt x="5207946" y="3340661"/>
                  </a:lnTo>
                  <a:close/>
                  <a:moveTo>
                    <a:pt x="5327227" y="3331009"/>
                  </a:moveTo>
                  <a:lnTo>
                    <a:pt x="5336741" y="3335791"/>
                  </a:lnTo>
                  <a:cubicBezTo>
                    <a:pt x="5352896" y="3342432"/>
                    <a:pt x="5369714" y="3347746"/>
                    <a:pt x="5387418" y="3351288"/>
                  </a:cubicBezTo>
                  <a:cubicBezTo>
                    <a:pt x="5359092" y="3344204"/>
                    <a:pt x="5327225" y="3347746"/>
                    <a:pt x="5298899" y="3356601"/>
                  </a:cubicBezTo>
                  <a:lnTo>
                    <a:pt x="5270804" y="3368578"/>
                  </a:lnTo>
                  <a:lnTo>
                    <a:pt x="5287170" y="3346417"/>
                  </a:lnTo>
                  <a:lnTo>
                    <a:pt x="5289517" y="3340634"/>
                  </a:lnTo>
                  <a:lnTo>
                    <a:pt x="5297129" y="3337119"/>
                  </a:lnTo>
                  <a:close/>
                  <a:moveTo>
                    <a:pt x="5192852" y="3337819"/>
                  </a:moveTo>
                  <a:lnTo>
                    <a:pt x="5197853" y="3338761"/>
                  </a:lnTo>
                  <a:lnTo>
                    <a:pt x="5198931" y="3344514"/>
                  </a:lnTo>
                  <a:lnTo>
                    <a:pt x="5197545" y="3346860"/>
                  </a:lnTo>
                  <a:lnTo>
                    <a:pt x="5194551" y="3348436"/>
                  </a:lnTo>
                  <a:close/>
                  <a:moveTo>
                    <a:pt x="5203669" y="3336491"/>
                  </a:moveTo>
                  <a:lnTo>
                    <a:pt x="5204063" y="3339930"/>
                  </a:lnTo>
                  <a:lnTo>
                    <a:pt x="5203299" y="3339786"/>
                  </a:lnTo>
                  <a:lnTo>
                    <a:pt x="5203299" y="3337119"/>
                  </a:lnTo>
                  <a:close/>
                  <a:moveTo>
                    <a:pt x="5189136" y="3337119"/>
                  </a:moveTo>
                  <a:lnTo>
                    <a:pt x="5189564" y="3337200"/>
                  </a:lnTo>
                  <a:lnTo>
                    <a:pt x="5191456" y="3350066"/>
                  </a:lnTo>
                  <a:lnTo>
                    <a:pt x="5189136" y="3351288"/>
                  </a:lnTo>
                  <a:cubicBezTo>
                    <a:pt x="5189136" y="3351288"/>
                    <a:pt x="5189136" y="3351288"/>
                    <a:pt x="5189136" y="3337119"/>
                  </a:cubicBezTo>
                  <a:close/>
                  <a:moveTo>
                    <a:pt x="5183331" y="3337351"/>
                  </a:moveTo>
                  <a:lnTo>
                    <a:pt x="5185669" y="3357233"/>
                  </a:lnTo>
                  <a:lnTo>
                    <a:pt x="5184703" y="3358891"/>
                  </a:lnTo>
                  <a:lnTo>
                    <a:pt x="5182183" y="3339267"/>
                  </a:lnTo>
                  <a:close/>
                  <a:moveTo>
                    <a:pt x="591906" y="3600129"/>
                  </a:moveTo>
                  <a:lnTo>
                    <a:pt x="627629" y="3598829"/>
                  </a:lnTo>
                  <a:lnTo>
                    <a:pt x="589693" y="3605442"/>
                  </a:lnTo>
                  <a:cubicBezTo>
                    <a:pt x="550744" y="3611641"/>
                    <a:pt x="511796" y="3616954"/>
                    <a:pt x="472848" y="3620496"/>
                  </a:cubicBezTo>
                  <a:cubicBezTo>
                    <a:pt x="511796" y="3609870"/>
                    <a:pt x="551629" y="3603671"/>
                    <a:pt x="591906" y="3600129"/>
                  </a:cubicBezTo>
                  <a:close/>
                  <a:moveTo>
                    <a:pt x="472848" y="3606328"/>
                  </a:moveTo>
                  <a:cubicBezTo>
                    <a:pt x="472848" y="3606328"/>
                    <a:pt x="472848" y="3606328"/>
                    <a:pt x="472848" y="3620496"/>
                  </a:cubicBezTo>
                  <a:cubicBezTo>
                    <a:pt x="458685" y="3620497"/>
                    <a:pt x="458685" y="3606327"/>
                    <a:pt x="472848" y="3606328"/>
                  </a:cubicBezTo>
                  <a:close/>
                  <a:moveTo>
                    <a:pt x="5224485" y="3331733"/>
                  </a:moveTo>
                  <a:lnTo>
                    <a:pt x="5224543" y="3331806"/>
                  </a:lnTo>
                  <a:cubicBezTo>
                    <a:pt x="5228084" y="3337119"/>
                    <a:pt x="5231625" y="3344204"/>
                    <a:pt x="5231625" y="3351288"/>
                  </a:cubicBezTo>
                  <a:lnTo>
                    <a:pt x="5231615" y="3351325"/>
                  </a:lnTo>
                  <a:lnTo>
                    <a:pt x="5219242" y="3358428"/>
                  </a:lnTo>
                  <a:lnTo>
                    <a:pt x="5219232" y="3358372"/>
                  </a:lnTo>
                  <a:lnTo>
                    <a:pt x="5216000" y="3336813"/>
                  </a:lnTo>
                  <a:lnTo>
                    <a:pt x="5222773" y="3333577"/>
                  </a:lnTo>
                  <a:close/>
                  <a:moveTo>
                    <a:pt x="5182775" y="3332623"/>
                  </a:moveTo>
                  <a:lnTo>
                    <a:pt x="5184004" y="3336229"/>
                  </a:lnTo>
                  <a:lnTo>
                    <a:pt x="5183331" y="3337351"/>
                  </a:lnTo>
                  <a:close/>
                  <a:moveTo>
                    <a:pt x="5488679" y="3312014"/>
                  </a:moveTo>
                  <a:lnTo>
                    <a:pt x="5512296" y="3326702"/>
                  </a:lnTo>
                  <a:lnTo>
                    <a:pt x="5508776" y="3331267"/>
                  </a:lnTo>
                  <a:close/>
                  <a:moveTo>
                    <a:pt x="5188355" y="3328975"/>
                  </a:moveTo>
                  <a:lnTo>
                    <a:pt x="5188370" y="3329076"/>
                  </a:lnTo>
                  <a:lnTo>
                    <a:pt x="5189136" y="3351288"/>
                  </a:lnTo>
                  <a:lnTo>
                    <a:pt x="5184004" y="3336229"/>
                  </a:lnTo>
                  <a:close/>
                  <a:moveTo>
                    <a:pt x="5214180" y="3324678"/>
                  </a:moveTo>
                  <a:lnTo>
                    <a:pt x="5216000" y="3336813"/>
                  </a:lnTo>
                  <a:lnTo>
                    <a:pt x="5213025" y="3338235"/>
                  </a:lnTo>
                  <a:lnTo>
                    <a:pt x="5212166" y="3325738"/>
                  </a:lnTo>
                  <a:close/>
                  <a:moveTo>
                    <a:pt x="5190442" y="3325495"/>
                  </a:moveTo>
                  <a:lnTo>
                    <a:pt x="5191570" y="3329813"/>
                  </a:lnTo>
                  <a:lnTo>
                    <a:pt x="5192852" y="3337819"/>
                  </a:lnTo>
                  <a:lnTo>
                    <a:pt x="5189564" y="3337200"/>
                  </a:lnTo>
                  <a:lnTo>
                    <a:pt x="5188370" y="3329076"/>
                  </a:lnTo>
                  <a:lnTo>
                    <a:pt x="5188366" y="3328956"/>
                  </a:lnTo>
                  <a:close/>
                  <a:moveTo>
                    <a:pt x="755187" y="3576594"/>
                  </a:moveTo>
                  <a:lnTo>
                    <a:pt x="841086" y="3577990"/>
                  </a:lnTo>
                  <a:cubicBezTo>
                    <a:pt x="968554" y="3577990"/>
                    <a:pt x="1110184" y="3563821"/>
                    <a:pt x="1237651" y="3549652"/>
                  </a:cubicBezTo>
                  <a:cubicBezTo>
                    <a:pt x="1407607" y="3535483"/>
                    <a:pt x="1591727" y="3535484"/>
                    <a:pt x="1761683" y="3535483"/>
                  </a:cubicBezTo>
                  <a:cubicBezTo>
                    <a:pt x="1945802" y="3535483"/>
                    <a:pt x="2115759" y="3521314"/>
                    <a:pt x="2299878" y="3507146"/>
                  </a:cubicBezTo>
                  <a:cubicBezTo>
                    <a:pt x="2469834" y="3507146"/>
                    <a:pt x="2639790" y="3507146"/>
                    <a:pt x="2823910" y="3507146"/>
                  </a:cubicBezTo>
                  <a:cubicBezTo>
                    <a:pt x="2993866" y="3507146"/>
                    <a:pt x="3177986" y="3492977"/>
                    <a:pt x="3347942" y="3478808"/>
                  </a:cubicBezTo>
                  <a:cubicBezTo>
                    <a:pt x="3702018" y="3464639"/>
                    <a:pt x="4056093" y="3450470"/>
                    <a:pt x="4410169" y="3436301"/>
                  </a:cubicBezTo>
                  <a:lnTo>
                    <a:pt x="4672185" y="3422133"/>
                  </a:lnTo>
                  <a:lnTo>
                    <a:pt x="4750082" y="3422132"/>
                  </a:lnTo>
                  <a:cubicBezTo>
                    <a:pt x="4789030" y="3422132"/>
                    <a:pt x="4827978" y="3422132"/>
                    <a:pt x="4863386" y="3422132"/>
                  </a:cubicBezTo>
                  <a:cubicBezTo>
                    <a:pt x="4898793" y="3422132"/>
                    <a:pt x="4934201" y="3422132"/>
                    <a:pt x="4971379" y="3422133"/>
                  </a:cubicBezTo>
                  <a:lnTo>
                    <a:pt x="5047503" y="3422132"/>
                  </a:lnTo>
                  <a:lnTo>
                    <a:pt x="4849223" y="3434530"/>
                  </a:lnTo>
                  <a:cubicBezTo>
                    <a:pt x="4781948" y="3436301"/>
                    <a:pt x="4714674" y="3436301"/>
                    <a:pt x="4650941" y="3436301"/>
                  </a:cubicBezTo>
                  <a:cubicBezTo>
                    <a:pt x="4296865" y="3450470"/>
                    <a:pt x="3942789" y="3478808"/>
                    <a:pt x="3588714" y="3492977"/>
                  </a:cubicBezTo>
                  <a:cubicBezTo>
                    <a:pt x="3503735" y="3492976"/>
                    <a:pt x="3415217" y="3496519"/>
                    <a:pt x="3326698" y="3501832"/>
                  </a:cubicBezTo>
                  <a:lnTo>
                    <a:pt x="3224344" y="3509443"/>
                  </a:lnTo>
                  <a:lnTo>
                    <a:pt x="2830992" y="3516001"/>
                  </a:lnTo>
                  <a:lnTo>
                    <a:pt x="2686142" y="3521315"/>
                  </a:lnTo>
                  <a:lnTo>
                    <a:pt x="2540650" y="3521314"/>
                  </a:lnTo>
                  <a:cubicBezTo>
                    <a:pt x="2448590" y="3521314"/>
                    <a:pt x="2360071" y="3524857"/>
                    <a:pt x="2271552" y="3530170"/>
                  </a:cubicBezTo>
                  <a:lnTo>
                    <a:pt x="2140038" y="3539691"/>
                  </a:lnTo>
                  <a:lnTo>
                    <a:pt x="2030781" y="3542568"/>
                  </a:lnTo>
                  <a:lnTo>
                    <a:pt x="1761687" y="3549652"/>
                  </a:lnTo>
                  <a:lnTo>
                    <a:pt x="1740439" y="3549652"/>
                  </a:lnTo>
                  <a:cubicBezTo>
                    <a:pt x="1651920" y="3549652"/>
                    <a:pt x="1563401" y="3549652"/>
                    <a:pt x="1478422" y="3549652"/>
                  </a:cubicBezTo>
                  <a:cubicBezTo>
                    <a:pt x="1308466" y="3563821"/>
                    <a:pt x="1124347" y="3592159"/>
                    <a:pt x="954390" y="3592159"/>
                  </a:cubicBezTo>
                  <a:cubicBezTo>
                    <a:pt x="876494" y="3599243"/>
                    <a:pt x="795057" y="3595701"/>
                    <a:pt x="713619" y="3595701"/>
                  </a:cubicBezTo>
                  <a:lnTo>
                    <a:pt x="627629" y="3598829"/>
                  </a:lnTo>
                  <a:lnTo>
                    <a:pt x="706538" y="3585074"/>
                  </a:lnTo>
                  <a:close/>
                  <a:moveTo>
                    <a:pt x="5442080" y="3305183"/>
                  </a:moveTo>
                  <a:lnTo>
                    <a:pt x="5442300" y="3305239"/>
                  </a:lnTo>
                  <a:cubicBezTo>
                    <a:pt x="5457348" y="3310552"/>
                    <a:pt x="5471953" y="3316751"/>
                    <a:pt x="5486338" y="3324279"/>
                  </a:cubicBezTo>
                  <a:lnTo>
                    <a:pt x="5505043" y="3336107"/>
                  </a:lnTo>
                  <a:lnTo>
                    <a:pt x="5504263" y="3337119"/>
                  </a:lnTo>
                  <a:lnTo>
                    <a:pt x="5503413" y="3337882"/>
                  </a:lnTo>
                  <a:lnTo>
                    <a:pt x="5466672" y="3318668"/>
                  </a:lnTo>
                  <a:lnTo>
                    <a:pt x="5464208" y="3316308"/>
                  </a:lnTo>
                  <a:close/>
                  <a:moveTo>
                    <a:pt x="5288277" y="3311095"/>
                  </a:moveTo>
                  <a:lnTo>
                    <a:pt x="5290047" y="3312324"/>
                  </a:lnTo>
                  <a:lnTo>
                    <a:pt x="5299147" y="3316897"/>
                  </a:lnTo>
                  <a:lnTo>
                    <a:pt x="5289517" y="3340634"/>
                  </a:lnTo>
                  <a:lnTo>
                    <a:pt x="5257765" y="3355294"/>
                  </a:lnTo>
                  <a:lnTo>
                    <a:pt x="5276615" y="3326558"/>
                  </a:lnTo>
                  <a:lnTo>
                    <a:pt x="5288277" y="3322950"/>
                  </a:lnTo>
                  <a:cubicBezTo>
                    <a:pt x="5288277" y="3322950"/>
                    <a:pt x="5288277" y="3319408"/>
                    <a:pt x="5288277" y="3315866"/>
                  </a:cubicBezTo>
                  <a:close/>
                  <a:moveTo>
                    <a:pt x="5288277" y="3308781"/>
                  </a:moveTo>
                  <a:lnTo>
                    <a:pt x="5288277" y="3311095"/>
                  </a:lnTo>
                  <a:lnTo>
                    <a:pt x="5287234" y="3310371"/>
                  </a:lnTo>
                  <a:close/>
                  <a:moveTo>
                    <a:pt x="651656" y="3576219"/>
                  </a:moveTo>
                  <a:lnTo>
                    <a:pt x="665729" y="3576252"/>
                  </a:lnTo>
                  <a:lnTo>
                    <a:pt x="655197" y="3577990"/>
                  </a:lnTo>
                  <a:cubicBezTo>
                    <a:pt x="596774" y="3588617"/>
                    <a:pt x="536581" y="3599243"/>
                    <a:pt x="472848" y="3606328"/>
                  </a:cubicBezTo>
                  <a:cubicBezTo>
                    <a:pt x="529500" y="3585075"/>
                    <a:pt x="589692" y="3577990"/>
                    <a:pt x="651656" y="3576219"/>
                  </a:cubicBezTo>
                  <a:close/>
                  <a:moveTo>
                    <a:pt x="5201388" y="3313284"/>
                  </a:moveTo>
                  <a:lnTo>
                    <a:pt x="5201307" y="3315866"/>
                  </a:lnTo>
                  <a:lnTo>
                    <a:pt x="5203299" y="3333256"/>
                  </a:lnTo>
                  <a:lnTo>
                    <a:pt x="5203299" y="3337119"/>
                  </a:lnTo>
                  <a:lnTo>
                    <a:pt x="5201881" y="3339519"/>
                  </a:lnTo>
                  <a:lnTo>
                    <a:pt x="5197853" y="3338761"/>
                  </a:lnTo>
                  <a:lnTo>
                    <a:pt x="5194465" y="3320686"/>
                  </a:lnTo>
                  <a:lnTo>
                    <a:pt x="5200864" y="3313431"/>
                  </a:lnTo>
                  <a:close/>
                  <a:moveTo>
                    <a:pt x="5211124" y="3310557"/>
                  </a:moveTo>
                  <a:lnTo>
                    <a:pt x="5212166" y="3325738"/>
                  </a:lnTo>
                  <a:lnTo>
                    <a:pt x="5209053" y="3327378"/>
                  </a:lnTo>
                  <a:lnTo>
                    <a:pt x="5203669" y="3336491"/>
                  </a:lnTo>
                  <a:lnTo>
                    <a:pt x="5203299" y="3333256"/>
                  </a:lnTo>
                  <a:lnTo>
                    <a:pt x="5203299" y="3312749"/>
                  </a:lnTo>
                  <a:close/>
                  <a:moveTo>
                    <a:pt x="5217462" y="3308781"/>
                  </a:moveTo>
                  <a:cubicBezTo>
                    <a:pt x="5224543" y="3308781"/>
                    <a:pt x="5231625" y="3312324"/>
                    <a:pt x="5236936" y="3317637"/>
                  </a:cubicBezTo>
                  <a:lnTo>
                    <a:pt x="5237144" y="3318094"/>
                  </a:lnTo>
                  <a:lnTo>
                    <a:pt x="5224485" y="3331733"/>
                  </a:lnTo>
                  <a:lnTo>
                    <a:pt x="5217462" y="3322950"/>
                  </a:lnTo>
                  <a:lnTo>
                    <a:pt x="5214180" y="3324678"/>
                  </a:lnTo>
                  <a:lnTo>
                    <a:pt x="5212025" y="3310304"/>
                  </a:lnTo>
                  <a:close/>
                  <a:moveTo>
                    <a:pt x="5275377" y="3302140"/>
                  </a:moveTo>
                  <a:lnTo>
                    <a:pt x="5287234" y="3310371"/>
                  </a:lnTo>
                  <a:lnTo>
                    <a:pt x="5276615" y="3326558"/>
                  </a:lnTo>
                  <a:lnTo>
                    <a:pt x="5266811" y="3329592"/>
                  </a:lnTo>
                  <a:lnTo>
                    <a:pt x="5246343" y="3342713"/>
                  </a:lnTo>
                  <a:lnTo>
                    <a:pt x="5245788" y="3337119"/>
                  </a:lnTo>
                  <a:lnTo>
                    <a:pt x="5237144" y="3318094"/>
                  </a:lnTo>
                  <a:lnTo>
                    <a:pt x="5245788" y="3308782"/>
                  </a:lnTo>
                  <a:cubicBezTo>
                    <a:pt x="5252869" y="3308781"/>
                    <a:pt x="5259951" y="3308781"/>
                    <a:pt x="5267032" y="3307010"/>
                  </a:cubicBezTo>
                  <a:close/>
                  <a:moveTo>
                    <a:pt x="5184500" y="3302745"/>
                  </a:moveTo>
                  <a:lnTo>
                    <a:pt x="5187913" y="3315813"/>
                  </a:lnTo>
                  <a:lnTo>
                    <a:pt x="5188366" y="3328956"/>
                  </a:lnTo>
                  <a:lnTo>
                    <a:pt x="5188355" y="3328975"/>
                  </a:lnTo>
                  <a:close/>
                  <a:moveTo>
                    <a:pt x="5210330" y="3299004"/>
                  </a:moveTo>
                  <a:lnTo>
                    <a:pt x="5212025" y="3310304"/>
                  </a:lnTo>
                  <a:lnTo>
                    <a:pt x="5211124" y="3310557"/>
                  </a:lnTo>
                  <a:close/>
                  <a:moveTo>
                    <a:pt x="5391328" y="3287429"/>
                  </a:moveTo>
                  <a:lnTo>
                    <a:pt x="5421055" y="3294612"/>
                  </a:lnTo>
                  <a:lnTo>
                    <a:pt x="5442080" y="3305183"/>
                  </a:lnTo>
                  <a:lnTo>
                    <a:pt x="5427953" y="3301586"/>
                  </a:lnTo>
                  <a:close/>
                  <a:moveTo>
                    <a:pt x="5404433" y="3273004"/>
                  </a:moveTo>
                  <a:lnTo>
                    <a:pt x="5435218" y="3280444"/>
                  </a:lnTo>
                  <a:cubicBezTo>
                    <a:pt x="5450266" y="3285757"/>
                    <a:pt x="5464872" y="3292842"/>
                    <a:pt x="5478371" y="3302140"/>
                  </a:cubicBezTo>
                  <a:lnTo>
                    <a:pt x="5488679" y="3312014"/>
                  </a:lnTo>
                  <a:lnTo>
                    <a:pt x="5463544" y="3296384"/>
                  </a:lnTo>
                  <a:close/>
                  <a:moveTo>
                    <a:pt x="5177100" y="3284363"/>
                  </a:moveTo>
                  <a:lnTo>
                    <a:pt x="5182775" y="3332623"/>
                  </a:lnTo>
                  <a:lnTo>
                    <a:pt x="5180455" y="3325814"/>
                  </a:lnTo>
                  <a:lnTo>
                    <a:pt x="5179177" y="3315866"/>
                  </a:lnTo>
                  <a:close/>
                  <a:moveTo>
                    <a:pt x="1726276" y="3480579"/>
                  </a:moveTo>
                  <a:cubicBezTo>
                    <a:pt x="1903313" y="3468181"/>
                    <a:pt x="2080351" y="3457554"/>
                    <a:pt x="2257389" y="3450470"/>
                  </a:cubicBezTo>
                  <a:cubicBezTo>
                    <a:pt x="2611464" y="3450470"/>
                    <a:pt x="2965541" y="3450470"/>
                    <a:pt x="3319616" y="3450470"/>
                  </a:cubicBezTo>
                  <a:cubicBezTo>
                    <a:pt x="3489572" y="3450470"/>
                    <a:pt x="3659529" y="3436301"/>
                    <a:pt x="3843648" y="3422132"/>
                  </a:cubicBezTo>
                  <a:cubicBezTo>
                    <a:pt x="4027767" y="3422132"/>
                    <a:pt x="4197724" y="3422133"/>
                    <a:pt x="4367680" y="3407963"/>
                  </a:cubicBezTo>
                  <a:cubicBezTo>
                    <a:pt x="4551799" y="3407963"/>
                    <a:pt x="4735919" y="3407963"/>
                    <a:pt x="4905875" y="3407963"/>
                  </a:cubicBezTo>
                  <a:cubicBezTo>
                    <a:pt x="4948364" y="3400879"/>
                    <a:pt x="4990853" y="3400879"/>
                    <a:pt x="5033342" y="3400879"/>
                  </a:cubicBezTo>
                  <a:lnTo>
                    <a:pt x="5087886" y="3400121"/>
                  </a:lnTo>
                  <a:lnTo>
                    <a:pt x="5074061" y="3400879"/>
                  </a:lnTo>
                  <a:cubicBezTo>
                    <a:pt x="5029802" y="3404421"/>
                    <a:pt x="4983772" y="3407963"/>
                    <a:pt x="4934201" y="3407964"/>
                  </a:cubicBezTo>
                  <a:cubicBezTo>
                    <a:pt x="4849223" y="3415048"/>
                    <a:pt x="4760704" y="3418590"/>
                    <a:pt x="4672185" y="3422133"/>
                  </a:cubicBezTo>
                  <a:lnTo>
                    <a:pt x="4672185" y="3422133"/>
                  </a:lnTo>
                  <a:lnTo>
                    <a:pt x="4636778" y="3422133"/>
                  </a:lnTo>
                  <a:cubicBezTo>
                    <a:pt x="4466821" y="3436301"/>
                    <a:pt x="4282702" y="3436301"/>
                    <a:pt x="4112746" y="3436301"/>
                  </a:cubicBezTo>
                  <a:cubicBezTo>
                    <a:pt x="3928626" y="3436301"/>
                    <a:pt x="3758670" y="3450470"/>
                    <a:pt x="3574551" y="3464639"/>
                  </a:cubicBezTo>
                  <a:cubicBezTo>
                    <a:pt x="3220475" y="3478808"/>
                    <a:pt x="2880562" y="3464639"/>
                    <a:pt x="2526487" y="3478808"/>
                  </a:cubicBezTo>
                  <a:cubicBezTo>
                    <a:pt x="2172411" y="3478808"/>
                    <a:pt x="1818335" y="3492976"/>
                    <a:pt x="1464259" y="3521314"/>
                  </a:cubicBezTo>
                  <a:cubicBezTo>
                    <a:pt x="1294303" y="3535483"/>
                    <a:pt x="1110184" y="3535483"/>
                    <a:pt x="940228" y="3549652"/>
                  </a:cubicBezTo>
                  <a:cubicBezTo>
                    <a:pt x="901279" y="3553194"/>
                    <a:pt x="862331" y="3558508"/>
                    <a:pt x="823383" y="3564707"/>
                  </a:cubicBezTo>
                  <a:lnTo>
                    <a:pt x="755187" y="3576594"/>
                  </a:lnTo>
                  <a:lnTo>
                    <a:pt x="745707" y="3576440"/>
                  </a:lnTo>
                  <a:lnTo>
                    <a:pt x="665729" y="3576252"/>
                  </a:lnTo>
                  <a:lnTo>
                    <a:pt x="826923" y="3549652"/>
                  </a:lnTo>
                  <a:cubicBezTo>
                    <a:pt x="954390" y="3535484"/>
                    <a:pt x="1081858" y="3521315"/>
                    <a:pt x="1195162" y="3521315"/>
                  </a:cubicBezTo>
                  <a:cubicBezTo>
                    <a:pt x="1372200" y="3507146"/>
                    <a:pt x="1549238" y="3492977"/>
                    <a:pt x="1726276" y="3480579"/>
                  </a:cubicBezTo>
                  <a:close/>
                  <a:moveTo>
                    <a:pt x="5182841" y="3277295"/>
                  </a:moveTo>
                  <a:lnTo>
                    <a:pt x="5191570" y="3305239"/>
                  </a:lnTo>
                  <a:lnTo>
                    <a:pt x="5194465" y="3320686"/>
                  </a:lnTo>
                  <a:lnTo>
                    <a:pt x="5190906" y="3324721"/>
                  </a:lnTo>
                  <a:lnTo>
                    <a:pt x="5190442" y="3325495"/>
                  </a:lnTo>
                  <a:lnTo>
                    <a:pt x="5187913" y="3315813"/>
                  </a:lnTo>
                  <a:lnTo>
                    <a:pt x="5187365" y="3299926"/>
                  </a:lnTo>
                  <a:close/>
                  <a:moveTo>
                    <a:pt x="5256826" y="3269064"/>
                  </a:moveTo>
                  <a:lnTo>
                    <a:pt x="5330766" y="3280444"/>
                  </a:lnTo>
                  <a:lnTo>
                    <a:pt x="5350265" y="3281802"/>
                  </a:lnTo>
                  <a:lnTo>
                    <a:pt x="5427953" y="3301586"/>
                  </a:lnTo>
                  <a:lnTo>
                    <a:pt x="5451152" y="3310553"/>
                  </a:lnTo>
                  <a:lnTo>
                    <a:pt x="5466672" y="3318668"/>
                  </a:lnTo>
                  <a:lnTo>
                    <a:pt x="5492573" y="3343482"/>
                  </a:lnTo>
                  <a:lnTo>
                    <a:pt x="5485495" y="3349009"/>
                  </a:lnTo>
                  <a:lnTo>
                    <a:pt x="5470183" y="3340440"/>
                  </a:lnTo>
                  <a:cubicBezTo>
                    <a:pt x="5423711" y="3321179"/>
                    <a:pt x="5373255" y="3315865"/>
                    <a:pt x="5330766" y="3294612"/>
                  </a:cubicBezTo>
                  <a:lnTo>
                    <a:pt x="5267065" y="3275104"/>
                  </a:lnTo>
                  <a:close/>
                  <a:moveTo>
                    <a:pt x="5162781" y="3273947"/>
                  </a:moveTo>
                  <a:lnTo>
                    <a:pt x="5180455" y="3325814"/>
                  </a:lnTo>
                  <a:lnTo>
                    <a:pt x="5182183" y="3339267"/>
                  </a:lnTo>
                  <a:lnTo>
                    <a:pt x="5179085" y="3344432"/>
                  </a:lnTo>
                  <a:lnTo>
                    <a:pt x="5177186" y="3330034"/>
                  </a:lnTo>
                  <a:close/>
                  <a:moveTo>
                    <a:pt x="5174973" y="3266274"/>
                  </a:moveTo>
                  <a:lnTo>
                    <a:pt x="5176223" y="3271059"/>
                  </a:lnTo>
                  <a:lnTo>
                    <a:pt x="5177100" y="3284363"/>
                  </a:lnTo>
                  <a:close/>
                  <a:moveTo>
                    <a:pt x="5219438" y="3263309"/>
                  </a:moveTo>
                  <a:lnTo>
                    <a:pt x="5233166" y="3265422"/>
                  </a:lnTo>
                  <a:lnTo>
                    <a:pt x="5244017" y="3268046"/>
                  </a:lnTo>
                  <a:lnTo>
                    <a:pt x="5267065" y="3275104"/>
                  </a:lnTo>
                  <a:lnTo>
                    <a:pt x="5297129" y="3292841"/>
                  </a:lnTo>
                  <a:cubicBezTo>
                    <a:pt x="5327225" y="3308782"/>
                    <a:pt x="5359092" y="3322950"/>
                    <a:pt x="5387418" y="3337119"/>
                  </a:cubicBezTo>
                  <a:cubicBezTo>
                    <a:pt x="5373255" y="3330034"/>
                    <a:pt x="5358206" y="3327378"/>
                    <a:pt x="5342937" y="3327821"/>
                  </a:cubicBezTo>
                  <a:lnTo>
                    <a:pt x="5327227" y="3331009"/>
                  </a:lnTo>
                  <a:lnTo>
                    <a:pt x="5299147" y="3316897"/>
                  </a:lnTo>
                  <a:lnTo>
                    <a:pt x="5302440" y="3308781"/>
                  </a:lnTo>
                  <a:cubicBezTo>
                    <a:pt x="5302440" y="3308781"/>
                    <a:pt x="5302440" y="3294613"/>
                    <a:pt x="5288277" y="3294612"/>
                  </a:cubicBezTo>
                  <a:lnTo>
                    <a:pt x="5275377" y="3302140"/>
                  </a:lnTo>
                  <a:close/>
                  <a:moveTo>
                    <a:pt x="5281869" y="3259428"/>
                  </a:moveTo>
                  <a:lnTo>
                    <a:pt x="5295358" y="3260961"/>
                  </a:lnTo>
                  <a:cubicBezTo>
                    <a:pt x="5320143" y="3266275"/>
                    <a:pt x="5344929" y="3273359"/>
                    <a:pt x="5373255" y="3280443"/>
                  </a:cubicBezTo>
                  <a:lnTo>
                    <a:pt x="5391328" y="3287429"/>
                  </a:lnTo>
                  <a:lnTo>
                    <a:pt x="5375246" y="3283543"/>
                  </a:lnTo>
                  <a:lnTo>
                    <a:pt x="5350265" y="3281802"/>
                  </a:lnTo>
                  <a:lnTo>
                    <a:pt x="5344929" y="3280444"/>
                  </a:lnTo>
                  <a:cubicBezTo>
                    <a:pt x="5330766" y="3276901"/>
                    <a:pt x="5315717" y="3271588"/>
                    <a:pt x="5300005" y="3265832"/>
                  </a:cubicBezTo>
                  <a:close/>
                  <a:moveTo>
                    <a:pt x="5160810" y="3266275"/>
                  </a:moveTo>
                  <a:lnTo>
                    <a:pt x="5162781" y="3273947"/>
                  </a:lnTo>
                  <a:lnTo>
                    <a:pt x="5162580" y="3273359"/>
                  </a:lnTo>
                  <a:lnTo>
                    <a:pt x="5160847" y="3267578"/>
                  </a:lnTo>
                  <a:close/>
                  <a:moveTo>
                    <a:pt x="5204637" y="3261031"/>
                  </a:moveTo>
                  <a:lnTo>
                    <a:pt x="5206096" y="3261256"/>
                  </a:lnTo>
                  <a:lnTo>
                    <a:pt x="5209937" y="3293284"/>
                  </a:lnTo>
                  <a:lnTo>
                    <a:pt x="5210330" y="3299004"/>
                  </a:lnTo>
                  <a:close/>
                  <a:moveTo>
                    <a:pt x="5203028" y="3260784"/>
                  </a:moveTo>
                  <a:lnTo>
                    <a:pt x="5203299" y="3260825"/>
                  </a:lnTo>
                  <a:lnTo>
                    <a:pt x="5203299" y="3294612"/>
                  </a:lnTo>
                  <a:lnTo>
                    <a:pt x="5203299" y="3312749"/>
                  </a:lnTo>
                  <a:lnTo>
                    <a:pt x="5201388" y="3313284"/>
                  </a:lnTo>
                  <a:close/>
                  <a:moveTo>
                    <a:pt x="5205802" y="3258805"/>
                  </a:moveTo>
                  <a:lnTo>
                    <a:pt x="5216771" y="3261457"/>
                  </a:lnTo>
                  <a:lnTo>
                    <a:pt x="5219438" y="3263309"/>
                  </a:lnTo>
                  <a:lnTo>
                    <a:pt x="5206096" y="3261256"/>
                  </a:lnTo>
                  <a:close/>
                  <a:moveTo>
                    <a:pt x="5203299" y="3258200"/>
                  </a:moveTo>
                  <a:lnTo>
                    <a:pt x="5204247" y="3258429"/>
                  </a:lnTo>
                  <a:lnTo>
                    <a:pt x="5204637" y="3261031"/>
                  </a:lnTo>
                  <a:lnTo>
                    <a:pt x="5203299" y="3260825"/>
                  </a:lnTo>
                  <a:close/>
                  <a:moveTo>
                    <a:pt x="5164793" y="3260297"/>
                  </a:moveTo>
                  <a:cubicBezTo>
                    <a:pt x="5167891" y="3260961"/>
                    <a:pt x="5171432" y="3262732"/>
                    <a:pt x="5174973" y="3266274"/>
                  </a:cubicBezTo>
                  <a:cubicBezTo>
                    <a:pt x="5160810" y="3266275"/>
                    <a:pt x="5160810" y="3266275"/>
                    <a:pt x="5160810" y="3266275"/>
                  </a:cubicBezTo>
                  <a:lnTo>
                    <a:pt x="5160414" y="3266138"/>
                  </a:lnTo>
                  <a:lnTo>
                    <a:pt x="5158821" y="3260824"/>
                  </a:lnTo>
                  <a:close/>
                  <a:moveTo>
                    <a:pt x="5177760" y="3256895"/>
                  </a:moveTo>
                  <a:lnTo>
                    <a:pt x="5178795" y="3257054"/>
                  </a:lnTo>
                  <a:lnTo>
                    <a:pt x="5182841" y="3277295"/>
                  </a:lnTo>
                  <a:lnTo>
                    <a:pt x="5178907" y="3264700"/>
                  </a:lnTo>
                  <a:close/>
                  <a:moveTo>
                    <a:pt x="5175263" y="3256510"/>
                  </a:moveTo>
                  <a:lnTo>
                    <a:pt x="5176403" y="3256686"/>
                  </a:lnTo>
                  <a:lnTo>
                    <a:pt x="5178907" y="3264700"/>
                  </a:lnTo>
                  <a:lnTo>
                    <a:pt x="5184500" y="3302745"/>
                  </a:lnTo>
                  <a:lnTo>
                    <a:pt x="5176223" y="3271059"/>
                  </a:lnTo>
                  <a:close/>
                  <a:moveTo>
                    <a:pt x="5178388" y="3255018"/>
                  </a:moveTo>
                  <a:lnTo>
                    <a:pt x="5197324" y="3256755"/>
                  </a:lnTo>
                  <a:lnTo>
                    <a:pt x="5203110" y="3258154"/>
                  </a:lnTo>
                  <a:lnTo>
                    <a:pt x="5203028" y="3260784"/>
                  </a:lnTo>
                  <a:lnTo>
                    <a:pt x="5178795" y="3257054"/>
                  </a:lnTo>
                  <a:close/>
                  <a:moveTo>
                    <a:pt x="5175809" y="3254782"/>
                  </a:moveTo>
                  <a:lnTo>
                    <a:pt x="5177472" y="3254934"/>
                  </a:lnTo>
                  <a:lnTo>
                    <a:pt x="5177760" y="3256895"/>
                  </a:lnTo>
                  <a:lnTo>
                    <a:pt x="5176403" y="3256686"/>
                  </a:lnTo>
                  <a:close/>
                  <a:moveTo>
                    <a:pt x="5203299" y="3252106"/>
                  </a:moveTo>
                  <a:lnTo>
                    <a:pt x="5205152" y="3253392"/>
                  </a:lnTo>
                  <a:lnTo>
                    <a:pt x="5205802" y="3258805"/>
                  </a:lnTo>
                  <a:lnTo>
                    <a:pt x="5204247" y="3258429"/>
                  </a:lnTo>
                  <a:lnTo>
                    <a:pt x="5203299" y="3252107"/>
                  </a:lnTo>
                  <a:close/>
                  <a:moveTo>
                    <a:pt x="5203299" y="3252106"/>
                  </a:moveTo>
                  <a:lnTo>
                    <a:pt x="5203299" y="3252107"/>
                  </a:lnTo>
                  <a:lnTo>
                    <a:pt x="5203299" y="3258200"/>
                  </a:lnTo>
                  <a:lnTo>
                    <a:pt x="5203110" y="3258154"/>
                  </a:lnTo>
                  <a:close/>
                  <a:moveTo>
                    <a:pt x="5203299" y="3252105"/>
                  </a:moveTo>
                  <a:lnTo>
                    <a:pt x="5203299" y="3252106"/>
                  </a:lnTo>
                  <a:lnTo>
                    <a:pt x="5203299" y="3252106"/>
                  </a:lnTo>
                  <a:close/>
                  <a:moveTo>
                    <a:pt x="5177056" y="3252106"/>
                  </a:moveTo>
                  <a:lnTo>
                    <a:pt x="5177806" y="3252106"/>
                  </a:lnTo>
                  <a:lnTo>
                    <a:pt x="5178388" y="3255018"/>
                  </a:lnTo>
                  <a:lnTo>
                    <a:pt x="5177472" y="3254934"/>
                  </a:lnTo>
                  <a:close/>
                  <a:moveTo>
                    <a:pt x="5174973" y="3252106"/>
                  </a:moveTo>
                  <a:lnTo>
                    <a:pt x="5175809" y="3254782"/>
                  </a:lnTo>
                  <a:lnTo>
                    <a:pt x="5175146" y="3254721"/>
                  </a:lnTo>
                  <a:close/>
                  <a:moveTo>
                    <a:pt x="5156477" y="3253008"/>
                  </a:moveTo>
                  <a:lnTo>
                    <a:pt x="5175146" y="3254721"/>
                  </a:lnTo>
                  <a:lnTo>
                    <a:pt x="5175263" y="3256510"/>
                  </a:lnTo>
                  <a:lnTo>
                    <a:pt x="5156669" y="3253649"/>
                  </a:lnTo>
                  <a:close/>
                  <a:moveTo>
                    <a:pt x="5176743" y="3249980"/>
                  </a:moveTo>
                  <a:lnTo>
                    <a:pt x="5177056" y="3252106"/>
                  </a:lnTo>
                  <a:lnTo>
                    <a:pt x="5174973" y="3252106"/>
                  </a:lnTo>
                  <a:close/>
                  <a:moveTo>
                    <a:pt x="5140001" y="3247674"/>
                  </a:moveTo>
                  <a:lnTo>
                    <a:pt x="5146647" y="3252106"/>
                  </a:lnTo>
                  <a:lnTo>
                    <a:pt x="5156669" y="3253649"/>
                  </a:lnTo>
                  <a:lnTo>
                    <a:pt x="5158821" y="3260824"/>
                  </a:lnTo>
                  <a:lnTo>
                    <a:pt x="5157269" y="3260961"/>
                  </a:lnTo>
                  <a:cubicBezTo>
                    <a:pt x="5155499" y="3261847"/>
                    <a:pt x="5154613" y="3263175"/>
                    <a:pt x="5155056" y="3264282"/>
                  </a:cubicBezTo>
                  <a:lnTo>
                    <a:pt x="5160414" y="3266138"/>
                  </a:lnTo>
                  <a:lnTo>
                    <a:pt x="5160847" y="3267578"/>
                  </a:lnTo>
                  <a:lnTo>
                    <a:pt x="5163690" y="3368580"/>
                  </a:lnTo>
                  <a:lnTo>
                    <a:pt x="5160810" y="3351288"/>
                  </a:lnTo>
                  <a:cubicBezTo>
                    <a:pt x="5160810" y="3322950"/>
                    <a:pt x="5153728" y="3298154"/>
                    <a:pt x="5146647" y="3273359"/>
                  </a:cubicBezTo>
                  <a:close/>
                  <a:moveTo>
                    <a:pt x="5222383" y="3241906"/>
                  </a:moveTo>
                  <a:lnTo>
                    <a:pt x="5251099" y="3248564"/>
                  </a:lnTo>
                  <a:lnTo>
                    <a:pt x="5281869" y="3259428"/>
                  </a:lnTo>
                  <a:lnTo>
                    <a:pt x="5237916" y="3254432"/>
                  </a:lnTo>
                  <a:close/>
                  <a:moveTo>
                    <a:pt x="5217462" y="3240467"/>
                  </a:moveTo>
                  <a:lnTo>
                    <a:pt x="5220745" y="3240585"/>
                  </a:lnTo>
                  <a:lnTo>
                    <a:pt x="5222383" y="3241906"/>
                  </a:lnTo>
                  <a:lnTo>
                    <a:pt x="5217462" y="3240765"/>
                  </a:lnTo>
                  <a:close/>
                  <a:moveTo>
                    <a:pt x="5213296" y="3240318"/>
                  </a:moveTo>
                  <a:lnTo>
                    <a:pt x="5215945" y="3240413"/>
                  </a:lnTo>
                  <a:lnTo>
                    <a:pt x="5217462" y="3240765"/>
                  </a:lnTo>
                  <a:lnTo>
                    <a:pt x="5217462" y="3250335"/>
                  </a:lnTo>
                  <a:cubicBezTo>
                    <a:pt x="5217462" y="3252106"/>
                    <a:pt x="5217462" y="3252106"/>
                    <a:pt x="5217462" y="3252106"/>
                  </a:cubicBezTo>
                  <a:lnTo>
                    <a:pt x="5237916" y="3254432"/>
                  </a:lnTo>
                  <a:lnTo>
                    <a:pt x="5253976" y="3267382"/>
                  </a:lnTo>
                  <a:lnTo>
                    <a:pt x="5256826" y="3269064"/>
                  </a:lnTo>
                  <a:lnTo>
                    <a:pt x="5238706" y="3266275"/>
                  </a:lnTo>
                  <a:lnTo>
                    <a:pt x="5233166" y="3265422"/>
                  </a:lnTo>
                  <a:lnTo>
                    <a:pt x="5216771" y="3261457"/>
                  </a:lnTo>
                  <a:lnTo>
                    <a:pt x="5205152" y="3253392"/>
                  </a:lnTo>
                  <a:lnTo>
                    <a:pt x="5204447" y="3247510"/>
                  </a:lnTo>
                  <a:lnTo>
                    <a:pt x="5205069" y="3245021"/>
                  </a:lnTo>
                  <a:close/>
                  <a:moveTo>
                    <a:pt x="5183824" y="3241479"/>
                  </a:moveTo>
                  <a:cubicBezTo>
                    <a:pt x="5189136" y="3241479"/>
                    <a:pt x="5196217" y="3245021"/>
                    <a:pt x="5203299" y="3252106"/>
                  </a:cubicBezTo>
                  <a:cubicBezTo>
                    <a:pt x="5196217" y="3252105"/>
                    <a:pt x="5192676" y="3252106"/>
                    <a:pt x="5189136" y="3252106"/>
                  </a:cubicBezTo>
                  <a:lnTo>
                    <a:pt x="5177806" y="3252106"/>
                  </a:lnTo>
                  <a:lnTo>
                    <a:pt x="5177257" y="3249364"/>
                  </a:lnTo>
                  <a:close/>
                  <a:moveTo>
                    <a:pt x="5203299" y="3239961"/>
                  </a:moveTo>
                  <a:lnTo>
                    <a:pt x="5203542" y="3239970"/>
                  </a:lnTo>
                  <a:lnTo>
                    <a:pt x="5204447" y="3247510"/>
                  </a:lnTo>
                  <a:lnTo>
                    <a:pt x="5203299" y="3252105"/>
                  </a:lnTo>
                  <a:close/>
                  <a:moveTo>
                    <a:pt x="5138831" y="3243149"/>
                  </a:moveTo>
                  <a:lnTo>
                    <a:pt x="5140001" y="3247674"/>
                  </a:lnTo>
                  <a:lnTo>
                    <a:pt x="5136024" y="3245021"/>
                  </a:lnTo>
                  <a:close/>
                  <a:moveTo>
                    <a:pt x="5217462" y="3237937"/>
                  </a:moveTo>
                  <a:lnTo>
                    <a:pt x="5217462" y="3240467"/>
                  </a:lnTo>
                  <a:lnTo>
                    <a:pt x="5215945" y="3240413"/>
                  </a:lnTo>
                  <a:lnTo>
                    <a:pt x="5213943" y="3239949"/>
                  </a:lnTo>
                  <a:close/>
                  <a:moveTo>
                    <a:pt x="5217462" y="3237937"/>
                  </a:moveTo>
                  <a:lnTo>
                    <a:pt x="5294652" y="3245981"/>
                  </a:lnTo>
                  <a:lnTo>
                    <a:pt x="5311734" y="3251442"/>
                  </a:lnTo>
                  <a:cubicBezTo>
                    <a:pt x="5331651" y="3257419"/>
                    <a:pt x="5352010" y="3262733"/>
                    <a:pt x="5373255" y="3266275"/>
                  </a:cubicBezTo>
                  <a:lnTo>
                    <a:pt x="5389086" y="3266935"/>
                  </a:lnTo>
                  <a:lnTo>
                    <a:pt x="5404433" y="3273004"/>
                  </a:lnTo>
                  <a:lnTo>
                    <a:pt x="5389409" y="3269374"/>
                  </a:lnTo>
                  <a:cubicBezTo>
                    <a:pt x="5374140" y="3267160"/>
                    <a:pt x="5359092" y="3266274"/>
                    <a:pt x="5344929" y="3266275"/>
                  </a:cubicBezTo>
                  <a:cubicBezTo>
                    <a:pt x="5309521" y="3252106"/>
                    <a:pt x="5277654" y="3245022"/>
                    <a:pt x="5245788" y="3241479"/>
                  </a:cubicBezTo>
                  <a:lnTo>
                    <a:pt x="5220745" y="3240585"/>
                  </a:lnTo>
                  <a:close/>
                  <a:moveTo>
                    <a:pt x="5175122" y="3238954"/>
                  </a:moveTo>
                  <a:lnTo>
                    <a:pt x="5175177" y="3238956"/>
                  </a:lnTo>
                  <a:lnTo>
                    <a:pt x="5177257" y="3249364"/>
                  </a:lnTo>
                  <a:lnTo>
                    <a:pt x="5176743" y="3249980"/>
                  </a:lnTo>
                  <a:close/>
                  <a:moveTo>
                    <a:pt x="5201844" y="3237144"/>
                  </a:moveTo>
                  <a:lnTo>
                    <a:pt x="5213943" y="3239949"/>
                  </a:lnTo>
                  <a:lnTo>
                    <a:pt x="5213296" y="3240318"/>
                  </a:lnTo>
                  <a:lnTo>
                    <a:pt x="5203542" y="3239970"/>
                  </a:lnTo>
                  <a:lnTo>
                    <a:pt x="5203299" y="3237937"/>
                  </a:lnTo>
                  <a:close/>
                  <a:moveTo>
                    <a:pt x="5174973" y="3237937"/>
                  </a:moveTo>
                  <a:cubicBezTo>
                    <a:pt x="5189136" y="3237937"/>
                    <a:pt x="5189136" y="3237937"/>
                    <a:pt x="5203299" y="3237937"/>
                  </a:cubicBezTo>
                  <a:lnTo>
                    <a:pt x="5203299" y="3239961"/>
                  </a:lnTo>
                  <a:lnTo>
                    <a:pt x="5175177" y="3238956"/>
                  </a:lnTo>
                  <a:close/>
                  <a:moveTo>
                    <a:pt x="5151918" y="3237805"/>
                  </a:moveTo>
                  <a:lnTo>
                    <a:pt x="5175578" y="3237210"/>
                  </a:lnTo>
                  <a:lnTo>
                    <a:pt x="5174973" y="3237937"/>
                  </a:lnTo>
                  <a:lnTo>
                    <a:pt x="5175122" y="3238954"/>
                  </a:lnTo>
                  <a:lnTo>
                    <a:pt x="5152015" y="3238129"/>
                  </a:lnTo>
                  <a:close/>
                  <a:moveTo>
                    <a:pt x="5146647" y="3237937"/>
                  </a:moveTo>
                  <a:lnTo>
                    <a:pt x="5152015" y="3238129"/>
                  </a:lnTo>
                  <a:lnTo>
                    <a:pt x="5156477" y="3253008"/>
                  </a:lnTo>
                  <a:lnTo>
                    <a:pt x="5146647" y="3252106"/>
                  </a:lnTo>
                  <a:cubicBezTo>
                    <a:pt x="5146647" y="3252106"/>
                    <a:pt x="5146647" y="3237937"/>
                    <a:pt x="5146647" y="3237937"/>
                  </a:cubicBezTo>
                  <a:close/>
                  <a:moveTo>
                    <a:pt x="5183825" y="3227310"/>
                  </a:moveTo>
                  <a:lnTo>
                    <a:pt x="5201844" y="3237144"/>
                  </a:lnTo>
                  <a:lnTo>
                    <a:pt x="5199537" y="3236609"/>
                  </a:lnTo>
                  <a:lnTo>
                    <a:pt x="5175578" y="3237210"/>
                  </a:lnTo>
                  <a:close/>
                  <a:moveTo>
                    <a:pt x="5134059" y="3209775"/>
                  </a:moveTo>
                  <a:lnTo>
                    <a:pt x="5148486" y="3211384"/>
                  </a:lnTo>
                  <a:lnTo>
                    <a:pt x="5151294" y="3235723"/>
                  </a:lnTo>
                  <a:lnTo>
                    <a:pt x="5151918" y="3237805"/>
                  </a:lnTo>
                  <a:lnTo>
                    <a:pt x="5146647" y="3237937"/>
                  </a:lnTo>
                  <a:lnTo>
                    <a:pt x="5138831" y="3243149"/>
                  </a:lnTo>
                  <a:lnTo>
                    <a:pt x="5136910" y="3235723"/>
                  </a:lnTo>
                  <a:close/>
                  <a:moveTo>
                    <a:pt x="5133886" y="3208196"/>
                  </a:moveTo>
                  <a:lnTo>
                    <a:pt x="5134059" y="3209775"/>
                  </a:lnTo>
                  <a:lnTo>
                    <a:pt x="5132483" y="3209599"/>
                  </a:lnTo>
                  <a:close/>
                  <a:moveTo>
                    <a:pt x="5132483" y="3181261"/>
                  </a:moveTo>
                  <a:cubicBezTo>
                    <a:pt x="5231625" y="3195430"/>
                    <a:pt x="5316603" y="3237937"/>
                    <a:pt x="5401581" y="3252106"/>
                  </a:cubicBezTo>
                  <a:cubicBezTo>
                    <a:pt x="5444070" y="3252106"/>
                    <a:pt x="5529049" y="3252106"/>
                    <a:pt x="5543211" y="3308781"/>
                  </a:cubicBezTo>
                  <a:cubicBezTo>
                    <a:pt x="5543211" y="3315865"/>
                    <a:pt x="5536130" y="3326492"/>
                    <a:pt x="5529048" y="3337119"/>
                  </a:cubicBezTo>
                  <a:lnTo>
                    <a:pt x="5512296" y="3326702"/>
                  </a:lnTo>
                  <a:lnTo>
                    <a:pt x="5516213" y="3321622"/>
                  </a:lnTo>
                  <a:cubicBezTo>
                    <a:pt x="5518426" y="3316751"/>
                    <a:pt x="5518426" y="3312324"/>
                    <a:pt x="5514885" y="3308781"/>
                  </a:cubicBezTo>
                  <a:cubicBezTo>
                    <a:pt x="5514885" y="3280444"/>
                    <a:pt x="5472396" y="3280444"/>
                    <a:pt x="5458233" y="3280444"/>
                  </a:cubicBezTo>
                  <a:cubicBezTo>
                    <a:pt x="5444070" y="3273359"/>
                    <a:pt x="5429907" y="3269817"/>
                    <a:pt x="5415744" y="3268045"/>
                  </a:cubicBezTo>
                  <a:lnTo>
                    <a:pt x="5389086" y="3266935"/>
                  </a:lnTo>
                  <a:lnTo>
                    <a:pt x="5387418" y="3266275"/>
                  </a:lnTo>
                  <a:cubicBezTo>
                    <a:pt x="5359092" y="3259190"/>
                    <a:pt x="5330766" y="3252106"/>
                    <a:pt x="5302440" y="3246793"/>
                  </a:cubicBezTo>
                  <a:lnTo>
                    <a:pt x="5294652" y="3245981"/>
                  </a:lnTo>
                  <a:lnTo>
                    <a:pt x="5252869" y="3232624"/>
                  </a:lnTo>
                  <a:cubicBezTo>
                    <a:pt x="5233395" y="3226425"/>
                    <a:pt x="5213921" y="3220669"/>
                    <a:pt x="5194004" y="3216462"/>
                  </a:cubicBezTo>
                  <a:lnTo>
                    <a:pt x="5148486" y="3211384"/>
                  </a:lnTo>
                  <a:lnTo>
                    <a:pt x="5146647" y="3195430"/>
                  </a:lnTo>
                  <a:cubicBezTo>
                    <a:pt x="5146647" y="3195430"/>
                    <a:pt x="5146647" y="3195430"/>
                    <a:pt x="5144876" y="3197201"/>
                  </a:cubicBezTo>
                  <a:lnTo>
                    <a:pt x="5133886" y="3208196"/>
                  </a:lnTo>
                  <a:lnTo>
                    <a:pt x="5132484" y="3195430"/>
                  </a:lnTo>
                  <a:cubicBezTo>
                    <a:pt x="5118320" y="3195431"/>
                    <a:pt x="5132483" y="3181261"/>
                    <a:pt x="5132483" y="3181261"/>
                  </a:cubicBezTo>
                  <a:close/>
                  <a:moveTo>
                    <a:pt x="362240" y="3267650"/>
                  </a:moveTo>
                  <a:lnTo>
                    <a:pt x="359543" y="3365457"/>
                  </a:lnTo>
                  <a:cubicBezTo>
                    <a:pt x="370166" y="3429217"/>
                    <a:pt x="356888" y="3492977"/>
                    <a:pt x="361535" y="3556737"/>
                  </a:cubicBezTo>
                  <a:lnTo>
                    <a:pt x="368103" y="3591142"/>
                  </a:lnTo>
                  <a:lnTo>
                    <a:pt x="372830" y="3582863"/>
                  </a:lnTo>
                  <a:cubicBezTo>
                    <a:pt x="387170" y="3568668"/>
                    <a:pt x="372830" y="3554473"/>
                    <a:pt x="387170" y="3540279"/>
                  </a:cubicBezTo>
                  <a:cubicBezTo>
                    <a:pt x="387170" y="3526085"/>
                    <a:pt x="387170" y="3511890"/>
                    <a:pt x="387170" y="3497696"/>
                  </a:cubicBezTo>
                  <a:cubicBezTo>
                    <a:pt x="387170" y="3469307"/>
                    <a:pt x="387170" y="3440919"/>
                    <a:pt x="372830" y="3412530"/>
                  </a:cubicBezTo>
                  <a:cubicBezTo>
                    <a:pt x="372830" y="3384141"/>
                    <a:pt x="372830" y="3355752"/>
                    <a:pt x="371038" y="3327363"/>
                  </a:cubicBezTo>
                  <a:close/>
                  <a:moveTo>
                    <a:pt x="349346" y="2919632"/>
                  </a:moveTo>
                  <a:lnTo>
                    <a:pt x="348893" y="2919664"/>
                  </a:lnTo>
                  <a:lnTo>
                    <a:pt x="330602" y="2920812"/>
                  </a:lnTo>
                  <a:lnTo>
                    <a:pt x="346293" y="3021775"/>
                  </a:lnTo>
                  <a:lnTo>
                    <a:pt x="349364" y="2920244"/>
                  </a:lnTo>
                  <a:close/>
                  <a:moveTo>
                    <a:pt x="285725" y="2914005"/>
                  </a:moveTo>
                  <a:lnTo>
                    <a:pt x="285251" y="2914608"/>
                  </a:lnTo>
                  <a:lnTo>
                    <a:pt x="279718" y="2915194"/>
                  </a:lnTo>
                  <a:close/>
                  <a:moveTo>
                    <a:pt x="348953" y="2906261"/>
                  </a:moveTo>
                  <a:lnTo>
                    <a:pt x="330108" y="2907784"/>
                  </a:lnTo>
                  <a:lnTo>
                    <a:pt x="330031" y="2909864"/>
                  </a:lnTo>
                  <a:lnTo>
                    <a:pt x="349000" y="2907855"/>
                  </a:lnTo>
                  <a:close/>
                  <a:moveTo>
                    <a:pt x="211002" y="2913260"/>
                  </a:moveTo>
                  <a:lnTo>
                    <a:pt x="214537" y="2914608"/>
                  </a:lnTo>
                  <a:lnTo>
                    <a:pt x="214537" y="2922099"/>
                  </a:lnTo>
                  <a:lnTo>
                    <a:pt x="214537" y="2928092"/>
                  </a:lnTo>
                  <a:lnTo>
                    <a:pt x="205327" y="2923075"/>
                  </a:lnTo>
                  <a:lnTo>
                    <a:pt x="202162" y="2921350"/>
                  </a:lnTo>
                  <a:cubicBezTo>
                    <a:pt x="200394" y="2917979"/>
                    <a:pt x="200394" y="2914608"/>
                    <a:pt x="200394" y="2914608"/>
                  </a:cubicBezTo>
                  <a:close/>
                  <a:moveTo>
                    <a:pt x="214537" y="2912810"/>
                  </a:moveTo>
                  <a:lnTo>
                    <a:pt x="214537" y="2914608"/>
                  </a:lnTo>
                  <a:lnTo>
                    <a:pt x="213252" y="2912974"/>
                  </a:lnTo>
                  <a:close/>
                  <a:moveTo>
                    <a:pt x="290285" y="2908209"/>
                  </a:moveTo>
                  <a:lnTo>
                    <a:pt x="289965" y="2908615"/>
                  </a:lnTo>
                  <a:lnTo>
                    <a:pt x="214537" y="2914608"/>
                  </a:lnTo>
                  <a:close/>
                  <a:moveTo>
                    <a:pt x="412536" y="2901124"/>
                  </a:moveTo>
                  <a:lnTo>
                    <a:pt x="402592" y="2902178"/>
                  </a:lnTo>
                  <a:lnTo>
                    <a:pt x="398902" y="2902226"/>
                  </a:lnTo>
                  <a:close/>
                  <a:moveTo>
                    <a:pt x="290499" y="2907936"/>
                  </a:moveTo>
                  <a:lnTo>
                    <a:pt x="294090" y="2907866"/>
                  </a:lnTo>
                  <a:lnTo>
                    <a:pt x="296276" y="2907702"/>
                  </a:lnTo>
                  <a:lnTo>
                    <a:pt x="290285" y="2908209"/>
                  </a:lnTo>
                  <a:close/>
                  <a:moveTo>
                    <a:pt x="348880" y="2903769"/>
                  </a:moveTo>
                  <a:lnTo>
                    <a:pt x="330207" y="2905165"/>
                  </a:lnTo>
                  <a:lnTo>
                    <a:pt x="330197" y="2905419"/>
                  </a:lnTo>
                  <a:lnTo>
                    <a:pt x="348885" y="2903934"/>
                  </a:lnTo>
                  <a:close/>
                  <a:moveTo>
                    <a:pt x="157966" y="2914608"/>
                  </a:moveTo>
                  <a:cubicBezTo>
                    <a:pt x="157966" y="2914608"/>
                    <a:pt x="157966" y="2928092"/>
                    <a:pt x="157966" y="2928092"/>
                  </a:cubicBezTo>
                  <a:cubicBezTo>
                    <a:pt x="143823" y="2928092"/>
                    <a:pt x="143823" y="2914608"/>
                    <a:pt x="157966" y="2914608"/>
                  </a:cubicBezTo>
                  <a:close/>
                  <a:moveTo>
                    <a:pt x="291312" y="2906903"/>
                  </a:moveTo>
                  <a:lnTo>
                    <a:pt x="290499" y="2907936"/>
                  </a:lnTo>
                  <a:lnTo>
                    <a:pt x="278718" y="2908166"/>
                  </a:lnTo>
                  <a:close/>
                  <a:moveTo>
                    <a:pt x="250999" y="2908709"/>
                  </a:moveTo>
                  <a:lnTo>
                    <a:pt x="278718" y="2908166"/>
                  </a:lnTo>
                  <a:lnTo>
                    <a:pt x="214537" y="2914608"/>
                  </a:lnTo>
                  <a:cubicBezTo>
                    <a:pt x="225144" y="2911237"/>
                    <a:pt x="237519" y="2909551"/>
                    <a:pt x="250999" y="2908709"/>
                  </a:cubicBezTo>
                  <a:close/>
                  <a:moveTo>
                    <a:pt x="348803" y="2901133"/>
                  </a:moveTo>
                  <a:lnTo>
                    <a:pt x="330288" y="2902991"/>
                  </a:lnTo>
                  <a:lnTo>
                    <a:pt x="330219" y="2904835"/>
                  </a:lnTo>
                  <a:lnTo>
                    <a:pt x="348865" y="2903260"/>
                  </a:lnTo>
                  <a:close/>
                  <a:moveTo>
                    <a:pt x="210185" y="2909076"/>
                  </a:moveTo>
                  <a:lnTo>
                    <a:pt x="213252" y="2912974"/>
                  </a:lnTo>
                  <a:lnTo>
                    <a:pt x="211002" y="2913260"/>
                  </a:lnTo>
                  <a:lnTo>
                    <a:pt x="202239" y="2909918"/>
                  </a:lnTo>
                  <a:close/>
                  <a:moveTo>
                    <a:pt x="389962" y="2897002"/>
                  </a:moveTo>
                  <a:lnTo>
                    <a:pt x="389996" y="2897121"/>
                  </a:lnTo>
                  <a:cubicBezTo>
                    <a:pt x="389554" y="2899438"/>
                    <a:pt x="387786" y="2901124"/>
                    <a:pt x="384250" y="2901124"/>
                  </a:cubicBezTo>
                  <a:lnTo>
                    <a:pt x="383726" y="2897628"/>
                  </a:lnTo>
                  <a:close/>
                  <a:moveTo>
                    <a:pt x="418847" y="2894104"/>
                  </a:moveTo>
                  <a:lnTo>
                    <a:pt x="412536" y="2901124"/>
                  </a:lnTo>
                  <a:lnTo>
                    <a:pt x="412536" y="2894737"/>
                  </a:lnTo>
                  <a:close/>
                  <a:moveTo>
                    <a:pt x="196210" y="2906505"/>
                  </a:moveTo>
                  <a:lnTo>
                    <a:pt x="196859" y="2907866"/>
                  </a:lnTo>
                  <a:lnTo>
                    <a:pt x="202239" y="2909918"/>
                  </a:lnTo>
                  <a:lnTo>
                    <a:pt x="157966" y="2914608"/>
                  </a:lnTo>
                  <a:close/>
                  <a:moveTo>
                    <a:pt x="295042" y="2900087"/>
                  </a:moveTo>
                  <a:lnTo>
                    <a:pt x="295858" y="2901124"/>
                  </a:lnTo>
                  <a:lnTo>
                    <a:pt x="294679" y="2902622"/>
                  </a:lnTo>
                  <a:lnTo>
                    <a:pt x="214537" y="2912810"/>
                  </a:lnTo>
                  <a:lnTo>
                    <a:pt x="214537" y="2908615"/>
                  </a:lnTo>
                  <a:close/>
                  <a:moveTo>
                    <a:pt x="483249" y="2887640"/>
                  </a:moveTo>
                  <a:cubicBezTo>
                    <a:pt x="497392" y="2887640"/>
                    <a:pt x="497392" y="2901124"/>
                    <a:pt x="483249" y="2901124"/>
                  </a:cubicBezTo>
                  <a:cubicBezTo>
                    <a:pt x="483249" y="2901124"/>
                    <a:pt x="483249" y="2887640"/>
                    <a:pt x="483249" y="2887640"/>
                  </a:cubicBezTo>
                  <a:close/>
                  <a:moveTo>
                    <a:pt x="214537" y="2902622"/>
                  </a:moveTo>
                  <a:lnTo>
                    <a:pt x="214537" y="2908615"/>
                  </a:lnTo>
                  <a:lnTo>
                    <a:pt x="210185" y="2909076"/>
                  </a:lnTo>
                  <a:lnTo>
                    <a:pt x="209233" y="2907866"/>
                  </a:lnTo>
                  <a:lnTo>
                    <a:pt x="208661" y="2903867"/>
                  </a:lnTo>
                  <a:close/>
                  <a:moveTo>
                    <a:pt x="348605" y="2894413"/>
                  </a:moveTo>
                  <a:lnTo>
                    <a:pt x="330537" y="2896326"/>
                  </a:lnTo>
                  <a:lnTo>
                    <a:pt x="330472" y="2898072"/>
                  </a:lnTo>
                  <a:lnTo>
                    <a:pt x="348645" y="2895762"/>
                  </a:lnTo>
                  <a:close/>
                  <a:moveTo>
                    <a:pt x="388043" y="2890235"/>
                  </a:moveTo>
                  <a:lnTo>
                    <a:pt x="388185" y="2890736"/>
                  </a:lnTo>
                  <a:lnTo>
                    <a:pt x="382796" y="2891421"/>
                  </a:lnTo>
                  <a:lnTo>
                    <a:pt x="382703" y="2890801"/>
                  </a:lnTo>
                  <a:close/>
                  <a:moveTo>
                    <a:pt x="230971" y="2899140"/>
                  </a:moveTo>
                  <a:lnTo>
                    <a:pt x="214537" y="2902622"/>
                  </a:lnTo>
                  <a:lnTo>
                    <a:pt x="214537" y="2901124"/>
                  </a:lnTo>
                  <a:close/>
                  <a:moveTo>
                    <a:pt x="232502" y="2898573"/>
                  </a:moveTo>
                  <a:lnTo>
                    <a:pt x="214537" y="2901124"/>
                  </a:lnTo>
                  <a:cubicBezTo>
                    <a:pt x="211001" y="2901124"/>
                    <a:pt x="209233" y="2901967"/>
                    <a:pt x="208570" y="2903231"/>
                  </a:cubicBezTo>
                  <a:lnTo>
                    <a:pt x="208661" y="2903867"/>
                  </a:lnTo>
                  <a:lnTo>
                    <a:pt x="196210" y="2906505"/>
                  </a:lnTo>
                  <a:lnTo>
                    <a:pt x="194649" y="2903231"/>
                  </a:lnTo>
                  <a:cubicBezTo>
                    <a:pt x="195091" y="2901967"/>
                    <a:pt x="196858" y="2901124"/>
                    <a:pt x="200394" y="2901124"/>
                  </a:cubicBezTo>
                  <a:close/>
                  <a:moveTo>
                    <a:pt x="241788" y="2897835"/>
                  </a:moveTo>
                  <a:lnTo>
                    <a:pt x="230971" y="2899140"/>
                  </a:lnTo>
                  <a:lnTo>
                    <a:pt x="234339" y="2898427"/>
                  </a:lnTo>
                  <a:close/>
                  <a:moveTo>
                    <a:pt x="235983" y="2898079"/>
                  </a:moveTo>
                  <a:lnTo>
                    <a:pt x="234339" y="2898427"/>
                  </a:lnTo>
                  <a:lnTo>
                    <a:pt x="232502" y="2898573"/>
                  </a:lnTo>
                  <a:close/>
                  <a:moveTo>
                    <a:pt x="412536" y="2887640"/>
                  </a:moveTo>
                  <a:lnTo>
                    <a:pt x="412536" y="2894737"/>
                  </a:lnTo>
                  <a:lnTo>
                    <a:pt x="389962" y="2897002"/>
                  </a:lnTo>
                  <a:lnTo>
                    <a:pt x="388185" y="2890736"/>
                  </a:lnTo>
                  <a:close/>
                  <a:moveTo>
                    <a:pt x="288807" y="2892161"/>
                  </a:moveTo>
                  <a:lnTo>
                    <a:pt x="290242" y="2893985"/>
                  </a:lnTo>
                  <a:lnTo>
                    <a:pt x="241788" y="2897835"/>
                  </a:lnTo>
                  <a:close/>
                  <a:moveTo>
                    <a:pt x="330828" y="2888553"/>
                  </a:moveTo>
                  <a:lnTo>
                    <a:pt x="330745" y="2890767"/>
                  </a:lnTo>
                  <a:lnTo>
                    <a:pt x="348457" y="2889360"/>
                  </a:lnTo>
                  <a:lnTo>
                    <a:pt x="348422" y="2888144"/>
                  </a:lnTo>
                  <a:close/>
                  <a:moveTo>
                    <a:pt x="297626" y="2889325"/>
                  </a:moveTo>
                  <a:lnTo>
                    <a:pt x="315800" y="2888903"/>
                  </a:lnTo>
                  <a:lnTo>
                    <a:pt x="288807" y="2892161"/>
                  </a:lnTo>
                  <a:lnTo>
                    <a:pt x="287687" y="2890737"/>
                  </a:lnTo>
                  <a:close/>
                  <a:moveTo>
                    <a:pt x="285251" y="2887640"/>
                  </a:moveTo>
                  <a:lnTo>
                    <a:pt x="287687" y="2890737"/>
                  </a:lnTo>
                  <a:lnTo>
                    <a:pt x="235983" y="2898079"/>
                  </a:lnTo>
                  <a:close/>
                  <a:moveTo>
                    <a:pt x="338454" y="2684748"/>
                  </a:moveTo>
                  <a:lnTo>
                    <a:pt x="336981" y="2724103"/>
                  </a:lnTo>
                  <a:lnTo>
                    <a:pt x="330883" y="2887083"/>
                  </a:lnTo>
                  <a:lnTo>
                    <a:pt x="348329" y="2884977"/>
                  </a:lnTo>
                  <a:lnTo>
                    <a:pt x="345380" y="2784533"/>
                  </a:lnTo>
                  <a:close/>
                  <a:moveTo>
                    <a:pt x="324715" y="2367877"/>
                  </a:moveTo>
                  <a:lnTo>
                    <a:pt x="319626" y="2368173"/>
                  </a:lnTo>
                  <a:lnTo>
                    <a:pt x="325906" y="2458648"/>
                  </a:lnTo>
                  <a:lnTo>
                    <a:pt x="328827" y="2477771"/>
                  </a:lnTo>
                  <a:close/>
                  <a:moveTo>
                    <a:pt x="318452" y="2351269"/>
                  </a:moveTo>
                  <a:lnTo>
                    <a:pt x="319393" y="2364816"/>
                  </a:lnTo>
                  <a:lnTo>
                    <a:pt x="324595" y="2364672"/>
                  </a:lnTo>
                  <a:lnTo>
                    <a:pt x="324084" y="2351008"/>
                  </a:lnTo>
                  <a:close/>
                  <a:moveTo>
                    <a:pt x="267653" y="2351214"/>
                  </a:moveTo>
                  <a:lnTo>
                    <a:pt x="293444" y="2352409"/>
                  </a:lnTo>
                  <a:lnTo>
                    <a:pt x="248999" y="2359360"/>
                  </a:lnTo>
                  <a:lnTo>
                    <a:pt x="223416" y="2355825"/>
                  </a:lnTo>
                  <a:lnTo>
                    <a:pt x="255449" y="2352088"/>
                  </a:lnTo>
                  <a:close/>
                  <a:moveTo>
                    <a:pt x="323941" y="2347184"/>
                  </a:moveTo>
                  <a:lnTo>
                    <a:pt x="318197" y="2347596"/>
                  </a:lnTo>
                  <a:lnTo>
                    <a:pt x="318262" y="2348528"/>
                  </a:lnTo>
                  <a:lnTo>
                    <a:pt x="323957" y="2347637"/>
                  </a:lnTo>
                  <a:close/>
                  <a:moveTo>
                    <a:pt x="323826" y="2344111"/>
                  </a:moveTo>
                  <a:lnTo>
                    <a:pt x="318003" y="2344790"/>
                  </a:lnTo>
                  <a:lnTo>
                    <a:pt x="318142" y="2346800"/>
                  </a:lnTo>
                  <a:lnTo>
                    <a:pt x="323926" y="2346800"/>
                  </a:lnTo>
                  <a:close/>
                  <a:moveTo>
                    <a:pt x="425298" y="2332272"/>
                  </a:moveTo>
                  <a:lnTo>
                    <a:pt x="414920" y="2346800"/>
                  </a:lnTo>
                  <a:lnTo>
                    <a:pt x="414921" y="2333483"/>
                  </a:lnTo>
                  <a:close/>
                  <a:moveTo>
                    <a:pt x="172363" y="2346800"/>
                  </a:moveTo>
                  <a:lnTo>
                    <a:pt x="172364" y="2346800"/>
                  </a:lnTo>
                  <a:lnTo>
                    <a:pt x="264278" y="2351058"/>
                  </a:lnTo>
                  <a:lnTo>
                    <a:pt x="255449" y="2352088"/>
                  </a:lnTo>
                  <a:lnTo>
                    <a:pt x="250836" y="2352419"/>
                  </a:lnTo>
                  <a:close/>
                  <a:moveTo>
                    <a:pt x="429189" y="2331818"/>
                  </a:moveTo>
                  <a:lnTo>
                    <a:pt x="425298" y="2332272"/>
                  </a:lnTo>
                  <a:lnTo>
                    <a:pt x="425388" y="2332146"/>
                  </a:lnTo>
                  <a:close/>
                  <a:moveTo>
                    <a:pt x="429189" y="2331818"/>
                  </a:moveTo>
                  <a:cubicBezTo>
                    <a:pt x="443457" y="2331819"/>
                    <a:pt x="443457" y="2361782"/>
                    <a:pt x="429189" y="2361782"/>
                  </a:cubicBezTo>
                  <a:cubicBezTo>
                    <a:pt x="429189" y="2346800"/>
                    <a:pt x="429189" y="2346800"/>
                    <a:pt x="429189" y="2331818"/>
                  </a:cubicBezTo>
                  <a:close/>
                  <a:moveTo>
                    <a:pt x="158092" y="2346800"/>
                  </a:moveTo>
                  <a:lnTo>
                    <a:pt x="223416" y="2355825"/>
                  </a:lnTo>
                  <a:lnTo>
                    <a:pt x="172360" y="2361782"/>
                  </a:lnTo>
                  <a:cubicBezTo>
                    <a:pt x="158092" y="2376763"/>
                    <a:pt x="143824" y="2346800"/>
                    <a:pt x="158092" y="2346800"/>
                  </a:cubicBezTo>
                  <a:close/>
                  <a:moveTo>
                    <a:pt x="170775" y="2345690"/>
                  </a:moveTo>
                  <a:lnTo>
                    <a:pt x="172360" y="2346800"/>
                  </a:lnTo>
                  <a:lnTo>
                    <a:pt x="172363" y="2346800"/>
                  </a:lnTo>
                  <a:lnTo>
                    <a:pt x="158092" y="2346800"/>
                  </a:lnTo>
                  <a:close/>
                  <a:moveTo>
                    <a:pt x="323385" y="2332337"/>
                  </a:moveTo>
                  <a:lnTo>
                    <a:pt x="317176" y="2332880"/>
                  </a:lnTo>
                  <a:lnTo>
                    <a:pt x="317770" y="2341434"/>
                  </a:lnTo>
                  <a:lnTo>
                    <a:pt x="323706" y="2340922"/>
                  </a:lnTo>
                  <a:close/>
                  <a:moveTo>
                    <a:pt x="170901" y="2332840"/>
                  </a:moveTo>
                  <a:lnTo>
                    <a:pt x="172360" y="2332956"/>
                  </a:lnTo>
                  <a:lnTo>
                    <a:pt x="172360" y="2345552"/>
                  </a:lnTo>
                  <a:lnTo>
                    <a:pt x="170775" y="2345690"/>
                  </a:lnTo>
                  <a:lnTo>
                    <a:pt x="161659" y="2339309"/>
                  </a:lnTo>
                  <a:close/>
                  <a:moveTo>
                    <a:pt x="323018" y="2322513"/>
                  </a:moveTo>
                  <a:lnTo>
                    <a:pt x="316371" y="2322923"/>
                  </a:lnTo>
                  <a:lnTo>
                    <a:pt x="317054" y="2331129"/>
                  </a:lnTo>
                  <a:lnTo>
                    <a:pt x="317102" y="2331818"/>
                  </a:lnTo>
                  <a:lnTo>
                    <a:pt x="323366" y="2331818"/>
                  </a:lnTo>
                  <a:close/>
                  <a:moveTo>
                    <a:pt x="158092" y="2331818"/>
                  </a:moveTo>
                  <a:cubicBezTo>
                    <a:pt x="158092" y="2346800"/>
                    <a:pt x="158092" y="2346800"/>
                    <a:pt x="158092" y="2346800"/>
                  </a:cubicBezTo>
                  <a:cubicBezTo>
                    <a:pt x="143824" y="2346800"/>
                    <a:pt x="143824" y="2331818"/>
                    <a:pt x="158092" y="2331818"/>
                  </a:cubicBezTo>
                  <a:close/>
                  <a:moveTo>
                    <a:pt x="414921" y="2316837"/>
                  </a:moveTo>
                  <a:cubicBezTo>
                    <a:pt x="422055" y="2316837"/>
                    <a:pt x="425622" y="2324327"/>
                    <a:pt x="425622" y="2331818"/>
                  </a:cubicBezTo>
                  <a:lnTo>
                    <a:pt x="425388" y="2332146"/>
                  </a:lnTo>
                  <a:lnTo>
                    <a:pt x="414921" y="2333049"/>
                  </a:lnTo>
                  <a:close/>
                  <a:moveTo>
                    <a:pt x="267321" y="1721560"/>
                  </a:moveTo>
                  <a:lnTo>
                    <a:pt x="274565" y="1821049"/>
                  </a:lnTo>
                  <a:lnTo>
                    <a:pt x="316343" y="2322587"/>
                  </a:lnTo>
                  <a:lnTo>
                    <a:pt x="323006" y="2322198"/>
                  </a:lnTo>
                  <a:lnTo>
                    <a:pt x="322641" y="2312466"/>
                  </a:lnTo>
                  <a:cubicBezTo>
                    <a:pt x="319057" y="2248591"/>
                    <a:pt x="315472" y="2184716"/>
                    <a:pt x="315472" y="2120842"/>
                  </a:cubicBezTo>
                  <a:cubicBezTo>
                    <a:pt x="301132" y="1993092"/>
                    <a:pt x="301132" y="1865343"/>
                    <a:pt x="286793" y="1737593"/>
                  </a:cubicBezTo>
                  <a:lnTo>
                    <a:pt x="284956" y="1721235"/>
                  </a:lnTo>
                  <a:close/>
                  <a:moveTo>
                    <a:pt x="118274" y="1706786"/>
                  </a:moveTo>
                  <a:lnTo>
                    <a:pt x="118274" y="1706786"/>
                  </a:lnTo>
                  <a:lnTo>
                    <a:pt x="118274" y="1718771"/>
                  </a:lnTo>
                  <a:lnTo>
                    <a:pt x="115436" y="1719251"/>
                  </a:lnTo>
                  <a:lnTo>
                    <a:pt x="107629" y="1713977"/>
                  </a:lnTo>
                  <a:close/>
                  <a:moveTo>
                    <a:pt x="118274" y="1706786"/>
                  </a:moveTo>
                  <a:lnTo>
                    <a:pt x="149483" y="1706067"/>
                  </a:lnTo>
                  <a:lnTo>
                    <a:pt x="177932" y="1705616"/>
                  </a:lnTo>
                  <a:lnTo>
                    <a:pt x="175047" y="1706786"/>
                  </a:lnTo>
                  <a:cubicBezTo>
                    <a:pt x="160854" y="1706786"/>
                    <a:pt x="150209" y="1706786"/>
                    <a:pt x="139564" y="1706786"/>
                  </a:cubicBezTo>
                  <a:lnTo>
                    <a:pt x="118274" y="1706786"/>
                  </a:lnTo>
                  <a:close/>
                  <a:moveTo>
                    <a:pt x="104081" y="1706786"/>
                  </a:moveTo>
                  <a:lnTo>
                    <a:pt x="120157" y="1706531"/>
                  </a:lnTo>
                  <a:lnTo>
                    <a:pt x="118274" y="1706786"/>
                  </a:lnTo>
                  <a:lnTo>
                    <a:pt x="118274" y="1706786"/>
                  </a:lnTo>
                  <a:close/>
                  <a:moveTo>
                    <a:pt x="187950" y="1701556"/>
                  </a:moveTo>
                  <a:lnTo>
                    <a:pt x="178467" y="1705399"/>
                  </a:lnTo>
                  <a:lnTo>
                    <a:pt x="149483" y="1706067"/>
                  </a:lnTo>
                  <a:lnTo>
                    <a:pt x="120157" y="1706531"/>
                  </a:lnTo>
                  <a:lnTo>
                    <a:pt x="130438" y="1705142"/>
                  </a:lnTo>
                  <a:close/>
                  <a:moveTo>
                    <a:pt x="235490" y="1698676"/>
                  </a:moveTo>
                  <a:lnTo>
                    <a:pt x="238162" y="1698524"/>
                  </a:lnTo>
                  <a:lnTo>
                    <a:pt x="198050" y="1705298"/>
                  </a:lnTo>
                  <a:lnTo>
                    <a:pt x="177932" y="1705616"/>
                  </a:lnTo>
                  <a:lnTo>
                    <a:pt x="178467" y="1705399"/>
                  </a:lnTo>
                  <a:lnTo>
                    <a:pt x="196337" y="1704988"/>
                  </a:lnTo>
                  <a:close/>
                  <a:moveTo>
                    <a:pt x="183067" y="1698032"/>
                  </a:moveTo>
                  <a:lnTo>
                    <a:pt x="130438" y="1705142"/>
                  </a:lnTo>
                  <a:lnTo>
                    <a:pt x="104081" y="1706786"/>
                  </a:lnTo>
                  <a:close/>
                  <a:moveTo>
                    <a:pt x="274400" y="1692403"/>
                  </a:moveTo>
                  <a:lnTo>
                    <a:pt x="268527" y="1693395"/>
                  </a:lnTo>
                  <a:lnTo>
                    <a:pt x="268217" y="1693400"/>
                  </a:lnTo>
                  <a:close/>
                  <a:moveTo>
                    <a:pt x="274400" y="1692403"/>
                  </a:moveTo>
                  <a:lnTo>
                    <a:pt x="276120" y="1693275"/>
                  </a:lnTo>
                  <a:lnTo>
                    <a:pt x="274840" y="1693295"/>
                  </a:lnTo>
                  <a:close/>
                  <a:moveTo>
                    <a:pt x="194162" y="1696533"/>
                  </a:moveTo>
                  <a:lnTo>
                    <a:pt x="194035" y="1696816"/>
                  </a:lnTo>
                  <a:lnTo>
                    <a:pt x="183067" y="1698032"/>
                  </a:lnTo>
                  <a:close/>
                  <a:moveTo>
                    <a:pt x="94619" y="1698796"/>
                  </a:moveTo>
                  <a:lnTo>
                    <a:pt x="104081" y="1706786"/>
                  </a:lnTo>
                  <a:cubicBezTo>
                    <a:pt x="96984" y="1706786"/>
                    <a:pt x="93436" y="1703190"/>
                    <a:pt x="93436" y="1699595"/>
                  </a:cubicBezTo>
                  <a:close/>
                  <a:moveTo>
                    <a:pt x="280868" y="1684818"/>
                  </a:moveTo>
                  <a:lnTo>
                    <a:pt x="264803" y="1686988"/>
                  </a:lnTo>
                  <a:lnTo>
                    <a:pt x="265274" y="1693447"/>
                  </a:lnTo>
                  <a:lnTo>
                    <a:pt x="268217" y="1693400"/>
                  </a:lnTo>
                  <a:lnTo>
                    <a:pt x="265304" y="1693870"/>
                  </a:lnTo>
                  <a:lnTo>
                    <a:pt x="265309" y="1693939"/>
                  </a:lnTo>
                  <a:lnTo>
                    <a:pt x="268527" y="1693395"/>
                  </a:lnTo>
                  <a:lnTo>
                    <a:pt x="274840" y="1693295"/>
                  </a:lnTo>
                  <a:lnTo>
                    <a:pt x="276344" y="1696344"/>
                  </a:lnTo>
                  <a:lnTo>
                    <a:pt x="265530" y="1696961"/>
                  </a:lnTo>
                  <a:lnTo>
                    <a:pt x="265726" y="1699657"/>
                  </a:lnTo>
                  <a:lnTo>
                    <a:pt x="277344" y="1698370"/>
                  </a:lnTo>
                  <a:lnTo>
                    <a:pt x="278575" y="1700864"/>
                  </a:lnTo>
                  <a:lnTo>
                    <a:pt x="265930" y="1702465"/>
                  </a:lnTo>
                  <a:lnTo>
                    <a:pt x="267292" y="1721168"/>
                  </a:lnTo>
                  <a:lnTo>
                    <a:pt x="284949" y="1721168"/>
                  </a:lnTo>
                  <a:lnTo>
                    <a:pt x="283876" y="1711607"/>
                  </a:lnTo>
                  <a:lnTo>
                    <a:pt x="281497" y="1706786"/>
                  </a:lnTo>
                  <a:lnTo>
                    <a:pt x="278575" y="1700864"/>
                  </a:lnTo>
                  <a:lnTo>
                    <a:pt x="282612" y="1700352"/>
                  </a:lnTo>
                  <a:lnTo>
                    <a:pt x="282328" y="1697817"/>
                  </a:lnTo>
                  <a:lnTo>
                    <a:pt x="277344" y="1698370"/>
                  </a:lnTo>
                  <a:lnTo>
                    <a:pt x="276344" y="1696344"/>
                  </a:lnTo>
                  <a:lnTo>
                    <a:pt x="281587" y="1696045"/>
                  </a:lnTo>
                  <a:lnTo>
                    <a:pt x="282161" y="1696336"/>
                  </a:lnTo>
                  <a:lnTo>
                    <a:pt x="282125" y="1696014"/>
                  </a:lnTo>
                  <a:lnTo>
                    <a:pt x="281587" y="1696045"/>
                  </a:lnTo>
                  <a:lnTo>
                    <a:pt x="276120" y="1693275"/>
                  </a:lnTo>
                  <a:lnTo>
                    <a:pt x="281808" y="1693185"/>
                  </a:lnTo>
                  <a:close/>
                  <a:moveTo>
                    <a:pt x="166277" y="1688525"/>
                  </a:moveTo>
                  <a:lnTo>
                    <a:pt x="175795" y="1690132"/>
                  </a:lnTo>
                  <a:lnTo>
                    <a:pt x="104081" y="1692403"/>
                  </a:lnTo>
                  <a:close/>
                  <a:moveTo>
                    <a:pt x="331173" y="1678831"/>
                  </a:moveTo>
                  <a:lnTo>
                    <a:pt x="333783" y="1678682"/>
                  </a:lnTo>
                  <a:lnTo>
                    <a:pt x="338270" y="1679819"/>
                  </a:lnTo>
                  <a:lnTo>
                    <a:pt x="339229" y="1681519"/>
                  </a:lnTo>
                  <a:lnTo>
                    <a:pt x="331173" y="1692403"/>
                  </a:lnTo>
                  <a:close/>
                  <a:moveTo>
                    <a:pt x="331173" y="1678021"/>
                  </a:moveTo>
                  <a:lnTo>
                    <a:pt x="331173" y="1678831"/>
                  </a:lnTo>
                  <a:lnTo>
                    <a:pt x="320789" y="1679424"/>
                  </a:lnTo>
                  <a:close/>
                  <a:moveTo>
                    <a:pt x="347362" y="1674201"/>
                  </a:moveTo>
                  <a:cubicBezTo>
                    <a:pt x="350689" y="1676223"/>
                    <a:pt x="356011" y="1692404"/>
                    <a:pt x="345366" y="1692403"/>
                  </a:cubicBezTo>
                  <a:lnTo>
                    <a:pt x="339229" y="1681519"/>
                  </a:lnTo>
                  <a:lnTo>
                    <a:pt x="341661" y="1678232"/>
                  </a:lnTo>
                  <a:lnTo>
                    <a:pt x="345366" y="1678021"/>
                  </a:lnTo>
                  <a:cubicBezTo>
                    <a:pt x="345366" y="1674425"/>
                    <a:pt x="346253" y="1673526"/>
                    <a:pt x="347362" y="1674201"/>
                  </a:cubicBezTo>
                  <a:close/>
                  <a:moveTo>
                    <a:pt x="279770" y="1675033"/>
                  </a:moveTo>
                  <a:lnTo>
                    <a:pt x="264184" y="1678488"/>
                  </a:lnTo>
                  <a:lnTo>
                    <a:pt x="264487" y="1682638"/>
                  </a:lnTo>
                  <a:lnTo>
                    <a:pt x="280521" y="1681723"/>
                  </a:lnTo>
                  <a:close/>
                  <a:moveTo>
                    <a:pt x="104081" y="1678021"/>
                  </a:moveTo>
                  <a:lnTo>
                    <a:pt x="104081" y="1692403"/>
                  </a:lnTo>
                  <a:lnTo>
                    <a:pt x="94619" y="1698796"/>
                  </a:lnTo>
                  <a:lnTo>
                    <a:pt x="93436" y="1697797"/>
                  </a:lnTo>
                  <a:cubicBezTo>
                    <a:pt x="93436" y="1692403"/>
                    <a:pt x="96984" y="1685212"/>
                    <a:pt x="104081" y="1678021"/>
                  </a:cubicBezTo>
                  <a:close/>
                  <a:moveTo>
                    <a:pt x="331173" y="1663639"/>
                  </a:moveTo>
                  <a:cubicBezTo>
                    <a:pt x="338270" y="1663639"/>
                    <a:pt x="341818" y="1670830"/>
                    <a:pt x="341818" y="1678021"/>
                  </a:cubicBezTo>
                  <a:lnTo>
                    <a:pt x="341661" y="1678232"/>
                  </a:lnTo>
                  <a:lnTo>
                    <a:pt x="333783" y="1678682"/>
                  </a:lnTo>
                  <a:lnTo>
                    <a:pt x="331173" y="1678021"/>
                  </a:lnTo>
                  <a:close/>
                  <a:moveTo>
                    <a:pt x="250194" y="1411547"/>
                  </a:moveTo>
                  <a:lnTo>
                    <a:pt x="255091" y="1553612"/>
                  </a:lnTo>
                  <a:lnTo>
                    <a:pt x="263648" y="1671123"/>
                  </a:lnTo>
                  <a:lnTo>
                    <a:pt x="279138" y="1669406"/>
                  </a:lnTo>
                  <a:close/>
                  <a:moveTo>
                    <a:pt x="142553" y="1264233"/>
                  </a:moveTo>
                  <a:lnTo>
                    <a:pt x="140623" y="1267666"/>
                  </a:lnTo>
                  <a:lnTo>
                    <a:pt x="127083" y="1269919"/>
                  </a:lnTo>
                  <a:cubicBezTo>
                    <a:pt x="104220" y="1271717"/>
                    <a:pt x="83116" y="1271717"/>
                    <a:pt x="62011" y="1271717"/>
                  </a:cubicBezTo>
                  <a:close/>
                  <a:moveTo>
                    <a:pt x="193480" y="1259500"/>
                  </a:moveTo>
                  <a:lnTo>
                    <a:pt x="199013" y="1259659"/>
                  </a:lnTo>
                  <a:lnTo>
                    <a:pt x="179845" y="1271717"/>
                  </a:lnTo>
                  <a:cubicBezTo>
                    <a:pt x="171051" y="1275313"/>
                    <a:pt x="160499" y="1278908"/>
                    <a:pt x="146429" y="1286100"/>
                  </a:cubicBezTo>
                  <a:cubicBezTo>
                    <a:pt x="146429" y="1286100"/>
                    <a:pt x="138515" y="1278010"/>
                    <a:pt x="140494" y="1267897"/>
                  </a:cubicBezTo>
                  <a:lnTo>
                    <a:pt x="140623" y="1267666"/>
                  </a:lnTo>
                  <a:lnTo>
                    <a:pt x="184913" y="1260296"/>
                  </a:lnTo>
                  <a:close/>
                  <a:moveTo>
                    <a:pt x="202708" y="1257335"/>
                  </a:moveTo>
                  <a:lnTo>
                    <a:pt x="199899" y="1259102"/>
                  </a:lnTo>
                  <a:lnTo>
                    <a:pt x="197432" y="1259133"/>
                  </a:lnTo>
                  <a:lnTo>
                    <a:pt x="193480" y="1259500"/>
                  </a:lnTo>
                  <a:lnTo>
                    <a:pt x="190255" y="1259407"/>
                  </a:lnTo>
                  <a:close/>
                  <a:moveTo>
                    <a:pt x="145981" y="1258132"/>
                  </a:moveTo>
                  <a:lnTo>
                    <a:pt x="190255" y="1259407"/>
                  </a:lnTo>
                  <a:lnTo>
                    <a:pt x="184913" y="1260296"/>
                  </a:lnTo>
                  <a:lnTo>
                    <a:pt x="142553" y="1264233"/>
                  </a:lnTo>
                  <a:close/>
                  <a:moveTo>
                    <a:pt x="208412" y="1253351"/>
                  </a:moveTo>
                  <a:lnTo>
                    <a:pt x="208644" y="1255087"/>
                  </a:lnTo>
                  <a:cubicBezTo>
                    <a:pt x="207985" y="1256436"/>
                    <a:pt x="206226" y="1257335"/>
                    <a:pt x="202708" y="1257335"/>
                  </a:cubicBezTo>
                  <a:lnTo>
                    <a:pt x="201835" y="1253765"/>
                  </a:lnTo>
                  <a:close/>
                  <a:moveTo>
                    <a:pt x="350494" y="1244050"/>
                  </a:moveTo>
                  <a:lnTo>
                    <a:pt x="343406" y="1257335"/>
                  </a:lnTo>
                  <a:lnTo>
                    <a:pt x="343406" y="1245165"/>
                  </a:lnTo>
                  <a:close/>
                  <a:moveTo>
                    <a:pt x="118290" y="1257335"/>
                  </a:moveTo>
                  <a:lnTo>
                    <a:pt x="149582" y="1256261"/>
                  </a:lnTo>
                  <a:lnTo>
                    <a:pt x="146429" y="1257335"/>
                  </a:lnTo>
                  <a:lnTo>
                    <a:pt x="145981" y="1258132"/>
                  </a:lnTo>
                  <a:close/>
                  <a:moveTo>
                    <a:pt x="351080" y="1242952"/>
                  </a:moveTo>
                  <a:lnTo>
                    <a:pt x="357476" y="1242952"/>
                  </a:lnTo>
                  <a:lnTo>
                    <a:pt x="350494" y="1244050"/>
                  </a:lnTo>
                  <a:close/>
                  <a:moveTo>
                    <a:pt x="62011" y="1257335"/>
                  </a:moveTo>
                  <a:cubicBezTo>
                    <a:pt x="62011" y="1257335"/>
                    <a:pt x="62011" y="1271717"/>
                    <a:pt x="62011" y="1271717"/>
                  </a:cubicBezTo>
                  <a:cubicBezTo>
                    <a:pt x="47941" y="1271717"/>
                    <a:pt x="47941" y="1257335"/>
                    <a:pt x="62011" y="1257335"/>
                  </a:cubicBezTo>
                  <a:close/>
                  <a:moveTo>
                    <a:pt x="130685" y="1249801"/>
                  </a:moveTo>
                  <a:lnTo>
                    <a:pt x="130601" y="1250144"/>
                  </a:lnTo>
                  <a:cubicBezTo>
                    <a:pt x="128842" y="1253739"/>
                    <a:pt x="125325" y="1257335"/>
                    <a:pt x="118290" y="1257335"/>
                  </a:cubicBezTo>
                  <a:lnTo>
                    <a:pt x="119853" y="1250943"/>
                  </a:lnTo>
                  <a:lnTo>
                    <a:pt x="127083" y="1250144"/>
                  </a:lnTo>
                  <a:close/>
                  <a:moveTo>
                    <a:pt x="122980" y="1248431"/>
                  </a:moveTo>
                  <a:lnTo>
                    <a:pt x="120049" y="1250144"/>
                  </a:lnTo>
                  <a:lnTo>
                    <a:pt x="119853" y="1250943"/>
                  </a:lnTo>
                  <a:lnTo>
                    <a:pt x="62011" y="1257335"/>
                  </a:lnTo>
                  <a:close/>
                  <a:moveTo>
                    <a:pt x="190609" y="1244103"/>
                  </a:moveTo>
                  <a:lnTo>
                    <a:pt x="200950" y="1250144"/>
                  </a:lnTo>
                  <a:lnTo>
                    <a:pt x="201835" y="1253765"/>
                  </a:lnTo>
                  <a:lnTo>
                    <a:pt x="177207" y="1255312"/>
                  </a:lnTo>
                  <a:lnTo>
                    <a:pt x="149582" y="1256261"/>
                  </a:lnTo>
                  <a:lnTo>
                    <a:pt x="183192" y="1244808"/>
                  </a:lnTo>
                  <a:close/>
                  <a:moveTo>
                    <a:pt x="132360" y="1242952"/>
                  </a:moveTo>
                  <a:lnTo>
                    <a:pt x="131317" y="1247214"/>
                  </a:lnTo>
                  <a:lnTo>
                    <a:pt x="122980" y="1248431"/>
                  </a:lnTo>
                  <a:close/>
                  <a:moveTo>
                    <a:pt x="345038" y="1229961"/>
                  </a:moveTo>
                  <a:lnTo>
                    <a:pt x="353958" y="1237559"/>
                  </a:lnTo>
                  <a:lnTo>
                    <a:pt x="351080" y="1242952"/>
                  </a:lnTo>
                  <a:lnTo>
                    <a:pt x="343406" y="1242952"/>
                  </a:lnTo>
                  <a:lnTo>
                    <a:pt x="343406" y="1230143"/>
                  </a:lnTo>
                  <a:close/>
                  <a:moveTo>
                    <a:pt x="357475" y="1228570"/>
                  </a:moveTo>
                  <a:cubicBezTo>
                    <a:pt x="371545" y="1228570"/>
                    <a:pt x="371545" y="1242952"/>
                    <a:pt x="357476" y="1242952"/>
                  </a:cubicBezTo>
                  <a:cubicBezTo>
                    <a:pt x="357475" y="1228570"/>
                    <a:pt x="357475" y="1228570"/>
                    <a:pt x="357475" y="1228570"/>
                  </a:cubicBezTo>
                  <a:close/>
                  <a:moveTo>
                    <a:pt x="216778" y="1232355"/>
                  </a:moveTo>
                  <a:lnTo>
                    <a:pt x="216778" y="1236368"/>
                  </a:lnTo>
                  <a:lnTo>
                    <a:pt x="197432" y="1237559"/>
                  </a:lnTo>
                  <a:lnTo>
                    <a:pt x="163955" y="1242448"/>
                  </a:lnTo>
                  <a:lnTo>
                    <a:pt x="132360" y="1242952"/>
                  </a:lnTo>
                  <a:close/>
                  <a:moveTo>
                    <a:pt x="88634" y="685970"/>
                  </a:moveTo>
                  <a:lnTo>
                    <a:pt x="60469" y="688832"/>
                  </a:lnTo>
                  <a:lnTo>
                    <a:pt x="60469" y="687874"/>
                  </a:lnTo>
                  <a:close/>
                  <a:moveTo>
                    <a:pt x="94553" y="685368"/>
                  </a:moveTo>
                  <a:lnTo>
                    <a:pt x="95405" y="685512"/>
                  </a:lnTo>
                  <a:lnTo>
                    <a:pt x="88634" y="685970"/>
                  </a:lnTo>
                  <a:close/>
                  <a:moveTo>
                    <a:pt x="125844" y="683454"/>
                  </a:moveTo>
                  <a:lnTo>
                    <a:pt x="97184" y="685812"/>
                  </a:lnTo>
                  <a:lnTo>
                    <a:pt x="95405" y="685512"/>
                  </a:lnTo>
                  <a:close/>
                  <a:moveTo>
                    <a:pt x="187950" y="678345"/>
                  </a:moveTo>
                  <a:lnTo>
                    <a:pt x="188151" y="678361"/>
                  </a:lnTo>
                  <a:lnTo>
                    <a:pt x="175556" y="680093"/>
                  </a:lnTo>
                  <a:lnTo>
                    <a:pt x="125844" y="683454"/>
                  </a:lnTo>
                  <a:close/>
                  <a:moveTo>
                    <a:pt x="217229" y="676069"/>
                  </a:moveTo>
                  <a:lnTo>
                    <a:pt x="217449" y="680772"/>
                  </a:lnTo>
                  <a:lnTo>
                    <a:pt x="217913" y="680810"/>
                  </a:lnTo>
                  <a:lnTo>
                    <a:pt x="217913" y="676059"/>
                  </a:lnTo>
                  <a:close/>
                  <a:moveTo>
                    <a:pt x="196809" y="677172"/>
                  </a:moveTo>
                  <a:lnTo>
                    <a:pt x="195448" y="678962"/>
                  </a:lnTo>
                  <a:lnTo>
                    <a:pt x="188151" y="678361"/>
                  </a:lnTo>
                  <a:close/>
                  <a:moveTo>
                    <a:pt x="216876" y="668522"/>
                  </a:moveTo>
                  <a:lnTo>
                    <a:pt x="217149" y="674376"/>
                  </a:lnTo>
                  <a:lnTo>
                    <a:pt x="217913" y="674271"/>
                  </a:lnTo>
                  <a:lnTo>
                    <a:pt x="217913" y="668600"/>
                  </a:lnTo>
                  <a:close/>
                  <a:moveTo>
                    <a:pt x="50988" y="678026"/>
                  </a:moveTo>
                  <a:lnTo>
                    <a:pt x="60469" y="679624"/>
                  </a:lnTo>
                  <a:lnTo>
                    <a:pt x="60469" y="687874"/>
                  </a:lnTo>
                  <a:lnTo>
                    <a:pt x="59394" y="687947"/>
                  </a:lnTo>
                  <a:lnTo>
                    <a:pt x="49846" y="680093"/>
                  </a:lnTo>
                  <a:close/>
                  <a:moveTo>
                    <a:pt x="315430" y="660867"/>
                  </a:moveTo>
                  <a:cubicBezTo>
                    <a:pt x="329594" y="660866"/>
                    <a:pt x="329594" y="688832"/>
                    <a:pt x="315429" y="688832"/>
                  </a:cubicBezTo>
                  <a:cubicBezTo>
                    <a:pt x="315430" y="674849"/>
                    <a:pt x="315430" y="674849"/>
                    <a:pt x="315430" y="660867"/>
                  </a:cubicBezTo>
                  <a:close/>
                  <a:moveTo>
                    <a:pt x="53710" y="673099"/>
                  </a:moveTo>
                  <a:lnTo>
                    <a:pt x="50988" y="678026"/>
                  </a:lnTo>
                  <a:lnTo>
                    <a:pt x="32141" y="674849"/>
                  </a:lnTo>
                  <a:close/>
                  <a:moveTo>
                    <a:pt x="161391" y="664362"/>
                  </a:moveTo>
                  <a:lnTo>
                    <a:pt x="192370" y="666685"/>
                  </a:lnTo>
                  <a:lnTo>
                    <a:pt x="198573" y="674849"/>
                  </a:lnTo>
                  <a:lnTo>
                    <a:pt x="197428" y="676357"/>
                  </a:lnTo>
                  <a:lnTo>
                    <a:pt x="180867" y="676597"/>
                  </a:lnTo>
                  <a:lnTo>
                    <a:pt x="94553" y="685368"/>
                  </a:lnTo>
                  <a:lnTo>
                    <a:pt x="60469" y="679624"/>
                  </a:lnTo>
                  <a:lnTo>
                    <a:pt x="60469" y="672551"/>
                  </a:lnTo>
                  <a:close/>
                  <a:moveTo>
                    <a:pt x="216352" y="657324"/>
                  </a:moveTo>
                  <a:lnTo>
                    <a:pt x="216518" y="660867"/>
                  </a:lnTo>
                  <a:lnTo>
                    <a:pt x="217913" y="660867"/>
                  </a:lnTo>
                  <a:lnTo>
                    <a:pt x="217913" y="657390"/>
                  </a:lnTo>
                  <a:close/>
                  <a:moveTo>
                    <a:pt x="107319" y="660867"/>
                  </a:moveTo>
                  <a:lnTo>
                    <a:pt x="187950" y="660866"/>
                  </a:lnTo>
                  <a:lnTo>
                    <a:pt x="187950" y="660867"/>
                  </a:lnTo>
                  <a:close/>
                  <a:moveTo>
                    <a:pt x="85611" y="660866"/>
                  </a:moveTo>
                  <a:lnTo>
                    <a:pt x="104733" y="660866"/>
                  </a:lnTo>
                  <a:lnTo>
                    <a:pt x="107319" y="660867"/>
                  </a:lnTo>
                  <a:close/>
                  <a:moveTo>
                    <a:pt x="60469" y="660867"/>
                  </a:moveTo>
                  <a:lnTo>
                    <a:pt x="60469" y="672551"/>
                  </a:lnTo>
                  <a:lnTo>
                    <a:pt x="53710" y="673099"/>
                  </a:lnTo>
                  <a:close/>
                  <a:moveTo>
                    <a:pt x="57358" y="360416"/>
                  </a:moveTo>
                  <a:lnTo>
                    <a:pt x="58432" y="360392"/>
                  </a:lnTo>
                  <a:lnTo>
                    <a:pt x="57358" y="360739"/>
                  </a:lnTo>
                  <a:close/>
                  <a:moveTo>
                    <a:pt x="160593" y="335124"/>
                  </a:moveTo>
                  <a:lnTo>
                    <a:pt x="163503" y="352411"/>
                  </a:lnTo>
                  <a:lnTo>
                    <a:pt x="121887" y="358965"/>
                  </a:lnTo>
                  <a:lnTo>
                    <a:pt x="58432" y="360392"/>
                  </a:lnTo>
                  <a:lnTo>
                    <a:pt x="130090" y="337230"/>
                  </a:lnTo>
                  <a:close/>
                  <a:moveTo>
                    <a:pt x="179606" y="322439"/>
                  </a:moveTo>
                  <a:lnTo>
                    <a:pt x="180558" y="333745"/>
                  </a:lnTo>
                  <a:lnTo>
                    <a:pt x="160593" y="335124"/>
                  </a:lnTo>
                  <a:lnTo>
                    <a:pt x="159435" y="328248"/>
                  </a:lnTo>
                  <a:close/>
                  <a:moveTo>
                    <a:pt x="155955" y="307580"/>
                  </a:moveTo>
                  <a:lnTo>
                    <a:pt x="157736" y="318156"/>
                  </a:lnTo>
                  <a:lnTo>
                    <a:pt x="159435" y="328248"/>
                  </a:lnTo>
                  <a:lnTo>
                    <a:pt x="145189" y="332350"/>
                  </a:lnTo>
                  <a:lnTo>
                    <a:pt x="130090" y="337230"/>
                  </a:lnTo>
                  <a:lnTo>
                    <a:pt x="123679" y="337673"/>
                  </a:lnTo>
                  <a:cubicBezTo>
                    <a:pt x="100377" y="339447"/>
                    <a:pt x="78868" y="339447"/>
                    <a:pt x="57358" y="332350"/>
                  </a:cubicBezTo>
                  <a:lnTo>
                    <a:pt x="57358" y="360416"/>
                  </a:lnTo>
                  <a:lnTo>
                    <a:pt x="43018" y="360739"/>
                  </a:lnTo>
                  <a:cubicBezTo>
                    <a:pt x="43019" y="346544"/>
                    <a:pt x="43019" y="332350"/>
                    <a:pt x="43019" y="332350"/>
                  </a:cubicBezTo>
                  <a:cubicBezTo>
                    <a:pt x="78868" y="325253"/>
                    <a:pt x="111132" y="318156"/>
                    <a:pt x="141604" y="311059"/>
                  </a:cubicBezTo>
                  <a:close/>
                  <a:moveTo>
                    <a:pt x="44460" y="313950"/>
                  </a:moveTo>
                  <a:lnTo>
                    <a:pt x="44811" y="316381"/>
                  </a:lnTo>
                  <a:cubicBezTo>
                    <a:pt x="46604" y="318156"/>
                    <a:pt x="50188" y="318156"/>
                    <a:pt x="57358" y="318156"/>
                  </a:cubicBezTo>
                  <a:cubicBezTo>
                    <a:pt x="43019" y="332350"/>
                    <a:pt x="43019" y="318156"/>
                    <a:pt x="43019" y="318156"/>
                  </a:cubicBezTo>
                  <a:close/>
                  <a:moveTo>
                    <a:pt x="44151" y="311805"/>
                  </a:moveTo>
                  <a:lnTo>
                    <a:pt x="44453" y="313897"/>
                  </a:lnTo>
                  <a:lnTo>
                    <a:pt x="43019" y="318156"/>
                  </a:lnTo>
                  <a:close/>
                  <a:moveTo>
                    <a:pt x="154384" y="298247"/>
                  </a:moveTo>
                  <a:lnTo>
                    <a:pt x="177719" y="300024"/>
                  </a:lnTo>
                  <a:lnTo>
                    <a:pt x="177907" y="302258"/>
                  </a:lnTo>
                  <a:lnTo>
                    <a:pt x="155955" y="307580"/>
                  </a:lnTo>
                  <a:close/>
                  <a:moveTo>
                    <a:pt x="14339" y="303961"/>
                  </a:moveTo>
                  <a:cubicBezTo>
                    <a:pt x="28679" y="303961"/>
                    <a:pt x="28679" y="318156"/>
                    <a:pt x="43019" y="318156"/>
                  </a:cubicBezTo>
                  <a:cubicBezTo>
                    <a:pt x="28679" y="332350"/>
                    <a:pt x="14339" y="318156"/>
                    <a:pt x="14339" y="303961"/>
                  </a:cubicBezTo>
                  <a:close/>
                  <a:moveTo>
                    <a:pt x="229434" y="289767"/>
                  </a:moveTo>
                  <a:lnTo>
                    <a:pt x="223329" y="291247"/>
                  </a:lnTo>
                  <a:lnTo>
                    <a:pt x="223915" y="303541"/>
                  </a:lnTo>
                  <a:lnTo>
                    <a:pt x="229434" y="303961"/>
                  </a:lnTo>
                  <a:cubicBezTo>
                    <a:pt x="229434" y="303961"/>
                    <a:pt x="229434" y="303961"/>
                    <a:pt x="229434" y="289767"/>
                  </a:cubicBezTo>
                  <a:close/>
                  <a:moveTo>
                    <a:pt x="63383" y="291317"/>
                  </a:moveTo>
                  <a:lnTo>
                    <a:pt x="69094" y="291752"/>
                  </a:lnTo>
                  <a:lnTo>
                    <a:pt x="57358" y="318156"/>
                  </a:lnTo>
                  <a:close/>
                  <a:moveTo>
                    <a:pt x="52339" y="290477"/>
                  </a:moveTo>
                  <a:lnTo>
                    <a:pt x="52502" y="290489"/>
                  </a:lnTo>
                  <a:lnTo>
                    <a:pt x="44460" y="313950"/>
                  </a:lnTo>
                  <a:lnTo>
                    <a:pt x="44453" y="313897"/>
                  </a:lnTo>
                  <a:close/>
                  <a:moveTo>
                    <a:pt x="47679" y="290122"/>
                  </a:moveTo>
                  <a:lnTo>
                    <a:pt x="48012" y="290147"/>
                  </a:lnTo>
                  <a:lnTo>
                    <a:pt x="44151" y="311805"/>
                  </a:lnTo>
                  <a:lnTo>
                    <a:pt x="43019" y="303961"/>
                  </a:lnTo>
                  <a:close/>
                  <a:moveTo>
                    <a:pt x="48593" y="286888"/>
                  </a:moveTo>
                  <a:lnTo>
                    <a:pt x="48396" y="287992"/>
                  </a:lnTo>
                  <a:lnTo>
                    <a:pt x="47679" y="290122"/>
                  </a:lnTo>
                  <a:lnTo>
                    <a:pt x="43019" y="289767"/>
                  </a:lnTo>
                  <a:close/>
                  <a:moveTo>
                    <a:pt x="54591" y="283790"/>
                  </a:moveTo>
                  <a:lnTo>
                    <a:pt x="52339" y="290477"/>
                  </a:lnTo>
                  <a:lnTo>
                    <a:pt x="48012" y="290147"/>
                  </a:lnTo>
                  <a:lnTo>
                    <a:pt x="48396" y="287992"/>
                  </a:lnTo>
                  <a:lnTo>
                    <a:pt x="48805" y="286779"/>
                  </a:lnTo>
                  <a:close/>
                  <a:moveTo>
                    <a:pt x="57358" y="282361"/>
                  </a:moveTo>
                  <a:lnTo>
                    <a:pt x="57358" y="289767"/>
                  </a:lnTo>
                  <a:lnTo>
                    <a:pt x="64629" y="285768"/>
                  </a:lnTo>
                  <a:lnTo>
                    <a:pt x="63383" y="291317"/>
                  </a:lnTo>
                  <a:lnTo>
                    <a:pt x="52502" y="290489"/>
                  </a:lnTo>
                  <a:lnTo>
                    <a:pt x="54842" y="283661"/>
                  </a:lnTo>
                  <a:close/>
                  <a:moveTo>
                    <a:pt x="78996" y="277867"/>
                  </a:moveTo>
                  <a:lnTo>
                    <a:pt x="107547" y="280895"/>
                  </a:lnTo>
                  <a:lnTo>
                    <a:pt x="150692" y="276320"/>
                  </a:lnTo>
                  <a:lnTo>
                    <a:pt x="154384" y="298247"/>
                  </a:lnTo>
                  <a:lnTo>
                    <a:pt x="136226" y="296864"/>
                  </a:lnTo>
                  <a:lnTo>
                    <a:pt x="69094" y="291752"/>
                  </a:lnTo>
                  <a:lnTo>
                    <a:pt x="74060" y="280582"/>
                  </a:lnTo>
                  <a:close/>
                  <a:moveTo>
                    <a:pt x="68263" y="276729"/>
                  </a:moveTo>
                  <a:lnTo>
                    <a:pt x="75434" y="277490"/>
                  </a:lnTo>
                  <a:lnTo>
                    <a:pt x="74060" y="280582"/>
                  </a:lnTo>
                  <a:lnTo>
                    <a:pt x="64629" y="285768"/>
                  </a:lnTo>
                  <a:lnTo>
                    <a:pt x="66448" y="277667"/>
                  </a:lnTo>
                  <a:close/>
                  <a:moveTo>
                    <a:pt x="57605" y="275599"/>
                  </a:moveTo>
                  <a:lnTo>
                    <a:pt x="66696" y="276563"/>
                  </a:lnTo>
                  <a:lnTo>
                    <a:pt x="66448" y="277667"/>
                  </a:lnTo>
                  <a:lnTo>
                    <a:pt x="57358" y="282361"/>
                  </a:lnTo>
                  <a:lnTo>
                    <a:pt x="57358" y="276320"/>
                  </a:lnTo>
                  <a:close/>
                  <a:moveTo>
                    <a:pt x="57358" y="275573"/>
                  </a:moveTo>
                  <a:lnTo>
                    <a:pt x="57358" y="276320"/>
                  </a:lnTo>
                  <a:lnTo>
                    <a:pt x="54842" y="283661"/>
                  </a:lnTo>
                  <a:lnTo>
                    <a:pt x="54591" y="283790"/>
                  </a:lnTo>
                  <a:close/>
                  <a:moveTo>
                    <a:pt x="25408" y="276569"/>
                  </a:moveTo>
                  <a:lnTo>
                    <a:pt x="27014" y="283050"/>
                  </a:lnTo>
                  <a:lnTo>
                    <a:pt x="14339" y="303961"/>
                  </a:lnTo>
                  <a:close/>
                  <a:moveTo>
                    <a:pt x="31547" y="275573"/>
                  </a:moveTo>
                  <a:lnTo>
                    <a:pt x="41226" y="275573"/>
                  </a:lnTo>
                  <a:cubicBezTo>
                    <a:pt x="43019" y="275572"/>
                    <a:pt x="43019" y="275572"/>
                    <a:pt x="43019" y="275572"/>
                  </a:cubicBezTo>
                  <a:cubicBezTo>
                    <a:pt x="43019" y="275572"/>
                    <a:pt x="43019" y="289767"/>
                    <a:pt x="43019" y="289767"/>
                  </a:cubicBezTo>
                  <a:cubicBezTo>
                    <a:pt x="28679" y="289767"/>
                    <a:pt x="28679" y="289767"/>
                    <a:pt x="28679" y="289767"/>
                  </a:cubicBezTo>
                  <a:lnTo>
                    <a:pt x="27014" y="283050"/>
                  </a:lnTo>
                  <a:close/>
                  <a:moveTo>
                    <a:pt x="32854" y="273416"/>
                  </a:moveTo>
                  <a:lnTo>
                    <a:pt x="31547" y="275573"/>
                  </a:lnTo>
                  <a:lnTo>
                    <a:pt x="28679" y="275573"/>
                  </a:lnTo>
                  <a:close/>
                  <a:moveTo>
                    <a:pt x="54751" y="269121"/>
                  </a:moveTo>
                  <a:lnTo>
                    <a:pt x="48805" y="286779"/>
                  </a:lnTo>
                  <a:lnTo>
                    <a:pt x="48593" y="286888"/>
                  </a:lnTo>
                  <a:lnTo>
                    <a:pt x="51435" y="270944"/>
                  </a:lnTo>
                  <a:close/>
                  <a:moveTo>
                    <a:pt x="61004" y="265681"/>
                  </a:moveTo>
                  <a:lnTo>
                    <a:pt x="57605" y="275599"/>
                  </a:lnTo>
                  <a:lnTo>
                    <a:pt x="57358" y="275572"/>
                  </a:lnTo>
                  <a:lnTo>
                    <a:pt x="60617" y="265894"/>
                  </a:lnTo>
                  <a:close/>
                  <a:moveTo>
                    <a:pt x="52834" y="263098"/>
                  </a:moveTo>
                  <a:lnTo>
                    <a:pt x="51435" y="270944"/>
                  </a:lnTo>
                  <a:lnTo>
                    <a:pt x="43019" y="275572"/>
                  </a:lnTo>
                  <a:lnTo>
                    <a:pt x="43473" y="267932"/>
                  </a:lnTo>
                  <a:close/>
                  <a:moveTo>
                    <a:pt x="63396" y="257643"/>
                  </a:moveTo>
                  <a:lnTo>
                    <a:pt x="60617" y="265894"/>
                  </a:lnTo>
                  <a:lnTo>
                    <a:pt x="54751" y="269121"/>
                  </a:lnTo>
                  <a:lnTo>
                    <a:pt x="57358" y="261378"/>
                  </a:lnTo>
                  <a:lnTo>
                    <a:pt x="57610" y="260631"/>
                  </a:lnTo>
                  <a:close/>
                  <a:moveTo>
                    <a:pt x="79865" y="256678"/>
                  </a:moveTo>
                  <a:lnTo>
                    <a:pt x="77363" y="272029"/>
                  </a:lnTo>
                  <a:lnTo>
                    <a:pt x="68263" y="276729"/>
                  </a:lnTo>
                  <a:lnTo>
                    <a:pt x="66696" y="276563"/>
                  </a:lnTo>
                  <a:lnTo>
                    <a:pt x="68113" y="270250"/>
                  </a:lnTo>
                  <a:close/>
                  <a:moveTo>
                    <a:pt x="173525" y="250214"/>
                  </a:moveTo>
                  <a:lnTo>
                    <a:pt x="186415" y="261378"/>
                  </a:lnTo>
                  <a:lnTo>
                    <a:pt x="174124" y="257323"/>
                  </a:lnTo>
                  <a:close/>
                  <a:moveTo>
                    <a:pt x="82127" y="254066"/>
                  </a:moveTo>
                  <a:lnTo>
                    <a:pt x="79865" y="256678"/>
                  </a:lnTo>
                  <a:lnTo>
                    <a:pt x="80110" y="255175"/>
                  </a:lnTo>
                  <a:close/>
                  <a:moveTo>
                    <a:pt x="200755" y="247184"/>
                  </a:moveTo>
                  <a:cubicBezTo>
                    <a:pt x="200755" y="247184"/>
                    <a:pt x="200754" y="261378"/>
                    <a:pt x="186415" y="261378"/>
                  </a:cubicBezTo>
                  <a:cubicBezTo>
                    <a:pt x="186415" y="247184"/>
                    <a:pt x="186415" y="247184"/>
                    <a:pt x="200755" y="247184"/>
                  </a:cubicBezTo>
                  <a:close/>
                  <a:moveTo>
                    <a:pt x="44265" y="254589"/>
                  </a:moveTo>
                  <a:lnTo>
                    <a:pt x="43473" y="267932"/>
                  </a:lnTo>
                  <a:lnTo>
                    <a:pt x="32854" y="273416"/>
                  </a:lnTo>
                  <a:close/>
                  <a:moveTo>
                    <a:pt x="145927" y="248019"/>
                  </a:moveTo>
                  <a:lnTo>
                    <a:pt x="174124" y="257323"/>
                  </a:lnTo>
                  <a:lnTo>
                    <a:pt x="175913" y="278572"/>
                  </a:lnTo>
                  <a:lnTo>
                    <a:pt x="157736" y="275573"/>
                  </a:lnTo>
                  <a:lnTo>
                    <a:pt x="150692" y="276320"/>
                  </a:lnTo>
                  <a:close/>
                  <a:moveTo>
                    <a:pt x="61839" y="248071"/>
                  </a:moveTo>
                  <a:lnTo>
                    <a:pt x="57610" y="260631"/>
                  </a:lnTo>
                  <a:lnTo>
                    <a:pt x="52834" y="263098"/>
                  </a:lnTo>
                  <a:lnTo>
                    <a:pt x="53773" y="257830"/>
                  </a:lnTo>
                  <a:close/>
                  <a:moveTo>
                    <a:pt x="81585" y="246120"/>
                  </a:moveTo>
                  <a:lnTo>
                    <a:pt x="80110" y="255175"/>
                  </a:lnTo>
                  <a:lnTo>
                    <a:pt x="61004" y="265681"/>
                  </a:lnTo>
                  <a:lnTo>
                    <a:pt x="63838" y="257415"/>
                  </a:lnTo>
                  <a:lnTo>
                    <a:pt x="69905" y="254281"/>
                  </a:lnTo>
                  <a:close/>
                  <a:moveTo>
                    <a:pt x="144854" y="241650"/>
                  </a:moveTo>
                  <a:lnTo>
                    <a:pt x="145927" y="248019"/>
                  </a:lnTo>
                  <a:lnTo>
                    <a:pt x="138019" y="245410"/>
                  </a:lnTo>
                  <a:close/>
                  <a:moveTo>
                    <a:pt x="125060" y="241134"/>
                  </a:moveTo>
                  <a:lnTo>
                    <a:pt x="138019" y="245410"/>
                  </a:lnTo>
                  <a:lnTo>
                    <a:pt x="78996" y="277867"/>
                  </a:lnTo>
                  <a:lnTo>
                    <a:pt x="75434" y="277490"/>
                  </a:lnTo>
                  <a:lnTo>
                    <a:pt x="77075" y="273798"/>
                  </a:lnTo>
                  <a:lnTo>
                    <a:pt x="77363" y="272029"/>
                  </a:lnTo>
                  <a:lnTo>
                    <a:pt x="84245" y="268475"/>
                  </a:lnTo>
                  <a:cubicBezTo>
                    <a:pt x="96792" y="261378"/>
                    <a:pt x="107547" y="254281"/>
                    <a:pt x="114717" y="247184"/>
                  </a:cubicBezTo>
                  <a:close/>
                  <a:moveTo>
                    <a:pt x="171401" y="233156"/>
                  </a:moveTo>
                  <a:lnTo>
                    <a:pt x="172118" y="233499"/>
                  </a:lnTo>
                  <a:lnTo>
                    <a:pt x="173525" y="250214"/>
                  </a:lnTo>
                  <a:lnTo>
                    <a:pt x="172075" y="248958"/>
                  </a:lnTo>
                  <a:cubicBezTo>
                    <a:pt x="168490" y="247184"/>
                    <a:pt x="164906" y="247184"/>
                    <a:pt x="157736" y="247184"/>
                  </a:cubicBezTo>
                  <a:cubicBezTo>
                    <a:pt x="157736" y="240087"/>
                    <a:pt x="161321" y="236538"/>
                    <a:pt x="164906" y="234764"/>
                  </a:cubicBezTo>
                  <a:close/>
                  <a:moveTo>
                    <a:pt x="172075" y="232989"/>
                  </a:moveTo>
                  <a:cubicBezTo>
                    <a:pt x="172075" y="232989"/>
                    <a:pt x="186415" y="232989"/>
                    <a:pt x="200755" y="247184"/>
                  </a:cubicBezTo>
                  <a:lnTo>
                    <a:pt x="172118" y="233499"/>
                  </a:lnTo>
                  <a:close/>
                  <a:moveTo>
                    <a:pt x="170845" y="232891"/>
                  </a:moveTo>
                  <a:lnTo>
                    <a:pt x="172075" y="232989"/>
                  </a:lnTo>
                  <a:lnTo>
                    <a:pt x="171401" y="233156"/>
                  </a:lnTo>
                  <a:close/>
                  <a:moveTo>
                    <a:pt x="70726" y="237320"/>
                  </a:moveTo>
                  <a:lnTo>
                    <a:pt x="63838" y="257415"/>
                  </a:lnTo>
                  <a:lnTo>
                    <a:pt x="63396" y="257643"/>
                  </a:lnTo>
                  <a:lnTo>
                    <a:pt x="69905" y="238312"/>
                  </a:lnTo>
                  <a:close/>
                  <a:moveTo>
                    <a:pt x="164381" y="230912"/>
                  </a:moveTo>
                  <a:lnTo>
                    <a:pt x="169721" y="232354"/>
                  </a:lnTo>
                  <a:lnTo>
                    <a:pt x="170845" y="232891"/>
                  </a:lnTo>
                  <a:lnTo>
                    <a:pt x="162065" y="232186"/>
                  </a:lnTo>
                  <a:close/>
                  <a:moveTo>
                    <a:pt x="146810" y="230962"/>
                  </a:moveTo>
                  <a:lnTo>
                    <a:pt x="162065" y="232186"/>
                  </a:lnTo>
                  <a:lnTo>
                    <a:pt x="144854" y="241650"/>
                  </a:lnTo>
                  <a:lnTo>
                    <a:pt x="143396" y="232989"/>
                  </a:lnTo>
                  <a:close/>
                  <a:moveTo>
                    <a:pt x="100377" y="232989"/>
                  </a:moveTo>
                  <a:lnTo>
                    <a:pt x="112924" y="237129"/>
                  </a:lnTo>
                  <a:lnTo>
                    <a:pt x="82127" y="254066"/>
                  </a:lnTo>
                  <a:close/>
                  <a:moveTo>
                    <a:pt x="127027" y="229374"/>
                  </a:moveTo>
                  <a:lnTo>
                    <a:pt x="142977" y="230654"/>
                  </a:lnTo>
                  <a:lnTo>
                    <a:pt x="125060" y="241134"/>
                  </a:lnTo>
                  <a:lnTo>
                    <a:pt x="112924" y="237129"/>
                  </a:lnTo>
                  <a:close/>
                  <a:moveTo>
                    <a:pt x="172075" y="226681"/>
                  </a:moveTo>
                  <a:lnTo>
                    <a:pt x="172075" y="232989"/>
                  </a:lnTo>
                  <a:lnTo>
                    <a:pt x="169721" y="232354"/>
                  </a:lnTo>
                  <a:lnTo>
                    <a:pt x="165461" y="230318"/>
                  </a:lnTo>
                  <a:close/>
                  <a:moveTo>
                    <a:pt x="44686" y="231884"/>
                  </a:moveTo>
                  <a:lnTo>
                    <a:pt x="43019" y="232989"/>
                  </a:lnTo>
                  <a:lnTo>
                    <a:pt x="43430" y="231971"/>
                  </a:lnTo>
                  <a:close/>
                  <a:moveTo>
                    <a:pt x="49370" y="231561"/>
                  </a:moveTo>
                  <a:lnTo>
                    <a:pt x="46603" y="250732"/>
                  </a:lnTo>
                  <a:lnTo>
                    <a:pt x="44265" y="254589"/>
                  </a:lnTo>
                  <a:lnTo>
                    <a:pt x="44811" y="245409"/>
                  </a:lnTo>
                  <a:lnTo>
                    <a:pt x="49063" y="231582"/>
                  </a:lnTo>
                  <a:close/>
                  <a:moveTo>
                    <a:pt x="27764" y="232687"/>
                  </a:moveTo>
                  <a:lnTo>
                    <a:pt x="28679" y="232989"/>
                  </a:lnTo>
                  <a:lnTo>
                    <a:pt x="42083" y="232064"/>
                  </a:lnTo>
                  <a:lnTo>
                    <a:pt x="43019" y="232989"/>
                  </a:lnTo>
                  <a:lnTo>
                    <a:pt x="25408" y="276569"/>
                  </a:lnTo>
                  <a:lnTo>
                    <a:pt x="22853" y="266257"/>
                  </a:lnTo>
                  <a:cubicBezTo>
                    <a:pt x="22405" y="257830"/>
                    <a:pt x="23302" y="248958"/>
                    <a:pt x="25094" y="240087"/>
                  </a:cubicBezTo>
                  <a:close/>
                  <a:moveTo>
                    <a:pt x="72722" y="229948"/>
                  </a:moveTo>
                  <a:lnTo>
                    <a:pt x="69905" y="238312"/>
                  </a:lnTo>
                  <a:lnTo>
                    <a:pt x="61839" y="248071"/>
                  </a:lnTo>
                  <a:lnTo>
                    <a:pt x="67828" y="230286"/>
                  </a:lnTo>
                  <a:close/>
                  <a:moveTo>
                    <a:pt x="77067" y="229648"/>
                  </a:moveTo>
                  <a:lnTo>
                    <a:pt x="70726" y="237320"/>
                  </a:lnTo>
                  <a:lnTo>
                    <a:pt x="73265" y="229910"/>
                  </a:lnTo>
                  <a:close/>
                  <a:moveTo>
                    <a:pt x="105755" y="227667"/>
                  </a:moveTo>
                  <a:lnTo>
                    <a:pt x="109410" y="227960"/>
                  </a:lnTo>
                  <a:lnTo>
                    <a:pt x="100377" y="232989"/>
                  </a:lnTo>
                  <a:lnTo>
                    <a:pt x="81585" y="246120"/>
                  </a:lnTo>
                  <a:lnTo>
                    <a:pt x="84351" y="229145"/>
                  </a:lnTo>
                  <a:close/>
                  <a:moveTo>
                    <a:pt x="153402" y="224556"/>
                  </a:moveTo>
                  <a:lnTo>
                    <a:pt x="165461" y="230318"/>
                  </a:lnTo>
                  <a:lnTo>
                    <a:pt x="164381" y="230912"/>
                  </a:lnTo>
                  <a:lnTo>
                    <a:pt x="152358" y="227666"/>
                  </a:lnTo>
                  <a:lnTo>
                    <a:pt x="146810" y="230962"/>
                  </a:lnTo>
                  <a:lnTo>
                    <a:pt x="142977" y="230654"/>
                  </a:lnTo>
                  <a:close/>
                  <a:moveTo>
                    <a:pt x="49814" y="228485"/>
                  </a:moveTo>
                  <a:lnTo>
                    <a:pt x="49637" y="229714"/>
                  </a:lnTo>
                  <a:lnTo>
                    <a:pt x="49063" y="231582"/>
                  </a:lnTo>
                  <a:lnTo>
                    <a:pt x="44686" y="231884"/>
                  </a:lnTo>
                  <a:close/>
                  <a:moveTo>
                    <a:pt x="122197" y="220840"/>
                  </a:moveTo>
                  <a:lnTo>
                    <a:pt x="140647" y="221884"/>
                  </a:lnTo>
                  <a:lnTo>
                    <a:pt x="127027" y="229374"/>
                  </a:lnTo>
                  <a:lnTo>
                    <a:pt x="109410" y="227960"/>
                  </a:lnTo>
                  <a:close/>
                  <a:moveTo>
                    <a:pt x="86037" y="218795"/>
                  </a:moveTo>
                  <a:lnTo>
                    <a:pt x="84351" y="229145"/>
                  </a:lnTo>
                  <a:lnTo>
                    <a:pt x="77067" y="229648"/>
                  </a:lnTo>
                  <a:close/>
                  <a:moveTo>
                    <a:pt x="28679" y="218795"/>
                  </a:moveTo>
                  <a:lnTo>
                    <a:pt x="31698" y="221783"/>
                  </a:lnTo>
                  <a:lnTo>
                    <a:pt x="27764" y="232687"/>
                  </a:lnTo>
                  <a:lnTo>
                    <a:pt x="23301" y="231215"/>
                  </a:lnTo>
                  <a:cubicBezTo>
                    <a:pt x="21509" y="229441"/>
                    <a:pt x="21509" y="225892"/>
                    <a:pt x="28679" y="218795"/>
                  </a:cubicBezTo>
                  <a:close/>
                  <a:moveTo>
                    <a:pt x="49530" y="216875"/>
                  </a:moveTo>
                  <a:lnTo>
                    <a:pt x="43430" y="231971"/>
                  </a:lnTo>
                  <a:lnTo>
                    <a:pt x="42083" y="232064"/>
                  </a:lnTo>
                  <a:lnTo>
                    <a:pt x="41226" y="231215"/>
                  </a:lnTo>
                  <a:lnTo>
                    <a:pt x="31698" y="221783"/>
                  </a:lnTo>
                  <a:lnTo>
                    <a:pt x="32917" y="218405"/>
                  </a:lnTo>
                  <a:close/>
                  <a:moveTo>
                    <a:pt x="53702" y="216491"/>
                  </a:moveTo>
                  <a:lnTo>
                    <a:pt x="50066" y="228319"/>
                  </a:lnTo>
                  <a:lnTo>
                    <a:pt x="49814" y="228485"/>
                  </a:lnTo>
                  <a:lnTo>
                    <a:pt x="51516" y="216692"/>
                  </a:lnTo>
                  <a:close/>
                  <a:moveTo>
                    <a:pt x="72131" y="214794"/>
                  </a:moveTo>
                  <a:lnTo>
                    <a:pt x="71698" y="218795"/>
                  </a:lnTo>
                  <a:lnTo>
                    <a:pt x="67828" y="230286"/>
                  </a:lnTo>
                  <a:lnTo>
                    <a:pt x="49370" y="231561"/>
                  </a:lnTo>
                  <a:lnTo>
                    <a:pt x="49637" y="229714"/>
                  </a:lnTo>
                  <a:lnTo>
                    <a:pt x="50066" y="228319"/>
                  </a:lnTo>
                  <a:lnTo>
                    <a:pt x="68785" y="215912"/>
                  </a:lnTo>
                  <a:lnTo>
                    <a:pt x="71118" y="214887"/>
                  </a:lnTo>
                  <a:close/>
                  <a:moveTo>
                    <a:pt x="78143" y="214240"/>
                  </a:moveTo>
                  <a:lnTo>
                    <a:pt x="77075" y="218795"/>
                  </a:lnTo>
                  <a:lnTo>
                    <a:pt x="73265" y="229910"/>
                  </a:lnTo>
                  <a:lnTo>
                    <a:pt x="72722" y="229948"/>
                  </a:lnTo>
                  <a:lnTo>
                    <a:pt x="78007" y="214253"/>
                  </a:lnTo>
                  <a:close/>
                  <a:moveTo>
                    <a:pt x="34064" y="215226"/>
                  </a:moveTo>
                  <a:lnTo>
                    <a:pt x="32917" y="218405"/>
                  </a:lnTo>
                  <a:lnTo>
                    <a:pt x="28679" y="218795"/>
                  </a:lnTo>
                  <a:close/>
                  <a:moveTo>
                    <a:pt x="167741" y="206984"/>
                  </a:moveTo>
                  <a:lnTo>
                    <a:pt x="167146" y="209258"/>
                  </a:lnTo>
                  <a:cubicBezTo>
                    <a:pt x="164009" y="214803"/>
                    <a:pt x="159528" y="219682"/>
                    <a:pt x="154151" y="224118"/>
                  </a:cubicBezTo>
                  <a:lnTo>
                    <a:pt x="153402" y="224556"/>
                  </a:lnTo>
                  <a:lnTo>
                    <a:pt x="148773" y="222344"/>
                  </a:lnTo>
                  <a:lnTo>
                    <a:pt x="140647" y="221884"/>
                  </a:lnTo>
                  <a:close/>
                  <a:moveTo>
                    <a:pt x="138577" y="208185"/>
                  </a:moveTo>
                  <a:lnTo>
                    <a:pt x="129056" y="217021"/>
                  </a:lnTo>
                  <a:lnTo>
                    <a:pt x="122197" y="220840"/>
                  </a:lnTo>
                  <a:lnTo>
                    <a:pt x="86037" y="218795"/>
                  </a:lnTo>
                  <a:lnTo>
                    <a:pt x="87403" y="213388"/>
                  </a:lnTo>
                  <a:lnTo>
                    <a:pt x="105754" y="211698"/>
                  </a:lnTo>
                  <a:close/>
                  <a:moveTo>
                    <a:pt x="78781" y="211522"/>
                  </a:moveTo>
                  <a:lnTo>
                    <a:pt x="78446" y="212950"/>
                  </a:lnTo>
                  <a:lnTo>
                    <a:pt x="78007" y="214253"/>
                  </a:lnTo>
                  <a:lnTo>
                    <a:pt x="72131" y="214794"/>
                  </a:lnTo>
                  <a:lnTo>
                    <a:pt x="72171" y="214425"/>
                  </a:lnTo>
                  <a:close/>
                  <a:moveTo>
                    <a:pt x="168302" y="204839"/>
                  </a:moveTo>
                  <a:lnTo>
                    <a:pt x="168257" y="205009"/>
                  </a:lnTo>
                  <a:lnTo>
                    <a:pt x="138577" y="208185"/>
                  </a:lnTo>
                  <a:lnTo>
                    <a:pt x="140275" y="206610"/>
                  </a:lnTo>
                  <a:close/>
                  <a:moveTo>
                    <a:pt x="172075" y="204600"/>
                  </a:moveTo>
                  <a:lnTo>
                    <a:pt x="167741" y="206984"/>
                  </a:lnTo>
                  <a:lnTo>
                    <a:pt x="168257" y="205009"/>
                  </a:lnTo>
                  <a:close/>
                  <a:moveTo>
                    <a:pt x="172075" y="204600"/>
                  </a:moveTo>
                  <a:cubicBezTo>
                    <a:pt x="186415" y="204601"/>
                    <a:pt x="186415" y="218795"/>
                    <a:pt x="186415" y="218795"/>
                  </a:cubicBezTo>
                  <a:lnTo>
                    <a:pt x="172075" y="226681"/>
                  </a:lnTo>
                  <a:close/>
                  <a:moveTo>
                    <a:pt x="83188" y="209587"/>
                  </a:moveTo>
                  <a:lnTo>
                    <a:pt x="87830" y="209924"/>
                  </a:lnTo>
                  <a:lnTo>
                    <a:pt x="88285" y="209895"/>
                  </a:lnTo>
                  <a:lnTo>
                    <a:pt x="87403" y="213388"/>
                  </a:lnTo>
                  <a:lnTo>
                    <a:pt x="78143" y="214240"/>
                  </a:lnTo>
                  <a:lnTo>
                    <a:pt x="78446" y="212950"/>
                  </a:lnTo>
                  <a:lnTo>
                    <a:pt x="78868" y="211698"/>
                  </a:lnTo>
                  <a:lnTo>
                    <a:pt x="78952" y="211447"/>
                  </a:lnTo>
                  <a:close/>
                  <a:moveTo>
                    <a:pt x="79301" y="209306"/>
                  </a:moveTo>
                  <a:lnTo>
                    <a:pt x="79664" y="209332"/>
                  </a:lnTo>
                  <a:lnTo>
                    <a:pt x="78952" y="211447"/>
                  </a:lnTo>
                  <a:lnTo>
                    <a:pt x="78781" y="211522"/>
                  </a:lnTo>
                  <a:close/>
                  <a:moveTo>
                    <a:pt x="52578" y="209332"/>
                  </a:moveTo>
                  <a:lnTo>
                    <a:pt x="51516" y="216692"/>
                  </a:lnTo>
                  <a:lnTo>
                    <a:pt x="49530" y="216875"/>
                  </a:lnTo>
                  <a:close/>
                  <a:moveTo>
                    <a:pt x="56421" y="207648"/>
                  </a:moveTo>
                  <a:lnTo>
                    <a:pt x="72776" y="208833"/>
                  </a:lnTo>
                  <a:lnTo>
                    <a:pt x="72171" y="214425"/>
                  </a:lnTo>
                  <a:lnTo>
                    <a:pt x="71118" y="214887"/>
                  </a:lnTo>
                  <a:lnTo>
                    <a:pt x="53702" y="216491"/>
                  </a:lnTo>
                  <a:close/>
                  <a:moveTo>
                    <a:pt x="52858" y="207390"/>
                  </a:moveTo>
                  <a:lnTo>
                    <a:pt x="53349" y="207426"/>
                  </a:lnTo>
                  <a:lnTo>
                    <a:pt x="52578" y="209332"/>
                  </a:lnTo>
                  <a:close/>
                  <a:moveTo>
                    <a:pt x="169521" y="200176"/>
                  </a:moveTo>
                  <a:lnTo>
                    <a:pt x="172075" y="204600"/>
                  </a:lnTo>
                  <a:lnTo>
                    <a:pt x="168302" y="204839"/>
                  </a:lnTo>
                  <a:close/>
                  <a:moveTo>
                    <a:pt x="37297" y="206263"/>
                  </a:moveTo>
                  <a:lnTo>
                    <a:pt x="46573" y="206935"/>
                  </a:lnTo>
                  <a:lnTo>
                    <a:pt x="34064" y="215226"/>
                  </a:lnTo>
                  <a:close/>
                  <a:moveTo>
                    <a:pt x="53596" y="202280"/>
                  </a:moveTo>
                  <a:lnTo>
                    <a:pt x="52858" y="207390"/>
                  </a:lnTo>
                  <a:lnTo>
                    <a:pt x="46573" y="206935"/>
                  </a:lnTo>
                  <a:close/>
                  <a:moveTo>
                    <a:pt x="58323" y="200015"/>
                  </a:moveTo>
                  <a:lnTo>
                    <a:pt x="57358" y="204601"/>
                  </a:lnTo>
                  <a:lnTo>
                    <a:pt x="56421" y="207648"/>
                  </a:lnTo>
                  <a:lnTo>
                    <a:pt x="53349" y="207426"/>
                  </a:lnTo>
                  <a:lnTo>
                    <a:pt x="55916" y="201072"/>
                  </a:lnTo>
                  <a:close/>
                  <a:moveTo>
                    <a:pt x="92563" y="192958"/>
                  </a:moveTo>
                  <a:lnTo>
                    <a:pt x="89008" y="207032"/>
                  </a:lnTo>
                  <a:lnTo>
                    <a:pt x="83188" y="209587"/>
                  </a:lnTo>
                  <a:lnTo>
                    <a:pt x="79664" y="209332"/>
                  </a:lnTo>
                  <a:lnTo>
                    <a:pt x="84890" y="193813"/>
                  </a:lnTo>
                  <a:lnTo>
                    <a:pt x="87830" y="193955"/>
                  </a:lnTo>
                  <a:close/>
                  <a:moveTo>
                    <a:pt x="41081" y="195777"/>
                  </a:moveTo>
                  <a:lnTo>
                    <a:pt x="37297" y="206263"/>
                  </a:lnTo>
                  <a:lnTo>
                    <a:pt x="14339" y="204601"/>
                  </a:lnTo>
                  <a:close/>
                  <a:moveTo>
                    <a:pt x="74456" y="193309"/>
                  </a:moveTo>
                  <a:lnTo>
                    <a:pt x="82956" y="193720"/>
                  </a:lnTo>
                  <a:lnTo>
                    <a:pt x="79301" y="209306"/>
                  </a:lnTo>
                  <a:lnTo>
                    <a:pt x="72776" y="208833"/>
                  </a:lnTo>
                  <a:close/>
                  <a:moveTo>
                    <a:pt x="74500" y="192911"/>
                  </a:moveTo>
                  <a:lnTo>
                    <a:pt x="74456" y="193309"/>
                  </a:lnTo>
                  <a:lnTo>
                    <a:pt x="73679" y="193272"/>
                  </a:lnTo>
                  <a:close/>
                  <a:moveTo>
                    <a:pt x="59883" y="192605"/>
                  </a:moveTo>
                  <a:lnTo>
                    <a:pt x="73679" y="193272"/>
                  </a:lnTo>
                  <a:lnTo>
                    <a:pt x="58323" y="200015"/>
                  </a:lnTo>
                  <a:close/>
                  <a:moveTo>
                    <a:pt x="55026" y="192371"/>
                  </a:moveTo>
                  <a:lnTo>
                    <a:pt x="59348" y="192580"/>
                  </a:lnTo>
                  <a:lnTo>
                    <a:pt x="55916" y="201072"/>
                  </a:lnTo>
                  <a:lnTo>
                    <a:pt x="54445" y="201718"/>
                  </a:lnTo>
                  <a:lnTo>
                    <a:pt x="53596" y="202280"/>
                  </a:lnTo>
                  <a:close/>
                  <a:moveTo>
                    <a:pt x="55207" y="191116"/>
                  </a:moveTo>
                  <a:lnTo>
                    <a:pt x="55026" y="192371"/>
                  </a:lnTo>
                  <a:lnTo>
                    <a:pt x="51866" y="192218"/>
                  </a:lnTo>
                  <a:close/>
                  <a:moveTo>
                    <a:pt x="42527" y="191767"/>
                  </a:moveTo>
                  <a:lnTo>
                    <a:pt x="51866" y="192218"/>
                  </a:lnTo>
                  <a:lnTo>
                    <a:pt x="41081" y="195777"/>
                  </a:lnTo>
                  <a:close/>
                  <a:moveTo>
                    <a:pt x="60476" y="189789"/>
                  </a:moveTo>
                  <a:lnTo>
                    <a:pt x="59883" y="192605"/>
                  </a:lnTo>
                  <a:lnTo>
                    <a:pt x="59348" y="192580"/>
                  </a:lnTo>
                  <a:close/>
                  <a:moveTo>
                    <a:pt x="60667" y="189314"/>
                  </a:moveTo>
                  <a:lnTo>
                    <a:pt x="60476" y="189789"/>
                  </a:lnTo>
                  <a:lnTo>
                    <a:pt x="60569" y="189347"/>
                  </a:lnTo>
                  <a:close/>
                  <a:moveTo>
                    <a:pt x="87216" y="186906"/>
                  </a:moveTo>
                  <a:lnTo>
                    <a:pt x="84890" y="193813"/>
                  </a:lnTo>
                  <a:lnTo>
                    <a:pt x="82956" y="193720"/>
                  </a:lnTo>
                  <a:lnTo>
                    <a:pt x="84138" y="188679"/>
                  </a:lnTo>
                  <a:lnTo>
                    <a:pt x="84245" y="188632"/>
                  </a:lnTo>
                  <a:close/>
                  <a:moveTo>
                    <a:pt x="172075" y="176212"/>
                  </a:moveTo>
                  <a:cubicBezTo>
                    <a:pt x="172075" y="176212"/>
                    <a:pt x="186415" y="190406"/>
                    <a:pt x="172075" y="190406"/>
                  </a:cubicBezTo>
                  <a:lnTo>
                    <a:pt x="169521" y="200176"/>
                  </a:lnTo>
                  <a:lnTo>
                    <a:pt x="164906" y="192180"/>
                  </a:lnTo>
                  <a:cubicBezTo>
                    <a:pt x="161321" y="190406"/>
                    <a:pt x="157736" y="190406"/>
                    <a:pt x="157736" y="190406"/>
                  </a:cubicBezTo>
                  <a:lnTo>
                    <a:pt x="140275" y="206610"/>
                  </a:lnTo>
                  <a:lnTo>
                    <a:pt x="88285" y="209895"/>
                  </a:lnTo>
                  <a:lnTo>
                    <a:pt x="89008" y="207032"/>
                  </a:lnTo>
                  <a:lnTo>
                    <a:pt x="98585" y="202826"/>
                  </a:lnTo>
                  <a:cubicBezTo>
                    <a:pt x="108443" y="198391"/>
                    <a:pt x="117853" y="193511"/>
                    <a:pt x="125696" y="187080"/>
                  </a:cubicBezTo>
                  <a:lnTo>
                    <a:pt x="126608" y="185788"/>
                  </a:lnTo>
                  <a:close/>
                  <a:moveTo>
                    <a:pt x="85945" y="180974"/>
                  </a:moveTo>
                  <a:lnTo>
                    <a:pt x="84138" y="188679"/>
                  </a:lnTo>
                  <a:lnTo>
                    <a:pt x="74500" y="192911"/>
                  </a:lnTo>
                  <a:lnTo>
                    <a:pt x="75416" y="184448"/>
                  </a:lnTo>
                  <a:close/>
                  <a:moveTo>
                    <a:pt x="96466" y="177502"/>
                  </a:moveTo>
                  <a:lnTo>
                    <a:pt x="95273" y="182227"/>
                  </a:lnTo>
                  <a:lnTo>
                    <a:pt x="87216" y="186906"/>
                  </a:lnTo>
                  <a:lnTo>
                    <a:pt x="89622" y="179760"/>
                  </a:lnTo>
                  <a:close/>
                  <a:moveTo>
                    <a:pt x="47176" y="171474"/>
                  </a:moveTo>
                  <a:lnTo>
                    <a:pt x="43018" y="190406"/>
                  </a:lnTo>
                  <a:lnTo>
                    <a:pt x="42527" y="191767"/>
                  </a:lnTo>
                  <a:lnTo>
                    <a:pt x="14339" y="190406"/>
                  </a:lnTo>
                  <a:cubicBezTo>
                    <a:pt x="14339" y="204601"/>
                    <a:pt x="14339" y="204601"/>
                    <a:pt x="14339" y="204601"/>
                  </a:cubicBezTo>
                  <a:cubicBezTo>
                    <a:pt x="0" y="204601"/>
                    <a:pt x="0" y="204601"/>
                    <a:pt x="0" y="190406"/>
                  </a:cubicBezTo>
                  <a:close/>
                  <a:moveTo>
                    <a:pt x="143396" y="162017"/>
                  </a:moveTo>
                  <a:lnTo>
                    <a:pt x="126608" y="185788"/>
                  </a:lnTo>
                  <a:lnTo>
                    <a:pt x="92563" y="192958"/>
                  </a:lnTo>
                  <a:lnTo>
                    <a:pt x="95273" y="182227"/>
                  </a:lnTo>
                  <a:lnTo>
                    <a:pt x="111356" y="172885"/>
                  </a:lnTo>
                  <a:lnTo>
                    <a:pt x="111628" y="172500"/>
                  </a:lnTo>
                  <a:close/>
                  <a:moveTo>
                    <a:pt x="65913" y="163956"/>
                  </a:moveTo>
                  <a:lnTo>
                    <a:pt x="60569" y="189347"/>
                  </a:lnTo>
                  <a:lnTo>
                    <a:pt x="55207" y="191116"/>
                  </a:lnTo>
                  <a:lnTo>
                    <a:pt x="57358" y="176212"/>
                  </a:lnTo>
                  <a:lnTo>
                    <a:pt x="60636" y="166073"/>
                  </a:lnTo>
                  <a:close/>
                  <a:moveTo>
                    <a:pt x="77270" y="161523"/>
                  </a:moveTo>
                  <a:lnTo>
                    <a:pt x="77075" y="169115"/>
                  </a:lnTo>
                  <a:lnTo>
                    <a:pt x="75416" y="184448"/>
                  </a:lnTo>
                  <a:lnTo>
                    <a:pt x="60667" y="189314"/>
                  </a:lnTo>
                  <a:lnTo>
                    <a:pt x="71407" y="162738"/>
                  </a:lnTo>
                  <a:close/>
                  <a:moveTo>
                    <a:pt x="97151" y="157404"/>
                  </a:moveTo>
                  <a:lnTo>
                    <a:pt x="89622" y="179760"/>
                  </a:lnTo>
                  <a:lnTo>
                    <a:pt x="85945" y="180974"/>
                  </a:lnTo>
                  <a:lnTo>
                    <a:pt x="91182" y="158641"/>
                  </a:lnTo>
                  <a:close/>
                  <a:moveTo>
                    <a:pt x="126599" y="151303"/>
                  </a:moveTo>
                  <a:lnTo>
                    <a:pt x="111628" y="172500"/>
                  </a:lnTo>
                  <a:lnTo>
                    <a:pt x="96466" y="177502"/>
                  </a:lnTo>
                  <a:lnTo>
                    <a:pt x="98585" y="169115"/>
                  </a:lnTo>
                  <a:lnTo>
                    <a:pt x="99021" y="157017"/>
                  </a:lnTo>
                  <a:close/>
                  <a:moveTo>
                    <a:pt x="99230" y="151230"/>
                  </a:moveTo>
                  <a:lnTo>
                    <a:pt x="99021" y="157017"/>
                  </a:lnTo>
                  <a:lnTo>
                    <a:pt x="97151" y="157404"/>
                  </a:lnTo>
                  <a:close/>
                  <a:moveTo>
                    <a:pt x="129056" y="147823"/>
                  </a:moveTo>
                  <a:lnTo>
                    <a:pt x="132901" y="149998"/>
                  </a:lnTo>
                  <a:lnTo>
                    <a:pt x="126599" y="151303"/>
                  </a:lnTo>
                  <a:close/>
                  <a:moveTo>
                    <a:pt x="145413" y="142057"/>
                  </a:moveTo>
                  <a:cubicBezTo>
                    <a:pt x="146533" y="141613"/>
                    <a:pt x="147877" y="142500"/>
                    <a:pt x="148774" y="144275"/>
                  </a:cubicBezTo>
                  <a:cubicBezTo>
                    <a:pt x="150566" y="147823"/>
                    <a:pt x="150566" y="154920"/>
                    <a:pt x="143396" y="162017"/>
                  </a:cubicBezTo>
                  <a:cubicBezTo>
                    <a:pt x="143396" y="162017"/>
                    <a:pt x="143396" y="158469"/>
                    <a:pt x="141604" y="154920"/>
                  </a:cubicBezTo>
                  <a:lnTo>
                    <a:pt x="132901" y="149998"/>
                  </a:lnTo>
                  <a:lnTo>
                    <a:pt x="143396" y="147823"/>
                  </a:lnTo>
                  <a:cubicBezTo>
                    <a:pt x="143396" y="144275"/>
                    <a:pt x="144292" y="142500"/>
                    <a:pt x="145413" y="142057"/>
                  </a:cubicBezTo>
                  <a:close/>
                  <a:moveTo>
                    <a:pt x="76820" y="139341"/>
                  </a:moveTo>
                  <a:lnTo>
                    <a:pt x="77747" y="142944"/>
                  </a:lnTo>
                  <a:lnTo>
                    <a:pt x="77635" y="147325"/>
                  </a:lnTo>
                  <a:lnTo>
                    <a:pt x="71407" y="162738"/>
                  </a:lnTo>
                  <a:lnTo>
                    <a:pt x="66320" y="163792"/>
                  </a:lnTo>
                  <a:lnTo>
                    <a:pt x="65913" y="163956"/>
                  </a:lnTo>
                  <a:lnTo>
                    <a:pt x="66320" y="162018"/>
                  </a:lnTo>
                  <a:close/>
                  <a:moveTo>
                    <a:pt x="74936" y="119434"/>
                  </a:moveTo>
                  <a:lnTo>
                    <a:pt x="84245" y="119434"/>
                  </a:lnTo>
                  <a:cubicBezTo>
                    <a:pt x="86038" y="119434"/>
                    <a:pt x="86038" y="119434"/>
                    <a:pt x="86038" y="119434"/>
                  </a:cubicBezTo>
                  <a:lnTo>
                    <a:pt x="76820" y="139341"/>
                  </a:lnTo>
                  <a:lnTo>
                    <a:pt x="73306" y="125685"/>
                  </a:lnTo>
                  <a:close/>
                  <a:moveTo>
                    <a:pt x="71698" y="119434"/>
                  </a:moveTo>
                  <a:lnTo>
                    <a:pt x="73306" y="125685"/>
                  </a:lnTo>
                  <a:lnTo>
                    <a:pt x="71698" y="131855"/>
                  </a:lnTo>
                  <a:lnTo>
                    <a:pt x="60636" y="166073"/>
                  </a:lnTo>
                  <a:lnTo>
                    <a:pt x="47176" y="171474"/>
                  </a:lnTo>
                  <a:lnTo>
                    <a:pt x="51981" y="149597"/>
                  </a:lnTo>
                  <a:cubicBezTo>
                    <a:pt x="57358" y="137177"/>
                    <a:pt x="64528" y="126532"/>
                    <a:pt x="71698" y="119434"/>
                  </a:cubicBezTo>
                  <a:close/>
                  <a:moveTo>
                    <a:pt x="75713" y="116454"/>
                  </a:moveTo>
                  <a:lnTo>
                    <a:pt x="74936" y="119434"/>
                  </a:lnTo>
                  <a:lnTo>
                    <a:pt x="71698" y="119434"/>
                  </a:lnTo>
                  <a:close/>
                  <a:moveTo>
                    <a:pt x="91553" y="112883"/>
                  </a:moveTo>
                  <a:lnTo>
                    <a:pt x="100377" y="119434"/>
                  </a:lnTo>
                  <a:lnTo>
                    <a:pt x="91182" y="158641"/>
                  </a:lnTo>
                  <a:lnTo>
                    <a:pt x="77270" y="161523"/>
                  </a:lnTo>
                  <a:lnTo>
                    <a:pt x="77635" y="147325"/>
                  </a:lnTo>
                  <a:close/>
                  <a:moveTo>
                    <a:pt x="101611" y="91351"/>
                  </a:moveTo>
                  <a:lnTo>
                    <a:pt x="107547" y="92820"/>
                  </a:lnTo>
                  <a:cubicBezTo>
                    <a:pt x="111132" y="94594"/>
                    <a:pt x="114717" y="98143"/>
                    <a:pt x="114717" y="105240"/>
                  </a:cubicBezTo>
                  <a:lnTo>
                    <a:pt x="99230" y="151230"/>
                  </a:lnTo>
                  <a:lnTo>
                    <a:pt x="100377" y="119434"/>
                  </a:lnTo>
                  <a:close/>
                  <a:moveTo>
                    <a:pt x="125472" y="113"/>
                  </a:moveTo>
                  <a:cubicBezTo>
                    <a:pt x="136226" y="-1218"/>
                    <a:pt x="146981" y="9428"/>
                    <a:pt x="157736" y="20074"/>
                  </a:cubicBezTo>
                  <a:cubicBezTo>
                    <a:pt x="186415" y="34268"/>
                    <a:pt x="200755" y="62657"/>
                    <a:pt x="215094" y="91046"/>
                  </a:cubicBezTo>
                  <a:cubicBezTo>
                    <a:pt x="229434" y="105240"/>
                    <a:pt x="243774" y="133629"/>
                    <a:pt x="258113" y="176212"/>
                  </a:cubicBezTo>
                  <a:cubicBezTo>
                    <a:pt x="301132" y="232989"/>
                    <a:pt x="358491" y="275572"/>
                    <a:pt x="358491" y="346544"/>
                  </a:cubicBezTo>
                  <a:cubicBezTo>
                    <a:pt x="358491" y="360739"/>
                    <a:pt x="358491" y="360739"/>
                    <a:pt x="358491" y="360739"/>
                  </a:cubicBezTo>
                  <a:cubicBezTo>
                    <a:pt x="329811" y="367836"/>
                    <a:pt x="301132" y="367836"/>
                    <a:pt x="274245" y="364287"/>
                  </a:cubicBezTo>
                  <a:lnTo>
                    <a:pt x="226255" y="352701"/>
                  </a:lnTo>
                  <a:lnTo>
                    <a:pt x="232076" y="475005"/>
                  </a:lnTo>
                  <a:cubicBezTo>
                    <a:pt x="239158" y="524596"/>
                    <a:pt x="239158" y="570645"/>
                    <a:pt x="237387" y="616694"/>
                  </a:cubicBezTo>
                  <a:lnTo>
                    <a:pt x="235913" y="656028"/>
                  </a:lnTo>
                  <a:lnTo>
                    <a:pt x="301265" y="660866"/>
                  </a:lnTo>
                  <a:lnTo>
                    <a:pt x="235834" y="658137"/>
                  </a:lnTo>
                  <a:lnTo>
                    <a:pt x="235732" y="660866"/>
                  </a:lnTo>
                  <a:lnTo>
                    <a:pt x="301265" y="660866"/>
                  </a:lnTo>
                  <a:lnTo>
                    <a:pt x="315430" y="660867"/>
                  </a:lnTo>
                  <a:lnTo>
                    <a:pt x="301265" y="662813"/>
                  </a:lnTo>
                  <a:lnTo>
                    <a:pt x="244608" y="670601"/>
                  </a:lnTo>
                  <a:lnTo>
                    <a:pt x="235392" y="669911"/>
                  </a:lnTo>
                  <a:lnTo>
                    <a:pt x="235319" y="671878"/>
                  </a:lnTo>
                  <a:lnTo>
                    <a:pt x="244608" y="670601"/>
                  </a:lnTo>
                  <a:lnTo>
                    <a:pt x="301265" y="674849"/>
                  </a:lnTo>
                  <a:lnTo>
                    <a:pt x="235171" y="675809"/>
                  </a:lnTo>
                  <a:lnTo>
                    <a:pt x="234931" y="682210"/>
                  </a:lnTo>
                  <a:lnTo>
                    <a:pt x="315429" y="688832"/>
                  </a:lnTo>
                  <a:lnTo>
                    <a:pt x="234272" y="699807"/>
                  </a:lnTo>
                  <a:lnTo>
                    <a:pt x="232076" y="758383"/>
                  </a:lnTo>
                  <a:lnTo>
                    <a:pt x="233071" y="909665"/>
                  </a:lnTo>
                  <a:lnTo>
                    <a:pt x="243773" y="1013680"/>
                  </a:lnTo>
                  <a:cubicBezTo>
                    <a:pt x="250943" y="1077555"/>
                    <a:pt x="254528" y="1141429"/>
                    <a:pt x="258113" y="1205304"/>
                  </a:cubicBezTo>
                  <a:lnTo>
                    <a:pt x="259626" y="1225514"/>
                  </a:lnTo>
                  <a:lnTo>
                    <a:pt x="292403" y="1223176"/>
                  </a:lnTo>
                  <a:cubicBezTo>
                    <a:pt x="315266" y="1221379"/>
                    <a:pt x="336371" y="1221379"/>
                    <a:pt x="357475" y="1228570"/>
                  </a:cubicBezTo>
                  <a:lnTo>
                    <a:pt x="345038" y="1229961"/>
                  </a:lnTo>
                  <a:lnTo>
                    <a:pt x="343406" y="1228570"/>
                  </a:lnTo>
                  <a:cubicBezTo>
                    <a:pt x="322301" y="1228570"/>
                    <a:pt x="302955" y="1228570"/>
                    <a:pt x="284708" y="1228795"/>
                  </a:cubicBezTo>
                  <a:lnTo>
                    <a:pt x="259927" y="1229543"/>
                  </a:lnTo>
                  <a:lnTo>
                    <a:pt x="260238" y="1233692"/>
                  </a:lnTo>
                  <a:lnTo>
                    <a:pt x="343406" y="1228570"/>
                  </a:lnTo>
                  <a:lnTo>
                    <a:pt x="343406" y="1230143"/>
                  </a:lnTo>
                  <a:lnTo>
                    <a:pt x="260664" y="1239394"/>
                  </a:lnTo>
                  <a:lnTo>
                    <a:pt x="260931" y="1242952"/>
                  </a:lnTo>
                  <a:lnTo>
                    <a:pt x="292403" y="1242952"/>
                  </a:lnTo>
                  <a:lnTo>
                    <a:pt x="343406" y="1242952"/>
                  </a:lnTo>
                  <a:lnTo>
                    <a:pt x="343406" y="1245165"/>
                  </a:lnTo>
                  <a:lnTo>
                    <a:pt x="296644" y="1252519"/>
                  </a:lnTo>
                  <a:lnTo>
                    <a:pt x="284489" y="1251267"/>
                  </a:lnTo>
                  <a:lnTo>
                    <a:pt x="261574" y="1251555"/>
                  </a:lnTo>
                  <a:lnTo>
                    <a:pt x="262054" y="1257959"/>
                  </a:lnTo>
                  <a:lnTo>
                    <a:pt x="296644" y="1252519"/>
                  </a:lnTo>
                  <a:lnTo>
                    <a:pt x="343406" y="1257335"/>
                  </a:lnTo>
                  <a:lnTo>
                    <a:pt x="262082" y="1258336"/>
                  </a:lnTo>
                  <a:lnTo>
                    <a:pt x="272453" y="1396928"/>
                  </a:lnTo>
                  <a:cubicBezTo>
                    <a:pt x="272453" y="1460803"/>
                    <a:pt x="279623" y="1524678"/>
                    <a:pt x="286792" y="1588552"/>
                  </a:cubicBezTo>
                  <a:lnTo>
                    <a:pt x="294932" y="1667655"/>
                  </a:lnTo>
                  <a:lnTo>
                    <a:pt x="331173" y="1663639"/>
                  </a:lnTo>
                  <a:lnTo>
                    <a:pt x="295336" y="1671583"/>
                  </a:lnTo>
                  <a:lnTo>
                    <a:pt x="296287" y="1680823"/>
                  </a:lnTo>
                  <a:lnTo>
                    <a:pt x="320789" y="1679424"/>
                  </a:lnTo>
                  <a:lnTo>
                    <a:pt x="296480" y="1682708"/>
                  </a:lnTo>
                  <a:lnTo>
                    <a:pt x="296651" y="1684364"/>
                  </a:lnTo>
                  <a:lnTo>
                    <a:pt x="297052" y="1692944"/>
                  </a:lnTo>
                  <a:lnTo>
                    <a:pt x="331173" y="1692403"/>
                  </a:lnTo>
                  <a:lnTo>
                    <a:pt x="316099" y="1694074"/>
                  </a:lnTo>
                  <a:lnTo>
                    <a:pt x="297156" y="1695156"/>
                  </a:lnTo>
                  <a:lnTo>
                    <a:pt x="297203" y="1696169"/>
                  </a:lnTo>
                  <a:lnTo>
                    <a:pt x="316099" y="1694074"/>
                  </a:lnTo>
                  <a:lnTo>
                    <a:pt x="345366" y="1692403"/>
                  </a:lnTo>
                  <a:lnTo>
                    <a:pt x="297312" y="1698490"/>
                  </a:lnTo>
                  <a:lnTo>
                    <a:pt x="301132" y="1780176"/>
                  </a:lnTo>
                  <a:cubicBezTo>
                    <a:pt x="315472" y="1893732"/>
                    <a:pt x="329811" y="2035675"/>
                    <a:pt x="329811" y="2163425"/>
                  </a:cubicBezTo>
                  <a:lnTo>
                    <a:pt x="340238" y="2321193"/>
                  </a:lnTo>
                  <a:lnTo>
                    <a:pt x="414921" y="2316837"/>
                  </a:lnTo>
                  <a:lnTo>
                    <a:pt x="340255" y="2321448"/>
                  </a:lnTo>
                  <a:lnTo>
                    <a:pt x="341441" y="2339391"/>
                  </a:lnTo>
                  <a:lnTo>
                    <a:pt x="414921" y="2333049"/>
                  </a:lnTo>
                  <a:lnTo>
                    <a:pt x="414921" y="2333483"/>
                  </a:lnTo>
                  <a:lnTo>
                    <a:pt x="341616" y="2342035"/>
                  </a:lnTo>
                  <a:lnTo>
                    <a:pt x="341931" y="2346800"/>
                  </a:lnTo>
                  <a:lnTo>
                    <a:pt x="414920" y="2346800"/>
                  </a:lnTo>
                  <a:lnTo>
                    <a:pt x="342154" y="2350171"/>
                  </a:lnTo>
                  <a:lnTo>
                    <a:pt x="342359" y="2353275"/>
                  </a:lnTo>
                  <a:lnTo>
                    <a:pt x="342468" y="2364178"/>
                  </a:lnTo>
                  <a:lnTo>
                    <a:pt x="429189" y="2361782"/>
                  </a:lnTo>
                  <a:lnTo>
                    <a:pt x="342494" y="2366839"/>
                  </a:lnTo>
                  <a:lnTo>
                    <a:pt x="344151" y="2532479"/>
                  </a:lnTo>
                  <a:lnTo>
                    <a:pt x="342780" y="2569137"/>
                  </a:lnTo>
                  <a:lnTo>
                    <a:pt x="345380" y="2586168"/>
                  </a:lnTo>
                  <a:cubicBezTo>
                    <a:pt x="359543" y="2671181"/>
                    <a:pt x="373706" y="2756195"/>
                    <a:pt x="373706" y="2841208"/>
                  </a:cubicBezTo>
                  <a:lnTo>
                    <a:pt x="372582" y="2883675"/>
                  </a:lnTo>
                  <a:lnTo>
                    <a:pt x="419386" y="2882162"/>
                  </a:lnTo>
                  <a:cubicBezTo>
                    <a:pt x="440821" y="2882583"/>
                    <a:pt x="462035" y="2884269"/>
                    <a:pt x="483249" y="2887640"/>
                  </a:cubicBezTo>
                  <a:lnTo>
                    <a:pt x="418847" y="2894104"/>
                  </a:lnTo>
                  <a:lnTo>
                    <a:pt x="423143" y="2889325"/>
                  </a:lnTo>
                  <a:cubicBezTo>
                    <a:pt x="423143" y="2884269"/>
                    <a:pt x="419607" y="2880898"/>
                    <a:pt x="412536" y="2887640"/>
                  </a:cubicBezTo>
                  <a:lnTo>
                    <a:pt x="388043" y="2890235"/>
                  </a:lnTo>
                  <a:lnTo>
                    <a:pt x="387786" y="2889326"/>
                  </a:lnTo>
                  <a:cubicBezTo>
                    <a:pt x="386018" y="2886797"/>
                    <a:pt x="383366" y="2884690"/>
                    <a:pt x="380272" y="2884058"/>
                  </a:cubicBezTo>
                  <a:lnTo>
                    <a:pt x="372499" y="2886797"/>
                  </a:lnTo>
                  <a:lnTo>
                    <a:pt x="372468" y="2887961"/>
                  </a:lnTo>
                  <a:lnTo>
                    <a:pt x="382482" y="2889325"/>
                  </a:lnTo>
                  <a:lnTo>
                    <a:pt x="382703" y="2890801"/>
                  </a:lnTo>
                  <a:lnTo>
                    <a:pt x="372364" y="2891896"/>
                  </a:lnTo>
                  <a:lnTo>
                    <a:pt x="372342" y="2892750"/>
                  </a:lnTo>
                  <a:lnTo>
                    <a:pt x="382796" y="2891421"/>
                  </a:lnTo>
                  <a:lnTo>
                    <a:pt x="383726" y="2897628"/>
                  </a:lnTo>
                  <a:lnTo>
                    <a:pt x="372182" y="2898787"/>
                  </a:lnTo>
                  <a:lnTo>
                    <a:pt x="372096" y="2902033"/>
                  </a:lnTo>
                  <a:lnTo>
                    <a:pt x="384250" y="2901124"/>
                  </a:lnTo>
                  <a:lnTo>
                    <a:pt x="372094" y="2902090"/>
                  </a:lnTo>
                  <a:lnTo>
                    <a:pt x="372081" y="2902576"/>
                  </a:lnTo>
                  <a:lnTo>
                    <a:pt x="398902" y="2902226"/>
                  </a:lnTo>
                  <a:lnTo>
                    <a:pt x="372033" y="2904396"/>
                  </a:lnTo>
                  <a:lnTo>
                    <a:pt x="372006" y="2905418"/>
                  </a:lnTo>
                  <a:lnTo>
                    <a:pt x="402592" y="2902178"/>
                  </a:lnTo>
                  <a:lnTo>
                    <a:pt x="483249" y="2901124"/>
                  </a:lnTo>
                  <a:cubicBezTo>
                    <a:pt x="462035" y="2907866"/>
                    <a:pt x="439937" y="2912080"/>
                    <a:pt x="417397" y="2914819"/>
                  </a:cubicBezTo>
                  <a:lnTo>
                    <a:pt x="371672" y="2918053"/>
                  </a:lnTo>
                  <a:lnTo>
                    <a:pt x="366625" y="3108646"/>
                  </a:lnTo>
                  <a:lnTo>
                    <a:pt x="365596" y="3145968"/>
                  </a:lnTo>
                  <a:lnTo>
                    <a:pt x="387170" y="3284780"/>
                  </a:lnTo>
                  <a:cubicBezTo>
                    <a:pt x="387170" y="3341558"/>
                    <a:pt x="401510" y="3398336"/>
                    <a:pt x="401510" y="3455113"/>
                  </a:cubicBezTo>
                  <a:cubicBezTo>
                    <a:pt x="401510" y="3483502"/>
                    <a:pt x="401510" y="3511890"/>
                    <a:pt x="401510" y="3554474"/>
                  </a:cubicBezTo>
                  <a:cubicBezTo>
                    <a:pt x="401510" y="3568668"/>
                    <a:pt x="401510" y="3582863"/>
                    <a:pt x="387170" y="3597056"/>
                  </a:cubicBezTo>
                  <a:cubicBezTo>
                    <a:pt x="383585" y="3600605"/>
                    <a:pt x="380000" y="3602380"/>
                    <a:pt x="376863" y="3602823"/>
                  </a:cubicBezTo>
                  <a:lnTo>
                    <a:pt x="369948" y="3600810"/>
                  </a:lnTo>
                  <a:lnTo>
                    <a:pt x="373707" y="3620497"/>
                  </a:lnTo>
                  <a:cubicBezTo>
                    <a:pt x="373706" y="3634665"/>
                    <a:pt x="373706" y="3663003"/>
                    <a:pt x="402032" y="3648835"/>
                  </a:cubicBezTo>
                  <a:cubicBezTo>
                    <a:pt x="430359" y="3648834"/>
                    <a:pt x="444522" y="3634665"/>
                    <a:pt x="472848" y="3634665"/>
                  </a:cubicBezTo>
                  <a:cubicBezTo>
                    <a:pt x="543663" y="3620497"/>
                    <a:pt x="628641" y="3620497"/>
                    <a:pt x="713619" y="3606327"/>
                  </a:cubicBezTo>
                  <a:cubicBezTo>
                    <a:pt x="883575" y="3606328"/>
                    <a:pt x="1067695" y="3592159"/>
                    <a:pt x="1237651" y="3592159"/>
                  </a:cubicBezTo>
                  <a:cubicBezTo>
                    <a:pt x="1421770" y="3577990"/>
                    <a:pt x="1591727" y="3563821"/>
                    <a:pt x="1761683" y="3549652"/>
                  </a:cubicBezTo>
                  <a:lnTo>
                    <a:pt x="1761687" y="3549652"/>
                  </a:lnTo>
                  <a:lnTo>
                    <a:pt x="2002454" y="3549652"/>
                  </a:lnTo>
                  <a:lnTo>
                    <a:pt x="2140038" y="3539691"/>
                  </a:lnTo>
                  <a:lnTo>
                    <a:pt x="2299878" y="3535483"/>
                  </a:lnTo>
                  <a:lnTo>
                    <a:pt x="2686142" y="3521315"/>
                  </a:lnTo>
                  <a:lnTo>
                    <a:pt x="2797355" y="3521315"/>
                  </a:lnTo>
                  <a:cubicBezTo>
                    <a:pt x="2884103" y="3521314"/>
                    <a:pt x="2972622" y="3521314"/>
                    <a:pt x="3064681" y="3521314"/>
                  </a:cubicBezTo>
                  <a:lnTo>
                    <a:pt x="3224344" y="3509443"/>
                  </a:lnTo>
                  <a:lnTo>
                    <a:pt x="3362105" y="3507146"/>
                  </a:lnTo>
                  <a:cubicBezTo>
                    <a:pt x="3532061" y="3507146"/>
                    <a:pt x="3716181" y="3492977"/>
                    <a:pt x="3886137" y="3492976"/>
                  </a:cubicBezTo>
                  <a:cubicBezTo>
                    <a:pt x="4056093" y="3478808"/>
                    <a:pt x="4240213" y="3464639"/>
                    <a:pt x="4410169" y="3450470"/>
                  </a:cubicBezTo>
                  <a:cubicBezTo>
                    <a:pt x="4580125" y="3436301"/>
                    <a:pt x="4764245" y="3436301"/>
                    <a:pt x="4934201" y="3436301"/>
                  </a:cubicBezTo>
                  <a:cubicBezTo>
                    <a:pt x="4976690" y="3429217"/>
                    <a:pt x="5019179" y="3425674"/>
                    <a:pt x="5061668" y="3423904"/>
                  </a:cubicBezTo>
                  <a:lnTo>
                    <a:pt x="5168642" y="3422417"/>
                  </a:lnTo>
                  <a:lnTo>
                    <a:pt x="5170071" y="3432536"/>
                  </a:lnTo>
                  <a:lnTo>
                    <a:pt x="5118320" y="3436301"/>
                  </a:lnTo>
                  <a:cubicBezTo>
                    <a:pt x="5005016" y="3450470"/>
                    <a:pt x="4877550" y="3450470"/>
                    <a:pt x="4764245" y="3450470"/>
                  </a:cubicBezTo>
                  <a:cubicBezTo>
                    <a:pt x="4410169" y="3464639"/>
                    <a:pt x="4056094" y="3507146"/>
                    <a:pt x="3702018" y="3521315"/>
                  </a:cubicBezTo>
                  <a:cubicBezTo>
                    <a:pt x="3347942" y="3535483"/>
                    <a:pt x="3008029" y="3535483"/>
                    <a:pt x="2653954" y="3549652"/>
                  </a:cubicBezTo>
                  <a:cubicBezTo>
                    <a:pt x="2299878" y="3549652"/>
                    <a:pt x="1945802" y="3563821"/>
                    <a:pt x="1591727" y="3592159"/>
                  </a:cubicBezTo>
                  <a:cubicBezTo>
                    <a:pt x="1407607" y="3606328"/>
                    <a:pt x="1237651" y="3606328"/>
                    <a:pt x="1053532" y="3620497"/>
                  </a:cubicBezTo>
                  <a:cubicBezTo>
                    <a:pt x="968553" y="3620496"/>
                    <a:pt x="883575" y="3620497"/>
                    <a:pt x="798597" y="3620497"/>
                  </a:cubicBezTo>
                  <a:cubicBezTo>
                    <a:pt x="713619" y="3634666"/>
                    <a:pt x="628641" y="3634665"/>
                    <a:pt x="543663" y="3634665"/>
                  </a:cubicBezTo>
                  <a:cubicBezTo>
                    <a:pt x="501174" y="3634665"/>
                    <a:pt x="472848" y="3648835"/>
                    <a:pt x="430358" y="3663003"/>
                  </a:cubicBezTo>
                  <a:cubicBezTo>
                    <a:pt x="416195" y="3677172"/>
                    <a:pt x="387870" y="3677172"/>
                    <a:pt x="373706" y="3677172"/>
                  </a:cubicBezTo>
                  <a:cubicBezTo>
                    <a:pt x="345380" y="3663003"/>
                    <a:pt x="345380" y="3620496"/>
                    <a:pt x="345380" y="3592159"/>
                  </a:cubicBezTo>
                  <a:cubicBezTo>
                    <a:pt x="331217" y="3507145"/>
                    <a:pt x="345380" y="3407963"/>
                    <a:pt x="345380" y="3308781"/>
                  </a:cubicBezTo>
                  <a:cubicBezTo>
                    <a:pt x="341840" y="3266275"/>
                    <a:pt x="340954" y="3223768"/>
                    <a:pt x="341397" y="3181040"/>
                  </a:cubicBezTo>
                  <a:lnTo>
                    <a:pt x="342878" y="3133040"/>
                  </a:lnTo>
                  <a:lnTo>
                    <a:pt x="338578" y="3102970"/>
                  </a:lnTo>
                  <a:cubicBezTo>
                    <a:pt x="331436" y="3057559"/>
                    <a:pt x="324546" y="3012647"/>
                    <a:pt x="320177" y="2966737"/>
                  </a:cubicBezTo>
                  <a:lnTo>
                    <a:pt x="317908" y="2921608"/>
                  </a:lnTo>
                  <a:lnTo>
                    <a:pt x="214537" y="2928092"/>
                  </a:lnTo>
                  <a:lnTo>
                    <a:pt x="279716" y="2915194"/>
                  </a:lnTo>
                  <a:lnTo>
                    <a:pt x="279716" y="2915194"/>
                  </a:lnTo>
                  <a:lnTo>
                    <a:pt x="279716" y="2915194"/>
                  </a:lnTo>
                  <a:lnTo>
                    <a:pt x="279717" y="2915194"/>
                  </a:lnTo>
                  <a:lnTo>
                    <a:pt x="279717" y="2915194"/>
                  </a:lnTo>
                  <a:lnTo>
                    <a:pt x="279717" y="2915194"/>
                  </a:lnTo>
                  <a:lnTo>
                    <a:pt x="279717" y="2915194"/>
                  </a:lnTo>
                  <a:lnTo>
                    <a:pt x="279717" y="2915194"/>
                  </a:lnTo>
                  <a:lnTo>
                    <a:pt x="279718" y="2915194"/>
                  </a:lnTo>
                  <a:lnTo>
                    <a:pt x="279718" y="2915194"/>
                  </a:lnTo>
                  <a:lnTo>
                    <a:pt x="285251" y="2914608"/>
                  </a:lnTo>
                  <a:lnTo>
                    <a:pt x="317385" y="2911204"/>
                  </a:lnTo>
                  <a:lnTo>
                    <a:pt x="317265" y="2908822"/>
                  </a:lnTo>
                  <a:lnTo>
                    <a:pt x="308233" y="2909552"/>
                  </a:lnTo>
                  <a:lnTo>
                    <a:pt x="285725" y="2914005"/>
                  </a:lnTo>
                  <a:lnTo>
                    <a:pt x="289965" y="2908615"/>
                  </a:lnTo>
                  <a:lnTo>
                    <a:pt x="317147" y="2906455"/>
                  </a:lnTo>
                  <a:lnTo>
                    <a:pt x="317131" y="2906143"/>
                  </a:lnTo>
                  <a:lnTo>
                    <a:pt x="296276" y="2907702"/>
                  </a:lnTo>
                  <a:lnTo>
                    <a:pt x="317120" y="2905942"/>
                  </a:lnTo>
                  <a:lnTo>
                    <a:pt x="317039" y="2904321"/>
                  </a:lnTo>
                  <a:lnTo>
                    <a:pt x="291312" y="2906903"/>
                  </a:lnTo>
                  <a:lnTo>
                    <a:pt x="294679" y="2902622"/>
                  </a:lnTo>
                  <a:lnTo>
                    <a:pt x="316812" y="2899809"/>
                  </a:lnTo>
                  <a:lnTo>
                    <a:pt x="316711" y="2897791"/>
                  </a:lnTo>
                  <a:lnTo>
                    <a:pt x="295042" y="2900087"/>
                  </a:lnTo>
                  <a:lnTo>
                    <a:pt x="290242" y="2893985"/>
                  </a:lnTo>
                  <a:lnTo>
                    <a:pt x="316415" y="2891906"/>
                  </a:lnTo>
                  <a:lnTo>
                    <a:pt x="316264" y="2888892"/>
                  </a:lnTo>
                  <a:lnTo>
                    <a:pt x="315800" y="2888903"/>
                  </a:lnTo>
                  <a:lnTo>
                    <a:pt x="316261" y="2888847"/>
                  </a:lnTo>
                  <a:lnTo>
                    <a:pt x="315472" y="2873144"/>
                  </a:lnTo>
                  <a:cubicBezTo>
                    <a:pt x="315472" y="2816366"/>
                    <a:pt x="315472" y="2759589"/>
                    <a:pt x="315472" y="2688617"/>
                  </a:cubicBezTo>
                  <a:cubicBezTo>
                    <a:pt x="315472" y="2660228"/>
                    <a:pt x="315472" y="2628291"/>
                    <a:pt x="317264" y="2596353"/>
                  </a:cubicBezTo>
                  <a:lnTo>
                    <a:pt x="321975" y="2561713"/>
                  </a:lnTo>
                  <a:lnTo>
                    <a:pt x="317054" y="2529493"/>
                  </a:lnTo>
                  <a:cubicBezTo>
                    <a:pt x="317054" y="2486986"/>
                    <a:pt x="313514" y="2444480"/>
                    <a:pt x="308202" y="2403744"/>
                  </a:cubicBezTo>
                  <a:lnTo>
                    <a:pt x="302356" y="2369181"/>
                  </a:lnTo>
                  <a:lnTo>
                    <a:pt x="172360" y="2376764"/>
                  </a:lnTo>
                  <a:cubicBezTo>
                    <a:pt x="158092" y="2376763"/>
                    <a:pt x="158092" y="2361782"/>
                    <a:pt x="172360" y="2361782"/>
                  </a:cubicBezTo>
                  <a:cubicBezTo>
                    <a:pt x="193763" y="2361782"/>
                    <a:pt x="218732" y="2361782"/>
                    <a:pt x="245485" y="2359909"/>
                  </a:cubicBezTo>
                  <a:lnTo>
                    <a:pt x="248999" y="2359360"/>
                  </a:lnTo>
                  <a:lnTo>
                    <a:pt x="293641" y="2365527"/>
                  </a:lnTo>
                  <a:lnTo>
                    <a:pt x="301700" y="2365305"/>
                  </a:lnTo>
                  <a:lnTo>
                    <a:pt x="299474" y="2352148"/>
                  </a:lnTo>
                  <a:lnTo>
                    <a:pt x="293640" y="2352418"/>
                  </a:lnTo>
                  <a:lnTo>
                    <a:pt x="293444" y="2352409"/>
                  </a:lnTo>
                  <a:lnTo>
                    <a:pt x="299362" y="2351484"/>
                  </a:lnTo>
                  <a:lnTo>
                    <a:pt x="298938" y="2348974"/>
                  </a:lnTo>
                  <a:lnTo>
                    <a:pt x="267653" y="2351214"/>
                  </a:lnTo>
                  <a:lnTo>
                    <a:pt x="264278" y="2351058"/>
                  </a:lnTo>
                  <a:lnTo>
                    <a:pt x="298612" y="2347052"/>
                  </a:lnTo>
                  <a:lnTo>
                    <a:pt x="298570" y="2346800"/>
                  </a:lnTo>
                  <a:lnTo>
                    <a:pt x="172364" y="2346800"/>
                  </a:lnTo>
                  <a:lnTo>
                    <a:pt x="172360" y="2346800"/>
                  </a:lnTo>
                  <a:lnTo>
                    <a:pt x="172360" y="2345552"/>
                  </a:lnTo>
                  <a:lnTo>
                    <a:pt x="247671" y="2338962"/>
                  </a:lnTo>
                  <a:lnTo>
                    <a:pt x="297922" y="2342969"/>
                  </a:lnTo>
                  <a:lnTo>
                    <a:pt x="296521" y="2334688"/>
                  </a:lnTo>
                  <a:lnTo>
                    <a:pt x="247671" y="2338962"/>
                  </a:lnTo>
                  <a:lnTo>
                    <a:pt x="172360" y="2332956"/>
                  </a:lnTo>
                  <a:lnTo>
                    <a:pt x="172360" y="2331819"/>
                  </a:lnTo>
                  <a:cubicBezTo>
                    <a:pt x="200897" y="2331819"/>
                    <a:pt x="225866" y="2331818"/>
                    <a:pt x="250836" y="2331818"/>
                  </a:cubicBezTo>
                  <a:lnTo>
                    <a:pt x="296035" y="2331818"/>
                  </a:lnTo>
                  <a:lnTo>
                    <a:pt x="294757" y="2324259"/>
                  </a:lnTo>
                  <a:lnTo>
                    <a:pt x="293640" y="2324328"/>
                  </a:lnTo>
                  <a:cubicBezTo>
                    <a:pt x="254403" y="2328073"/>
                    <a:pt x="215165" y="2331818"/>
                    <a:pt x="172360" y="2331819"/>
                  </a:cubicBezTo>
                  <a:lnTo>
                    <a:pt x="170901" y="2332840"/>
                  </a:lnTo>
                  <a:lnTo>
                    <a:pt x="158092" y="2331818"/>
                  </a:lnTo>
                  <a:lnTo>
                    <a:pt x="294687" y="2323850"/>
                  </a:lnTo>
                  <a:lnTo>
                    <a:pt x="288728" y="2288622"/>
                  </a:lnTo>
                  <a:cubicBezTo>
                    <a:pt x="274565" y="2104427"/>
                    <a:pt x="260402" y="1934400"/>
                    <a:pt x="260402" y="1764373"/>
                  </a:cubicBezTo>
                  <a:lnTo>
                    <a:pt x="256086" y="1721767"/>
                  </a:lnTo>
                  <a:lnTo>
                    <a:pt x="191015" y="1722966"/>
                  </a:lnTo>
                  <a:cubicBezTo>
                    <a:pt x="160854" y="1724764"/>
                    <a:pt x="132467" y="1728359"/>
                    <a:pt x="104081" y="1735551"/>
                  </a:cubicBezTo>
                  <a:cubicBezTo>
                    <a:pt x="89888" y="1735551"/>
                    <a:pt x="89888" y="1721168"/>
                    <a:pt x="104081" y="1721168"/>
                  </a:cubicBezTo>
                  <a:lnTo>
                    <a:pt x="115436" y="1719251"/>
                  </a:lnTo>
                  <a:lnTo>
                    <a:pt x="118274" y="1721168"/>
                  </a:lnTo>
                  <a:lnTo>
                    <a:pt x="256025" y="1721168"/>
                  </a:lnTo>
                  <a:lnTo>
                    <a:pt x="254280" y="1703941"/>
                  </a:lnTo>
                  <a:lnTo>
                    <a:pt x="231820" y="1706786"/>
                  </a:lnTo>
                  <a:cubicBezTo>
                    <a:pt x="192789" y="1710381"/>
                    <a:pt x="153757" y="1713977"/>
                    <a:pt x="118274" y="1721168"/>
                  </a:cubicBezTo>
                  <a:lnTo>
                    <a:pt x="118274" y="1718771"/>
                  </a:lnTo>
                  <a:lnTo>
                    <a:pt x="198050" y="1705298"/>
                  </a:lnTo>
                  <a:lnTo>
                    <a:pt x="217627" y="1704988"/>
                  </a:lnTo>
                  <a:lnTo>
                    <a:pt x="253978" y="1700959"/>
                  </a:lnTo>
                  <a:lnTo>
                    <a:pt x="253641" y="1697640"/>
                  </a:lnTo>
                  <a:lnTo>
                    <a:pt x="238162" y="1698524"/>
                  </a:lnTo>
                  <a:lnTo>
                    <a:pt x="253469" y="1695939"/>
                  </a:lnTo>
                  <a:lnTo>
                    <a:pt x="253453" y="1695780"/>
                  </a:lnTo>
                  <a:lnTo>
                    <a:pt x="235490" y="1698676"/>
                  </a:lnTo>
                  <a:lnTo>
                    <a:pt x="219401" y="1699595"/>
                  </a:lnTo>
                  <a:lnTo>
                    <a:pt x="187950" y="1701556"/>
                  </a:lnTo>
                  <a:lnTo>
                    <a:pt x="192789" y="1699595"/>
                  </a:lnTo>
                  <a:lnTo>
                    <a:pt x="194035" y="1696816"/>
                  </a:lnTo>
                  <a:lnTo>
                    <a:pt x="217627" y="1694201"/>
                  </a:lnTo>
                  <a:lnTo>
                    <a:pt x="253236" y="1693637"/>
                  </a:lnTo>
                  <a:lnTo>
                    <a:pt x="252728" y="1688620"/>
                  </a:lnTo>
                  <a:lnTo>
                    <a:pt x="194162" y="1696533"/>
                  </a:lnTo>
                  <a:lnTo>
                    <a:pt x="195006" y="1694651"/>
                  </a:lnTo>
                  <a:cubicBezTo>
                    <a:pt x="194563" y="1693302"/>
                    <a:pt x="192789" y="1692403"/>
                    <a:pt x="189241" y="1692403"/>
                  </a:cubicBezTo>
                  <a:lnTo>
                    <a:pt x="175795" y="1690132"/>
                  </a:lnTo>
                  <a:lnTo>
                    <a:pt x="217627" y="1688808"/>
                  </a:lnTo>
                  <a:lnTo>
                    <a:pt x="238859" y="1684101"/>
                  </a:lnTo>
                  <a:lnTo>
                    <a:pt x="252193" y="1683340"/>
                  </a:lnTo>
                  <a:lnTo>
                    <a:pt x="251975" y="1681194"/>
                  </a:lnTo>
                  <a:lnTo>
                    <a:pt x="238859" y="1684101"/>
                  </a:lnTo>
                  <a:lnTo>
                    <a:pt x="219401" y="1685212"/>
                  </a:lnTo>
                  <a:lnTo>
                    <a:pt x="166277" y="1688525"/>
                  </a:lnTo>
                  <a:lnTo>
                    <a:pt x="104081" y="1678021"/>
                  </a:lnTo>
                  <a:cubicBezTo>
                    <a:pt x="139564" y="1678021"/>
                    <a:pt x="178596" y="1678021"/>
                    <a:pt x="217627" y="1676223"/>
                  </a:cubicBezTo>
                  <a:lnTo>
                    <a:pt x="251096" y="1672514"/>
                  </a:lnTo>
                  <a:lnTo>
                    <a:pt x="233847" y="1502249"/>
                  </a:lnTo>
                  <a:lnTo>
                    <a:pt x="219136" y="1260239"/>
                  </a:lnTo>
                  <a:lnTo>
                    <a:pt x="199013" y="1259659"/>
                  </a:lnTo>
                  <a:lnTo>
                    <a:pt x="199899" y="1259102"/>
                  </a:lnTo>
                  <a:lnTo>
                    <a:pt x="219052" y="1258866"/>
                  </a:lnTo>
                  <a:lnTo>
                    <a:pt x="218678" y="1252706"/>
                  </a:lnTo>
                  <a:lnTo>
                    <a:pt x="208412" y="1253351"/>
                  </a:lnTo>
                  <a:lnTo>
                    <a:pt x="207985" y="1250144"/>
                  </a:lnTo>
                  <a:cubicBezTo>
                    <a:pt x="206226" y="1246548"/>
                    <a:pt x="202708" y="1242952"/>
                    <a:pt x="202708" y="1242952"/>
                  </a:cubicBezTo>
                  <a:lnTo>
                    <a:pt x="190609" y="1244103"/>
                  </a:lnTo>
                  <a:lnTo>
                    <a:pt x="188639" y="1242952"/>
                  </a:lnTo>
                  <a:lnTo>
                    <a:pt x="183192" y="1244808"/>
                  </a:lnTo>
                  <a:lnTo>
                    <a:pt x="130685" y="1249801"/>
                  </a:lnTo>
                  <a:lnTo>
                    <a:pt x="131317" y="1247214"/>
                  </a:lnTo>
                  <a:lnTo>
                    <a:pt x="163955" y="1242448"/>
                  </a:lnTo>
                  <a:lnTo>
                    <a:pt x="216778" y="1241604"/>
                  </a:lnTo>
                  <a:lnTo>
                    <a:pt x="216778" y="1242952"/>
                  </a:lnTo>
                  <a:lnTo>
                    <a:pt x="218085" y="1242953"/>
                  </a:lnTo>
                  <a:lnTo>
                    <a:pt x="218002" y="1241585"/>
                  </a:lnTo>
                  <a:lnTo>
                    <a:pt x="216778" y="1241604"/>
                  </a:lnTo>
                  <a:lnTo>
                    <a:pt x="216778" y="1236368"/>
                  </a:lnTo>
                  <a:lnTo>
                    <a:pt x="217913" y="1236298"/>
                  </a:lnTo>
                  <a:lnTo>
                    <a:pt x="217913" y="1232212"/>
                  </a:lnTo>
                  <a:lnTo>
                    <a:pt x="216778" y="1232355"/>
                  </a:lnTo>
                  <a:lnTo>
                    <a:pt x="216778" y="1228570"/>
                  </a:lnTo>
                  <a:lnTo>
                    <a:pt x="217913" y="1228489"/>
                  </a:lnTo>
                  <a:lnTo>
                    <a:pt x="217913" y="992225"/>
                  </a:lnTo>
                  <a:lnTo>
                    <a:pt x="215094" y="971097"/>
                  </a:lnTo>
                  <a:cubicBezTo>
                    <a:pt x="207924" y="907222"/>
                    <a:pt x="204340" y="843348"/>
                    <a:pt x="202547" y="781247"/>
                  </a:cubicBezTo>
                  <a:lnTo>
                    <a:pt x="201777" y="704201"/>
                  </a:lnTo>
                  <a:lnTo>
                    <a:pt x="186179" y="706311"/>
                  </a:lnTo>
                  <a:cubicBezTo>
                    <a:pt x="141915" y="709806"/>
                    <a:pt x="95880" y="709806"/>
                    <a:pt x="46305" y="702815"/>
                  </a:cubicBezTo>
                  <a:cubicBezTo>
                    <a:pt x="32140" y="702815"/>
                    <a:pt x="32141" y="688832"/>
                    <a:pt x="46305" y="688832"/>
                  </a:cubicBezTo>
                  <a:lnTo>
                    <a:pt x="59394" y="687947"/>
                  </a:lnTo>
                  <a:lnTo>
                    <a:pt x="60469" y="688832"/>
                  </a:lnTo>
                  <a:lnTo>
                    <a:pt x="97184" y="685812"/>
                  </a:lnTo>
                  <a:lnTo>
                    <a:pt x="104733" y="687084"/>
                  </a:lnTo>
                  <a:cubicBezTo>
                    <a:pt x="131292" y="688832"/>
                    <a:pt x="159620" y="688832"/>
                    <a:pt x="187949" y="688832"/>
                  </a:cubicBezTo>
                  <a:lnTo>
                    <a:pt x="195448" y="678962"/>
                  </a:lnTo>
                  <a:lnTo>
                    <a:pt x="201529" y="679462"/>
                  </a:lnTo>
                  <a:lnTo>
                    <a:pt x="201500" y="676527"/>
                  </a:lnTo>
                  <a:lnTo>
                    <a:pt x="196809" y="677172"/>
                  </a:lnTo>
                  <a:lnTo>
                    <a:pt x="197428" y="676357"/>
                  </a:lnTo>
                  <a:lnTo>
                    <a:pt x="201497" y="676298"/>
                  </a:lnTo>
                  <a:lnTo>
                    <a:pt x="201408" y="667362"/>
                  </a:lnTo>
                  <a:lnTo>
                    <a:pt x="192370" y="666685"/>
                  </a:lnTo>
                  <a:lnTo>
                    <a:pt x="187950" y="660867"/>
                  </a:lnTo>
                  <a:lnTo>
                    <a:pt x="201343" y="660867"/>
                  </a:lnTo>
                  <a:lnTo>
                    <a:pt x="201301" y="656697"/>
                  </a:lnTo>
                  <a:lnTo>
                    <a:pt x="175556" y="655623"/>
                  </a:lnTo>
                  <a:cubicBezTo>
                    <a:pt x="134833" y="653875"/>
                    <a:pt x="95880" y="653875"/>
                    <a:pt x="60469" y="660866"/>
                  </a:cubicBezTo>
                  <a:lnTo>
                    <a:pt x="85611" y="660866"/>
                  </a:lnTo>
                  <a:lnTo>
                    <a:pt x="60469" y="660867"/>
                  </a:lnTo>
                  <a:lnTo>
                    <a:pt x="32141" y="660866"/>
                  </a:lnTo>
                  <a:cubicBezTo>
                    <a:pt x="32141" y="660866"/>
                    <a:pt x="32141" y="674849"/>
                    <a:pt x="32141" y="674849"/>
                  </a:cubicBezTo>
                  <a:cubicBezTo>
                    <a:pt x="17976" y="674849"/>
                    <a:pt x="17976" y="660866"/>
                    <a:pt x="17976" y="660866"/>
                  </a:cubicBezTo>
                  <a:cubicBezTo>
                    <a:pt x="67552" y="646884"/>
                    <a:pt x="113586" y="646884"/>
                    <a:pt x="159621" y="650379"/>
                  </a:cubicBezTo>
                  <a:lnTo>
                    <a:pt x="201269" y="653463"/>
                  </a:lnTo>
                  <a:lnTo>
                    <a:pt x="200755" y="602043"/>
                  </a:lnTo>
                  <a:cubicBezTo>
                    <a:pt x="200755" y="531071"/>
                    <a:pt x="186415" y="474294"/>
                    <a:pt x="172075" y="403322"/>
                  </a:cubicBezTo>
                  <a:lnTo>
                    <a:pt x="163503" y="352411"/>
                  </a:lnTo>
                  <a:lnTo>
                    <a:pt x="182874" y="349360"/>
                  </a:lnTo>
                  <a:lnTo>
                    <a:pt x="200755" y="445905"/>
                  </a:lnTo>
                  <a:cubicBezTo>
                    <a:pt x="215094" y="502682"/>
                    <a:pt x="215094" y="573654"/>
                    <a:pt x="215094" y="630432"/>
                  </a:cubicBezTo>
                  <a:lnTo>
                    <a:pt x="216223" y="654570"/>
                  </a:lnTo>
                  <a:lnTo>
                    <a:pt x="217913" y="654695"/>
                  </a:lnTo>
                  <a:lnTo>
                    <a:pt x="217913" y="446668"/>
                  </a:lnTo>
                  <a:lnTo>
                    <a:pt x="208495" y="348413"/>
                  </a:lnTo>
                  <a:lnTo>
                    <a:pt x="200755" y="346544"/>
                  </a:lnTo>
                  <a:lnTo>
                    <a:pt x="182874" y="349360"/>
                  </a:lnTo>
                  <a:lnTo>
                    <a:pt x="181038" y="339447"/>
                  </a:lnTo>
                  <a:lnTo>
                    <a:pt x="180558" y="333745"/>
                  </a:lnTo>
                  <a:lnTo>
                    <a:pt x="200755" y="332350"/>
                  </a:lnTo>
                  <a:lnTo>
                    <a:pt x="207029" y="333116"/>
                  </a:lnTo>
                  <a:lnTo>
                    <a:pt x="205521" y="317377"/>
                  </a:lnTo>
                  <a:lnTo>
                    <a:pt x="205490" y="314985"/>
                  </a:lnTo>
                  <a:lnTo>
                    <a:pt x="179606" y="322439"/>
                  </a:lnTo>
                  <a:lnTo>
                    <a:pt x="177907" y="302258"/>
                  </a:lnTo>
                  <a:lnTo>
                    <a:pt x="184876" y="300569"/>
                  </a:lnTo>
                  <a:lnTo>
                    <a:pt x="205328" y="302126"/>
                  </a:lnTo>
                  <a:lnTo>
                    <a:pt x="205245" y="295631"/>
                  </a:lnTo>
                  <a:lnTo>
                    <a:pt x="184876" y="300569"/>
                  </a:lnTo>
                  <a:lnTo>
                    <a:pt x="177719" y="300024"/>
                  </a:lnTo>
                  <a:lnTo>
                    <a:pt x="175913" y="278572"/>
                  </a:lnTo>
                  <a:lnTo>
                    <a:pt x="205090" y="283385"/>
                  </a:lnTo>
                  <a:lnTo>
                    <a:pt x="203750" y="177459"/>
                  </a:lnTo>
                  <a:cubicBezTo>
                    <a:pt x="203750" y="177459"/>
                    <a:pt x="217913" y="177459"/>
                    <a:pt x="217913" y="177459"/>
                  </a:cubicBezTo>
                  <a:lnTo>
                    <a:pt x="223097" y="286356"/>
                  </a:lnTo>
                  <a:lnTo>
                    <a:pt x="243774" y="289767"/>
                  </a:lnTo>
                  <a:cubicBezTo>
                    <a:pt x="258113" y="289767"/>
                    <a:pt x="243774" y="303961"/>
                    <a:pt x="243774" y="303961"/>
                  </a:cubicBezTo>
                  <a:lnTo>
                    <a:pt x="224203" y="309597"/>
                  </a:lnTo>
                  <a:lnTo>
                    <a:pt x="224995" y="326232"/>
                  </a:lnTo>
                  <a:lnTo>
                    <a:pt x="225429" y="335363"/>
                  </a:lnTo>
                  <a:lnTo>
                    <a:pt x="235259" y="336564"/>
                  </a:lnTo>
                  <a:cubicBezTo>
                    <a:pt x="271557" y="343883"/>
                    <a:pt x="311887" y="357190"/>
                    <a:pt x="344151" y="346544"/>
                  </a:cubicBezTo>
                  <a:cubicBezTo>
                    <a:pt x="329811" y="318156"/>
                    <a:pt x="315472" y="275573"/>
                    <a:pt x="286792" y="247184"/>
                  </a:cubicBezTo>
                  <a:cubicBezTo>
                    <a:pt x="272453" y="232989"/>
                    <a:pt x="258113" y="204601"/>
                    <a:pt x="243774" y="176212"/>
                  </a:cubicBezTo>
                  <a:cubicBezTo>
                    <a:pt x="229434" y="147823"/>
                    <a:pt x="215094" y="119434"/>
                    <a:pt x="200755" y="105240"/>
                  </a:cubicBezTo>
                  <a:cubicBezTo>
                    <a:pt x="186415" y="76851"/>
                    <a:pt x="172075" y="48462"/>
                    <a:pt x="157736" y="34268"/>
                  </a:cubicBezTo>
                  <a:cubicBezTo>
                    <a:pt x="143396" y="34268"/>
                    <a:pt x="143396" y="20074"/>
                    <a:pt x="129056" y="20074"/>
                  </a:cubicBezTo>
                  <a:cubicBezTo>
                    <a:pt x="114717" y="20074"/>
                    <a:pt x="114717" y="34268"/>
                    <a:pt x="114717" y="48462"/>
                  </a:cubicBezTo>
                  <a:cubicBezTo>
                    <a:pt x="107547" y="55560"/>
                    <a:pt x="103962" y="66206"/>
                    <a:pt x="102170" y="78626"/>
                  </a:cubicBezTo>
                  <a:lnTo>
                    <a:pt x="101611" y="91351"/>
                  </a:lnTo>
                  <a:lnTo>
                    <a:pt x="100377" y="91046"/>
                  </a:lnTo>
                  <a:lnTo>
                    <a:pt x="91553" y="112883"/>
                  </a:lnTo>
                  <a:lnTo>
                    <a:pt x="86037" y="108789"/>
                  </a:lnTo>
                  <a:lnTo>
                    <a:pt x="75713" y="116454"/>
                  </a:lnTo>
                  <a:lnTo>
                    <a:pt x="86037" y="76851"/>
                  </a:lnTo>
                  <a:cubicBezTo>
                    <a:pt x="86037" y="48463"/>
                    <a:pt x="86037" y="20074"/>
                    <a:pt x="114717" y="5879"/>
                  </a:cubicBezTo>
                  <a:cubicBezTo>
                    <a:pt x="118302" y="2331"/>
                    <a:pt x="121887" y="557"/>
                    <a:pt x="125472" y="113"/>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77" name="Freeform 874"/>
            <p:cNvSpPr>
              <a:spLocks/>
            </p:cNvSpPr>
            <p:nvPr/>
          </p:nvSpPr>
          <p:spPr bwMode="auto">
            <a:xfrm rot="198324">
              <a:off x="1529843" y="5851302"/>
              <a:ext cx="257686" cy="227721"/>
            </a:xfrm>
            <a:custGeom>
              <a:avLst/>
              <a:gdLst>
                <a:gd name="T0" fmla="*/ 4 w 18"/>
                <a:gd name="T1" fmla="*/ 8 h 16"/>
                <a:gd name="T2" fmla="*/ 13 w 18"/>
                <a:gd name="T3" fmla="*/ 13 h 16"/>
                <a:gd name="T4" fmla="*/ 15 w 18"/>
                <a:gd name="T5" fmla="*/ 7 h 16"/>
                <a:gd name="T6" fmla="*/ 9 w 18"/>
                <a:gd name="T7" fmla="*/ 2 h 16"/>
                <a:gd name="T8" fmla="*/ 2 w 18"/>
                <a:gd name="T9" fmla="*/ 7 h 16"/>
                <a:gd name="T10" fmla="*/ 7 w 18"/>
                <a:gd name="T11" fmla="*/ 13 h 16"/>
                <a:gd name="T12" fmla="*/ 16 w 18"/>
                <a:gd name="T13" fmla="*/ 12 h 16"/>
                <a:gd name="T14" fmla="*/ 18 w 18"/>
                <a:gd name="T15" fmla="*/ 8 h 16"/>
                <a:gd name="T16" fmla="*/ 14 w 18"/>
                <a:gd name="T17" fmla="*/ 2 h 16"/>
                <a:gd name="T18" fmla="*/ 2 w 18"/>
                <a:gd name="T19" fmla="*/ 6 h 16"/>
                <a:gd name="T20" fmla="*/ 10 w 18"/>
                <a:gd name="T21" fmla="*/ 15 h 16"/>
                <a:gd name="T22" fmla="*/ 17 w 18"/>
                <a:gd name="T23" fmla="*/ 11 h 16"/>
                <a:gd name="T24" fmla="*/ 16 w 18"/>
                <a:gd name="T25" fmla="*/ 4 h 16"/>
                <a:gd name="T26" fmla="*/ 2 w 18"/>
                <a:gd name="T27" fmla="*/ 2 h 16"/>
                <a:gd name="T28" fmla="*/ 3 w 18"/>
                <a:gd name="T29" fmla="*/ 4 h 16"/>
                <a:gd name="T30" fmla="*/ 16 w 18"/>
                <a:gd name="T31" fmla="*/ 6 h 16"/>
                <a:gd name="T32" fmla="*/ 5 w 18"/>
                <a:gd name="T33" fmla="*/ 12 h 16"/>
                <a:gd name="T34" fmla="*/ 5 w 18"/>
                <a:gd name="T35" fmla="*/ 4 h 16"/>
                <a:gd name="T36" fmla="*/ 12 w 18"/>
                <a:gd name="T37" fmla="*/ 3 h 16"/>
                <a:gd name="T38" fmla="*/ 16 w 18"/>
                <a:gd name="T39" fmla="*/ 9 h 16"/>
                <a:gd name="T40" fmla="*/ 13 w 18"/>
                <a:gd name="T41" fmla="*/ 12 h 16"/>
                <a:gd name="T42" fmla="*/ 6 w 18"/>
                <a:gd name="T43" fmla="*/ 10 h 16"/>
                <a:gd name="T44" fmla="*/ 4 w 18"/>
                <a:gd name="T45" fmla="*/ 5 h 16"/>
                <a:gd name="T46" fmla="*/ 14 w 18"/>
                <a:gd name="T47" fmla="*/ 9 h 16"/>
                <a:gd name="T48" fmla="*/ 9 w 18"/>
                <a:gd name="T49" fmla="*/ 12 h 16"/>
                <a:gd name="T50" fmla="*/ 5 w 18"/>
                <a:gd name="T51" fmla="*/ 7 h 16"/>
                <a:gd name="T52" fmla="*/ 4 w 18"/>
                <a:gd name="T53"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6">
                  <a:moveTo>
                    <a:pt x="4" y="8"/>
                  </a:moveTo>
                  <a:cubicBezTo>
                    <a:pt x="5" y="11"/>
                    <a:pt x="10" y="16"/>
                    <a:pt x="13" y="13"/>
                  </a:cubicBezTo>
                  <a:cubicBezTo>
                    <a:pt x="15" y="12"/>
                    <a:pt x="16" y="9"/>
                    <a:pt x="15" y="7"/>
                  </a:cubicBezTo>
                  <a:cubicBezTo>
                    <a:pt x="14" y="4"/>
                    <a:pt x="12" y="3"/>
                    <a:pt x="9" y="2"/>
                  </a:cubicBezTo>
                  <a:cubicBezTo>
                    <a:pt x="7" y="2"/>
                    <a:pt x="2" y="3"/>
                    <a:pt x="2" y="7"/>
                  </a:cubicBezTo>
                  <a:cubicBezTo>
                    <a:pt x="2" y="9"/>
                    <a:pt x="5" y="12"/>
                    <a:pt x="7" y="13"/>
                  </a:cubicBezTo>
                  <a:cubicBezTo>
                    <a:pt x="10" y="14"/>
                    <a:pt x="13" y="15"/>
                    <a:pt x="16" y="12"/>
                  </a:cubicBezTo>
                  <a:cubicBezTo>
                    <a:pt x="17" y="11"/>
                    <a:pt x="18" y="9"/>
                    <a:pt x="18" y="8"/>
                  </a:cubicBezTo>
                  <a:cubicBezTo>
                    <a:pt x="18" y="5"/>
                    <a:pt x="16" y="3"/>
                    <a:pt x="14" y="2"/>
                  </a:cubicBezTo>
                  <a:cubicBezTo>
                    <a:pt x="10" y="0"/>
                    <a:pt x="4" y="1"/>
                    <a:pt x="2" y="6"/>
                  </a:cubicBezTo>
                  <a:cubicBezTo>
                    <a:pt x="0" y="11"/>
                    <a:pt x="6" y="15"/>
                    <a:pt x="10" y="15"/>
                  </a:cubicBezTo>
                  <a:cubicBezTo>
                    <a:pt x="13" y="15"/>
                    <a:pt x="16" y="13"/>
                    <a:pt x="17" y="11"/>
                  </a:cubicBezTo>
                  <a:cubicBezTo>
                    <a:pt x="18" y="9"/>
                    <a:pt x="18" y="6"/>
                    <a:pt x="16" y="4"/>
                  </a:cubicBezTo>
                  <a:cubicBezTo>
                    <a:pt x="13" y="0"/>
                    <a:pt x="6" y="0"/>
                    <a:pt x="2" y="2"/>
                  </a:cubicBezTo>
                  <a:cubicBezTo>
                    <a:pt x="1" y="3"/>
                    <a:pt x="2" y="4"/>
                    <a:pt x="3" y="4"/>
                  </a:cubicBezTo>
                  <a:cubicBezTo>
                    <a:pt x="7" y="2"/>
                    <a:pt x="14" y="1"/>
                    <a:pt x="16" y="6"/>
                  </a:cubicBezTo>
                  <a:cubicBezTo>
                    <a:pt x="18" y="13"/>
                    <a:pt x="9" y="15"/>
                    <a:pt x="5" y="12"/>
                  </a:cubicBezTo>
                  <a:cubicBezTo>
                    <a:pt x="2" y="9"/>
                    <a:pt x="3" y="6"/>
                    <a:pt x="5" y="4"/>
                  </a:cubicBezTo>
                  <a:cubicBezTo>
                    <a:pt x="7" y="2"/>
                    <a:pt x="10" y="2"/>
                    <a:pt x="12" y="3"/>
                  </a:cubicBezTo>
                  <a:cubicBezTo>
                    <a:pt x="15" y="4"/>
                    <a:pt x="17" y="6"/>
                    <a:pt x="16" y="9"/>
                  </a:cubicBezTo>
                  <a:cubicBezTo>
                    <a:pt x="16" y="11"/>
                    <a:pt x="15" y="12"/>
                    <a:pt x="13" y="12"/>
                  </a:cubicBezTo>
                  <a:cubicBezTo>
                    <a:pt x="11" y="13"/>
                    <a:pt x="8" y="12"/>
                    <a:pt x="6" y="10"/>
                  </a:cubicBezTo>
                  <a:cubicBezTo>
                    <a:pt x="4" y="9"/>
                    <a:pt x="2" y="6"/>
                    <a:pt x="4" y="5"/>
                  </a:cubicBezTo>
                  <a:cubicBezTo>
                    <a:pt x="8" y="2"/>
                    <a:pt x="15" y="4"/>
                    <a:pt x="14" y="9"/>
                  </a:cubicBezTo>
                  <a:cubicBezTo>
                    <a:pt x="14" y="12"/>
                    <a:pt x="12" y="13"/>
                    <a:pt x="9" y="12"/>
                  </a:cubicBezTo>
                  <a:cubicBezTo>
                    <a:pt x="7" y="11"/>
                    <a:pt x="6" y="9"/>
                    <a:pt x="5" y="7"/>
                  </a:cubicBezTo>
                  <a:cubicBezTo>
                    <a:pt x="5" y="7"/>
                    <a:pt x="3" y="7"/>
                    <a:pt x="4" y="8"/>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78" name="Freeform 1755"/>
          <p:cNvSpPr>
            <a:spLocks/>
          </p:cNvSpPr>
          <p:nvPr/>
        </p:nvSpPr>
        <p:spPr bwMode="auto">
          <a:xfrm rot="198324">
            <a:off x="5391052" y="1828771"/>
            <a:ext cx="1353389" cy="965987"/>
          </a:xfrm>
          <a:custGeom>
            <a:avLst/>
            <a:gdLst>
              <a:gd name="T0" fmla="*/ 110 w 114"/>
              <a:gd name="T1" fmla="*/ 40 h 81"/>
              <a:gd name="T2" fmla="*/ 89 w 114"/>
              <a:gd name="T3" fmla="*/ 7 h 81"/>
              <a:gd name="T4" fmla="*/ 9 w 114"/>
              <a:gd name="T5" fmla="*/ 29 h 81"/>
              <a:gd name="T6" fmla="*/ 26 w 114"/>
              <a:gd name="T7" fmla="*/ 72 h 81"/>
              <a:gd name="T8" fmla="*/ 85 w 114"/>
              <a:gd name="T9" fmla="*/ 61 h 81"/>
              <a:gd name="T10" fmla="*/ 58 w 114"/>
              <a:gd name="T11" fmla="*/ 72 h 81"/>
              <a:gd name="T12" fmla="*/ 2 w 114"/>
              <a:gd name="T13" fmla="*/ 52 h 81"/>
              <a:gd name="T14" fmla="*/ 12 w 114"/>
              <a:gd name="T15" fmla="*/ 23 h 81"/>
              <a:gd name="T16" fmla="*/ 69 w 114"/>
              <a:gd name="T17" fmla="*/ 2 h 81"/>
              <a:gd name="T18" fmla="*/ 109 w 114"/>
              <a:gd name="T19" fmla="*/ 35 h 81"/>
              <a:gd name="T20" fmla="*/ 101 w 114"/>
              <a:gd name="T21" fmla="*/ 57 h 81"/>
              <a:gd name="T22" fmla="*/ 113 w 114"/>
              <a:gd name="T23" fmla="*/ 79 h 81"/>
              <a:gd name="T24" fmla="*/ 99 w 114"/>
              <a:gd name="T25" fmla="*/ 72 h 81"/>
              <a:gd name="T26" fmla="*/ 110 w 114"/>
              <a:gd name="T27" fmla="*/ 81 h 81"/>
              <a:gd name="T28" fmla="*/ 108 w 114"/>
              <a:gd name="T29" fmla="*/ 70 h 81"/>
              <a:gd name="T30" fmla="*/ 110 w 114"/>
              <a:gd name="T31" fmla="*/ 81 h 81"/>
              <a:gd name="T32" fmla="*/ 96 w 114"/>
              <a:gd name="T33" fmla="*/ 73 h 81"/>
              <a:gd name="T34" fmla="*/ 67 w 114"/>
              <a:gd name="T35" fmla="*/ 71 h 81"/>
              <a:gd name="T36" fmla="*/ 5 w 114"/>
              <a:gd name="T37" fmla="*/ 39 h 81"/>
              <a:gd name="T38" fmla="*/ 36 w 114"/>
              <a:gd name="T39" fmla="*/ 10 h 81"/>
              <a:gd name="T40" fmla="*/ 88 w 114"/>
              <a:gd name="T41" fmla="*/ 6 h 81"/>
              <a:gd name="T42" fmla="*/ 101 w 114"/>
              <a:gd name="T43" fmla="*/ 56 h 81"/>
              <a:gd name="T44" fmla="*/ 90 w 114"/>
              <a:gd name="T45" fmla="*/ 8 h 81"/>
              <a:gd name="T46" fmla="*/ 19 w 114"/>
              <a:gd name="T47" fmla="*/ 17 h 81"/>
              <a:gd name="T48" fmla="*/ 4 w 114"/>
              <a:gd name="T49" fmla="*/ 52 h 81"/>
              <a:gd name="T50" fmla="*/ 56 w 114"/>
              <a:gd name="T51" fmla="*/ 75 h 81"/>
              <a:gd name="T52" fmla="*/ 75 w 114"/>
              <a:gd name="T53" fmla="*/ 69 h 81"/>
              <a:gd name="T54" fmla="*/ 39 w 114"/>
              <a:gd name="T55" fmla="*/ 73 h 81"/>
              <a:gd name="T56" fmla="*/ 2 w 114"/>
              <a:gd name="T57" fmla="*/ 43 h 81"/>
              <a:gd name="T58" fmla="*/ 49 w 114"/>
              <a:gd name="T59" fmla="*/ 6 h 81"/>
              <a:gd name="T60" fmla="*/ 106 w 114"/>
              <a:gd name="T61" fmla="*/ 47 h 81"/>
              <a:gd name="T62" fmla="*/ 109 w 114"/>
              <a:gd name="T63" fmla="*/ 43 h 81"/>
              <a:gd name="T64" fmla="*/ 64 w 114"/>
              <a:gd name="T65" fmla="*/ 4 h 81"/>
              <a:gd name="T66" fmla="*/ 8 w 114"/>
              <a:gd name="T67" fmla="*/ 26 h 81"/>
              <a:gd name="T68" fmla="*/ 18 w 114"/>
              <a:gd name="T69" fmla="*/ 68 h 81"/>
              <a:gd name="T70" fmla="*/ 72 w 114"/>
              <a:gd name="T71" fmla="*/ 71 h 81"/>
              <a:gd name="T72" fmla="*/ 89 w 114"/>
              <a:gd name="T73" fmla="*/ 70 h 81"/>
              <a:gd name="T74" fmla="*/ 106 w 114"/>
              <a:gd name="T75" fmla="*/ 79 h 81"/>
              <a:gd name="T76" fmla="*/ 101 w 114"/>
              <a:gd name="T77" fmla="*/ 56 h 81"/>
              <a:gd name="T78" fmla="*/ 109 w 114"/>
              <a:gd name="T79" fmla="*/ 75 h 81"/>
              <a:gd name="T80" fmla="*/ 84 w 114"/>
              <a:gd name="T81" fmla="*/ 63 h 81"/>
              <a:gd name="T82" fmla="*/ 107 w 114"/>
              <a:gd name="T83" fmla="*/ 77 h 81"/>
              <a:gd name="T84" fmla="*/ 111 w 114"/>
              <a:gd name="T85" fmla="*/ 74 h 81"/>
              <a:gd name="T86" fmla="*/ 102 w 114"/>
              <a:gd name="T87" fmla="*/ 58 h 81"/>
              <a:gd name="T88" fmla="*/ 104 w 114"/>
              <a:gd name="T89" fmla="*/ 15 h 81"/>
              <a:gd name="T90" fmla="*/ 34 w 114"/>
              <a:gd name="T91" fmla="*/ 8 h 81"/>
              <a:gd name="T92" fmla="*/ 0 w 114"/>
              <a:gd name="T93" fmla="*/ 46 h 81"/>
              <a:gd name="T94" fmla="*/ 39 w 114"/>
              <a:gd name="T95" fmla="*/ 75 h 81"/>
              <a:gd name="T96" fmla="*/ 86 w 114"/>
              <a:gd name="T97" fmla="*/ 62 h 81"/>
              <a:gd name="T98" fmla="*/ 25 w 114"/>
              <a:gd name="T99" fmla="*/ 70 h 81"/>
              <a:gd name="T100" fmla="*/ 13 w 114"/>
              <a:gd name="T101" fmla="*/ 25 h 81"/>
              <a:gd name="T102" fmla="*/ 68 w 114"/>
              <a:gd name="T103" fmla="*/ 4 h 81"/>
              <a:gd name="T104" fmla="*/ 105 w 114"/>
              <a:gd name="T105" fmla="*/ 20 h 81"/>
              <a:gd name="T106" fmla="*/ 106 w 114"/>
              <a:gd name="T107"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81">
                <a:moveTo>
                  <a:pt x="104" y="54"/>
                </a:moveTo>
                <a:cubicBezTo>
                  <a:pt x="106" y="52"/>
                  <a:pt x="108" y="50"/>
                  <a:pt x="109" y="48"/>
                </a:cubicBezTo>
                <a:cubicBezTo>
                  <a:pt x="110" y="45"/>
                  <a:pt x="110" y="42"/>
                  <a:pt x="110" y="40"/>
                </a:cubicBezTo>
                <a:cubicBezTo>
                  <a:pt x="111" y="34"/>
                  <a:pt x="110" y="28"/>
                  <a:pt x="108" y="23"/>
                </a:cubicBezTo>
                <a:cubicBezTo>
                  <a:pt x="106" y="19"/>
                  <a:pt x="103" y="15"/>
                  <a:pt x="100" y="13"/>
                </a:cubicBezTo>
                <a:cubicBezTo>
                  <a:pt x="97" y="10"/>
                  <a:pt x="93" y="8"/>
                  <a:pt x="89" y="7"/>
                </a:cubicBezTo>
                <a:cubicBezTo>
                  <a:pt x="80" y="4"/>
                  <a:pt x="70" y="3"/>
                  <a:pt x="60" y="3"/>
                </a:cubicBezTo>
                <a:cubicBezTo>
                  <a:pt x="49" y="4"/>
                  <a:pt x="39" y="6"/>
                  <a:pt x="30" y="11"/>
                </a:cubicBezTo>
                <a:cubicBezTo>
                  <a:pt x="21" y="15"/>
                  <a:pt x="14" y="21"/>
                  <a:pt x="9" y="29"/>
                </a:cubicBezTo>
                <a:cubicBezTo>
                  <a:pt x="4" y="36"/>
                  <a:pt x="1" y="45"/>
                  <a:pt x="5" y="54"/>
                </a:cubicBezTo>
                <a:cubicBezTo>
                  <a:pt x="7" y="58"/>
                  <a:pt x="11" y="62"/>
                  <a:pt x="14" y="65"/>
                </a:cubicBezTo>
                <a:cubicBezTo>
                  <a:pt x="18" y="68"/>
                  <a:pt x="22" y="70"/>
                  <a:pt x="26" y="72"/>
                </a:cubicBezTo>
                <a:cubicBezTo>
                  <a:pt x="36" y="75"/>
                  <a:pt x="46" y="75"/>
                  <a:pt x="55" y="74"/>
                </a:cubicBezTo>
                <a:cubicBezTo>
                  <a:pt x="66" y="72"/>
                  <a:pt x="77" y="68"/>
                  <a:pt x="85" y="62"/>
                </a:cubicBezTo>
                <a:cubicBezTo>
                  <a:pt x="85" y="62"/>
                  <a:pt x="85" y="61"/>
                  <a:pt x="85" y="61"/>
                </a:cubicBezTo>
                <a:cubicBezTo>
                  <a:pt x="84" y="63"/>
                  <a:pt x="82" y="64"/>
                  <a:pt x="80" y="65"/>
                </a:cubicBezTo>
                <a:cubicBezTo>
                  <a:pt x="78" y="66"/>
                  <a:pt x="76" y="67"/>
                  <a:pt x="74" y="68"/>
                </a:cubicBezTo>
                <a:cubicBezTo>
                  <a:pt x="69" y="69"/>
                  <a:pt x="64" y="71"/>
                  <a:pt x="58" y="72"/>
                </a:cubicBezTo>
                <a:cubicBezTo>
                  <a:pt x="47" y="75"/>
                  <a:pt x="36" y="75"/>
                  <a:pt x="24" y="72"/>
                </a:cubicBezTo>
                <a:cubicBezTo>
                  <a:pt x="19" y="71"/>
                  <a:pt x="15" y="68"/>
                  <a:pt x="11" y="65"/>
                </a:cubicBezTo>
                <a:cubicBezTo>
                  <a:pt x="7" y="61"/>
                  <a:pt x="4" y="57"/>
                  <a:pt x="2" y="52"/>
                </a:cubicBezTo>
                <a:cubicBezTo>
                  <a:pt x="1" y="49"/>
                  <a:pt x="1" y="47"/>
                  <a:pt x="1" y="44"/>
                </a:cubicBezTo>
                <a:cubicBezTo>
                  <a:pt x="1" y="42"/>
                  <a:pt x="2" y="39"/>
                  <a:pt x="3" y="37"/>
                </a:cubicBezTo>
                <a:cubicBezTo>
                  <a:pt x="5" y="32"/>
                  <a:pt x="8" y="27"/>
                  <a:pt x="12" y="23"/>
                </a:cubicBezTo>
                <a:cubicBezTo>
                  <a:pt x="16" y="19"/>
                  <a:pt x="20" y="16"/>
                  <a:pt x="25" y="13"/>
                </a:cubicBezTo>
                <a:cubicBezTo>
                  <a:pt x="29" y="11"/>
                  <a:pt x="34" y="9"/>
                  <a:pt x="39" y="8"/>
                </a:cubicBezTo>
                <a:cubicBezTo>
                  <a:pt x="48" y="4"/>
                  <a:pt x="59" y="2"/>
                  <a:pt x="69" y="2"/>
                </a:cubicBezTo>
                <a:cubicBezTo>
                  <a:pt x="79" y="2"/>
                  <a:pt x="89" y="4"/>
                  <a:pt x="97" y="10"/>
                </a:cubicBezTo>
                <a:cubicBezTo>
                  <a:pt x="101" y="13"/>
                  <a:pt x="105" y="17"/>
                  <a:pt x="107" y="21"/>
                </a:cubicBezTo>
                <a:cubicBezTo>
                  <a:pt x="109" y="25"/>
                  <a:pt x="109" y="30"/>
                  <a:pt x="109" y="35"/>
                </a:cubicBezTo>
                <a:cubicBezTo>
                  <a:pt x="109" y="39"/>
                  <a:pt x="109" y="43"/>
                  <a:pt x="108" y="47"/>
                </a:cubicBezTo>
                <a:cubicBezTo>
                  <a:pt x="108" y="51"/>
                  <a:pt x="106" y="55"/>
                  <a:pt x="102" y="57"/>
                </a:cubicBezTo>
                <a:cubicBezTo>
                  <a:pt x="101" y="57"/>
                  <a:pt x="101" y="57"/>
                  <a:pt x="101" y="57"/>
                </a:cubicBezTo>
                <a:cubicBezTo>
                  <a:pt x="102" y="61"/>
                  <a:pt x="105" y="64"/>
                  <a:pt x="107" y="67"/>
                </a:cubicBezTo>
                <a:cubicBezTo>
                  <a:pt x="108" y="69"/>
                  <a:pt x="109" y="72"/>
                  <a:pt x="109" y="74"/>
                </a:cubicBezTo>
                <a:cubicBezTo>
                  <a:pt x="110" y="76"/>
                  <a:pt x="112" y="77"/>
                  <a:pt x="113" y="79"/>
                </a:cubicBezTo>
                <a:cubicBezTo>
                  <a:pt x="113" y="79"/>
                  <a:pt x="113" y="79"/>
                  <a:pt x="113" y="79"/>
                </a:cubicBezTo>
                <a:cubicBezTo>
                  <a:pt x="111" y="78"/>
                  <a:pt x="109" y="76"/>
                  <a:pt x="107" y="75"/>
                </a:cubicBezTo>
                <a:cubicBezTo>
                  <a:pt x="105" y="74"/>
                  <a:pt x="102" y="73"/>
                  <a:pt x="99" y="72"/>
                </a:cubicBezTo>
                <a:cubicBezTo>
                  <a:pt x="94" y="69"/>
                  <a:pt x="89" y="67"/>
                  <a:pt x="84" y="63"/>
                </a:cubicBezTo>
                <a:cubicBezTo>
                  <a:pt x="84" y="64"/>
                  <a:pt x="84" y="64"/>
                  <a:pt x="83" y="64"/>
                </a:cubicBezTo>
                <a:cubicBezTo>
                  <a:pt x="93" y="69"/>
                  <a:pt x="102" y="75"/>
                  <a:pt x="110" y="81"/>
                </a:cubicBezTo>
                <a:cubicBezTo>
                  <a:pt x="110" y="81"/>
                  <a:pt x="111" y="81"/>
                  <a:pt x="111" y="81"/>
                </a:cubicBezTo>
                <a:cubicBezTo>
                  <a:pt x="111" y="79"/>
                  <a:pt x="111" y="77"/>
                  <a:pt x="110" y="76"/>
                </a:cubicBezTo>
                <a:cubicBezTo>
                  <a:pt x="110" y="74"/>
                  <a:pt x="109" y="72"/>
                  <a:pt x="108" y="70"/>
                </a:cubicBezTo>
                <a:cubicBezTo>
                  <a:pt x="106" y="66"/>
                  <a:pt x="104" y="60"/>
                  <a:pt x="101" y="56"/>
                </a:cubicBezTo>
                <a:cubicBezTo>
                  <a:pt x="100" y="55"/>
                  <a:pt x="100" y="56"/>
                  <a:pt x="100" y="57"/>
                </a:cubicBezTo>
                <a:cubicBezTo>
                  <a:pt x="104" y="64"/>
                  <a:pt x="108" y="72"/>
                  <a:pt x="110" y="81"/>
                </a:cubicBezTo>
                <a:cubicBezTo>
                  <a:pt x="110" y="81"/>
                  <a:pt x="110" y="80"/>
                  <a:pt x="110" y="80"/>
                </a:cubicBezTo>
                <a:cubicBezTo>
                  <a:pt x="108" y="80"/>
                  <a:pt x="106" y="78"/>
                  <a:pt x="104" y="77"/>
                </a:cubicBezTo>
                <a:cubicBezTo>
                  <a:pt x="101" y="76"/>
                  <a:pt x="98" y="75"/>
                  <a:pt x="96" y="73"/>
                </a:cubicBezTo>
                <a:cubicBezTo>
                  <a:pt x="92" y="71"/>
                  <a:pt x="88" y="67"/>
                  <a:pt x="83" y="67"/>
                </a:cubicBezTo>
                <a:cubicBezTo>
                  <a:pt x="80" y="67"/>
                  <a:pt x="78" y="68"/>
                  <a:pt x="76" y="69"/>
                </a:cubicBezTo>
                <a:cubicBezTo>
                  <a:pt x="73" y="70"/>
                  <a:pt x="70" y="70"/>
                  <a:pt x="67" y="71"/>
                </a:cubicBezTo>
                <a:cubicBezTo>
                  <a:pt x="61" y="72"/>
                  <a:pt x="54" y="73"/>
                  <a:pt x="48" y="73"/>
                </a:cubicBezTo>
                <a:cubicBezTo>
                  <a:pt x="38" y="74"/>
                  <a:pt x="27" y="73"/>
                  <a:pt x="19" y="67"/>
                </a:cubicBezTo>
                <a:cubicBezTo>
                  <a:pt x="10" y="61"/>
                  <a:pt x="4" y="49"/>
                  <a:pt x="5" y="39"/>
                </a:cubicBezTo>
                <a:cubicBezTo>
                  <a:pt x="5" y="33"/>
                  <a:pt x="7" y="28"/>
                  <a:pt x="11" y="24"/>
                </a:cubicBezTo>
                <a:cubicBezTo>
                  <a:pt x="14" y="20"/>
                  <a:pt x="18" y="17"/>
                  <a:pt x="22" y="15"/>
                </a:cubicBezTo>
                <a:cubicBezTo>
                  <a:pt x="26" y="13"/>
                  <a:pt x="31" y="11"/>
                  <a:pt x="36" y="10"/>
                </a:cubicBezTo>
                <a:cubicBezTo>
                  <a:pt x="41" y="8"/>
                  <a:pt x="47" y="7"/>
                  <a:pt x="52" y="6"/>
                </a:cubicBezTo>
                <a:cubicBezTo>
                  <a:pt x="59" y="5"/>
                  <a:pt x="65" y="4"/>
                  <a:pt x="71" y="4"/>
                </a:cubicBezTo>
                <a:cubicBezTo>
                  <a:pt x="77" y="4"/>
                  <a:pt x="83" y="4"/>
                  <a:pt x="88" y="6"/>
                </a:cubicBezTo>
                <a:cubicBezTo>
                  <a:pt x="97" y="9"/>
                  <a:pt x="104" y="15"/>
                  <a:pt x="108" y="23"/>
                </a:cubicBezTo>
                <a:cubicBezTo>
                  <a:pt x="110" y="29"/>
                  <a:pt x="111" y="35"/>
                  <a:pt x="109" y="40"/>
                </a:cubicBezTo>
                <a:cubicBezTo>
                  <a:pt x="108" y="46"/>
                  <a:pt x="104" y="51"/>
                  <a:pt x="101" y="56"/>
                </a:cubicBezTo>
                <a:cubicBezTo>
                  <a:pt x="100" y="56"/>
                  <a:pt x="101" y="57"/>
                  <a:pt x="102" y="56"/>
                </a:cubicBezTo>
                <a:cubicBezTo>
                  <a:pt x="108" y="49"/>
                  <a:pt x="110" y="38"/>
                  <a:pt x="108" y="29"/>
                </a:cubicBezTo>
                <a:cubicBezTo>
                  <a:pt x="105" y="19"/>
                  <a:pt x="98" y="12"/>
                  <a:pt x="90" y="8"/>
                </a:cubicBezTo>
                <a:cubicBezTo>
                  <a:pt x="82" y="3"/>
                  <a:pt x="72" y="3"/>
                  <a:pt x="63" y="3"/>
                </a:cubicBezTo>
                <a:cubicBezTo>
                  <a:pt x="54" y="4"/>
                  <a:pt x="44" y="6"/>
                  <a:pt x="35" y="9"/>
                </a:cubicBezTo>
                <a:cubicBezTo>
                  <a:pt x="29" y="11"/>
                  <a:pt x="24" y="14"/>
                  <a:pt x="19" y="17"/>
                </a:cubicBezTo>
                <a:cubicBezTo>
                  <a:pt x="15" y="20"/>
                  <a:pt x="11" y="23"/>
                  <a:pt x="7" y="27"/>
                </a:cubicBezTo>
                <a:cubicBezTo>
                  <a:pt x="4" y="31"/>
                  <a:pt x="2" y="35"/>
                  <a:pt x="1" y="40"/>
                </a:cubicBezTo>
                <a:cubicBezTo>
                  <a:pt x="1" y="44"/>
                  <a:pt x="2" y="48"/>
                  <a:pt x="4" y="52"/>
                </a:cubicBezTo>
                <a:cubicBezTo>
                  <a:pt x="7" y="59"/>
                  <a:pt x="14" y="64"/>
                  <a:pt x="21" y="68"/>
                </a:cubicBezTo>
                <a:cubicBezTo>
                  <a:pt x="30" y="72"/>
                  <a:pt x="40" y="74"/>
                  <a:pt x="49" y="75"/>
                </a:cubicBezTo>
                <a:cubicBezTo>
                  <a:pt x="52" y="75"/>
                  <a:pt x="54" y="75"/>
                  <a:pt x="56" y="75"/>
                </a:cubicBezTo>
                <a:cubicBezTo>
                  <a:pt x="58" y="74"/>
                  <a:pt x="60" y="74"/>
                  <a:pt x="62" y="73"/>
                </a:cubicBezTo>
                <a:cubicBezTo>
                  <a:pt x="66" y="72"/>
                  <a:pt x="71" y="70"/>
                  <a:pt x="75" y="70"/>
                </a:cubicBezTo>
                <a:cubicBezTo>
                  <a:pt x="76" y="70"/>
                  <a:pt x="76" y="69"/>
                  <a:pt x="75" y="69"/>
                </a:cubicBezTo>
                <a:cubicBezTo>
                  <a:pt x="69" y="70"/>
                  <a:pt x="64" y="72"/>
                  <a:pt x="58" y="73"/>
                </a:cubicBezTo>
                <a:cubicBezTo>
                  <a:pt x="55" y="74"/>
                  <a:pt x="52" y="74"/>
                  <a:pt x="49" y="74"/>
                </a:cubicBezTo>
                <a:cubicBezTo>
                  <a:pt x="46" y="74"/>
                  <a:pt x="43" y="73"/>
                  <a:pt x="39" y="73"/>
                </a:cubicBezTo>
                <a:cubicBezTo>
                  <a:pt x="35" y="72"/>
                  <a:pt x="30" y="70"/>
                  <a:pt x="26" y="69"/>
                </a:cubicBezTo>
                <a:cubicBezTo>
                  <a:pt x="22" y="67"/>
                  <a:pt x="19" y="65"/>
                  <a:pt x="15" y="63"/>
                </a:cubicBezTo>
                <a:cubicBezTo>
                  <a:pt x="8" y="58"/>
                  <a:pt x="3" y="52"/>
                  <a:pt x="2" y="43"/>
                </a:cubicBezTo>
                <a:cubicBezTo>
                  <a:pt x="2" y="38"/>
                  <a:pt x="4" y="33"/>
                  <a:pt x="7" y="29"/>
                </a:cubicBezTo>
                <a:cubicBezTo>
                  <a:pt x="10" y="25"/>
                  <a:pt x="14" y="21"/>
                  <a:pt x="19" y="18"/>
                </a:cubicBezTo>
                <a:cubicBezTo>
                  <a:pt x="28" y="12"/>
                  <a:pt x="39" y="8"/>
                  <a:pt x="49" y="6"/>
                </a:cubicBezTo>
                <a:cubicBezTo>
                  <a:pt x="59" y="4"/>
                  <a:pt x="68" y="3"/>
                  <a:pt x="77" y="5"/>
                </a:cubicBezTo>
                <a:cubicBezTo>
                  <a:pt x="87" y="6"/>
                  <a:pt x="95" y="10"/>
                  <a:pt x="101" y="18"/>
                </a:cubicBezTo>
                <a:cubicBezTo>
                  <a:pt x="108" y="26"/>
                  <a:pt x="109" y="37"/>
                  <a:pt x="106" y="47"/>
                </a:cubicBezTo>
                <a:cubicBezTo>
                  <a:pt x="105" y="50"/>
                  <a:pt x="103" y="53"/>
                  <a:pt x="101" y="56"/>
                </a:cubicBezTo>
                <a:cubicBezTo>
                  <a:pt x="101" y="56"/>
                  <a:pt x="101" y="56"/>
                  <a:pt x="102" y="56"/>
                </a:cubicBezTo>
                <a:cubicBezTo>
                  <a:pt x="105" y="52"/>
                  <a:pt x="108" y="48"/>
                  <a:pt x="109" y="43"/>
                </a:cubicBezTo>
                <a:cubicBezTo>
                  <a:pt x="111" y="39"/>
                  <a:pt x="112" y="33"/>
                  <a:pt x="110" y="28"/>
                </a:cubicBezTo>
                <a:cubicBezTo>
                  <a:pt x="109" y="20"/>
                  <a:pt x="103" y="12"/>
                  <a:pt x="96" y="8"/>
                </a:cubicBezTo>
                <a:cubicBezTo>
                  <a:pt x="86" y="2"/>
                  <a:pt x="74" y="3"/>
                  <a:pt x="64" y="4"/>
                </a:cubicBezTo>
                <a:cubicBezTo>
                  <a:pt x="57" y="4"/>
                  <a:pt x="52" y="5"/>
                  <a:pt x="46" y="6"/>
                </a:cubicBezTo>
                <a:cubicBezTo>
                  <a:pt x="40" y="7"/>
                  <a:pt x="35" y="9"/>
                  <a:pt x="30" y="10"/>
                </a:cubicBezTo>
                <a:cubicBezTo>
                  <a:pt x="22" y="13"/>
                  <a:pt x="13" y="18"/>
                  <a:pt x="8" y="26"/>
                </a:cubicBezTo>
                <a:cubicBezTo>
                  <a:pt x="5" y="31"/>
                  <a:pt x="4" y="36"/>
                  <a:pt x="4" y="41"/>
                </a:cubicBezTo>
                <a:cubicBezTo>
                  <a:pt x="4" y="46"/>
                  <a:pt x="5" y="52"/>
                  <a:pt x="8" y="56"/>
                </a:cubicBezTo>
                <a:cubicBezTo>
                  <a:pt x="10" y="61"/>
                  <a:pt x="14" y="65"/>
                  <a:pt x="18" y="68"/>
                </a:cubicBezTo>
                <a:cubicBezTo>
                  <a:pt x="22" y="70"/>
                  <a:pt x="27" y="72"/>
                  <a:pt x="31" y="73"/>
                </a:cubicBezTo>
                <a:cubicBezTo>
                  <a:pt x="43" y="75"/>
                  <a:pt x="54" y="74"/>
                  <a:pt x="65" y="72"/>
                </a:cubicBezTo>
                <a:cubicBezTo>
                  <a:pt x="67" y="72"/>
                  <a:pt x="70" y="71"/>
                  <a:pt x="72" y="71"/>
                </a:cubicBezTo>
                <a:cubicBezTo>
                  <a:pt x="74" y="70"/>
                  <a:pt x="76" y="70"/>
                  <a:pt x="78" y="69"/>
                </a:cubicBezTo>
                <a:cubicBezTo>
                  <a:pt x="80" y="68"/>
                  <a:pt x="82" y="67"/>
                  <a:pt x="84" y="68"/>
                </a:cubicBezTo>
                <a:cubicBezTo>
                  <a:pt x="86" y="68"/>
                  <a:pt x="87" y="69"/>
                  <a:pt x="89" y="70"/>
                </a:cubicBezTo>
                <a:cubicBezTo>
                  <a:pt x="91" y="71"/>
                  <a:pt x="92" y="72"/>
                  <a:pt x="94" y="74"/>
                </a:cubicBezTo>
                <a:cubicBezTo>
                  <a:pt x="96" y="75"/>
                  <a:pt x="98" y="75"/>
                  <a:pt x="100" y="77"/>
                </a:cubicBezTo>
                <a:cubicBezTo>
                  <a:pt x="102" y="78"/>
                  <a:pt x="104" y="78"/>
                  <a:pt x="106" y="79"/>
                </a:cubicBezTo>
                <a:cubicBezTo>
                  <a:pt x="107" y="80"/>
                  <a:pt x="109" y="81"/>
                  <a:pt x="110" y="81"/>
                </a:cubicBezTo>
                <a:cubicBezTo>
                  <a:pt x="111" y="81"/>
                  <a:pt x="111" y="81"/>
                  <a:pt x="111" y="80"/>
                </a:cubicBezTo>
                <a:cubicBezTo>
                  <a:pt x="109" y="72"/>
                  <a:pt x="106" y="63"/>
                  <a:pt x="101" y="56"/>
                </a:cubicBezTo>
                <a:cubicBezTo>
                  <a:pt x="100" y="56"/>
                  <a:pt x="100" y="56"/>
                  <a:pt x="100" y="57"/>
                </a:cubicBezTo>
                <a:cubicBezTo>
                  <a:pt x="103" y="61"/>
                  <a:pt x="104" y="66"/>
                  <a:pt x="107" y="70"/>
                </a:cubicBezTo>
                <a:cubicBezTo>
                  <a:pt x="108" y="72"/>
                  <a:pt x="109" y="74"/>
                  <a:pt x="109" y="75"/>
                </a:cubicBezTo>
                <a:cubicBezTo>
                  <a:pt x="110" y="77"/>
                  <a:pt x="110" y="79"/>
                  <a:pt x="110" y="80"/>
                </a:cubicBezTo>
                <a:cubicBezTo>
                  <a:pt x="110" y="80"/>
                  <a:pt x="110" y="80"/>
                  <a:pt x="110" y="80"/>
                </a:cubicBezTo>
                <a:cubicBezTo>
                  <a:pt x="102" y="74"/>
                  <a:pt x="93" y="68"/>
                  <a:pt x="84" y="63"/>
                </a:cubicBezTo>
                <a:cubicBezTo>
                  <a:pt x="83" y="63"/>
                  <a:pt x="83" y="64"/>
                  <a:pt x="83" y="64"/>
                </a:cubicBezTo>
                <a:cubicBezTo>
                  <a:pt x="89" y="68"/>
                  <a:pt x="94" y="70"/>
                  <a:pt x="99" y="73"/>
                </a:cubicBezTo>
                <a:cubicBezTo>
                  <a:pt x="102" y="74"/>
                  <a:pt x="105" y="75"/>
                  <a:pt x="107" y="77"/>
                </a:cubicBezTo>
                <a:cubicBezTo>
                  <a:pt x="109" y="78"/>
                  <a:pt x="111" y="80"/>
                  <a:pt x="113" y="80"/>
                </a:cubicBezTo>
                <a:cubicBezTo>
                  <a:pt x="113" y="80"/>
                  <a:pt x="114" y="79"/>
                  <a:pt x="114" y="79"/>
                </a:cubicBezTo>
                <a:cubicBezTo>
                  <a:pt x="113" y="77"/>
                  <a:pt x="112" y="76"/>
                  <a:pt x="111" y="74"/>
                </a:cubicBezTo>
                <a:cubicBezTo>
                  <a:pt x="109" y="72"/>
                  <a:pt x="109" y="69"/>
                  <a:pt x="108" y="67"/>
                </a:cubicBezTo>
                <a:cubicBezTo>
                  <a:pt x="106" y="64"/>
                  <a:pt x="103" y="61"/>
                  <a:pt x="102" y="57"/>
                </a:cubicBezTo>
                <a:cubicBezTo>
                  <a:pt x="102" y="57"/>
                  <a:pt x="102" y="57"/>
                  <a:pt x="102" y="58"/>
                </a:cubicBezTo>
                <a:cubicBezTo>
                  <a:pt x="109" y="55"/>
                  <a:pt x="110" y="45"/>
                  <a:pt x="110" y="39"/>
                </a:cubicBezTo>
                <a:cubicBezTo>
                  <a:pt x="110" y="35"/>
                  <a:pt x="110" y="30"/>
                  <a:pt x="109" y="26"/>
                </a:cubicBezTo>
                <a:cubicBezTo>
                  <a:pt x="109" y="22"/>
                  <a:pt x="107" y="18"/>
                  <a:pt x="104" y="15"/>
                </a:cubicBezTo>
                <a:cubicBezTo>
                  <a:pt x="97" y="7"/>
                  <a:pt x="87" y="3"/>
                  <a:pt x="78" y="1"/>
                </a:cubicBezTo>
                <a:cubicBezTo>
                  <a:pt x="68" y="0"/>
                  <a:pt x="58" y="1"/>
                  <a:pt x="48" y="4"/>
                </a:cubicBezTo>
                <a:cubicBezTo>
                  <a:pt x="43" y="5"/>
                  <a:pt x="38" y="6"/>
                  <a:pt x="34" y="8"/>
                </a:cubicBezTo>
                <a:cubicBezTo>
                  <a:pt x="29" y="10"/>
                  <a:pt x="24" y="12"/>
                  <a:pt x="20" y="15"/>
                </a:cubicBezTo>
                <a:cubicBezTo>
                  <a:pt x="12" y="21"/>
                  <a:pt x="5" y="29"/>
                  <a:pt x="1" y="39"/>
                </a:cubicBezTo>
                <a:cubicBezTo>
                  <a:pt x="0" y="42"/>
                  <a:pt x="0" y="44"/>
                  <a:pt x="0" y="46"/>
                </a:cubicBezTo>
                <a:cubicBezTo>
                  <a:pt x="0" y="49"/>
                  <a:pt x="1" y="51"/>
                  <a:pt x="1" y="53"/>
                </a:cubicBezTo>
                <a:cubicBezTo>
                  <a:pt x="3" y="58"/>
                  <a:pt x="6" y="63"/>
                  <a:pt x="10" y="66"/>
                </a:cubicBezTo>
                <a:cubicBezTo>
                  <a:pt x="18" y="73"/>
                  <a:pt x="29" y="75"/>
                  <a:pt x="39" y="75"/>
                </a:cubicBezTo>
                <a:cubicBezTo>
                  <a:pt x="49" y="75"/>
                  <a:pt x="58" y="74"/>
                  <a:pt x="67" y="71"/>
                </a:cubicBezTo>
                <a:cubicBezTo>
                  <a:pt x="71" y="70"/>
                  <a:pt x="74" y="69"/>
                  <a:pt x="78" y="67"/>
                </a:cubicBezTo>
                <a:cubicBezTo>
                  <a:pt x="81" y="66"/>
                  <a:pt x="84" y="64"/>
                  <a:pt x="86" y="62"/>
                </a:cubicBezTo>
                <a:cubicBezTo>
                  <a:pt x="86" y="61"/>
                  <a:pt x="85" y="61"/>
                  <a:pt x="85" y="61"/>
                </a:cubicBezTo>
                <a:cubicBezTo>
                  <a:pt x="76" y="68"/>
                  <a:pt x="65" y="71"/>
                  <a:pt x="55" y="73"/>
                </a:cubicBezTo>
                <a:cubicBezTo>
                  <a:pt x="45" y="74"/>
                  <a:pt x="35" y="74"/>
                  <a:pt x="25" y="70"/>
                </a:cubicBezTo>
                <a:cubicBezTo>
                  <a:pt x="21" y="68"/>
                  <a:pt x="16" y="66"/>
                  <a:pt x="13" y="62"/>
                </a:cubicBezTo>
                <a:cubicBezTo>
                  <a:pt x="10" y="59"/>
                  <a:pt x="6" y="55"/>
                  <a:pt x="5" y="50"/>
                </a:cubicBezTo>
                <a:cubicBezTo>
                  <a:pt x="2" y="41"/>
                  <a:pt x="8" y="31"/>
                  <a:pt x="13" y="25"/>
                </a:cubicBezTo>
                <a:cubicBezTo>
                  <a:pt x="16" y="21"/>
                  <a:pt x="19" y="18"/>
                  <a:pt x="23" y="16"/>
                </a:cubicBezTo>
                <a:cubicBezTo>
                  <a:pt x="27" y="13"/>
                  <a:pt x="32" y="10"/>
                  <a:pt x="37" y="9"/>
                </a:cubicBezTo>
                <a:cubicBezTo>
                  <a:pt x="47" y="5"/>
                  <a:pt x="58" y="4"/>
                  <a:pt x="68" y="4"/>
                </a:cubicBezTo>
                <a:cubicBezTo>
                  <a:pt x="73" y="4"/>
                  <a:pt x="78" y="5"/>
                  <a:pt x="83" y="6"/>
                </a:cubicBezTo>
                <a:cubicBezTo>
                  <a:pt x="87" y="7"/>
                  <a:pt x="92" y="9"/>
                  <a:pt x="96" y="11"/>
                </a:cubicBezTo>
                <a:cubicBezTo>
                  <a:pt x="99" y="13"/>
                  <a:pt x="103" y="16"/>
                  <a:pt x="105" y="20"/>
                </a:cubicBezTo>
                <a:cubicBezTo>
                  <a:pt x="108" y="25"/>
                  <a:pt x="109" y="30"/>
                  <a:pt x="109" y="36"/>
                </a:cubicBezTo>
                <a:cubicBezTo>
                  <a:pt x="109" y="39"/>
                  <a:pt x="109" y="42"/>
                  <a:pt x="108" y="46"/>
                </a:cubicBezTo>
                <a:cubicBezTo>
                  <a:pt x="108" y="47"/>
                  <a:pt x="107" y="49"/>
                  <a:pt x="106" y="50"/>
                </a:cubicBezTo>
                <a:cubicBezTo>
                  <a:pt x="105" y="51"/>
                  <a:pt x="104" y="53"/>
                  <a:pt x="104" y="54"/>
                </a:cubicBezTo>
                <a:cubicBezTo>
                  <a:pt x="103" y="55"/>
                  <a:pt x="104" y="55"/>
                  <a:pt x="104" y="54"/>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6" name="TextBox 107"/>
          <p:cNvSpPr txBox="1"/>
          <p:nvPr/>
        </p:nvSpPr>
        <p:spPr>
          <a:xfrm>
            <a:off x="7285994" y="2744646"/>
            <a:ext cx="3655412" cy="2419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a:t>
            </a:r>
            <a:r>
              <a:rPr lang="zh-CN" altLang="en-US" dirty="0" smtClean="0">
                <a:sym typeface="微软雅黑" pitchFamily="34" charset="-122"/>
              </a:rPr>
              <a:t>说明。</a:t>
            </a:r>
            <a:endParaRPr lang="en-US" altLang="zh-CN" dirty="0" smtClean="0">
              <a:sym typeface="微软雅黑" pitchFamily="34" charset="-122"/>
            </a:endParaRPr>
          </a:p>
          <a:p>
            <a:pPr algn="l">
              <a:lnSpc>
                <a:spcPct val="120000"/>
              </a:lnSpc>
            </a:pPr>
            <a:r>
              <a:rPr lang="zh-CN" altLang="en-US" dirty="0">
                <a:sym typeface="微软雅黑" pitchFamily="34" charset="-122"/>
              </a:rPr>
              <a:t>在此录入上述图表的综合描述说明，在此录入上述图表的综合描述说明，在此录入上述图表的综合描述</a:t>
            </a:r>
            <a:r>
              <a:rPr lang="zh-CN" altLang="en-US" dirty="0" smtClean="0">
                <a:sym typeface="微软雅黑" pitchFamily="34" charset="-122"/>
              </a:rPr>
              <a:t>说明，</a:t>
            </a:r>
            <a:r>
              <a:rPr lang="zh-CN" altLang="en-US" dirty="0">
                <a:sym typeface="微软雅黑" pitchFamily="34" charset="-122"/>
              </a:rPr>
              <a:t>在此录入上述图表的综合描述说明，在此录入上述图表的综合描述说明。在此录入上述图表的描述说明</a:t>
            </a:r>
            <a:r>
              <a:rPr lang="zh-CN" altLang="en-US" dirty="0" smtClean="0">
                <a:sym typeface="微软雅黑" pitchFamily="34" charset="-122"/>
              </a:rPr>
              <a:t>。</a:t>
            </a:r>
          </a:p>
        </p:txBody>
      </p:sp>
      <p:sp>
        <p:nvSpPr>
          <p:cNvPr id="88" name="文本框 87"/>
          <p:cNvSpPr txBox="1"/>
          <p:nvPr/>
        </p:nvSpPr>
        <p:spPr>
          <a:xfrm>
            <a:off x="5057895" y="551381"/>
            <a:ext cx="2076209" cy="646331"/>
          </a:xfrm>
          <a:prstGeom prst="rect">
            <a:avLst/>
          </a:prstGeom>
          <a:noFill/>
        </p:spPr>
        <p:txBody>
          <a:bodyPr wrap="none" rtlCol="0">
            <a:spAutoFit/>
          </a:bodyPr>
          <a:lstStyle/>
          <a:p>
            <a:pPr algn="ctr"/>
            <a:r>
              <a:rPr lang="zh-CN" altLang="en-US" sz="3600" b="1" dirty="0" smtClean="0">
                <a:solidFill>
                  <a:schemeClr val="tx1">
                    <a:lumMod val="75000"/>
                    <a:lumOff val="25000"/>
                  </a:schemeClr>
                </a:solidFill>
                <a:latin typeface="雅痞-简" pitchFamily="2" charset="-122"/>
                <a:ea typeface="雅痞-简" pitchFamily="2" charset="-122"/>
              </a:rPr>
              <a:t>数据分析</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85" name="TextBox 59"/>
          <p:cNvSpPr txBox="1">
            <a:spLocks noChangeArrowheads="1"/>
          </p:cNvSpPr>
          <p:nvPr/>
        </p:nvSpPr>
        <p:spPr bwMode="auto">
          <a:xfrm flipH="1">
            <a:off x="7285994" y="2205428"/>
            <a:ext cx="3053648"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200" b="1" dirty="0" smtClean="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2203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ppt_x"/>
                                          </p:val>
                                        </p:tav>
                                        <p:tav tm="100000">
                                          <p:val>
                                            <p:strVal val="#ppt_x"/>
                                          </p:val>
                                        </p:tav>
                                      </p:tavLst>
                                    </p:anim>
                                    <p:anim calcmode="lin" valueType="num">
                                      <p:cBhvr additive="base">
                                        <p:cTn id="8" dur="500" fill="hold"/>
                                        <p:tgtEl>
                                          <p:spTgt spid="8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8" presetClass="entr" presetSubtype="3" fill="hold" nodeType="after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strips(upRight)">
                                      <p:cBhvr>
                                        <p:cTn id="12" dur="500"/>
                                        <p:tgtEl>
                                          <p:spTgt spid="87"/>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cBhvr additive="base">
                                        <p:cTn id="16" dur="400"/>
                                        <p:tgtEl>
                                          <p:spTgt spid="69"/>
                                        </p:tgtEl>
                                        <p:attrNameLst>
                                          <p:attrName>ppt_y</p:attrName>
                                        </p:attrNameLst>
                                      </p:cBhvr>
                                      <p:tavLst>
                                        <p:tav tm="0">
                                          <p:val>
                                            <p:strVal val="#ppt_y+#ppt_h*1.125000"/>
                                          </p:val>
                                        </p:tav>
                                        <p:tav tm="100000">
                                          <p:val>
                                            <p:strVal val="#ppt_y"/>
                                          </p:val>
                                        </p:tav>
                                      </p:tavLst>
                                    </p:anim>
                                    <p:animEffect transition="in" filter="wipe(up)">
                                      <p:cBhvr>
                                        <p:cTn id="17" dur="400"/>
                                        <p:tgtEl>
                                          <p:spTgt spid="69"/>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68"/>
                                        </p:tgtEl>
                                        <p:attrNameLst>
                                          <p:attrName>style.visibility</p:attrName>
                                        </p:attrNameLst>
                                      </p:cBhvr>
                                      <p:to>
                                        <p:strVal val="visible"/>
                                      </p:to>
                                    </p:set>
                                    <p:anim calcmode="lin" valueType="num">
                                      <p:cBhvr additive="base">
                                        <p:cTn id="20" dur="750"/>
                                        <p:tgtEl>
                                          <p:spTgt spid="68"/>
                                        </p:tgtEl>
                                        <p:attrNameLst>
                                          <p:attrName>ppt_y</p:attrName>
                                        </p:attrNameLst>
                                      </p:cBhvr>
                                      <p:tavLst>
                                        <p:tav tm="0">
                                          <p:val>
                                            <p:strVal val="#ppt_y+#ppt_h*1.125000"/>
                                          </p:val>
                                        </p:tav>
                                        <p:tav tm="100000">
                                          <p:val>
                                            <p:strVal val="#ppt_y"/>
                                          </p:val>
                                        </p:tav>
                                      </p:tavLst>
                                    </p:anim>
                                    <p:animEffect transition="in" filter="wipe(up)">
                                      <p:cBhvr>
                                        <p:cTn id="21" dur="750"/>
                                        <p:tgtEl>
                                          <p:spTgt spid="68"/>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67"/>
                                        </p:tgtEl>
                                        <p:attrNameLst>
                                          <p:attrName>style.visibility</p:attrName>
                                        </p:attrNameLst>
                                      </p:cBhvr>
                                      <p:to>
                                        <p:strVal val="visible"/>
                                      </p:to>
                                    </p:set>
                                    <p:anim calcmode="lin" valueType="num">
                                      <p:cBhvr additive="base">
                                        <p:cTn id="24" dur="500"/>
                                        <p:tgtEl>
                                          <p:spTgt spid="67"/>
                                        </p:tgtEl>
                                        <p:attrNameLst>
                                          <p:attrName>ppt_y</p:attrName>
                                        </p:attrNameLst>
                                      </p:cBhvr>
                                      <p:tavLst>
                                        <p:tav tm="0">
                                          <p:val>
                                            <p:strVal val="#ppt_y+#ppt_h*1.125000"/>
                                          </p:val>
                                        </p:tav>
                                        <p:tav tm="100000">
                                          <p:val>
                                            <p:strVal val="#ppt_y"/>
                                          </p:val>
                                        </p:tav>
                                      </p:tavLst>
                                    </p:anim>
                                    <p:animEffect transition="in" filter="wipe(up)">
                                      <p:cBhvr>
                                        <p:cTn id="25" dur="500"/>
                                        <p:tgtEl>
                                          <p:spTgt spid="67"/>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additive="base">
                                        <p:cTn id="28" dur="650"/>
                                        <p:tgtEl>
                                          <p:spTgt spid="66"/>
                                        </p:tgtEl>
                                        <p:attrNameLst>
                                          <p:attrName>ppt_y</p:attrName>
                                        </p:attrNameLst>
                                      </p:cBhvr>
                                      <p:tavLst>
                                        <p:tav tm="0">
                                          <p:val>
                                            <p:strVal val="#ppt_y+#ppt_h*1.125000"/>
                                          </p:val>
                                        </p:tav>
                                        <p:tav tm="100000">
                                          <p:val>
                                            <p:strVal val="#ppt_y"/>
                                          </p:val>
                                        </p:tav>
                                      </p:tavLst>
                                    </p:anim>
                                    <p:animEffect transition="in" filter="wipe(up)">
                                      <p:cBhvr>
                                        <p:cTn id="29" dur="650"/>
                                        <p:tgtEl>
                                          <p:spTgt spid="66"/>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850"/>
                                        <p:tgtEl>
                                          <p:spTgt spid="65"/>
                                        </p:tgtEl>
                                        <p:attrNameLst>
                                          <p:attrName>ppt_y</p:attrName>
                                        </p:attrNameLst>
                                      </p:cBhvr>
                                      <p:tavLst>
                                        <p:tav tm="0">
                                          <p:val>
                                            <p:strVal val="#ppt_y+#ppt_h*1.125000"/>
                                          </p:val>
                                        </p:tav>
                                        <p:tav tm="100000">
                                          <p:val>
                                            <p:strVal val="#ppt_y"/>
                                          </p:val>
                                        </p:tav>
                                      </p:tavLst>
                                    </p:anim>
                                    <p:animEffect transition="in" filter="wipe(up)">
                                      <p:cBhvr>
                                        <p:cTn id="33" dur="850"/>
                                        <p:tgtEl>
                                          <p:spTgt spid="65"/>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wipe(down)">
                                      <p:cBhvr>
                                        <p:cTn id="36" dur="400"/>
                                        <p:tgtEl>
                                          <p:spTgt spid="80"/>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wipe(down)">
                                      <p:cBhvr>
                                        <p:cTn id="39" dur="500"/>
                                        <p:tgtEl>
                                          <p:spTgt spid="82"/>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wipe(down)">
                                      <p:cBhvr>
                                        <p:cTn id="42" dur="850"/>
                                        <p:tgtEl>
                                          <p:spTgt spid="83"/>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wipe(down)">
                                      <p:cBhvr>
                                        <p:cTn id="45" dur="650"/>
                                        <p:tgtEl>
                                          <p:spTgt spid="79"/>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wipe(down)">
                                      <p:cBhvr>
                                        <p:cTn id="48" dur="750"/>
                                        <p:tgtEl>
                                          <p:spTgt spid="81"/>
                                        </p:tgtEl>
                                      </p:cBhvr>
                                    </p:animEffect>
                                  </p:childTnLst>
                                </p:cTn>
                              </p:par>
                            </p:childTnLst>
                          </p:cTn>
                        </p:par>
                        <p:par>
                          <p:cTn id="49" fill="hold">
                            <p:stCondLst>
                              <p:cond delay="1850"/>
                            </p:stCondLst>
                            <p:childTnLst>
                              <p:par>
                                <p:cTn id="50" presetID="23" presetClass="entr" presetSubtype="32" fill="hold" grpId="0" nodeType="afterEffect">
                                  <p:stCondLst>
                                    <p:cond delay="0"/>
                                  </p:stCondLst>
                                  <p:childTnLst>
                                    <p:set>
                                      <p:cBhvr>
                                        <p:cTn id="51" dur="1" fill="hold">
                                          <p:stCondLst>
                                            <p:cond delay="0"/>
                                          </p:stCondLst>
                                        </p:cTn>
                                        <p:tgtEl>
                                          <p:spTgt spid="78"/>
                                        </p:tgtEl>
                                        <p:attrNameLst>
                                          <p:attrName>style.visibility</p:attrName>
                                        </p:attrNameLst>
                                      </p:cBhvr>
                                      <p:to>
                                        <p:strVal val="visible"/>
                                      </p:to>
                                    </p:set>
                                    <p:anim calcmode="lin" valueType="num">
                                      <p:cBhvr>
                                        <p:cTn id="52" dur="250" fill="hold"/>
                                        <p:tgtEl>
                                          <p:spTgt spid="78"/>
                                        </p:tgtEl>
                                        <p:attrNameLst>
                                          <p:attrName>ppt_w</p:attrName>
                                        </p:attrNameLst>
                                      </p:cBhvr>
                                      <p:tavLst>
                                        <p:tav tm="0">
                                          <p:val>
                                            <p:strVal val="4*#ppt_w"/>
                                          </p:val>
                                        </p:tav>
                                        <p:tav tm="100000">
                                          <p:val>
                                            <p:strVal val="#ppt_w"/>
                                          </p:val>
                                        </p:tav>
                                      </p:tavLst>
                                    </p:anim>
                                    <p:anim calcmode="lin" valueType="num">
                                      <p:cBhvr>
                                        <p:cTn id="53" dur="250" fill="hold"/>
                                        <p:tgtEl>
                                          <p:spTgt spid="78"/>
                                        </p:tgtEl>
                                        <p:attrNameLst>
                                          <p:attrName>ppt_h</p:attrName>
                                        </p:attrNameLst>
                                      </p:cBhvr>
                                      <p:tavLst>
                                        <p:tav tm="0">
                                          <p:val>
                                            <p:strVal val="4*#ppt_h"/>
                                          </p:val>
                                        </p:tav>
                                        <p:tav tm="100000">
                                          <p:val>
                                            <p:strVal val="#ppt_h"/>
                                          </p:val>
                                        </p:tav>
                                      </p:tavLst>
                                    </p:anim>
                                  </p:childTnLst>
                                </p:cTn>
                              </p:par>
                            </p:childTnLst>
                          </p:cTn>
                        </p:par>
                        <p:par>
                          <p:cTn id="54" fill="hold">
                            <p:stCondLst>
                              <p:cond delay="2100"/>
                            </p:stCondLst>
                            <p:childTnLst>
                              <p:par>
                                <p:cTn id="55" presetID="55" presetClass="entr" presetSubtype="0" fill="hold" grpId="0" nodeType="afterEffect">
                                  <p:stCondLst>
                                    <p:cond delay="0"/>
                                  </p:stCondLst>
                                  <p:iterate type="lt">
                                    <p:tmPct val="10000"/>
                                  </p:iterate>
                                  <p:childTnLst>
                                    <p:set>
                                      <p:cBhvr>
                                        <p:cTn id="56" dur="1" fill="hold">
                                          <p:stCondLst>
                                            <p:cond delay="0"/>
                                          </p:stCondLst>
                                        </p:cTn>
                                        <p:tgtEl>
                                          <p:spTgt spid="85"/>
                                        </p:tgtEl>
                                        <p:attrNameLst>
                                          <p:attrName>style.visibility</p:attrName>
                                        </p:attrNameLst>
                                      </p:cBhvr>
                                      <p:to>
                                        <p:strVal val="visible"/>
                                      </p:to>
                                    </p:set>
                                    <p:anim calcmode="lin" valueType="num">
                                      <p:cBhvr>
                                        <p:cTn id="57" dur="750" fill="hold"/>
                                        <p:tgtEl>
                                          <p:spTgt spid="85"/>
                                        </p:tgtEl>
                                        <p:attrNameLst>
                                          <p:attrName>ppt_w</p:attrName>
                                        </p:attrNameLst>
                                      </p:cBhvr>
                                      <p:tavLst>
                                        <p:tav tm="0">
                                          <p:val>
                                            <p:strVal val="#ppt_w*0.70"/>
                                          </p:val>
                                        </p:tav>
                                        <p:tav tm="100000">
                                          <p:val>
                                            <p:strVal val="#ppt_w"/>
                                          </p:val>
                                        </p:tav>
                                      </p:tavLst>
                                    </p:anim>
                                    <p:anim calcmode="lin" valueType="num">
                                      <p:cBhvr>
                                        <p:cTn id="58" dur="750" fill="hold"/>
                                        <p:tgtEl>
                                          <p:spTgt spid="85"/>
                                        </p:tgtEl>
                                        <p:attrNameLst>
                                          <p:attrName>ppt_h</p:attrName>
                                        </p:attrNameLst>
                                      </p:cBhvr>
                                      <p:tavLst>
                                        <p:tav tm="0">
                                          <p:val>
                                            <p:strVal val="#ppt_h"/>
                                          </p:val>
                                        </p:tav>
                                        <p:tav tm="100000">
                                          <p:val>
                                            <p:strVal val="#ppt_h"/>
                                          </p:val>
                                        </p:tav>
                                      </p:tavLst>
                                    </p:anim>
                                    <p:animEffect transition="in" filter="fade">
                                      <p:cBhvr>
                                        <p:cTn id="59" dur="750"/>
                                        <p:tgtEl>
                                          <p:spTgt spid="85"/>
                                        </p:tgtEl>
                                      </p:cBhvr>
                                    </p:animEffect>
                                  </p:childTnLst>
                                </p:cTn>
                              </p:par>
                            </p:childTnLst>
                          </p:cTn>
                        </p:par>
                        <p:par>
                          <p:cTn id="60" fill="hold">
                            <p:stCondLst>
                              <p:cond delay="3150"/>
                            </p:stCondLst>
                            <p:childTnLst>
                              <p:par>
                                <p:cTn id="61" presetID="9" presetClass="entr" presetSubtype="0" fill="hold" grpId="0"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dissolve">
                                      <p:cBhvr>
                                        <p:cTn id="63" dur="12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79" grpId="0" animBg="1"/>
      <p:bldP spid="80" grpId="0" animBg="1"/>
      <p:bldP spid="82" grpId="0" animBg="1"/>
      <p:bldP spid="81" grpId="0" animBg="1"/>
      <p:bldP spid="65" grpId="0" animBg="1"/>
      <p:bldP spid="66" grpId="0" animBg="1"/>
      <p:bldP spid="67" grpId="0" animBg="1"/>
      <p:bldP spid="68" grpId="0" animBg="1"/>
      <p:bldP spid="69" grpId="0" animBg="1"/>
      <p:bldP spid="78" grpId="0" animBg="1"/>
      <p:bldP spid="86" grpId="0"/>
      <p:bldP spid="88" grpId="0"/>
      <p:bldP spid="8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EditPoints="1"/>
          </p:cNvSpPr>
          <p:nvPr/>
        </p:nvSpPr>
        <p:spPr bwMode="auto">
          <a:xfrm>
            <a:off x="5383060" y="2010991"/>
            <a:ext cx="1541032" cy="941207"/>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5"/>
          <p:cNvSpPr>
            <a:spLocks noEditPoints="1"/>
          </p:cNvSpPr>
          <p:nvPr/>
        </p:nvSpPr>
        <p:spPr bwMode="auto">
          <a:xfrm>
            <a:off x="4389974" y="3174274"/>
            <a:ext cx="1176893" cy="697391"/>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5"/>
          <p:cNvSpPr>
            <a:spLocks noEditPoints="1"/>
          </p:cNvSpPr>
          <p:nvPr/>
        </p:nvSpPr>
        <p:spPr bwMode="auto">
          <a:xfrm>
            <a:off x="5618684" y="3352657"/>
            <a:ext cx="2268517" cy="1455297"/>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noEditPoints="1"/>
          </p:cNvSpPr>
          <p:nvPr/>
        </p:nvSpPr>
        <p:spPr bwMode="auto">
          <a:xfrm>
            <a:off x="3716996" y="4608021"/>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文本框 5"/>
          <p:cNvSpPr txBox="1"/>
          <p:nvPr/>
        </p:nvSpPr>
        <p:spPr>
          <a:xfrm>
            <a:off x="5057895" y="551381"/>
            <a:ext cx="2076209" cy="646331"/>
          </a:xfrm>
          <a:prstGeom prst="rect">
            <a:avLst/>
          </a:prstGeom>
          <a:noFill/>
        </p:spPr>
        <p:txBody>
          <a:bodyPr wrap="none" rtlCol="0">
            <a:spAutoFit/>
          </a:bodyPr>
          <a:lstStyle/>
          <a:p>
            <a:pPr algn="ctr"/>
            <a:r>
              <a:rPr lang="zh-CN" altLang="en-US" sz="3600" b="1" dirty="0" smtClean="0">
                <a:solidFill>
                  <a:schemeClr val="tx1">
                    <a:lumMod val="75000"/>
                    <a:lumOff val="25000"/>
                  </a:schemeClr>
                </a:solidFill>
                <a:latin typeface="雅痞-简" pitchFamily="2" charset="-122"/>
                <a:ea typeface="雅痞-简" pitchFamily="2" charset="-122"/>
              </a:rPr>
              <a:t>数据分析</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7" name="矩形 47"/>
          <p:cNvSpPr>
            <a:spLocks noChangeArrowheads="1"/>
          </p:cNvSpPr>
          <p:nvPr/>
        </p:nvSpPr>
        <p:spPr bwMode="auto">
          <a:xfrm>
            <a:off x="1035709" y="5053430"/>
            <a:ext cx="246800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smtClean="0">
                <a:solidFill>
                  <a:schemeClr val="tx1">
                    <a:lumMod val="75000"/>
                    <a:lumOff val="25000"/>
                  </a:schemeClr>
                </a:solidFill>
                <a:sym typeface="微软雅黑" pitchFamily="34" charset="-122"/>
              </a:rPr>
              <a:t>点击此处录入</a:t>
            </a:r>
            <a:r>
              <a:rPr lang="zh-CN" altLang="en-US" sz="1400" dirty="0">
                <a:solidFill>
                  <a:schemeClr val="tx1">
                    <a:lumMod val="75000"/>
                    <a:lumOff val="25000"/>
                  </a:schemeClr>
                </a:solidFill>
                <a:sym typeface="微软雅黑" pitchFamily="34" charset="-122"/>
              </a:rPr>
              <a:t>上述图表的综合描述说明，在此录入上述图表的综合描述</a:t>
            </a:r>
            <a:r>
              <a:rPr lang="zh-CN" altLang="en-US" sz="1400" dirty="0" smtClean="0">
                <a:solidFill>
                  <a:schemeClr val="tx1">
                    <a:lumMod val="75000"/>
                    <a:lumOff val="25000"/>
                  </a:schemeClr>
                </a:solidFill>
                <a:sym typeface="微软雅黑" pitchFamily="34" charset="-122"/>
              </a:rPr>
              <a:t>说明</a:t>
            </a:r>
            <a:endParaRPr lang="zh-CN" altLang="en-US" sz="1400" dirty="0">
              <a:solidFill>
                <a:schemeClr val="tx1">
                  <a:lumMod val="75000"/>
                  <a:lumOff val="25000"/>
                </a:schemeClr>
              </a:solidFill>
              <a:sym typeface="微软雅黑" pitchFamily="34" charset="-122"/>
            </a:endParaRPr>
          </a:p>
        </p:txBody>
      </p:sp>
      <p:sp>
        <p:nvSpPr>
          <p:cNvPr id="8" name="矩形 47"/>
          <p:cNvSpPr>
            <a:spLocks noChangeArrowheads="1"/>
          </p:cNvSpPr>
          <p:nvPr/>
        </p:nvSpPr>
        <p:spPr bwMode="auto">
          <a:xfrm>
            <a:off x="8112224" y="3868736"/>
            <a:ext cx="2700300"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r>
              <a:rPr lang="zh-CN" altLang="en-US" sz="1400" dirty="0" smtClean="0">
                <a:solidFill>
                  <a:schemeClr val="tx1">
                    <a:lumMod val="75000"/>
                    <a:lumOff val="25000"/>
                  </a:schemeClr>
                </a:solidFill>
                <a:sym typeface="微软雅黑" pitchFamily="34" charset="-122"/>
              </a:rPr>
              <a:t>。点击</a:t>
            </a:r>
            <a:r>
              <a:rPr lang="zh-CN" altLang="en-US" sz="1400" dirty="0">
                <a:solidFill>
                  <a:schemeClr val="tx1">
                    <a:lumMod val="75000"/>
                    <a:lumOff val="25000"/>
                  </a:schemeClr>
                </a:solidFill>
                <a:sym typeface="微软雅黑" pitchFamily="34" charset="-122"/>
              </a:rPr>
              <a:t>此处录入上述图表的综合描述</a:t>
            </a:r>
            <a:r>
              <a:rPr lang="zh-CN" altLang="en-US" sz="1400" dirty="0" smtClean="0">
                <a:solidFill>
                  <a:schemeClr val="tx1">
                    <a:lumMod val="75000"/>
                    <a:lumOff val="25000"/>
                  </a:schemeClr>
                </a:solidFill>
                <a:sym typeface="微软雅黑" pitchFamily="34" charset="-122"/>
              </a:rPr>
              <a:t>说明</a:t>
            </a:r>
            <a:endParaRPr lang="zh-CN" altLang="en-US" sz="1400" dirty="0">
              <a:solidFill>
                <a:schemeClr val="tx1">
                  <a:lumMod val="75000"/>
                  <a:lumOff val="25000"/>
                </a:schemeClr>
              </a:solidFill>
              <a:sym typeface="微软雅黑" pitchFamily="34" charset="-122"/>
            </a:endParaRPr>
          </a:p>
        </p:txBody>
      </p:sp>
      <p:sp>
        <p:nvSpPr>
          <p:cNvPr id="9" name="矩形 47"/>
          <p:cNvSpPr>
            <a:spLocks noChangeArrowheads="1"/>
          </p:cNvSpPr>
          <p:nvPr/>
        </p:nvSpPr>
        <p:spPr bwMode="auto">
          <a:xfrm>
            <a:off x="7140116" y="2187185"/>
            <a:ext cx="3228673"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在此录入上述图表的综合描述说明，在此录入上述图表的综合描述说明。在此录入上述图表的描述</a:t>
            </a:r>
            <a:r>
              <a:rPr lang="zh-CN" altLang="en-US" sz="1400" dirty="0" smtClean="0">
                <a:solidFill>
                  <a:schemeClr val="tx1">
                    <a:lumMod val="75000"/>
                    <a:lumOff val="25000"/>
                  </a:schemeClr>
                </a:solidFill>
                <a:sym typeface="微软雅黑" pitchFamily="34" charset="-122"/>
              </a:rPr>
              <a:t>说明</a:t>
            </a:r>
            <a:endParaRPr lang="zh-CN" altLang="en-US" sz="1400" dirty="0">
              <a:solidFill>
                <a:schemeClr val="tx1">
                  <a:lumMod val="75000"/>
                  <a:lumOff val="25000"/>
                </a:schemeClr>
              </a:solidFill>
              <a:sym typeface="微软雅黑" pitchFamily="34" charset="-122"/>
            </a:endParaRPr>
          </a:p>
        </p:txBody>
      </p:sp>
      <p:sp>
        <p:nvSpPr>
          <p:cNvPr id="10" name="矩形 47"/>
          <p:cNvSpPr>
            <a:spLocks noChangeArrowheads="1"/>
          </p:cNvSpPr>
          <p:nvPr/>
        </p:nvSpPr>
        <p:spPr bwMode="auto">
          <a:xfrm>
            <a:off x="1552450" y="3195297"/>
            <a:ext cx="266754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a:t>
            </a:r>
            <a:r>
              <a:rPr lang="zh-CN" altLang="en-US" sz="1400" dirty="0" smtClean="0">
                <a:solidFill>
                  <a:schemeClr val="tx1">
                    <a:lumMod val="75000"/>
                    <a:lumOff val="25000"/>
                  </a:schemeClr>
                </a:solidFill>
                <a:sym typeface="微软雅黑" pitchFamily="34" charset="-122"/>
              </a:rPr>
              <a:t>说明</a:t>
            </a:r>
            <a:endParaRPr lang="zh-CN" altLang="en-US" sz="1400" dirty="0">
              <a:solidFill>
                <a:schemeClr val="tx1">
                  <a:lumMod val="75000"/>
                  <a:lumOff val="25000"/>
                </a:schemeClr>
              </a:solidFill>
              <a:sym typeface="微软雅黑" pitchFamily="34" charset="-122"/>
            </a:endParaRPr>
          </a:p>
        </p:txBody>
      </p:sp>
      <p:sp>
        <p:nvSpPr>
          <p:cNvPr id="11" name="文本框 10"/>
          <p:cNvSpPr txBox="1"/>
          <p:nvPr/>
        </p:nvSpPr>
        <p:spPr>
          <a:xfrm>
            <a:off x="2341214" y="4471457"/>
            <a:ext cx="1162498" cy="707886"/>
          </a:xfrm>
          <a:prstGeom prst="rect">
            <a:avLst/>
          </a:prstGeom>
          <a:noFill/>
        </p:spPr>
        <p:txBody>
          <a:bodyPr wrap="none" rtlCol="0">
            <a:spAutoFit/>
          </a:bodyPr>
          <a:lstStyle>
            <a:defPPr>
              <a:defRPr lang="zh-CN"/>
            </a:defPPr>
            <a:lvl1pPr algn="ctr">
              <a:defRPr sz="3600" b="1">
                <a:solidFill>
                  <a:schemeClr val="tx1">
                    <a:lumMod val="75000"/>
                    <a:lumOff val="25000"/>
                  </a:schemeClr>
                </a:solidFill>
                <a:latin typeface="方正喵呜体" panose="02010600010101010101" pitchFamily="2" charset="-122"/>
                <a:ea typeface="方正喵呜体" panose="02010600010101010101" pitchFamily="2" charset="-122"/>
              </a:defRPr>
            </a:lvl1pPr>
          </a:lstStyle>
          <a:p>
            <a:pPr algn="r"/>
            <a:r>
              <a:rPr lang="en-US" altLang="zh-CN" sz="4000" dirty="0">
                <a:latin typeface="雅痞-简" pitchFamily="2" charset="-122"/>
                <a:ea typeface="雅痞-简" pitchFamily="2" charset="-122"/>
              </a:rPr>
              <a:t>25%</a:t>
            </a:r>
            <a:endParaRPr lang="zh-CN" altLang="en-US" sz="4000" dirty="0">
              <a:latin typeface="雅痞-简" pitchFamily="2" charset="-122"/>
              <a:ea typeface="雅痞-简" pitchFamily="2" charset="-122"/>
            </a:endParaRPr>
          </a:p>
        </p:txBody>
      </p:sp>
      <p:sp>
        <p:nvSpPr>
          <p:cNvPr id="12" name="文本框 11"/>
          <p:cNvSpPr txBox="1"/>
          <p:nvPr/>
        </p:nvSpPr>
        <p:spPr>
          <a:xfrm>
            <a:off x="8112224" y="3286815"/>
            <a:ext cx="1162498" cy="707886"/>
          </a:xfrm>
          <a:prstGeom prst="rect">
            <a:avLst/>
          </a:prstGeom>
          <a:noFill/>
        </p:spPr>
        <p:txBody>
          <a:bodyPr wrap="none" rtlCol="0">
            <a:spAutoFit/>
          </a:bodyPr>
          <a:lstStyle>
            <a:defPPr>
              <a:defRPr lang="zh-CN"/>
            </a:defPPr>
            <a:lvl1pPr algn="ctr">
              <a:defRPr sz="3600" b="1">
                <a:solidFill>
                  <a:schemeClr val="tx1">
                    <a:lumMod val="75000"/>
                    <a:lumOff val="25000"/>
                  </a:schemeClr>
                </a:solidFill>
                <a:latin typeface="方正喵呜体" panose="02010600010101010101" pitchFamily="2" charset="-122"/>
                <a:ea typeface="方正喵呜体" panose="02010600010101010101" pitchFamily="2" charset="-122"/>
              </a:defRPr>
            </a:lvl1pPr>
          </a:lstStyle>
          <a:p>
            <a:pPr algn="l"/>
            <a:r>
              <a:rPr lang="en-US" altLang="zh-CN" sz="4000" dirty="0" smtClean="0">
                <a:latin typeface="雅痞-简" pitchFamily="2" charset="-122"/>
                <a:ea typeface="雅痞-简" pitchFamily="2" charset="-122"/>
              </a:rPr>
              <a:t>31%</a:t>
            </a:r>
            <a:endParaRPr lang="zh-CN" altLang="en-US" sz="4000" dirty="0">
              <a:latin typeface="雅痞-简" pitchFamily="2" charset="-122"/>
              <a:ea typeface="雅痞-简" pitchFamily="2" charset="-122"/>
            </a:endParaRPr>
          </a:p>
        </p:txBody>
      </p:sp>
      <p:sp>
        <p:nvSpPr>
          <p:cNvPr id="13" name="文本框 12"/>
          <p:cNvSpPr txBox="1"/>
          <p:nvPr/>
        </p:nvSpPr>
        <p:spPr>
          <a:xfrm>
            <a:off x="3057493" y="2564904"/>
            <a:ext cx="1162498" cy="707886"/>
          </a:xfrm>
          <a:prstGeom prst="rect">
            <a:avLst/>
          </a:prstGeom>
          <a:noFill/>
        </p:spPr>
        <p:txBody>
          <a:bodyPr wrap="none" rtlCol="0">
            <a:spAutoFit/>
          </a:bodyPr>
          <a:lstStyle>
            <a:defPPr>
              <a:defRPr lang="zh-CN"/>
            </a:defPPr>
            <a:lvl1pPr algn="ctr">
              <a:defRPr sz="3600" b="1">
                <a:solidFill>
                  <a:schemeClr val="tx1">
                    <a:lumMod val="75000"/>
                    <a:lumOff val="25000"/>
                  </a:schemeClr>
                </a:solidFill>
                <a:latin typeface="方正喵呜体" panose="02010600010101010101" pitchFamily="2" charset="-122"/>
                <a:ea typeface="方正喵呜体" panose="02010600010101010101" pitchFamily="2" charset="-122"/>
              </a:defRPr>
            </a:lvl1pPr>
          </a:lstStyle>
          <a:p>
            <a:pPr algn="r"/>
            <a:r>
              <a:rPr lang="en-US" altLang="zh-CN" sz="4000" dirty="0" smtClean="0">
                <a:latin typeface="雅痞-简" pitchFamily="2" charset="-122"/>
                <a:ea typeface="雅痞-简" pitchFamily="2" charset="-122"/>
              </a:rPr>
              <a:t>28%</a:t>
            </a:r>
            <a:endParaRPr lang="zh-CN" altLang="en-US" sz="4000" dirty="0">
              <a:latin typeface="雅痞-简" pitchFamily="2" charset="-122"/>
              <a:ea typeface="雅痞-简" pitchFamily="2" charset="-122"/>
            </a:endParaRPr>
          </a:p>
        </p:txBody>
      </p:sp>
      <p:sp>
        <p:nvSpPr>
          <p:cNvPr id="14" name="文本框 13"/>
          <p:cNvSpPr txBox="1"/>
          <p:nvPr/>
        </p:nvSpPr>
        <p:spPr>
          <a:xfrm>
            <a:off x="7140116" y="1592796"/>
            <a:ext cx="1157689" cy="707886"/>
          </a:xfrm>
          <a:prstGeom prst="rect">
            <a:avLst/>
          </a:prstGeom>
          <a:noFill/>
        </p:spPr>
        <p:txBody>
          <a:bodyPr wrap="none" rtlCol="0">
            <a:spAutoFit/>
          </a:bodyPr>
          <a:lstStyle>
            <a:defPPr>
              <a:defRPr lang="zh-CN"/>
            </a:defPPr>
            <a:lvl1pPr algn="ctr">
              <a:defRPr sz="3600" b="1">
                <a:solidFill>
                  <a:schemeClr val="tx1">
                    <a:lumMod val="75000"/>
                    <a:lumOff val="25000"/>
                  </a:schemeClr>
                </a:solidFill>
                <a:latin typeface="方正喵呜体" panose="02010600010101010101" pitchFamily="2" charset="-122"/>
                <a:ea typeface="方正喵呜体" panose="02010600010101010101" pitchFamily="2" charset="-122"/>
              </a:defRPr>
            </a:lvl1pPr>
          </a:lstStyle>
          <a:p>
            <a:pPr algn="l"/>
            <a:r>
              <a:rPr lang="en-US" altLang="zh-CN" sz="4000" dirty="0" smtClean="0">
                <a:latin typeface="雅痞-简" pitchFamily="2" charset="-122"/>
                <a:ea typeface="雅痞-简" pitchFamily="2" charset="-122"/>
              </a:rPr>
              <a:t>35%</a:t>
            </a:r>
            <a:endParaRPr lang="zh-CN" altLang="en-US" sz="4000" dirty="0">
              <a:latin typeface="雅痞-简" pitchFamily="2" charset="-122"/>
              <a:ea typeface="雅痞-简" pitchFamily="2" charset="-122"/>
            </a:endParaRPr>
          </a:p>
        </p:txBody>
      </p:sp>
    </p:spTree>
    <p:extLst>
      <p:ext uri="{BB962C8B-B14F-4D97-AF65-F5344CB8AC3E}">
        <p14:creationId xmlns:p14="http://schemas.microsoft.com/office/powerpoint/2010/main" val="2387809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7"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anim calcmode="lin" valueType="num">
                                      <p:cBhvr>
                                        <p:cTn id="13" dur="750" fill="hold"/>
                                        <p:tgtEl>
                                          <p:spTgt spid="5"/>
                                        </p:tgtEl>
                                        <p:attrNameLst>
                                          <p:attrName>ppt_x</p:attrName>
                                        </p:attrNameLst>
                                      </p:cBhvr>
                                      <p:tavLst>
                                        <p:tav tm="0">
                                          <p:val>
                                            <p:strVal val="#ppt_x"/>
                                          </p:val>
                                        </p:tav>
                                        <p:tav tm="100000">
                                          <p:val>
                                            <p:strVal val="#ppt_x"/>
                                          </p:val>
                                        </p:tav>
                                      </p:tavLst>
                                    </p:anim>
                                    <p:anim calcmode="lin" valueType="num">
                                      <p:cBhvr>
                                        <p:cTn id="14" dur="675" decel="100000" fill="hold"/>
                                        <p:tgtEl>
                                          <p:spTgt spid="5"/>
                                        </p:tgtEl>
                                        <p:attrNameLst>
                                          <p:attrName>ppt_y</p:attrName>
                                        </p:attrNameLst>
                                      </p:cBhvr>
                                      <p:tavLst>
                                        <p:tav tm="0">
                                          <p:val>
                                            <p:strVal val="#ppt_y+1"/>
                                          </p:val>
                                        </p:tav>
                                        <p:tav tm="100000">
                                          <p:val>
                                            <p:strVal val="#ppt_y-.03"/>
                                          </p:val>
                                        </p:tav>
                                      </p:tavLst>
                                    </p:anim>
                                    <p:anim calcmode="lin" valueType="num">
                                      <p:cBhvr>
                                        <p:cTn id="15" dur="75" accel="100000" fill="hold">
                                          <p:stCondLst>
                                            <p:cond delay="675"/>
                                          </p:stCondLst>
                                        </p:cTn>
                                        <p:tgtEl>
                                          <p:spTgt spid="5"/>
                                        </p:tgtEl>
                                        <p:attrNameLst>
                                          <p:attrName>ppt_y</p:attrName>
                                        </p:attrNameLst>
                                      </p:cBhvr>
                                      <p:tavLst>
                                        <p:tav tm="0">
                                          <p:val>
                                            <p:strVal val="#ppt_y-.03"/>
                                          </p:val>
                                        </p:tav>
                                        <p:tav tm="100000">
                                          <p:val>
                                            <p:strVal val="#ppt_y"/>
                                          </p:val>
                                        </p:tav>
                                      </p:tavLst>
                                    </p:anim>
                                  </p:childTnLst>
                                </p:cTn>
                              </p:par>
                            </p:childTnLst>
                          </p:cTn>
                        </p:par>
                        <p:par>
                          <p:cTn id="16" fill="hold">
                            <p:stCondLst>
                              <p:cond delay="1250"/>
                            </p:stCondLst>
                            <p:childTnLst>
                              <p:par>
                                <p:cTn id="17" presetID="49" presetClass="entr" presetSubtype="0" decel="10000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par>
                                <p:cTn id="23" presetID="22" presetClass="entr" presetSubtype="2" fill="hold" grpId="0" nodeType="withEffect">
                                  <p:stCondLst>
                                    <p:cond delay="350"/>
                                  </p:stCondLst>
                                  <p:childTnLst>
                                    <p:set>
                                      <p:cBhvr>
                                        <p:cTn id="24" dur="1" fill="hold">
                                          <p:stCondLst>
                                            <p:cond delay="0"/>
                                          </p:stCondLst>
                                        </p:cTn>
                                        <p:tgtEl>
                                          <p:spTgt spid="7"/>
                                        </p:tgtEl>
                                        <p:attrNameLst>
                                          <p:attrName>style.visibility</p:attrName>
                                        </p:attrNameLst>
                                      </p:cBhvr>
                                      <p:to>
                                        <p:strVal val="visible"/>
                                      </p:to>
                                    </p:set>
                                    <p:animEffect transition="in" filter="wipe(right)">
                                      <p:cBhvr>
                                        <p:cTn id="25" dur="500"/>
                                        <p:tgtEl>
                                          <p:spTgt spid="7"/>
                                        </p:tgtEl>
                                      </p:cBhvr>
                                    </p:animEffect>
                                  </p:childTnLst>
                                </p:cTn>
                              </p:par>
                            </p:childTnLst>
                          </p:cTn>
                        </p:par>
                        <p:par>
                          <p:cTn id="26" fill="hold">
                            <p:stCondLst>
                              <p:cond delay="2100"/>
                            </p:stCondLst>
                            <p:childTnLst>
                              <p:par>
                                <p:cTn id="27" presetID="37"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750"/>
                                        <p:tgtEl>
                                          <p:spTgt spid="4"/>
                                        </p:tgtEl>
                                      </p:cBhvr>
                                    </p:animEffect>
                                    <p:anim calcmode="lin" valueType="num">
                                      <p:cBhvr>
                                        <p:cTn id="30" dur="750" fill="hold"/>
                                        <p:tgtEl>
                                          <p:spTgt spid="4"/>
                                        </p:tgtEl>
                                        <p:attrNameLst>
                                          <p:attrName>ppt_x</p:attrName>
                                        </p:attrNameLst>
                                      </p:cBhvr>
                                      <p:tavLst>
                                        <p:tav tm="0">
                                          <p:val>
                                            <p:strVal val="#ppt_x"/>
                                          </p:val>
                                        </p:tav>
                                        <p:tav tm="100000">
                                          <p:val>
                                            <p:strVal val="#ppt_x"/>
                                          </p:val>
                                        </p:tav>
                                      </p:tavLst>
                                    </p:anim>
                                    <p:anim calcmode="lin" valueType="num">
                                      <p:cBhvr>
                                        <p:cTn id="31" dur="675" decel="100000" fill="hold"/>
                                        <p:tgtEl>
                                          <p:spTgt spid="4"/>
                                        </p:tgtEl>
                                        <p:attrNameLst>
                                          <p:attrName>ppt_y</p:attrName>
                                        </p:attrNameLst>
                                      </p:cBhvr>
                                      <p:tavLst>
                                        <p:tav tm="0">
                                          <p:val>
                                            <p:strVal val="#ppt_y+1"/>
                                          </p:val>
                                        </p:tav>
                                        <p:tav tm="100000">
                                          <p:val>
                                            <p:strVal val="#ppt_y-.03"/>
                                          </p:val>
                                        </p:tav>
                                      </p:tavLst>
                                    </p:anim>
                                    <p:anim calcmode="lin" valueType="num">
                                      <p:cBhvr>
                                        <p:cTn id="32"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childTnLst>
                          </p:cTn>
                        </p:par>
                        <p:par>
                          <p:cTn id="33" fill="hold">
                            <p:stCondLst>
                              <p:cond delay="2850"/>
                            </p:stCondLst>
                            <p:childTnLst>
                              <p:par>
                                <p:cTn id="34" presetID="49" presetClass="entr" presetSubtype="0" decel="10000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style.rotation</p:attrName>
                                        </p:attrNameLst>
                                      </p:cBhvr>
                                      <p:tavLst>
                                        <p:tav tm="0">
                                          <p:val>
                                            <p:fltVal val="360"/>
                                          </p:val>
                                        </p:tav>
                                        <p:tav tm="100000">
                                          <p:val>
                                            <p:fltVal val="0"/>
                                          </p:val>
                                        </p:tav>
                                      </p:tavLst>
                                    </p:anim>
                                    <p:animEffect transition="in" filter="fade">
                                      <p:cBhvr>
                                        <p:cTn id="39" dur="500"/>
                                        <p:tgtEl>
                                          <p:spTgt spid="12"/>
                                        </p:tgtEl>
                                      </p:cBhvr>
                                    </p:animEffect>
                                  </p:childTnLst>
                                </p:cTn>
                              </p:par>
                              <p:par>
                                <p:cTn id="40" presetID="22" presetClass="entr" presetSubtype="8" fill="hold" grpId="0" nodeType="withEffect">
                                  <p:stCondLst>
                                    <p:cond delay="35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par>
                          <p:cTn id="43" fill="hold">
                            <p:stCondLst>
                              <p:cond delay="3700"/>
                            </p:stCondLst>
                            <p:childTnLst>
                              <p:par>
                                <p:cTn id="44" presetID="37" presetClass="entr" presetSubtype="0"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750"/>
                                        <p:tgtEl>
                                          <p:spTgt spid="3"/>
                                        </p:tgtEl>
                                      </p:cBhvr>
                                    </p:animEffect>
                                    <p:anim calcmode="lin" valueType="num">
                                      <p:cBhvr>
                                        <p:cTn id="47" dur="750" fill="hold"/>
                                        <p:tgtEl>
                                          <p:spTgt spid="3"/>
                                        </p:tgtEl>
                                        <p:attrNameLst>
                                          <p:attrName>ppt_x</p:attrName>
                                        </p:attrNameLst>
                                      </p:cBhvr>
                                      <p:tavLst>
                                        <p:tav tm="0">
                                          <p:val>
                                            <p:strVal val="#ppt_x"/>
                                          </p:val>
                                        </p:tav>
                                        <p:tav tm="100000">
                                          <p:val>
                                            <p:strVal val="#ppt_x"/>
                                          </p:val>
                                        </p:tav>
                                      </p:tavLst>
                                    </p:anim>
                                    <p:anim calcmode="lin" valueType="num">
                                      <p:cBhvr>
                                        <p:cTn id="48" dur="675" decel="100000" fill="hold"/>
                                        <p:tgtEl>
                                          <p:spTgt spid="3"/>
                                        </p:tgtEl>
                                        <p:attrNameLst>
                                          <p:attrName>ppt_y</p:attrName>
                                        </p:attrNameLst>
                                      </p:cBhvr>
                                      <p:tavLst>
                                        <p:tav tm="0">
                                          <p:val>
                                            <p:strVal val="#ppt_y+1"/>
                                          </p:val>
                                        </p:tav>
                                        <p:tav tm="100000">
                                          <p:val>
                                            <p:strVal val="#ppt_y-.03"/>
                                          </p:val>
                                        </p:tav>
                                      </p:tavLst>
                                    </p:anim>
                                    <p:anim calcmode="lin" valueType="num">
                                      <p:cBhvr>
                                        <p:cTn id="49" dur="75" accel="100000" fill="hold">
                                          <p:stCondLst>
                                            <p:cond delay="675"/>
                                          </p:stCondLst>
                                        </p:cTn>
                                        <p:tgtEl>
                                          <p:spTgt spid="3"/>
                                        </p:tgtEl>
                                        <p:attrNameLst>
                                          <p:attrName>ppt_y</p:attrName>
                                        </p:attrNameLst>
                                      </p:cBhvr>
                                      <p:tavLst>
                                        <p:tav tm="0">
                                          <p:val>
                                            <p:strVal val="#ppt_y-.03"/>
                                          </p:val>
                                        </p:tav>
                                        <p:tav tm="100000">
                                          <p:val>
                                            <p:strVal val="#ppt_y"/>
                                          </p:val>
                                        </p:tav>
                                      </p:tavLst>
                                    </p:anim>
                                  </p:childTnLst>
                                </p:cTn>
                              </p:par>
                            </p:childTnLst>
                          </p:cTn>
                        </p:par>
                        <p:par>
                          <p:cTn id="50" fill="hold">
                            <p:stCondLst>
                              <p:cond delay="4450"/>
                            </p:stCondLst>
                            <p:childTnLst>
                              <p:par>
                                <p:cTn id="51" presetID="49" presetClass="entr" presetSubtype="0" decel="10000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fltVal val="0"/>
                                          </p:val>
                                        </p:tav>
                                        <p:tav tm="100000">
                                          <p:val>
                                            <p:strVal val="#ppt_h"/>
                                          </p:val>
                                        </p:tav>
                                      </p:tavLst>
                                    </p:anim>
                                    <p:anim calcmode="lin" valueType="num">
                                      <p:cBhvr>
                                        <p:cTn id="55" dur="500" fill="hold"/>
                                        <p:tgtEl>
                                          <p:spTgt spid="13"/>
                                        </p:tgtEl>
                                        <p:attrNameLst>
                                          <p:attrName>style.rotation</p:attrName>
                                        </p:attrNameLst>
                                      </p:cBhvr>
                                      <p:tavLst>
                                        <p:tav tm="0">
                                          <p:val>
                                            <p:fltVal val="360"/>
                                          </p:val>
                                        </p:tav>
                                        <p:tav tm="100000">
                                          <p:val>
                                            <p:fltVal val="0"/>
                                          </p:val>
                                        </p:tav>
                                      </p:tavLst>
                                    </p:anim>
                                    <p:animEffect transition="in" filter="fade">
                                      <p:cBhvr>
                                        <p:cTn id="56" dur="500"/>
                                        <p:tgtEl>
                                          <p:spTgt spid="13"/>
                                        </p:tgtEl>
                                      </p:cBhvr>
                                    </p:animEffect>
                                  </p:childTnLst>
                                </p:cTn>
                              </p:par>
                              <p:par>
                                <p:cTn id="57" presetID="22" presetClass="entr" presetSubtype="2" fill="hold" grpId="0" nodeType="withEffect">
                                  <p:stCondLst>
                                    <p:cond delay="350"/>
                                  </p:stCondLst>
                                  <p:childTnLst>
                                    <p:set>
                                      <p:cBhvr>
                                        <p:cTn id="58" dur="1" fill="hold">
                                          <p:stCondLst>
                                            <p:cond delay="0"/>
                                          </p:stCondLst>
                                        </p:cTn>
                                        <p:tgtEl>
                                          <p:spTgt spid="10"/>
                                        </p:tgtEl>
                                        <p:attrNameLst>
                                          <p:attrName>style.visibility</p:attrName>
                                        </p:attrNameLst>
                                      </p:cBhvr>
                                      <p:to>
                                        <p:strVal val="visible"/>
                                      </p:to>
                                    </p:set>
                                    <p:animEffect transition="in" filter="wipe(right)">
                                      <p:cBhvr>
                                        <p:cTn id="59" dur="500"/>
                                        <p:tgtEl>
                                          <p:spTgt spid="10"/>
                                        </p:tgtEl>
                                      </p:cBhvr>
                                    </p:animEffect>
                                  </p:childTnLst>
                                </p:cTn>
                              </p:par>
                            </p:childTnLst>
                          </p:cTn>
                        </p:par>
                        <p:par>
                          <p:cTn id="60" fill="hold">
                            <p:stCondLst>
                              <p:cond delay="5300"/>
                            </p:stCondLst>
                            <p:childTnLst>
                              <p:par>
                                <p:cTn id="61" presetID="37" presetClass="entr" presetSubtype="0"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750"/>
                                        <p:tgtEl>
                                          <p:spTgt spid="2"/>
                                        </p:tgtEl>
                                      </p:cBhvr>
                                    </p:animEffect>
                                    <p:anim calcmode="lin" valueType="num">
                                      <p:cBhvr>
                                        <p:cTn id="64" dur="750" fill="hold"/>
                                        <p:tgtEl>
                                          <p:spTgt spid="2"/>
                                        </p:tgtEl>
                                        <p:attrNameLst>
                                          <p:attrName>ppt_x</p:attrName>
                                        </p:attrNameLst>
                                      </p:cBhvr>
                                      <p:tavLst>
                                        <p:tav tm="0">
                                          <p:val>
                                            <p:strVal val="#ppt_x"/>
                                          </p:val>
                                        </p:tav>
                                        <p:tav tm="100000">
                                          <p:val>
                                            <p:strVal val="#ppt_x"/>
                                          </p:val>
                                        </p:tav>
                                      </p:tavLst>
                                    </p:anim>
                                    <p:anim calcmode="lin" valueType="num">
                                      <p:cBhvr>
                                        <p:cTn id="65" dur="675" decel="100000" fill="hold"/>
                                        <p:tgtEl>
                                          <p:spTgt spid="2"/>
                                        </p:tgtEl>
                                        <p:attrNameLst>
                                          <p:attrName>ppt_y</p:attrName>
                                        </p:attrNameLst>
                                      </p:cBhvr>
                                      <p:tavLst>
                                        <p:tav tm="0">
                                          <p:val>
                                            <p:strVal val="#ppt_y+1"/>
                                          </p:val>
                                        </p:tav>
                                        <p:tav tm="100000">
                                          <p:val>
                                            <p:strVal val="#ppt_y-.03"/>
                                          </p:val>
                                        </p:tav>
                                      </p:tavLst>
                                    </p:anim>
                                    <p:anim calcmode="lin" valueType="num">
                                      <p:cBhvr>
                                        <p:cTn id="66" dur="75" accel="100000" fill="hold">
                                          <p:stCondLst>
                                            <p:cond delay="675"/>
                                          </p:stCondLst>
                                        </p:cTn>
                                        <p:tgtEl>
                                          <p:spTgt spid="2"/>
                                        </p:tgtEl>
                                        <p:attrNameLst>
                                          <p:attrName>ppt_y</p:attrName>
                                        </p:attrNameLst>
                                      </p:cBhvr>
                                      <p:tavLst>
                                        <p:tav tm="0">
                                          <p:val>
                                            <p:strVal val="#ppt_y-.03"/>
                                          </p:val>
                                        </p:tav>
                                        <p:tav tm="100000">
                                          <p:val>
                                            <p:strVal val="#ppt_y"/>
                                          </p:val>
                                        </p:tav>
                                      </p:tavLst>
                                    </p:anim>
                                  </p:childTnLst>
                                </p:cTn>
                              </p:par>
                            </p:childTnLst>
                          </p:cTn>
                        </p:par>
                        <p:par>
                          <p:cTn id="67" fill="hold">
                            <p:stCondLst>
                              <p:cond delay="6050"/>
                            </p:stCondLst>
                            <p:childTnLst>
                              <p:par>
                                <p:cTn id="68" presetID="49" presetClass="entr" presetSubtype="0" decel="100000"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fltVal val="0"/>
                                          </p:val>
                                        </p:tav>
                                        <p:tav tm="100000">
                                          <p:val>
                                            <p:strVal val="#ppt_w"/>
                                          </p:val>
                                        </p:tav>
                                      </p:tavLst>
                                    </p:anim>
                                    <p:anim calcmode="lin" valueType="num">
                                      <p:cBhvr>
                                        <p:cTn id="71" dur="500" fill="hold"/>
                                        <p:tgtEl>
                                          <p:spTgt spid="14"/>
                                        </p:tgtEl>
                                        <p:attrNameLst>
                                          <p:attrName>ppt_h</p:attrName>
                                        </p:attrNameLst>
                                      </p:cBhvr>
                                      <p:tavLst>
                                        <p:tav tm="0">
                                          <p:val>
                                            <p:fltVal val="0"/>
                                          </p:val>
                                        </p:tav>
                                        <p:tav tm="100000">
                                          <p:val>
                                            <p:strVal val="#ppt_h"/>
                                          </p:val>
                                        </p:tav>
                                      </p:tavLst>
                                    </p:anim>
                                    <p:anim calcmode="lin" valueType="num">
                                      <p:cBhvr>
                                        <p:cTn id="72" dur="500" fill="hold"/>
                                        <p:tgtEl>
                                          <p:spTgt spid="14"/>
                                        </p:tgtEl>
                                        <p:attrNameLst>
                                          <p:attrName>style.rotation</p:attrName>
                                        </p:attrNameLst>
                                      </p:cBhvr>
                                      <p:tavLst>
                                        <p:tav tm="0">
                                          <p:val>
                                            <p:fltVal val="360"/>
                                          </p:val>
                                        </p:tav>
                                        <p:tav tm="100000">
                                          <p:val>
                                            <p:fltVal val="0"/>
                                          </p:val>
                                        </p:tav>
                                      </p:tavLst>
                                    </p:anim>
                                    <p:animEffect transition="in" filter="fade">
                                      <p:cBhvr>
                                        <p:cTn id="73" dur="500"/>
                                        <p:tgtEl>
                                          <p:spTgt spid="14"/>
                                        </p:tgtEl>
                                      </p:cBhvr>
                                    </p:animEffect>
                                  </p:childTnLst>
                                </p:cTn>
                              </p:par>
                              <p:par>
                                <p:cTn id="74" presetID="22" presetClass="entr" presetSubtype="8" fill="hold" grpId="0" nodeType="withEffect">
                                  <p:stCondLst>
                                    <p:cond delay="350"/>
                                  </p:stCondLst>
                                  <p:childTnLst>
                                    <p:set>
                                      <p:cBhvr>
                                        <p:cTn id="75" dur="1" fill="hold">
                                          <p:stCondLst>
                                            <p:cond delay="0"/>
                                          </p:stCondLst>
                                        </p:cTn>
                                        <p:tgtEl>
                                          <p:spTgt spid="9"/>
                                        </p:tgtEl>
                                        <p:attrNameLst>
                                          <p:attrName>style.visibility</p:attrName>
                                        </p:attrNameLst>
                                      </p:cBhvr>
                                      <p:to>
                                        <p:strVal val="visible"/>
                                      </p:to>
                                    </p:set>
                                    <p:animEffect transition="in" filter="wipe(left)">
                                      <p:cBhvr>
                                        <p:cTn id="7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5380" y="-936000"/>
            <a:ext cx="18552923" cy="8411399"/>
            <a:chOff x="515380" y="-936000"/>
            <a:chExt cx="18552923" cy="8411399"/>
          </a:xfrm>
        </p:grpSpPr>
        <p:pic>
          <p:nvPicPr>
            <p:cNvPr id="8" name="图片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5380" y="1440000"/>
              <a:ext cx="8280920" cy="529994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20554739">
              <a:off x="7862400" y="-936000"/>
              <a:ext cx="11205903" cy="8411399"/>
            </a:xfrm>
            <a:prstGeom prst="rect">
              <a:avLst/>
            </a:prstGeom>
            <a:effectLst>
              <a:outerShdw blurRad="330200" dist="419100" dir="2700000" algn="tl" rotWithShape="0">
                <a:prstClr val="black">
                  <a:alpha val="40000"/>
                </a:prstClr>
              </a:outerShdw>
            </a:effectLst>
          </p:spPr>
        </p:pic>
      </p:grpSp>
      <p:sp>
        <p:nvSpPr>
          <p:cNvPr id="7" name="任意多边形 6"/>
          <p:cNvSpPr/>
          <p:nvPr/>
        </p:nvSpPr>
        <p:spPr>
          <a:xfrm>
            <a:off x="-13648" y="6660107"/>
            <a:ext cx="12296633" cy="204717"/>
          </a:xfrm>
          <a:custGeom>
            <a:avLst/>
            <a:gdLst>
              <a:gd name="connsiteX0" fmla="*/ 0 w 12296633"/>
              <a:gd name="connsiteY0" fmla="*/ 0 h 204717"/>
              <a:gd name="connsiteX1" fmla="*/ 682388 w 12296633"/>
              <a:gd name="connsiteY1" fmla="*/ 27296 h 204717"/>
              <a:gd name="connsiteX2" fmla="*/ 723332 w 12296633"/>
              <a:gd name="connsiteY2" fmla="*/ 40944 h 204717"/>
              <a:gd name="connsiteX3" fmla="*/ 805218 w 12296633"/>
              <a:gd name="connsiteY3" fmla="*/ 54592 h 204717"/>
              <a:gd name="connsiteX4" fmla="*/ 968991 w 12296633"/>
              <a:gd name="connsiteY4" fmla="*/ 95535 h 204717"/>
              <a:gd name="connsiteX5" fmla="*/ 1856096 w 12296633"/>
              <a:gd name="connsiteY5" fmla="*/ 81887 h 204717"/>
              <a:gd name="connsiteX6" fmla="*/ 1951630 w 12296633"/>
              <a:gd name="connsiteY6" fmla="*/ 68239 h 204717"/>
              <a:gd name="connsiteX7" fmla="*/ 1992573 w 12296633"/>
              <a:gd name="connsiteY7" fmla="*/ 54592 h 204717"/>
              <a:gd name="connsiteX8" fmla="*/ 2047164 w 12296633"/>
              <a:gd name="connsiteY8" fmla="*/ 68239 h 204717"/>
              <a:gd name="connsiteX9" fmla="*/ 2088108 w 12296633"/>
              <a:gd name="connsiteY9" fmla="*/ 81887 h 204717"/>
              <a:gd name="connsiteX10" fmla="*/ 2197290 w 12296633"/>
              <a:gd name="connsiteY10" fmla="*/ 109183 h 204717"/>
              <a:gd name="connsiteX11" fmla="*/ 2251881 w 12296633"/>
              <a:gd name="connsiteY11" fmla="*/ 122830 h 204717"/>
              <a:gd name="connsiteX12" fmla="*/ 2292824 w 12296633"/>
              <a:gd name="connsiteY12" fmla="*/ 136478 h 204717"/>
              <a:gd name="connsiteX13" fmla="*/ 2442949 w 12296633"/>
              <a:gd name="connsiteY13" fmla="*/ 150126 h 204717"/>
              <a:gd name="connsiteX14" fmla="*/ 3125338 w 12296633"/>
              <a:gd name="connsiteY14" fmla="*/ 177421 h 204717"/>
              <a:gd name="connsiteX15" fmla="*/ 3179929 w 12296633"/>
              <a:gd name="connsiteY15" fmla="*/ 191069 h 204717"/>
              <a:gd name="connsiteX16" fmla="*/ 3261815 w 12296633"/>
              <a:gd name="connsiteY16" fmla="*/ 204717 h 204717"/>
              <a:gd name="connsiteX17" fmla="*/ 3671248 w 12296633"/>
              <a:gd name="connsiteY17" fmla="*/ 191069 h 204717"/>
              <a:gd name="connsiteX18" fmla="*/ 3712191 w 12296633"/>
              <a:gd name="connsiteY18" fmla="*/ 177421 h 204717"/>
              <a:gd name="connsiteX19" fmla="*/ 3780430 w 12296633"/>
              <a:gd name="connsiteY19" fmla="*/ 163774 h 204717"/>
              <a:gd name="connsiteX20" fmla="*/ 3821373 w 12296633"/>
              <a:gd name="connsiteY20" fmla="*/ 150126 h 204717"/>
              <a:gd name="connsiteX21" fmla="*/ 3998794 w 12296633"/>
              <a:gd name="connsiteY21" fmla="*/ 122830 h 204717"/>
              <a:gd name="connsiteX22" fmla="*/ 4053385 w 12296633"/>
              <a:gd name="connsiteY22" fmla="*/ 109183 h 204717"/>
              <a:gd name="connsiteX23" fmla="*/ 4312693 w 12296633"/>
              <a:gd name="connsiteY23" fmla="*/ 136478 h 204717"/>
              <a:gd name="connsiteX24" fmla="*/ 4367284 w 12296633"/>
              <a:gd name="connsiteY24" fmla="*/ 163774 h 204717"/>
              <a:gd name="connsiteX25" fmla="*/ 4544705 w 12296633"/>
              <a:gd name="connsiteY25" fmla="*/ 177421 h 204717"/>
              <a:gd name="connsiteX26" fmla="*/ 4735773 w 12296633"/>
              <a:gd name="connsiteY26" fmla="*/ 204717 h 204717"/>
              <a:gd name="connsiteX27" fmla="*/ 5145206 w 12296633"/>
              <a:gd name="connsiteY27" fmla="*/ 191069 h 204717"/>
              <a:gd name="connsiteX28" fmla="*/ 5186149 w 12296633"/>
              <a:gd name="connsiteY28" fmla="*/ 177421 h 204717"/>
              <a:gd name="connsiteX29" fmla="*/ 5240741 w 12296633"/>
              <a:gd name="connsiteY29" fmla="*/ 163774 h 204717"/>
              <a:gd name="connsiteX30" fmla="*/ 6073254 w 12296633"/>
              <a:gd name="connsiteY30" fmla="*/ 177421 h 204717"/>
              <a:gd name="connsiteX31" fmla="*/ 6509982 w 12296633"/>
              <a:gd name="connsiteY31" fmla="*/ 177421 h 204717"/>
              <a:gd name="connsiteX32" fmla="*/ 6550926 w 12296633"/>
              <a:gd name="connsiteY32" fmla="*/ 163774 h 204717"/>
              <a:gd name="connsiteX33" fmla="*/ 6591869 w 12296633"/>
              <a:gd name="connsiteY33" fmla="*/ 136478 h 204717"/>
              <a:gd name="connsiteX34" fmla="*/ 6769290 w 12296633"/>
              <a:gd name="connsiteY34" fmla="*/ 122830 h 204717"/>
              <a:gd name="connsiteX35" fmla="*/ 7765576 w 12296633"/>
              <a:gd name="connsiteY35" fmla="*/ 109183 h 204717"/>
              <a:gd name="connsiteX36" fmla="*/ 7942997 w 12296633"/>
              <a:gd name="connsiteY36" fmla="*/ 95535 h 204717"/>
              <a:gd name="connsiteX37" fmla="*/ 8038532 w 12296633"/>
              <a:gd name="connsiteY37" fmla="*/ 68239 h 204717"/>
              <a:gd name="connsiteX38" fmla="*/ 8106770 w 12296633"/>
              <a:gd name="connsiteY38" fmla="*/ 54592 h 204717"/>
              <a:gd name="connsiteX39" fmla="*/ 8407021 w 12296633"/>
              <a:gd name="connsiteY39" fmla="*/ 27296 h 204717"/>
              <a:gd name="connsiteX40" fmla="*/ 8570794 w 12296633"/>
              <a:gd name="connsiteY40" fmla="*/ 13648 h 204717"/>
              <a:gd name="connsiteX41" fmla="*/ 9048466 w 12296633"/>
              <a:gd name="connsiteY41" fmla="*/ 0 h 204717"/>
              <a:gd name="connsiteX42" fmla="*/ 9539785 w 12296633"/>
              <a:gd name="connsiteY42" fmla="*/ 27296 h 204717"/>
              <a:gd name="connsiteX43" fmla="*/ 9594376 w 12296633"/>
              <a:gd name="connsiteY43" fmla="*/ 40944 h 204717"/>
              <a:gd name="connsiteX44" fmla="*/ 9635320 w 12296633"/>
              <a:gd name="connsiteY44" fmla="*/ 54592 h 204717"/>
              <a:gd name="connsiteX45" fmla="*/ 9990161 w 12296633"/>
              <a:gd name="connsiteY45" fmla="*/ 81887 h 204717"/>
              <a:gd name="connsiteX46" fmla="*/ 10112991 w 12296633"/>
              <a:gd name="connsiteY46" fmla="*/ 95535 h 204717"/>
              <a:gd name="connsiteX47" fmla="*/ 10590663 w 12296633"/>
              <a:gd name="connsiteY47" fmla="*/ 68239 h 204717"/>
              <a:gd name="connsiteX48" fmla="*/ 10631606 w 12296633"/>
              <a:gd name="connsiteY48" fmla="*/ 54592 h 204717"/>
              <a:gd name="connsiteX49" fmla="*/ 10768084 w 12296633"/>
              <a:gd name="connsiteY49" fmla="*/ 40944 h 204717"/>
              <a:gd name="connsiteX50" fmla="*/ 11682484 w 12296633"/>
              <a:gd name="connsiteY50" fmla="*/ 54592 h 204717"/>
              <a:gd name="connsiteX51" fmla="*/ 11900848 w 12296633"/>
              <a:gd name="connsiteY51" fmla="*/ 68239 h 204717"/>
              <a:gd name="connsiteX52" fmla="*/ 12010030 w 12296633"/>
              <a:gd name="connsiteY52" fmla="*/ 95535 h 204717"/>
              <a:gd name="connsiteX53" fmla="*/ 12296633 w 12296633"/>
              <a:gd name="connsiteY53" fmla="*/ 95535 h 2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296633" h="204717">
                <a:moveTo>
                  <a:pt x="0" y="0"/>
                </a:moveTo>
                <a:cubicBezTo>
                  <a:pt x="77651" y="2043"/>
                  <a:pt x="503314" y="3419"/>
                  <a:pt x="682388" y="27296"/>
                </a:cubicBezTo>
                <a:cubicBezTo>
                  <a:pt x="696648" y="29197"/>
                  <a:pt x="709288" y="37823"/>
                  <a:pt x="723332" y="40944"/>
                </a:cubicBezTo>
                <a:cubicBezTo>
                  <a:pt x="750345" y="46947"/>
                  <a:pt x="778372" y="47881"/>
                  <a:pt x="805218" y="54592"/>
                </a:cubicBezTo>
                <a:cubicBezTo>
                  <a:pt x="1021494" y="108661"/>
                  <a:pt x="754722" y="59823"/>
                  <a:pt x="968991" y="95535"/>
                </a:cubicBezTo>
                <a:lnTo>
                  <a:pt x="1856096" y="81887"/>
                </a:lnTo>
                <a:cubicBezTo>
                  <a:pt x="1888252" y="80994"/>
                  <a:pt x="1920087" y="74548"/>
                  <a:pt x="1951630" y="68239"/>
                </a:cubicBezTo>
                <a:cubicBezTo>
                  <a:pt x="1965736" y="65418"/>
                  <a:pt x="1978925" y="59141"/>
                  <a:pt x="1992573" y="54592"/>
                </a:cubicBezTo>
                <a:cubicBezTo>
                  <a:pt x="2010770" y="59141"/>
                  <a:pt x="2029129" y="63086"/>
                  <a:pt x="2047164" y="68239"/>
                </a:cubicBezTo>
                <a:cubicBezTo>
                  <a:pt x="2060997" y="72191"/>
                  <a:pt x="2074229" y="78102"/>
                  <a:pt x="2088108" y="81887"/>
                </a:cubicBezTo>
                <a:cubicBezTo>
                  <a:pt x="2124300" y="91758"/>
                  <a:pt x="2160896" y="100085"/>
                  <a:pt x="2197290" y="109183"/>
                </a:cubicBezTo>
                <a:cubicBezTo>
                  <a:pt x="2215487" y="113732"/>
                  <a:pt x="2234087" y="116898"/>
                  <a:pt x="2251881" y="122830"/>
                </a:cubicBezTo>
                <a:cubicBezTo>
                  <a:pt x="2265529" y="127379"/>
                  <a:pt x="2278583" y="134443"/>
                  <a:pt x="2292824" y="136478"/>
                </a:cubicBezTo>
                <a:cubicBezTo>
                  <a:pt x="2342567" y="143584"/>
                  <a:pt x="2392907" y="145577"/>
                  <a:pt x="2442949" y="150126"/>
                </a:cubicBezTo>
                <a:cubicBezTo>
                  <a:pt x="2689472" y="232300"/>
                  <a:pt x="2429508" y="150134"/>
                  <a:pt x="3125338" y="177421"/>
                </a:cubicBezTo>
                <a:cubicBezTo>
                  <a:pt x="3144081" y="178156"/>
                  <a:pt x="3161536" y="187390"/>
                  <a:pt x="3179929" y="191069"/>
                </a:cubicBezTo>
                <a:cubicBezTo>
                  <a:pt x="3207063" y="196496"/>
                  <a:pt x="3234520" y="200168"/>
                  <a:pt x="3261815" y="204717"/>
                </a:cubicBezTo>
                <a:cubicBezTo>
                  <a:pt x="3398293" y="200168"/>
                  <a:pt x="3534945" y="199330"/>
                  <a:pt x="3671248" y="191069"/>
                </a:cubicBezTo>
                <a:cubicBezTo>
                  <a:pt x="3685608" y="190199"/>
                  <a:pt x="3698235" y="180910"/>
                  <a:pt x="3712191" y="177421"/>
                </a:cubicBezTo>
                <a:cubicBezTo>
                  <a:pt x="3734695" y="171795"/>
                  <a:pt x="3757926" y="169400"/>
                  <a:pt x="3780430" y="163774"/>
                </a:cubicBezTo>
                <a:cubicBezTo>
                  <a:pt x="3794386" y="160285"/>
                  <a:pt x="3807417" y="153615"/>
                  <a:pt x="3821373" y="150126"/>
                </a:cubicBezTo>
                <a:cubicBezTo>
                  <a:pt x="3904854" y="129255"/>
                  <a:pt x="3899359" y="139402"/>
                  <a:pt x="3998794" y="122830"/>
                </a:cubicBezTo>
                <a:cubicBezTo>
                  <a:pt x="4017296" y="119746"/>
                  <a:pt x="4035188" y="113732"/>
                  <a:pt x="4053385" y="109183"/>
                </a:cubicBezTo>
                <a:cubicBezTo>
                  <a:pt x="4084230" y="111386"/>
                  <a:pt x="4248456" y="115065"/>
                  <a:pt x="4312693" y="136478"/>
                </a:cubicBezTo>
                <a:cubicBezTo>
                  <a:pt x="4331994" y="142912"/>
                  <a:pt x="4347249" y="160238"/>
                  <a:pt x="4367284" y="163774"/>
                </a:cubicBezTo>
                <a:cubicBezTo>
                  <a:pt x="4425696" y="174082"/>
                  <a:pt x="4485753" y="170871"/>
                  <a:pt x="4544705" y="177421"/>
                </a:cubicBezTo>
                <a:cubicBezTo>
                  <a:pt x="4608647" y="184526"/>
                  <a:pt x="4735773" y="204717"/>
                  <a:pt x="4735773" y="204717"/>
                </a:cubicBezTo>
                <a:cubicBezTo>
                  <a:pt x="4872251" y="200168"/>
                  <a:pt x="5008903" y="199330"/>
                  <a:pt x="5145206" y="191069"/>
                </a:cubicBezTo>
                <a:cubicBezTo>
                  <a:pt x="5159566" y="190199"/>
                  <a:pt x="5172317" y="181373"/>
                  <a:pt x="5186149" y="177421"/>
                </a:cubicBezTo>
                <a:cubicBezTo>
                  <a:pt x="5204185" y="172268"/>
                  <a:pt x="5222544" y="168323"/>
                  <a:pt x="5240741" y="163774"/>
                </a:cubicBezTo>
                <a:lnTo>
                  <a:pt x="6073254" y="177421"/>
                </a:lnTo>
                <a:cubicBezTo>
                  <a:pt x="6524093" y="189944"/>
                  <a:pt x="5782106" y="212082"/>
                  <a:pt x="6509982" y="177421"/>
                </a:cubicBezTo>
                <a:cubicBezTo>
                  <a:pt x="6523630" y="172872"/>
                  <a:pt x="6538059" y="170208"/>
                  <a:pt x="6550926" y="163774"/>
                </a:cubicBezTo>
                <a:cubicBezTo>
                  <a:pt x="6565597" y="156439"/>
                  <a:pt x="6575747" y="139501"/>
                  <a:pt x="6591869" y="136478"/>
                </a:cubicBezTo>
                <a:cubicBezTo>
                  <a:pt x="6650168" y="125547"/>
                  <a:pt x="6709991" y="124209"/>
                  <a:pt x="6769290" y="122830"/>
                </a:cubicBezTo>
                <a:lnTo>
                  <a:pt x="7765576" y="109183"/>
                </a:lnTo>
                <a:cubicBezTo>
                  <a:pt x="7824716" y="104634"/>
                  <a:pt x="7884088" y="102466"/>
                  <a:pt x="7942997" y="95535"/>
                </a:cubicBezTo>
                <a:cubicBezTo>
                  <a:pt x="7991217" y="89862"/>
                  <a:pt x="7995384" y="79026"/>
                  <a:pt x="8038532" y="68239"/>
                </a:cubicBezTo>
                <a:cubicBezTo>
                  <a:pt x="8061036" y="62613"/>
                  <a:pt x="8083715" y="57154"/>
                  <a:pt x="8106770" y="54592"/>
                </a:cubicBezTo>
                <a:cubicBezTo>
                  <a:pt x="8206652" y="43494"/>
                  <a:pt x="8306914" y="36129"/>
                  <a:pt x="8407021" y="27296"/>
                </a:cubicBezTo>
                <a:cubicBezTo>
                  <a:pt x="8461589" y="22481"/>
                  <a:pt x="8516036" y="15213"/>
                  <a:pt x="8570794" y="13648"/>
                </a:cubicBezTo>
                <a:lnTo>
                  <a:pt x="9048466" y="0"/>
                </a:lnTo>
                <a:cubicBezTo>
                  <a:pt x="9190690" y="5268"/>
                  <a:pt x="9384424" y="3394"/>
                  <a:pt x="9539785" y="27296"/>
                </a:cubicBezTo>
                <a:cubicBezTo>
                  <a:pt x="9558324" y="30148"/>
                  <a:pt x="9576341" y="35791"/>
                  <a:pt x="9594376" y="40944"/>
                </a:cubicBezTo>
                <a:cubicBezTo>
                  <a:pt x="9608209" y="44896"/>
                  <a:pt x="9621101" y="52405"/>
                  <a:pt x="9635320" y="54592"/>
                </a:cubicBezTo>
                <a:cubicBezTo>
                  <a:pt x="9731143" y="69334"/>
                  <a:pt x="9906775" y="75216"/>
                  <a:pt x="9990161" y="81887"/>
                </a:cubicBezTo>
                <a:cubicBezTo>
                  <a:pt x="10031225" y="85172"/>
                  <a:pt x="10072048" y="90986"/>
                  <a:pt x="10112991" y="95535"/>
                </a:cubicBezTo>
                <a:lnTo>
                  <a:pt x="10590663" y="68239"/>
                </a:lnTo>
                <a:cubicBezTo>
                  <a:pt x="10604970" y="66733"/>
                  <a:pt x="10617387" y="56779"/>
                  <a:pt x="10631606" y="54592"/>
                </a:cubicBezTo>
                <a:cubicBezTo>
                  <a:pt x="10676794" y="47640"/>
                  <a:pt x="10722591" y="45493"/>
                  <a:pt x="10768084" y="40944"/>
                </a:cubicBezTo>
                <a:lnTo>
                  <a:pt x="11682484" y="54592"/>
                </a:lnTo>
                <a:cubicBezTo>
                  <a:pt x="11755393" y="56349"/>
                  <a:pt x="11828481" y="59193"/>
                  <a:pt x="11900848" y="68239"/>
                </a:cubicBezTo>
                <a:cubicBezTo>
                  <a:pt x="11938072" y="72892"/>
                  <a:pt x="11972516" y="95535"/>
                  <a:pt x="12010030" y="95535"/>
                </a:cubicBezTo>
                <a:lnTo>
                  <a:pt x="12296633" y="95535"/>
                </a:lnTo>
              </a:path>
            </a:pathLst>
          </a:custGeom>
          <a:ln w="2222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TextBox 64"/>
          <p:cNvSpPr txBox="1"/>
          <p:nvPr/>
        </p:nvSpPr>
        <p:spPr>
          <a:xfrm rot="-900000">
            <a:off x="4702148" y="3171222"/>
            <a:ext cx="3698449" cy="1107996"/>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6600" b="1" spc="100" dirty="0" smtClean="0">
                <a:latin typeface="雅痞-简" pitchFamily="2" charset="-122"/>
                <a:ea typeface="雅痞-简" pitchFamily="2" charset="-122"/>
              </a:rPr>
              <a:t>联系我们</a:t>
            </a:r>
            <a:endParaRPr lang="en-US" altLang="zh-CN" sz="6600" b="1" spc="100" dirty="0">
              <a:latin typeface="雅痞-简" pitchFamily="2" charset="-122"/>
              <a:ea typeface="雅痞-简" pitchFamily="2" charset="-122"/>
            </a:endParaRPr>
          </a:p>
        </p:txBody>
      </p:sp>
      <p:sp>
        <p:nvSpPr>
          <p:cNvPr id="15" name="文本框 14"/>
          <p:cNvSpPr txBox="1"/>
          <p:nvPr/>
        </p:nvSpPr>
        <p:spPr>
          <a:xfrm rot="-840000">
            <a:off x="5287130" y="2524006"/>
            <a:ext cx="1864613" cy="584775"/>
          </a:xfrm>
          <a:prstGeom prst="rect">
            <a:avLst/>
          </a:prstGeom>
          <a:noFill/>
        </p:spPr>
        <p:txBody>
          <a:bodyPr wrap="none" rtlCol="0">
            <a:spAutoFit/>
          </a:bodyPr>
          <a:lstStyle/>
          <a:p>
            <a:pPr algn="ctr"/>
            <a:r>
              <a:rPr lang="zh-CN" altLang="en-US" sz="3200" dirty="0" smtClean="0">
                <a:solidFill>
                  <a:schemeClr val="tx1">
                    <a:lumMod val="75000"/>
                    <a:lumOff val="25000"/>
                  </a:schemeClr>
                </a:solidFill>
                <a:latin typeface="雅痞-简" pitchFamily="2" charset="-122"/>
                <a:ea typeface="雅痞-简" pitchFamily="2" charset="-122"/>
              </a:rPr>
              <a:t>第五部分</a:t>
            </a:r>
            <a:endParaRPr lang="zh-CN" altLang="en-US" sz="3200" dirty="0">
              <a:solidFill>
                <a:schemeClr val="tx1">
                  <a:lumMod val="75000"/>
                  <a:lumOff val="25000"/>
                </a:schemeClr>
              </a:solidFill>
              <a:latin typeface="雅痞-简" pitchFamily="2" charset="-122"/>
              <a:ea typeface="雅痞-简" pitchFamily="2" charset="-122"/>
            </a:endParaRPr>
          </a:p>
        </p:txBody>
      </p:sp>
    </p:spTree>
    <p:extLst>
      <p:ext uri="{BB962C8B-B14F-4D97-AF65-F5344CB8AC3E}">
        <p14:creationId xmlns:p14="http://schemas.microsoft.com/office/powerpoint/2010/main" val="28216619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55" presetClass="entr" presetSubtype="0" fill="hold" grpId="0" nodeType="after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750" fill="hold"/>
                                        <p:tgtEl>
                                          <p:spTgt spid="15"/>
                                        </p:tgtEl>
                                        <p:attrNameLst>
                                          <p:attrName>ppt_w</p:attrName>
                                        </p:attrNameLst>
                                      </p:cBhvr>
                                      <p:tavLst>
                                        <p:tav tm="0">
                                          <p:val>
                                            <p:strVal val="#ppt_w*0.70"/>
                                          </p:val>
                                        </p:tav>
                                        <p:tav tm="100000">
                                          <p:val>
                                            <p:strVal val="#ppt_w"/>
                                          </p:val>
                                        </p:tav>
                                      </p:tavLst>
                                    </p:anim>
                                    <p:anim calcmode="lin" valueType="num">
                                      <p:cBhvr>
                                        <p:cTn id="21" dur="750" fill="hold"/>
                                        <p:tgtEl>
                                          <p:spTgt spid="15"/>
                                        </p:tgtEl>
                                        <p:attrNameLst>
                                          <p:attrName>ppt_h</p:attrName>
                                        </p:attrNameLst>
                                      </p:cBhvr>
                                      <p:tavLst>
                                        <p:tav tm="0">
                                          <p:val>
                                            <p:strVal val="#ppt_h"/>
                                          </p:val>
                                        </p:tav>
                                        <p:tav tm="100000">
                                          <p:val>
                                            <p:strVal val="#ppt_h"/>
                                          </p:val>
                                        </p:tav>
                                      </p:tavLst>
                                    </p:anim>
                                    <p:animEffect transition="in" filter="fade">
                                      <p:cBhvr>
                                        <p:cTn id="22" dur="750"/>
                                        <p:tgtEl>
                                          <p:spTgt spid="15"/>
                                        </p:tgtEl>
                                      </p:cBhvr>
                                    </p:animEffect>
                                  </p:childTnLst>
                                </p:cTn>
                              </p:par>
                            </p:childTnLst>
                          </p:cTn>
                        </p:par>
                        <p:par>
                          <p:cTn id="23" fill="hold">
                            <p:stCondLst>
                              <p:cond delay="2475"/>
                            </p:stCondLst>
                            <p:childTnLst>
                              <p:par>
                                <p:cTn id="24" presetID="38" presetClass="entr" presetSubtype="0" accel="50000" fill="hold" grpId="0" nodeType="afterEffect">
                                  <p:stCondLst>
                                    <p:cond delay="0"/>
                                  </p:stCondLst>
                                  <p:iterate type="lt">
                                    <p:tmPct val="50000"/>
                                  </p:iterate>
                                  <p:childTnLst>
                                    <p:set>
                                      <p:cBhvr>
                                        <p:cTn id="25" dur="1" fill="hold">
                                          <p:stCondLst>
                                            <p:cond delay="0"/>
                                          </p:stCondLst>
                                        </p:cTn>
                                        <p:tgtEl>
                                          <p:spTgt spid="14"/>
                                        </p:tgtEl>
                                        <p:attrNameLst>
                                          <p:attrName>style.visibility</p:attrName>
                                        </p:attrNameLst>
                                      </p:cBhvr>
                                      <p:to>
                                        <p:strVal val="visible"/>
                                      </p:to>
                                    </p:set>
                                    <p:set>
                                      <p:cBhvr>
                                        <p:cTn id="26" dur="227" fill="hold">
                                          <p:stCondLst>
                                            <p:cond delay="0"/>
                                          </p:stCondLst>
                                        </p:cTn>
                                        <p:tgtEl>
                                          <p:spTgt spid="14"/>
                                        </p:tgtEl>
                                        <p:attrNameLst>
                                          <p:attrName>style.rotation</p:attrName>
                                        </p:attrNameLst>
                                      </p:cBhvr>
                                      <p:to>
                                        <p:strVal val="-45.0"/>
                                      </p:to>
                                    </p:set>
                                    <p:anim calcmode="lin" valueType="num">
                                      <p:cBhvr>
                                        <p:cTn id="27" dur="227" fill="hold">
                                          <p:stCondLst>
                                            <p:cond delay="227"/>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28" dur="227"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29" dur="78" decel="50000" autoRev="1" fill="hold">
                                          <p:stCondLst>
                                            <p:cond delay="227"/>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30" dur="68" fill="hold">
                                          <p:stCondLst>
                                            <p:cond delay="432"/>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862108">
            <a:off x="6868768" y="-176200"/>
            <a:ext cx="5864262" cy="3596539"/>
          </a:xfrm>
          <a:prstGeom prst="rect">
            <a:avLst/>
          </a:prstGeom>
          <a:effectLst>
            <a:outerShdw blurRad="330200" dist="254000" dir="6000000" algn="tl" rotWithShape="0">
              <a:prstClr val="black">
                <a:alpha val="40000"/>
              </a:prstClr>
            </a:outerShdw>
          </a:effectLst>
        </p:spPr>
      </p:pic>
      <p:pic>
        <p:nvPicPr>
          <p:cNvPr id="57" name="图片 5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5980" y="3120384"/>
            <a:ext cx="4198283" cy="2864900"/>
          </a:xfrm>
          <a:prstGeom prst="rect">
            <a:avLst/>
          </a:prstGeom>
        </p:spPr>
      </p:pic>
      <p:sp>
        <p:nvSpPr>
          <p:cNvPr id="46" name="文本框 45"/>
          <p:cNvSpPr txBox="1"/>
          <p:nvPr/>
        </p:nvSpPr>
        <p:spPr>
          <a:xfrm>
            <a:off x="1415481" y="800708"/>
            <a:ext cx="2772307" cy="646331"/>
          </a:xfrm>
          <a:prstGeom prst="rect">
            <a:avLst/>
          </a:prstGeom>
          <a:noFill/>
        </p:spPr>
        <p:txBody>
          <a:bodyPr wrap="square" rtlCol="0">
            <a:spAutoFit/>
          </a:bodyPr>
          <a:lstStyle/>
          <a:p>
            <a:r>
              <a:rPr lang="zh-CN" altLang="en-US" sz="3600" b="1" dirty="0" smtClean="0">
                <a:solidFill>
                  <a:schemeClr val="tx1">
                    <a:lumMod val="75000"/>
                    <a:lumOff val="25000"/>
                  </a:schemeClr>
                </a:solidFill>
                <a:latin typeface="雅痞-简" pitchFamily="2" charset="-122"/>
                <a:ea typeface="雅痞-简" pitchFamily="2" charset="-122"/>
              </a:rPr>
              <a:t>联系我们</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37" name="Text Box 24"/>
          <p:cNvSpPr txBox="1">
            <a:spLocks noChangeArrowheads="1"/>
          </p:cNvSpPr>
          <p:nvPr/>
        </p:nvSpPr>
        <p:spPr bwMode="auto">
          <a:xfrm>
            <a:off x="1415481" y="2412416"/>
            <a:ext cx="5479918"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sz="1300" dirty="0">
                <a:solidFill>
                  <a:schemeClr val="tx1">
                    <a:lumMod val="75000"/>
                    <a:lumOff val="25000"/>
                  </a:schemeClr>
                </a:solidFill>
              </a:rPr>
              <a:t>地址：</a:t>
            </a:r>
            <a:r>
              <a:rPr lang="zh-CN" altLang="en-US" sz="1300" dirty="0">
                <a:solidFill>
                  <a:schemeClr val="tx1">
                    <a:lumMod val="75000"/>
                    <a:lumOff val="25000"/>
                  </a:schemeClr>
                </a:solidFill>
                <a:sym typeface="微软雅黑" pitchFamily="34" charset="-122"/>
              </a:rPr>
              <a:t>在此录入上述图表的描述说明</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上述图表的描述说明</a:t>
            </a:r>
            <a:endParaRPr lang="en-US" altLang="zh-CN" sz="1300" dirty="0">
              <a:solidFill>
                <a:schemeClr val="tx1">
                  <a:lumMod val="75000"/>
                  <a:lumOff val="25000"/>
                </a:schemeClr>
              </a:solidFill>
            </a:endParaRPr>
          </a:p>
          <a:p>
            <a:r>
              <a:rPr lang="en-US" sz="1300" dirty="0">
                <a:solidFill>
                  <a:schemeClr val="tx1">
                    <a:lumMod val="75000"/>
                    <a:lumOff val="25000"/>
                  </a:schemeClr>
                </a:solidFill>
              </a:rPr>
              <a:t>ADD:HOUSE# </a:t>
            </a:r>
            <a:r>
              <a:rPr lang="en-US" altLang="zh-CN" sz="1300" dirty="0">
                <a:solidFill>
                  <a:schemeClr val="tx1">
                    <a:lumMod val="75000"/>
                    <a:lumOff val="25000"/>
                  </a:schemeClr>
                </a:solidFill>
              </a:rPr>
              <a:t>01</a:t>
            </a:r>
            <a:r>
              <a:rPr lang="en-US" sz="1300" dirty="0">
                <a:solidFill>
                  <a:schemeClr val="tx1">
                    <a:lumMod val="75000"/>
                    <a:lumOff val="25000"/>
                  </a:schemeClr>
                </a:solidFill>
              </a:rPr>
              <a:t>, SUITE </a:t>
            </a:r>
            <a:r>
              <a:rPr lang="en-US" altLang="zh-CN" sz="1300" dirty="0">
                <a:solidFill>
                  <a:schemeClr val="tx1">
                    <a:lumMod val="75000"/>
                    <a:lumOff val="25000"/>
                  </a:schemeClr>
                </a:solidFill>
              </a:rPr>
              <a:t>A</a:t>
            </a:r>
            <a:r>
              <a:rPr lang="en-US" sz="1300" dirty="0">
                <a:solidFill>
                  <a:schemeClr val="tx1">
                    <a:lumMod val="75000"/>
                    <a:lumOff val="25000"/>
                  </a:schemeClr>
                </a:solidFill>
              </a:rPr>
              <a:t>, ROAD# 1</a:t>
            </a:r>
            <a:r>
              <a:rPr lang="en-US" altLang="zh-CN" sz="1300" dirty="0">
                <a:solidFill>
                  <a:schemeClr val="tx1">
                    <a:lumMod val="75000"/>
                    <a:lumOff val="25000"/>
                  </a:schemeClr>
                </a:solidFill>
              </a:rPr>
              <a:t>23</a:t>
            </a:r>
            <a:r>
              <a:rPr lang="en-US" sz="1300" dirty="0">
                <a:solidFill>
                  <a:schemeClr val="tx1">
                    <a:lumMod val="75000"/>
                    <a:lumOff val="25000"/>
                  </a:schemeClr>
                </a:solidFill>
              </a:rPr>
              <a:t>, SHANGHAI, </a:t>
            </a:r>
            <a:r>
              <a:rPr lang="en-US" altLang="zh-CN" sz="1300" dirty="0" smtClean="0">
                <a:solidFill>
                  <a:schemeClr val="tx1">
                    <a:lumMod val="75000"/>
                    <a:lumOff val="25000"/>
                  </a:schemeClr>
                </a:solidFill>
              </a:rPr>
              <a:t>200000</a:t>
            </a:r>
            <a:endParaRPr lang="en-US" altLang="zh-CN" sz="1300" dirty="0">
              <a:solidFill>
                <a:schemeClr val="tx1">
                  <a:lumMod val="75000"/>
                  <a:lumOff val="25000"/>
                </a:schemeClr>
              </a:solidFill>
            </a:endParaRPr>
          </a:p>
          <a:p>
            <a:r>
              <a:rPr lang="en-US" sz="1300" dirty="0" smtClean="0">
                <a:solidFill>
                  <a:schemeClr val="tx1">
                    <a:lumMod val="75000"/>
                    <a:lumOff val="25000"/>
                  </a:schemeClr>
                </a:solidFill>
              </a:rPr>
              <a:t>PHONE</a:t>
            </a:r>
            <a:r>
              <a:rPr lang="en-US" sz="1300" dirty="0">
                <a:solidFill>
                  <a:schemeClr val="tx1">
                    <a:lumMod val="75000"/>
                    <a:lumOff val="25000"/>
                  </a:schemeClr>
                </a:solidFill>
              </a:rPr>
              <a:t>: +123 456 7890 FAX: +123 456 7890</a:t>
            </a:r>
          </a:p>
          <a:p>
            <a:r>
              <a:rPr lang="en-US" sz="1300" dirty="0">
                <a:solidFill>
                  <a:schemeClr val="tx1">
                    <a:lumMod val="75000"/>
                    <a:lumOff val="25000"/>
                  </a:schemeClr>
                </a:solidFill>
              </a:rPr>
              <a:t>EMAIL: EMAILID@DOMAIN.COM </a:t>
            </a:r>
            <a:endParaRPr lang="en-US" sz="1300" dirty="0" smtClean="0">
              <a:solidFill>
                <a:schemeClr val="tx1">
                  <a:lumMod val="75000"/>
                  <a:lumOff val="25000"/>
                </a:schemeClr>
              </a:solidFill>
            </a:endParaRPr>
          </a:p>
        </p:txBody>
      </p:sp>
      <p:sp>
        <p:nvSpPr>
          <p:cNvPr id="38" name="文本框 37"/>
          <p:cNvSpPr txBox="1"/>
          <p:nvPr/>
        </p:nvSpPr>
        <p:spPr>
          <a:xfrm>
            <a:off x="1415481" y="2017533"/>
            <a:ext cx="1313180" cy="430887"/>
          </a:xfrm>
          <a:prstGeom prst="rect">
            <a:avLst/>
          </a:prstGeom>
          <a:noFill/>
        </p:spPr>
        <p:txBody>
          <a:bodyPr wrap="none" rtlCol="0">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公司总部</a:t>
            </a:r>
          </a:p>
        </p:txBody>
      </p:sp>
      <p:sp>
        <p:nvSpPr>
          <p:cNvPr id="39" name="Text Box 24"/>
          <p:cNvSpPr txBox="1">
            <a:spLocks noChangeArrowheads="1"/>
          </p:cNvSpPr>
          <p:nvPr/>
        </p:nvSpPr>
        <p:spPr bwMode="auto">
          <a:xfrm>
            <a:off x="1415481" y="4174191"/>
            <a:ext cx="5479918"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sz="1300" dirty="0">
                <a:solidFill>
                  <a:schemeClr val="tx1">
                    <a:lumMod val="75000"/>
                    <a:lumOff val="25000"/>
                  </a:schemeClr>
                </a:solidFill>
              </a:rPr>
              <a:t>地址：</a:t>
            </a:r>
            <a:r>
              <a:rPr lang="zh-CN" altLang="en-US" sz="1300" dirty="0">
                <a:solidFill>
                  <a:schemeClr val="tx1">
                    <a:lumMod val="75000"/>
                    <a:lumOff val="25000"/>
                  </a:schemeClr>
                </a:solidFill>
                <a:sym typeface="微软雅黑" pitchFamily="34" charset="-122"/>
              </a:rPr>
              <a:t>在此录入上述图表</a:t>
            </a:r>
            <a:r>
              <a:rPr lang="zh-CN" altLang="en-US" sz="1300" dirty="0" smtClean="0">
                <a:solidFill>
                  <a:schemeClr val="tx1">
                    <a:lumMod val="75000"/>
                    <a:lumOff val="25000"/>
                  </a:schemeClr>
                </a:solidFill>
                <a:sym typeface="微软雅黑" pitchFamily="34" charset="-122"/>
              </a:rPr>
              <a:t>的描述说明，录入</a:t>
            </a:r>
            <a:r>
              <a:rPr lang="zh-CN" altLang="en-US" sz="1300" dirty="0">
                <a:solidFill>
                  <a:schemeClr val="tx1">
                    <a:lumMod val="75000"/>
                    <a:lumOff val="25000"/>
                  </a:schemeClr>
                </a:solidFill>
                <a:sym typeface="微软雅黑" pitchFamily="34" charset="-122"/>
              </a:rPr>
              <a:t>上述图表的描述说明</a:t>
            </a:r>
            <a:endParaRPr lang="en-US" altLang="zh-CN" sz="1300" dirty="0">
              <a:solidFill>
                <a:schemeClr val="tx1">
                  <a:lumMod val="75000"/>
                  <a:lumOff val="25000"/>
                </a:schemeClr>
              </a:solidFill>
            </a:endParaRPr>
          </a:p>
          <a:p>
            <a:r>
              <a:rPr lang="en-US" sz="1300" dirty="0" smtClean="0">
                <a:solidFill>
                  <a:schemeClr val="tx1">
                    <a:lumMod val="75000"/>
                    <a:lumOff val="25000"/>
                  </a:schemeClr>
                </a:solidFill>
              </a:rPr>
              <a:t>PHONE</a:t>
            </a:r>
            <a:r>
              <a:rPr lang="en-US" sz="1300" dirty="0">
                <a:solidFill>
                  <a:schemeClr val="tx1">
                    <a:lumMod val="75000"/>
                    <a:lumOff val="25000"/>
                  </a:schemeClr>
                </a:solidFill>
              </a:rPr>
              <a:t>: +123 456 7890  </a:t>
            </a:r>
            <a:r>
              <a:rPr lang="en-US" sz="1300" dirty="0" smtClean="0">
                <a:solidFill>
                  <a:schemeClr val="tx1">
                    <a:lumMod val="75000"/>
                    <a:lumOff val="25000"/>
                  </a:schemeClr>
                </a:solidFill>
              </a:rPr>
              <a:t> FAX</a:t>
            </a:r>
            <a:r>
              <a:rPr lang="en-US" sz="1300" dirty="0">
                <a:solidFill>
                  <a:schemeClr val="tx1">
                    <a:lumMod val="75000"/>
                    <a:lumOff val="25000"/>
                  </a:schemeClr>
                </a:solidFill>
              </a:rPr>
              <a:t>: +123 456 </a:t>
            </a:r>
            <a:r>
              <a:rPr lang="en-US" sz="1300" dirty="0" smtClean="0">
                <a:solidFill>
                  <a:schemeClr val="tx1">
                    <a:lumMod val="75000"/>
                    <a:lumOff val="25000"/>
                  </a:schemeClr>
                </a:solidFill>
              </a:rPr>
              <a:t>7890</a:t>
            </a:r>
            <a:endParaRPr lang="en-US" sz="1300" dirty="0">
              <a:solidFill>
                <a:schemeClr val="tx1">
                  <a:lumMod val="75000"/>
                  <a:lumOff val="25000"/>
                </a:schemeClr>
              </a:solidFill>
            </a:endParaRPr>
          </a:p>
        </p:txBody>
      </p:sp>
      <p:sp>
        <p:nvSpPr>
          <p:cNvPr id="40" name="文本框 39"/>
          <p:cNvSpPr txBox="1"/>
          <p:nvPr/>
        </p:nvSpPr>
        <p:spPr>
          <a:xfrm>
            <a:off x="1415481" y="3779308"/>
            <a:ext cx="1595309" cy="430887"/>
          </a:xfrm>
          <a:prstGeom prst="rect">
            <a:avLst/>
          </a:prstGeom>
          <a:noFill/>
        </p:spPr>
        <p:txBody>
          <a:bodyPr wrap="none" rtlCol="0">
            <a:spAutoFit/>
          </a:bodyPr>
          <a:lstStyle/>
          <a:p>
            <a:r>
              <a:rPr lang="zh-CN" altLang="en-US" sz="2200" b="1" dirty="0" smtClean="0">
                <a:solidFill>
                  <a:schemeClr val="tx1">
                    <a:lumMod val="75000"/>
                    <a:lumOff val="25000"/>
                  </a:schemeClr>
                </a:solidFill>
                <a:latin typeface="微软雅黑" panose="020B0503020204020204" pitchFamily="34" charset="-122"/>
                <a:ea typeface="微软雅黑" panose="020B0503020204020204" pitchFamily="34" charset="-122"/>
              </a:rPr>
              <a:t>北京办事处</a:t>
            </a:r>
            <a:endPar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Box 24"/>
          <p:cNvSpPr txBox="1">
            <a:spLocks noChangeArrowheads="1"/>
          </p:cNvSpPr>
          <p:nvPr/>
        </p:nvSpPr>
        <p:spPr bwMode="auto">
          <a:xfrm>
            <a:off x="1415481" y="5228038"/>
            <a:ext cx="5196281"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sz="1300" dirty="0">
                <a:solidFill>
                  <a:schemeClr val="tx1">
                    <a:lumMod val="75000"/>
                    <a:lumOff val="25000"/>
                  </a:schemeClr>
                </a:solidFill>
              </a:rPr>
              <a:t>地址：</a:t>
            </a:r>
            <a:r>
              <a:rPr lang="zh-CN" altLang="en-US" sz="1300" dirty="0">
                <a:solidFill>
                  <a:schemeClr val="tx1">
                    <a:lumMod val="75000"/>
                    <a:lumOff val="25000"/>
                  </a:schemeClr>
                </a:solidFill>
                <a:sym typeface="微软雅黑" pitchFamily="34" charset="-122"/>
              </a:rPr>
              <a:t>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上述图表的描述说明</a:t>
            </a:r>
            <a:endParaRPr lang="en-US" altLang="zh-CN" sz="1300" dirty="0">
              <a:solidFill>
                <a:schemeClr val="tx1">
                  <a:lumMod val="75000"/>
                  <a:lumOff val="25000"/>
                </a:schemeClr>
              </a:solidFill>
            </a:endParaRPr>
          </a:p>
          <a:p>
            <a:r>
              <a:rPr lang="en-US" sz="1300" dirty="0" smtClean="0">
                <a:solidFill>
                  <a:schemeClr val="tx1">
                    <a:lumMod val="75000"/>
                    <a:lumOff val="25000"/>
                  </a:schemeClr>
                </a:solidFill>
              </a:rPr>
              <a:t>PHONE</a:t>
            </a:r>
            <a:r>
              <a:rPr lang="en-US" sz="1300" dirty="0">
                <a:solidFill>
                  <a:schemeClr val="tx1">
                    <a:lumMod val="75000"/>
                    <a:lumOff val="25000"/>
                  </a:schemeClr>
                </a:solidFill>
              </a:rPr>
              <a:t>: +123 456 7890  </a:t>
            </a:r>
            <a:r>
              <a:rPr lang="en-US" sz="1300" dirty="0" smtClean="0">
                <a:solidFill>
                  <a:schemeClr val="tx1">
                    <a:lumMod val="75000"/>
                    <a:lumOff val="25000"/>
                  </a:schemeClr>
                </a:solidFill>
              </a:rPr>
              <a:t> FAX</a:t>
            </a:r>
            <a:r>
              <a:rPr lang="en-US" sz="1300" dirty="0">
                <a:solidFill>
                  <a:schemeClr val="tx1">
                    <a:lumMod val="75000"/>
                    <a:lumOff val="25000"/>
                  </a:schemeClr>
                </a:solidFill>
              </a:rPr>
              <a:t>: +123 456 </a:t>
            </a:r>
            <a:r>
              <a:rPr lang="en-US" sz="1300" dirty="0" smtClean="0">
                <a:solidFill>
                  <a:schemeClr val="tx1">
                    <a:lumMod val="75000"/>
                    <a:lumOff val="25000"/>
                  </a:schemeClr>
                </a:solidFill>
              </a:rPr>
              <a:t>7890</a:t>
            </a:r>
            <a:endParaRPr lang="en-US" sz="1300" dirty="0">
              <a:solidFill>
                <a:schemeClr val="tx1">
                  <a:lumMod val="75000"/>
                  <a:lumOff val="25000"/>
                </a:schemeClr>
              </a:solidFill>
            </a:endParaRPr>
          </a:p>
        </p:txBody>
      </p:sp>
      <p:sp>
        <p:nvSpPr>
          <p:cNvPr id="42" name="文本框 41"/>
          <p:cNvSpPr txBox="1"/>
          <p:nvPr/>
        </p:nvSpPr>
        <p:spPr>
          <a:xfrm>
            <a:off x="1415481" y="4833156"/>
            <a:ext cx="1595309" cy="430887"/>
          </a:xfrm>
          <a:prstGeom prst="rect">
            <a:avLst/>
          </a:prstGeom>
          <a:noFill/>
        </p:spPr>
        <p:txBody>
          <a:bodyPr wrap="none" rtlCol="0">
            <a:spAutoFit/>
          </a:bodyPr>
          <a:lstStyle/>
          <a:p>
            <a:r>
              <a:rPr lang="zh-CN" altLang="en-US" sz="2200" b="1" dirty="0" smtClean="0">
                <a:solidFill>
                  <a:schemeClr val="tx1">
                    <a:lumMod val="75000"/>
                    <a:lumOff val="25000"/>
                  </a:schemeClr>
                </a:solidFill>
                <a:latin typeface="微软雅黑" panose="020B0503020204020204" pitchFamily="34" charset="-122"/>
                <a:ea typeface="微软雅黑" panose="020B0503020204020204" pitchFamily="34" charset="-122"/>
              </a:rPr>
              <a:t>西安办事处</a:t>
            </a:r>
            <a:endPar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3439213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80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1+#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decel="80000" fill="hold" nodeType="with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750" fill="hold"/>
                                        <p:tgtEl>
                                          <p:spTgt spid="57"/>
                                        </p:tgtEl>
                                        <p:attrNameLst>
                                          <p:attrName>ppt_x</p:attrName>
                                        </p:attrNameLst>
                                      </p:cBhvr>
                                      <p:tavLst>
                                        <p:tav tm="0">
                                          <p:val>
                                            <p:strVal val="1+#ppt_w/2"/>
                                          </p:val>
                                        </p:tav>
                                        <p:tav tm="100000">
                                          <p:val>
                                            <p:strVal val="#ppt_x"/>
                                          </p:val>
                                        </p:tav>
                                      </p:tavLst>
                                    </p:anim>
                                    <p:anim calcmode="lin" valueType="num">
                                      <p:cBhvr additive="base">
                                        <p:cTn id="17" dur="750" fill="hold"/>
                                        <p:tgtEl>
                                          <p:spTgt spid="57"/>
                                        </p:tgtEl>
                                        <p:attrNameLst>
                                          <p:attrName>ppt_y</p:attrName>
                                        </p:attrNameLst>
                                      </p:cBhvr>
                                      <p:tavLst>
                                        <p:tav tm="0">
                                          <p:val>
                                            <p:strVal val="#ppt_y"/>
                                          </p:val>
                                        </p:tav>
                                        <p:tav tm="100000">
                                          <p:val>
                                            <p:strVal val="#ppt_y"/>
                                          </p:val>
                                        </p:tav>
                                      </p:tavLst>
                                    </p:anim>
                                  </p:childTnLst>
                                </p:cTn>
                              </p:par>
                            </p:childTnLst>
                          </p:cTn>
                        </p:par>
                        <p:par>
                          <p:cTn id="18" fill="hold">
                            <p:stCondLst>
                              <p:cond delay="1250"/>
                            </p:stCondLst>
                            <p:childTnLst>
                              <p:par>
                                <p:cTn id="19" presetID="22" presetClass="entr" presetSubtype="8"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childTnLst>
                          </p:cTn>
                        </p:par>
                        <p:par>
                          <p:cTn id="22" fill="hold">
                            <p:stCondLst>
                              <p:cond delay="1750"/>
                            </p:stCondLst>
                            <p:childTnLst>
                              <p:par>
                                <p:cTn id="23" presetID="14" presetClass="entr" presetSubtype="10"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randombar(horizontal)">
                                      <p:cBhvr>
                                        <p:cTn id="25" dur="500"/>
                                        <p:tgtEl>
                                          <p:spTgt spid="37"/>
                                        </p:tgtEl>
                                      </p:cBhvr>
                                    </p:animEffect>
                                  </p:childTnLst>
                                </p:cTn>
                              </p:par>
                            </p:childTnLst>
                          </p:cTn>
                        </p:par>
                        <p:par>
                          <p:cTn id="26" fill="hold">
                            <p:stCondLst>
                              <p:cond delay="2250"/>
                            </p:stCondLst>
                            <p:childTnLst>
                              <p:par>
                                <p:cTn id="27" presetID="22" presetClass="entr" presetSubtype="8"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childTnLst>
                          </p:cTn>
                        </p:par>
                        <p:par>
                          <p:cTn id="30" fill="hold">
                            <p:stCondLst>
                              <p:cond delay="2750"/>
                            </p:stCondLst>
                            <p:childTnLst>
                              <p:par>
                                <p:cTn id="31" presetID="14" presetClass="entr" presetSubtype="1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randombar(horizontal)">
                                      <p:cBhvr>
                                        <p:cTn id="33" dur="500"/>
                                        <p:tgtEl>
                                          <p:spTgt spid="39"/>
                                        </p:tgtEl>
                                      </p:cBhvr>
                                    </p:animEffect>
                                  </p:childTnLst>
                                </p:cTn>
                              </p:par>
                            </p:childTnLst>
                          </p:cTn>
                        </p:par>
                        <p:par>
                          <p:cTn id="34" fill="hold">
                            <p:stCondLst>
                              <p:cond delay="3250"/>
                            </p:stCondLst>
                            <p:childTnLst>
                              <p:par>
                                <p:cTn id="35" presetID="22" presetClass="entr" presetSubtype="8"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500"/>
                                        <p:tgtEl>
                                          <p:spTgt spid="42"/>
                                        </p:tgtEl>
                                      </p:cBhvr>
                                    </p:animEffect>
                                  </p:childTnLst>
                                </p:cTn>
                              </p:par>
                            </p:childTnLst>
                          </p:cTn>
                        </p:par>
                        <p:par>
                          <p:cTn id="38" fill="hold">
                            <p:stCondLst>
                              <p:cond delay="3750"/>
                            </p:stCondLst>
                            <p:childTnLst>
                              <p:par>
                                <p:cTn id="39" presetID="14" presetClass="entr" presetSubtype="1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randombar(horizontal)">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37" grpId="0"/>
      <p:bldP spid="38" grpId="0"/>
      <p:bldP spid="39" grpId="0"/>
      <p:bldP spid="40" grpId="0"/>
      <p:bldP spid="41" grpId="0"/>
      <p:bldP spid="4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135399" y="3704202"/>
            <a:ext cx="1097700" cy="1086365"/>
            <a:chOff x="1390651" y="3836988"/>
            <a:chExt cx="922337" cy="912813"/>
          </a:xfrm>
          <a:solidFill>
            <a:schemeClr val="tx1">
              <a:lumMod val="75000"/>
              <a:lumOff val="25000"/>
            </a:schemeClr>
          </a:solidFill>
        </p:grpSpPr>
        <p:sp>
          <p:nvSpPr>
            <p:cNvPr id="8" name="Freeform 1384"/>
            <p:cNvSpPr>
              <a:spLocks/>
            </p:cNvSpPr>
            <p:nvPr/>
          </p:nvSpPr>
          <p:spPr bwMode="auto">
            <a:xfrm>
              <a:off x="1390651" y="3998913"/>
              <a:ext cx="454025" cy="750888"/>
            </a:xfrm>
            <a:custGeom>
              <a:avLst/>
              <a:gdLst>
                <a:gd name="T0" fmla="*/ 6 w 121"/>
                <a:gd name="T1" fmla="*/ 29 h 200"/>
                <a:gd name="T2" fmla="*/ 1 w 121"/>
                <a:gd name="T3" fmla="*/ 112 h 200"/>
                <a:gd name="T4" fmla="*/ 36 w 121"/>
                <a:gd name="T5" fmla="*/ 144 h 200"/>
                <a:gd name="T6" fmla="*/ 98 w 121"/>
                <a:gd name="T7" fmla="*/ 188 h 200"/>
                <a:gd name="T8" fmla="*/ 118 w 121"/>
                <a:gd name="T9" fmla="*/ 159 h 200"/>
                <a:gd name="T10" fmla="*/ 119 w 121"/>
                <a:gd name="T11" fmla="*/ 119 h 200"/>
                <a:gd name="T12" fmla="*/ 121 w 121"/>
                <a:gd name="T13" fmla="*/ 80 h 200"/>
                <a:gd name="T14" fmla="*/ 109 w 121"/>
                <a:gd name="T15" fmla="*/ 58 h 200"/>
                <a:gd name="T16" fmla="*/ 80 w 121"/>
                <a:gd name="T17" fmla="*/ 35 h 200"/>
                <a:gd name="T18" fmla="*/ 46 w 121"/>
                <a:gd name="T19" fmla="*/ 17 h 200"/>
                <a:gd name="T20" fmla="*/ 18 w 121"/>
                <a:gd name="T21" fmla="*/ 6 h 200"/>
                <a:gd name="T22" fmla="*/ 8 w 121"/>
                <a:gd name="T23" fmla="*/ 31 h 200"/>
                <a:gd name="T24" fmla="*/ 10 w 121"/>
                <a:gd name="T25" fmla="*/ 31 h 200"/>
                <a:gd name="T26" fmla="*/ 9 w 121"/>
                <a:gd name="T27" fmla="*/ 16 h 200"/>
                <a:gd name="T28" fmla="*/ 38 w 121"/>
                <a:gd name="T29" fmla="*/ 16 h 200"/>
                <a:gd name="T30" fmla="*/ 88 w 121"/>
                <a:gd name="T31" fmla="*/ 43 h 200"/>
                <a:gd name="T32" fmla="*/ 112 w 121"/>
                <a:gd name="T33" fmla="*/ 65 h 200"/>
                <a:gd name="T34" fmla="*/ 118 w 121"/>
                <a:gd name="T35" fmla="*/ 96 h 200"/>
                <a:gd name="T36" fmla="*/ 115 w 121"/>
                <a:gd name="T37" fmla="*/ 159 h 200"/>
                <a:gd name="T38" fmla="*/ 99 w 121"/>
                <a:gd name="T39" fmla="*/ 186 h 200"/>
                <a:gd name="T40" fmla="*/ 73 w 121"/>
                <a:gd name="T41" fmla="*/ 166 h 200"/>
                <a:gd name="T42" fmla="*/ 28 w 121"/>
                <a:gd name="T43" fmla="*/ 137 h 200"/>
                <a:gd name="T44" fmla="*/ 6 w 121"/>
                <a:gd name="T45" fmla="*/ 125 h 200"/>
                <a:gd name="T46" fmla="*/ 5 w 121"/>
                <a:gd name="T47" fmla="*/ 95 h 200"/>
                <a:gd name="T48" fmla="*/ 9 w 121"/>
                <a:gd name="T49" fmla="*/ 29 h 200"/>
                <a:gd name="T50" fmla="*/ 6 w 121"/>
                <a:gd name="T51" fmla="*/ 2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1" h="200">
                  <a:moveTo>
                    <a:pt x="6" y="29"/>
                  </a:moveTo>
                  <a:cubicBezTo>
                    <a:pt x="5" y="57"/>
                    <a:pt x="2" y="84"/>
                    <a:pt x="1" y="112"/>
                  </a:cubicBezTo>
                  <a:cubicBezTo>
                    <a:pt x="0" y="134"/>
                    <a:pt x="20" y="136"/>
                    <a:pt x="36" y="144"/>
                  </a:cubicBezTo>
                  <a:cubicBezTo>
                    <a:pt x="59" y="156"/>
                    <a:pt x="77" y="174"/>
                    <a:pt x="98" y="188"/>
                  </a:cubicBezTo>
                  <a:cubicBezTo>
                    <a:pt x="117" y="200"/>
                    <a:pt x="117" y="170"/>
                    <a:pt x="118" y="159"/>
                  </a:cubicBezTo>
                  <a:cubicBezTo>
                    <a:pt x="119" y="146"/>
                    <a:pt x="119" y="133"/>
                    <a:pt x="119" y="119"/>
                  </a:cubicBezTo>
                  <a:cubicBezTo>
                    <a:pt x="119" y="106"/>
                    <a:pt x="121" y="93"/>
                    <a:pt x="121" y="80"/>
                  </a:cubicBezTo>
                  <a:cubicBezTo>
                    <a:pt x="121" y="70"/>
                    <a:pt x="115" y="64"/>
                    <a:pt x="109" y="58"/>
                  </a:cubicBezTo>
                  <a:cubicBezTo>
                    <a:pt x="100" y="49"/>
                    <a:pt x="91" y="42"/>
                    <a:pt x="80" y="35"/>
                  </a:cubicBezTo>
                  <a:cubicBezTo>
                    <a:pt x="69" y="28"/>
                    <a:pt x="57" y="23"/>
                    <a:pt x="46" y="17"/>
                  </a:cubicBezTo>
                  <a:cubicBezTo>
                    <a:pt x="37" y="13"/>
                    <a:pt x="28" y="7"/>
                    <a:pt x="18" y="6"/>
                  </a:cubicBezTo>
                  <a:cubicBezTo>
                    <a:pt x="3" y="4"/>
                    <a:pt x="6" y="21"/>
                    <a:pt x="8" y="31"/>
                  </a:cubicBezTo>
                  <a:cubicBezTo>
                    <a:pt x="8" y="33"/>
                    <a:pt x="10" y="33"/>
                    <a:pt x="10" y="31"/>
                  </a:cubicBezTo>
                  <a:cubicBezTo>
                    <a:pt x="10" y="26"/>
                    <a:pt x="9" y="21"/>
                    <a:pt x="9" y="16"/>
                  </a:cubicBezTo>
                  <a:cubicBezTo>
                    <a:pt x="9" y="0"/>
                    <a:pt x="32" y="13"/>
                    <a:pt x="38" y="16"/>
                  </a:cubicBezTo>
                  <a:cubicBezTo>
                    <a:pt x="55" y="24"/>
                    <a:pt x="72" y="32"/>
                    <a:pt x="88" y="43"/>
                  </a:cubicBezTo>
                  <a:cubicBezTo>
                    <a:pt x="97" y="49"/>
                    <a:pt x="104" y="57"/>
                    <a:pt x="112" y="65"/>
                  </a:cubicBezTo>
                  <a:cubicBezTo>
                    <a:pt x="120" y="73"/>
                    <a:pt x="119" y="85"/>
                    <a:pt x="118" y="96"/>
                  </a:cubicBezTo>
                  <a:cubicBezTo>
                    <a:pt x="116" y="117"/>
                    <a:pt x="117" y="138"/>
                    <a:pt x="115" y="159"/>
                  </a:cubicBezTo>
                  <a:cubicBezTo>
                    <a:pt x="115" y="164"/>
                    <a:pt x="115" y="195"/>
                    <a:pt x="99" y="186"/>
                  </a:cubicBezTo>
                  <a:cubicBezTo>
                    <a:pt x="90" y="180"/>
                    <a:pt x="81" y="173"/>
                    <a:pt x="73" y="166"/>
                  </a:cubicBezTo>
                  <a:cubicBezTo>
                    <a:pt x="59" y="155"/>
                    <a:pt x="44" y="145"/>
                    <a:pt x="28" y="137"/>
                  </a:cubicBezTo>
                  <a:cubicBezTo>
                    <a:pt x="20" y="134"/>
                    <a:pt x="12" y="132"/>
                    <a:pt x="6" y="125"/>
                  </a:cubicBezTo>
                  <a:cubicBezTo>
                    <a:pt x="1" y="118"/>
                    <a:pt x="4" y="103"/>
                    <a:pt x="5" y="95"/>
                  </a:cubicBezTo>
                  <a:cubicBezTo>
                    <a:pt x="6" y="73"/>
                    <a:pt x="8" y="51"/>
                    <a:pt x="9" y="29"/>
                  </a:cubicBezTo>
                  <a:cubicBezTo>
                    <a:pt x="9" y="28"/>
                    <a:pt x="6" y="28"/>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385"/>
            <p:cNvSpPr>
              <a:spLocks/>
            </p:cNvSpPr>
            <p:nvPr/>
          </p:nvSpPr>
          <p:spPr bwMode="auto">
            <a:xfrm>
              <a:off x="1446213" y="3836988"/>
              <a:ext cx="866775" cy="439738"/>
            </a:xfrm>
            <a:custGeom>
              <a:avLst/>
              <a:gdLst>
                <a:gd name="T0" fmla="*/ 2 w 231"/>
                <a:gd name="T1" fmla="*/ 48 h 117"/>
                <a:gd name="T2" fmla="*/ 40 w 231"/>
                <a:gd name="T3" fmla="*/ 27 h 117"/>
                <a:gd name="T4" fmla="*/ 62 w 231"/>
                <a:gd name="T5" fmla="*/ 16 h 117"/>
                <a:gd name="T6" fmla="*/ 90 w 231"/>
                <a:gd name="T7" fmla="*/ 7 h 117"/>
                <a:gd name="T8" fmla="*/ 110 w 231"/>
                <a:gd name="T9" fmla="*/ 16 h 117"/>
                <a:gd name="T10" fmla="*/ 136 w 231"/>
                <a:gd name="T11" fmla="*/ 25 h 117"/>
                <a:gd name="T12" fmla="*/ 186 w 231"/>
                <a:gd name="T13" fmla="*/ 41 h 117"/>
                <a:gd name="T14" fmla="*/ 214 w 231"/>
                <a:gd name="T15" fmla="*/ 45 h 117"/>
                <a:gd name="T16" fmla="*/ 221 w 231"/>
                <a:gd name="T17" fmla="*/ 47 h 117"/>
                <a:gd name="T18" fmla="*/ 217 w 231"/>
                <a:gd name="T19" fmla="*/ 61 h 117"/>
                <a:gd name="T20" fmla="*/ 200 w 231"/>
                <a:gd name="T21" fmla="*/ 70 h 117"/>
                <a:gd name="T22" fmla="*/ 151 w 231"/>
                <a:gd name="T23" fmla="*/ 92 h 117"/>
                <a:gd name="T24" fmla="*/ 127 w 231"/>
                <a:gd name="T25" fmla="*/ 104 h 117"/>
                <a:gd name="T26" fmla="*/ 112 w 231"/>
                <a:gd name="T27" fmla="*/ 115 h 117"/>
                <a:gd name="T28" fmla="*/ 110 w 231"/>
                <a:gd name="T29" fmla="*/ 113 h 117"/>
                <a:gd name="T30" fmla="*/ 109 w 231"/>
                <a:gd name="T31" fmla="*/ 114 h 117"/>
                <a:gd name="T32" fmla="*/ 109 w 231"/>
                <a:gd name="T33" fmla="*/ 116 h 117"/>
                <a:gd name="T34" fmla="*/ 110 w 231"/>
                <a:gd name="T35" fmla="*/ 116 h 117"/>
                <a:gd name="T36" fmla="*/ 112 w 231"/>
                <a:gd name="T37" fmla="*/ 116 h 117"/>
                <a:gd name="T38" fmla="*/ 134 w 231"/>
                <a:gd name="T39" fmla="*/ 103 h 117"/>
                <a:gd name="T40" fmla="*/ 163 w 231"/>
                <a:gd name="T41" fmla="*/ 89 h 117"/>
                <a:gd name="T42" fmla="*/ 214 w 231"/>
                <a:gd name="T43" fmla="*/ 66 h 117"/>
                <a:gd name="T44" fmla="*/ 227 w 231"/>
                <a:gd name="T45" fmla="*/ 49 h 117"/>
                <a:gd name="T46" fmla="*/ 205 w 231"/>
                <a:gd name="T47" fmla="*/ 41 h 117"/>
                <a:gd name="T48" fmla="*/ 155 w 231"/>
                <a:gd name="T49" fmla="*/ 30 h 117"/>
                <a:gd name="T50" fmla="*/ 97 w 231"/>
                <a:gd name="T51" fmla="*/ 7 h 117"/>
                <a:gd name="T52" fmla="*/ 58 w 231"/>
                <a:gd name="T53" fmla="*/ 15 h 117"/>
                <a:gd name="T54" fmla="*/ 1 w 231"/>
                <a:gd name="T55" fmla="*/ 45 h 117"/>
                <a:gd name="T56" fmla="*/ 2 w 231"/>
                <a:gd name="T57" fmla="*/ 4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1" h="117">
                  <a:moveTo>
                    <a:pt x="2" y="48"/>
                  </a:moveTo>
                  <a:cubicBezTo>
                    <a:pt x="16" y="42"/>
                    <a:pt x="28" y="34"/>
                    <a:pt x="40" y="27"/>
                  </a:cubicBezTo>
                  <a:cubicBezTo>
                    <a:pt x="47" y="23"/>
                    <a:pt x="54" y="20"/>
                    <a:pt x="62" y="16"/>
                  </a:cubicBezTo>
                  <a:cubicBezTo>
                    <a:pt x="71" y="11"/>
                    <a:pt x="79" y="5"/>
                    <a:pt x="90" y="7"/>
                  </a:cubicBezTo>
                  <a:cubicBezTo>
                    <a:pt x="97" y="8"/>
                    <a:pt x="103" y="13"/>
                    <a:pt x="110" y="16"/>
                  </a:cubicBezTo>
                  <a:cubicBezTo>
                    <a:pt x="118" y="19"/>
                    <a:pt x="127" y="22"/>
                    <a:pt x="136" y="25"/>
                  </a:cubicBezTo>
                  <a:cubicBezTo>
                    <a:pt x="152" y="32"/>
                    <a:pt x="168" y="38"/>
                    <a:pt x="186" y="41"/>
                  </a:cubicBezTo>
                  <a:cubicBezTo>
                    <a:pt x="195" y="43"/>
                    <a:pt x="205" y="43"/>
                    <a:pt x="214" y="45"/>
                  </a:cubicBezTo>
                  <a:cubicBezTo>
                    <a:pt x="216" y="46"/>
                    <a:pt x="219" y="46"/>
                    <a:pt x="221" y="47"/>
                  </a:cubicBezTo>
                  <a:cubicBezTo>
                    <a:pt x="229" y="51"/>
                    <a:pt x="221" y="58"/>
                    <a:pt x="217" y="61"/>
                  </a:cubicBezTo>
                  <a:cubicBezTo>
                    <a:pt x="212" y="64"/>
                    <a:pt x="206" y="67"/>
                    <a:pt x="200" y="70"/>
                  </a:cubicBezTo>
                  <a:cubicBezTo>
                    <a:pt x="184" y="78"/>
                    <a:pt x="167" y="84"/>
                    <a:pt x="151" y="92"/>
                  </a:cubicBezTo>
                  <a:cubicBezTo>
                    <a:pt x="143" y="96"/>
                    <a:pt x="135" y="99"/>
                    <a:pt x="127" y="104"/>
                  </a:cubicBezTo>
                  <a:cubicBezTo>
                    <a:pt x="123" y="106"/>
                    <a:pt x="113" y="112"/>
                    <a:pt x="112" y="115"/>
                  </a:cubicBezTo>
                  <a:cubicBezTo>
                    <a:pt x="113" y="113"/>
                    <a:pt x="111" y="112"/>
                    <a:pt x="110" y="113"/>
                  </a:cubicBezTo>
                  <a:cubicBezTo>
                    <a:pt x="110" y="114"/>
                    <a:pt x="109" y="114"/>
                    <a:pt x="109" y="114"/>
                  </a:cubicBezTo>
                  <a:cubicBezTo>
                    <a:pt x="109" y="115"/>
                    <a:pt x="109" y="116"/>
                    <a:pt x="109" y="116"/>
                  </a:cubicBezTo>
                  <a:cubicBezTo>
                    <a:pt x="110" y="116"/>
                    <a:pt x="110" y="116"/>
                    <a:pt x="110" y="116"/>
                  </a:cubicBezTo>
                  <a:cubicBezTo>
                    <a:pt x="111" y="117"/>
                    <a:pt x="111" y="117"/>
                    <a:pt x="112" y="116"/>
                  </a:cubicBezTo>
                  <a:cubicBezTo>
                    <a:pt x="120" y="113"/>
                    <a:pt x="126" y="107"/>
                    <a:pt x="134" y="103"/>
                  </a:cubicBezTo>
                  <a:cubicBezTo>
                    <a:pt x="143" y="98"/>
                    <a:pt x="153" y="93"/>
                    <a:pt x="163" y="89"/>
                  </a:cubicBezTo>
                  <a:cubicBezTo>
                    <a:pt x="180" y="81"/>
                    <a:pt x="197" y="74"/>
                    <a:pt x="214" y="66"/>
                  </a:cubicBezTo>
                  <a:cubicBezTo>
                    <a:pt x="218" y="64"/>
                    <a:pt x="231" y="56"/>
                    <a:pt x="227" y="49"/>
                  </a:cubicBezTo>
                  <a:cubicBezTo>
                    <a:pt x="222" y="42"/>
                    <a:pt x="212" y="42"/>
                    <a:pt x="205" y="41"/>
                  </a:cubicBezTo>
                  <a:cubicBezTo>
                    <a:pt x="187" y="39"/>
                    <a:pt x="171" y="36"/>
                    <a:pt x="155" y="30"/>
                  </a:cubicBezTo>
                  <a:cubicBezTo>
                    <a:pt x="135" y="22"/>
                    <a:pt x="116" y="14"/>
                    <a:pt x="97" y="7"/>
                  </a:cubicBezTo>
                  <a:cubicBezTo>
                    <a:pt x="81" y="0"/>
                    <a:pt x="71" y="8"/>
                    <a:pt x="58" y="15"/>
                  </a:cubicBezTo>
                  <a:cubicBezTo>
                    <a:pt x="39" y="25"/>
                    <a:pt x="21" y="38"/>
                    <a:pt x="1" y="45"/>
                  </a:cubicBezTo>
                  <a:cubicBezTo>
                    <a:pt x="0" y="46"/>
                    <a:pt x="0" y="48"/>
                    <a:pt x="2"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86"/>
            <p:cNvSpPr>
              <a:spLocks/>
            </p:cNvSpPr>
            <p:nvPr/>
          </p:nvSpPr>
          <p:spPr bwMode="auto">
            <a:xfrm>
              <a:off x="1806576" y="4040188"/>
              <a:ext cx="500063" cy="671513"/>
            </a:xfrm>
            <a:custGeom>
              <a:avLst/>
              <a:gdLst>
                <a:gd name="T0" fmla="*/ 130 w 133"/>
                <a:gd name="T1" fmla="*/ 2 h 179"/>
                <a:gd name="T2" fmla="*/ 129 w 133"/>
                <a:gd name="T3" fmla="*/ 23 h 179"/>
                <a:gd name="T4" fmla="*/ 130 w 133"/>
                <a:gd name="T5" fmla="*/ 56 h 179"/>
                <a:gd name="T6" fmla="*/ 130 w 133"/>
                <a:gd name="T7" fmla="*/ 87 h 179"/>
                <a:gd name="T8" fmla="*/ 115 w 133"/>
                <a:gd name="T9" fmla="*/ 116 h 179"/>
                <a:gd name="T10" fmla="*/ 59 w 133"/>
                <a:gd name="T11" fmla="*/ 147 h 179"/>
                <a:gd name="T12" fmla="*/ 1 w 133"/>
                <a:gd name="T13" fmla="*/ 176 h 179"/>
                <a:gd name="T14" fmla="*/ 2 w 133"/>
                <a:gd name="T15" fmla="*/ 178 h 179"/>
                <a:gd name="T16" fmla="*/ 57 w 133"/>
                <a:gd name="T17" fmla="*/ 151 h 179"/>
                <a:gd name="T18" fmla="*/ 114 w 133"/>
                <a:gd name="T19" fmla="*/ 119 h 179"/>
                <a:gd name="T20" fmla="*/ 131 w 133"/>
                <a:gd name="T21" fmla="*/ 101 h 179"/>
                <a:gd name="T22" fmla="*/ 133 w 133"/>
                <a:gd name="T23" fmla="*/ 76 h 179"/>
                <a:gd name="T24" fmla="*/ 132 w 133"/>
                <a:gd name="T25" fmla="*/ 35 h 179"/>
                <a:gd name="T26" fmla="*/ 133 w 133"/>
                <a:gd name="T27" fmla="*/ 3 h 179"/>
                <a:gd name="T28" fmla="*/ 130 w 133"/>
                <a:gd name="T29" fmla="*/ 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79">
                  <a:moveTo>
                    <a:pt x="130" y="2"/>
                  </a:moveTo>
                  <a:cubicBezTo>
                    <a:pt x="128" y="9"/>
                    <a:pt x="128" y="16"/>
                    <a:pt x="129" y="23"/>
                  </a:cubicBezTo>
                  <a:cubicBezTo>
                    <a:pt x="129" y="34"/>
                    <a:pt x="130" y="45"/>
                    <a:pt x="130" y="56"/>
                  </a:cubicBezTo>
                  <a:cubicBezTo>
                    <a:pt x="130" y="67"/>
                    <a:pt x="130" y="77"/>
                    <a:pt x="130" y="87"/>
                  </a:cubicBezTo>
                  <a:cubicBezTo>
                    <a:pt x="130" y="100"/>
                    <a:pt x="124" y="108"/>
                    <a:pt x="115" y="116"/>
                  </a:cubicBezTo>
                  <a:cubicBezTo>
                    <a:pt x="98" y="129"/>
                    <a:pt x="78" y="139"/>
                    <a:pt x="59" y="147"/>
                  </a:cubicBezTo>
                  <a:cubicBezTo>
                    <a:pt x="40" y="156"/>
                    <a:pt x="22" y="171"/>
                    <a:pt x="1" y="176"/>
                  </a:cubicBezTo>
                  <a:cubicBezTo>
                    <a:pt x="0" y="176"/>
                    <a:pt x="0" y="179"/>
                    <a:pt x="2" y="178"/>
                  </a:cubicBezTo>
                  <a:cubicBezTo>
                    <a:pt x="22" y="174"/>
                    <a:pt x="38" y="159"/>
                    <a:pt x="57" y="151"/>
                  </a:cubicBezTo>
                  <a:cubicBezTo>
                    <a:pt x="77" y="142"/>
                    <a:pt x="97" y="133"/>
                    <a:pt x="114" y="119"/>
                  </a:cubicBezTo>
                  <a:cubicBezTo>
                    <a:pt x="121" y="114"/>
                    <a:pt x="128" y="109"/>
                    <a:pt x="131" y="101"/>
                  </a:cubicBezTo>
                  <a:cubicBezTo>
                    <a:pt x="133" y="93"/>
                    <a:pt x="133" y="84"/>
                    <a:pt x="133" y="76"/>
                  </a:cubicBezTo>
                  <a:cubicBezTo>
                    <a:pt x="133" y="62"/>
                    <a:pt x="132" y="49"/>
                    <a:pt x="132" y="35"/>
                  </a:cubicBezTo>
                  <a:cubicBezTo>
                    <a:pt x="132" y="24"/>
                    <a:pt x="130" y="13"/>
                    <a:pt x="133" y="3"/>
                  </a:cubicBezTo>
                  <a:cubicBezTo>
                    <a:pt x="133" y="1"/>
                    <a:pt x="130" y="0"/>
                    <a:pt x="1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95"/>
            <p:cNvSpPr>
              <a:spLocks/>
            </p:cNvSpPr>
            <p:nvPr/>
          </p:nvSpPr>
          <p:spPr bwMode="auto">
            <a:xfrm>
              <a:off x="1498601" y="4164013"/>
              <a:ext cx="247650" cy="368300"/>
            </a:xfrm>
            <a:custGeom>
              <a:avLst/>
              <a:gdLst>
                <a:gd name="T0" fmla="*/ 13 w 66"/>
                <a:gd name="T1" fmla="*/ 15 h 98"/>
                <a:gd name="T2" fmla="*/ 39 w 66"/>
                <a:gd name="T3" fmla="*/ 9 h 98"/>
                <a:gd name="T4" fmla="*/ 52 w 66"/>
                <a:gd name="T5" fmla="*/ 27 h 98"/>
                <a:gd name="T6" fmla="*/ 40 w 66"/>
                <a:gd name="T7" fmla="*/ 40 h 98"/>
                <a:gd name="T8" fmla="*/ 40 w 66"/>
                <a:gd name="T9" fmla="*/ 43 h 98"/>
                <a:gd name="T10" fmla="*/ 55 w 66"/>
                <a:gd name="T11" fmla="*/ 84 h 98"/>
                <a:gd name="T12" fmla="*/ 8 w 66"/>
                <a:gd name="T13" fmla="*/ 76 h 98"/>
                <a:gd name="T14" fmla="*/ 6 w 66"/>
                <a:gd name="T15" fmla="*/ 62 h 98"/>
                <a:gd name="T16" fmla="*/ 23 w 66"/>
                <a:gd name="T17" fmla="*/ 67 h 98"/>
                <a:gd name="T18" fmla="*/ 40 w 66"/>
                <a:gd name="T19" fmla="*/ 68 h 98"/>
                <a:gd name="T20" fmla="*/ 37 w 66"/>
                <a:gd name="T21" fmla="*/ 52 h 98"/>
                <a:gd name="T22" fmla="*/ 27 w 66"/>
                <a:gd name="T23" fmla="*/ 46 h 98"/>
                <a:gd name="T24" fmla="*/ 23 w 66"/>
                <a:gd name="T25" fmla="*/ 34 h 98"/>
                <a:gd name="T26" fmla="*/ 29 w 66"/>
                <a:gd name="T27" fmla="*/ 31 h 98"/>
                <a:gd name="T28" fmla="*/ 32 w 66"/>
                <a:gd name="T29" fmla="*/ 20 h 98"/>
                <a:gd name="T30" fmla="*/ 26 w 66"/>
                <a:gd name="T31" fmla="*/ 20 h 98"/>
                <a:gd name="T32" fmla="*/ 23 w 66"/>
                <a:gd name="T33" fmla="*/ 21 h 98"/>
                <a:gd name="T34" fmla="*/ 19 w 66"/>
                <a:gd name="T35" fmla="*/ 11 h 98"/>
                <a:gd name="T36" fmla="*/ 23 w 66"/>
                <a:gd name="T37" fmla="*/ 8 h 98"/>
                <a:gd name="T38" fmla="*/ 22 w 66"/>
                <a:gd name="T39" fmla="*/ 6 h 98"/>
                <a:gd name="T40" fmla="*/ 12 w 66"/>
                <a:gd name="T41" fmla="*/ 20 h 98"/>
                <a:gd name="T42" fmla="*/ 17 w 66"/>
                <a:gd name="T43" fmla="*/ 25 h 98"/>
                <a:gd name="T44" fmla="*/ 23 w 66"/>
                <a:gd name="T45" fmla="*/ 24 h 98"/>
                <a:gd name="T46" fmla="*/ 25 w 66"/>
                <a:gd name="T47" fmla="*/ 24 h 98"/>
                <a:gd name="T48" fmla="*/ 26 w 66"/>
                <a:gd name="T49" fmla="*/ 23 h 98"/>
                <a:gd name="T50" fmla="*/ 29 w 66"/>
                <a:gd name="T51" fmla="*/ 28 h 98"/>
                <a:gd name="T52" fmla="*/ 17 w 66"/>
                <a:gd name="T53" fmla="*/ 36 h 98"/>
                <a:gd name="T54" fmla="*/ 20 w 66"/>
                <a:gd name="T55" fmla="*/ 45 h 98"/>
                <a:gd name="T56" fmla="*/ 28 w 66"/>
                <a:gd name="T57" fmla="*/ 49 h 98"/>
                <a:gd name="T58" fmla="*/ 31 w 66"/>
                <a:gd name="T59" fmla="*/ 51 h 98"/>
                <a:gd name="T60" fmla="*/ 35 w 66"/>
                <a:gd name="T61" fmla="*/ 54 h 98"/>
                <a:gd name="T62" fmla="*/ 28 w 66"/>
                <a:gd name="T63" fmla="*/ 68 h 98"/>
                <a:gd name="T64" fmla="*/ 5 w 66"/>
                <a:gd name="T65" fmla="*/ 56 h 98"/>
                <a:gd name="T66" fmla="*/ 7 w 66"/>
                <a:gd name="T67" fmla="*/ 80 h 98"/>
                <a:gd name="T68" fmla="*/ 41 w 66"/>
                <a:gd name="T69" fmla="*/ 94 h 98"/>
                <a:gd name="T70" fmla="*/ 63 w 66"/>
                <a:gd name="T71" fmla="*/ 67 h 98"/>
                <a:gd name="T72" fmla="*/ 40 w 66"/>
                <a:gd name="T73" fmla="*/ 40 h 98"/>
                <a:gd name="T74" fmla="*/ 41 w 66"/>
                <a:gd name="T75" fmla="*/ 43 h 98"/>
                <a:gd name="T76" fmla="*/ 46 w 66"/>
                <a:gd name="T77" fmla="*/ 11 h 98"/>
                <a:gd name="T78" fmla="*/ 11 w 66"/>
                <a:gd name="T79" fmla="*/ 14 h 98"/>
                <a:gd name="T80" fmla="*/ 13 w 66"/>
                <a:gd name="T81" fmla="*/ 1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6" h="98">
                  <a:moveTo>
                    <a:pt x="13" y="15"/>
                  </a:moveTo>
                  <a:cubicBezTo>
                    <a:pt x="21" y="5"/>
                    <a:pt x="28" y="3"/>
                    <a:pt x="39" y="9"/>
                  </a:cubicBezTo>
                  <a:cubicBezTo>
                    <a:pt x="45" y="13"/>
                    <a:pt x="53" y="19"/>
                    <a:pt x="52" y="27"/>
                  </a:cubicBezTo>
                  <a:cubicBezTo>
                    <a:pt x="51" y="33"/>
                    <a:pt x="44" y="38"/>
                    <a:pt x="40" y="40"/>
                  </a:cubicBezTo>
                  <a:cubicBezTo>
                    <a:pt x="38" y="41"/>
                    <a:pt x="39" y="43"/>
                    <a:pt x="40" y="43"/>
                  </a:cubicBezTo>
                  <a:cubicBezTo>
                    <a:pt x="57" y="47"/>
                    <a:pt x="66" y="70"/>
                    <a:pt x="55" y="84"/>
                  </a:cubicBezTo>
                  <a:cubicBezTo>
                    <a:pt x="43" y="98"/>
                    <a:pt x="16" y="91"/>
                    <a:pt x="8" y="76"/>
                  </a:cubicBezTo>
                  <a:cubicBezTo>
                    <a:pt x="5" y="73"/>
                    <a:pt x="5" y="66"/>
                    <a:pt x="6" y="62"/>
                  </a:cubicBezTo>
                  <a:cubicBezTo>
                    <a:pt x="8" y="50"/>
                    <a:pt x="20" y="65"/>
                    <a:pt x="23" y="67"/>
                  </a:cubicBezTo>
                  <a:cubicBezTo>
                    <a:pt x="28" y="73"/>
                    <a:pt x="34" y="73"/>
                    <a:pt x="40" y="68"/>
                  </a:cubicBezTo>
                  <a:cubicBezTo>
                    <a:pt x="46" y="63"/>
                    <a:pt x="41" y="56"/>
                    <a:pt x="37" y="52"/>
                  </a:cubicBezTo>
                  <a:cubicBezTo>
                    <a:pt x="34" y="49"/>
                    <a:pt x="31" y="47"/>
                    <a:pt x="27" y="46"/>
                  </a:cubicBezTo>
                  <a:cubicBezTo>
                    <a:pt x="24" y="44"/>
                    <a:pt x="15" y="40"/>
                    <a:pt x="23" y="34"/>
                  </a:cubicBezTo>
                  <a:cubicBezTo>
                    <a:pt x="25" y="33"/>
                    <a:pt x="27" y="32"/>
                    <a:pt x="29" y="31"/>
                  </a:cubicBezTo>
                  <a:cubicBezTo>
                    <a:pt x="31" y="29"/>
                    <a:pt x="36" y="22"/>
                    <a:pt x="32" y="20"/>
                  </a:cubicBezTo>
                  <a:cubicBezTo>
                    <a:pt x="30" y="18"/>
                    <a:pt x="29" y="19"/>
                    <a:pt x="26" y="20"/>
                  </a:cubicBezTo>
                  <a:cubicBezTo>
                    <a:pt x="25" y="20"/>
                    <a:pt x="24" y="21"/>
                    <a:pt x="23" y="21"/>
                  </a:cubicBezTo>
                  <a:cubicBezTo>
                    <a:pt x="19" y="24"/>
                    <a:pt x="17" y="21"/>
                    <a:pt x="19" y="11"/>
                  </a:cubicBezTo>
                  <a:cubicBezTo>
                    <a:pt x="20" y="10"/>
                    <a:pt x="22" y="9"/>
                    <a:pt x="23" y="8"/>
                  </a:cubicBezTo>
                  <a:cubicBezTo>
                    <a:pt x="25" y="7"/>
                    <a:pt x="23" y="5"/>
                    <a:pt x="22" y="6"/>
                  </a:cubicBezTo>
                  <a:cubicBezTo>
                    <a:pt x="16" y="10"/>
                    <a:pt x="12" y="13"/>
                    <a:pt x="12" y="20"/>
                  </a:cubicBezTo>
                  <a:cubicBezTo>
                    <a:pt x="12" y="23"/>
                    <a:pt x="15" y="25"/>
                    <a:pt x="17" y="25"/>
                  </a:cubicBezTo>
                  <a:cubicBezTo>
                    <a:pt x="19" y="25"/>
                    <a:pt x="21" y="25"/>
                    <a:pt x="23" y="24"/>
                  </a:cubicBezTo>
                  <a:cubicBezTo>
                    <a:pt x="24" y="24"/>
                    <a:pt x="24" y="24"/>
                    <a:pt x="25" y="24"/>
                  </a:cubicBezTo>
                  <a:cubicBezTo>
                    <a:pt x="25" y="23"/>
                    <a:pt x="26" y="23"/>
                    <a:pt x="26" y="23"/>
                  </a:cubicBezTo>
                  <a:cubicBezTo>
                    <a:pt x="30" y="20"/>
                    <a:pt x="31" y="22"/>
                    <a:pt x="29" y="28"/>
                  </a:cubicBezTo>
                  <a:cubicBezTo>
                    <a:pt x="26" y="31"/>
                    <a:pt x="19" y="32"/>
                    <a:pt x="17" y="36"/>
                  </a:cubicBezTo>
                  <a:cubicBezTo>
                    <a:pt x="16" y="39"/>
                    <a:pt x="17" y="43"/>
                    <a:pt x="20" y="45"/>
                  </a:cubicBezTo>
                  <a:cubicBezTo>
                    <a:pt x="22" y="46"/>
                    <a:pt x="25" y="48"/>
                    <a:pt x="28" y="49"/>
                  </a:cubicBezTo>
                  <a:cubicBezTo>
                    <a:pt x="29" y="49"/>
                    <a:pt x="30" y="50"/>
                    <a:pt x="31" y="51"/>
                  </a:cubicBezTo>
                  <a:cubicBezTo>
                    <a:pt x="33" y="52"/>
                    <a:pt x="34" y="53"/>
                    <a:pt x="35" y="54"/>
                  </a:cubicBezTo>
                  <a:cubicBezTo>
                    <a:pt x="41" y="58"/>
                    <a:pt x="38" y="63"/>
                    <a:pt x="28" y="68"/>
                  </a:cubicBezTo>
                  <a:cubicBezTo>
                    <a:pt x="22" y="65"/>
                    <a:pt x="13" y="48"/>
                    <a:pt x="5" y="56"/>
                  </a:cubicBezTo>
                  <a:cubicBezTo>
                    <a:pt x="0" y="62"/>
                    <a:pt x="3" y="74"/>
                    <a:pt x="7" y="80"/>
                  </a:cubicBezTo>
                  <a:cubicBezTo>
                    <a:pt x="13" y="91"/>
                    <a:pt x="29" y="95"/>
                    <a:pt x="41" y="94"/>
                  </a:cubicBezTo>
                  <a:cubicBezTo>
                    <a:pt x="54" y="92"/>
                    <a:pt x="65" y="80"/>
                    <a:pt x="63" y="67"/>
                  </a:cubicBezTo>
                  <a:cubicBezTo>
                    <a:pt x="62" y="56"/>
                    <a:pt x="51" y="43"/>
                    <a:pt x="40" y="40"/>
                  </a:cubicBezTo>
                  <a:cubicBezTo>
                    <a:pt x="41" y="41"/>
                    <a:pt x="41" y="42"/>
                    <a:pt x="41" y="43"/>
                  </a:cubicBezTo>
                  <a:cubicBezTo>
                    <a:pt x="55" y="34"/>
                    <a:pt x="60" y="22"/>
                    <a:pt x="46" y="11"/>
                  </a:cubicBezTo>
                  <a:cubicBezTo>
                    <a:pt x="33" y="0"/>
                    <a:pt x="21" y="0"/>
                    <a:pt x="11" y="14"/>
                  </a:cubicBezTo>
                  <a:cubicBezTo>
                    <a:pt x="10" y="15"/>
                    <a:pt x="12" y="16"/>
                    <a:pt x="1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96"/>
            <p:cNvSpPr>
              <a:spLocks/>
            </p:cNvSpPr>
            <p:nvPr/>
          </p:nvSpPr>
          <p:spPr bwMode="auto">
            <a:xfrm>
              <a:off x="1874838" y="4103688"/>
              <a:ext cx="363538" cy="192088"/>
            </a:xfrm>
            <a:custGeom>
              <a:avLst/>
              <a:gdLst>
                <a:gd name="T0" fmla="*/ 2 w 97"/>
                <a:gd name="T1" fmla="*/ 50 h 51"/>
                <a:gd name="T2" fmla="*/ 47 w 97"/>
                <a:gd name="T3" fmla="*/ 26 h 51"/>
                <a:gd name="T4" fmla="*/ 95 w 97"/>
                <a:gd name="T5" fmla="*/ 3 h 51"/>
                <a:gd name="T6" fmla="*/ 95 w 97"/>
                <a:gd name="T7" fmla="*/ 1 h 51"/>
                <a:gd name="T8" fmla="*/ 49 w 97"/>
                <a:gd name="T9" fmla="*/ 22 h 51"/>
                <a:gd name="T10" fmla="*/ 1 w 97"/>
                <a:gd name="T11" fmla="*/ 48 h 51"/>
                <a:gd name="T12" fmla="*/ 2 w 97"/>
                <a:gd name="T13" fmla="*/ 50 h 51"/>
              </a:gdLst>
              <a:ahLst/>
              <a:cxnLst>
                <a:cxn ang="0">
                  <a:pos x="T0" y="T1"/>
                </a:cxn>
                <a:cxn ang="0">
                  <a:pos x="T2" y="T3"/>
                </a:cxn>
                <a:cxn ang="0">
                  <a:pos x="T4" y="T5"/>
                </a:cxn>
                <a:cxn ang="0">
                  <a:pos x="T6" y="T7"/>
                </a:cxn>
                <a:cxn ang="0">
                  <a:pos x="T8" y="T9"/>
                </a:cxn>
                <a:cxn ang="0">
                  <a:pos x="T10" y="T11"/>
                </a:cxn>
                <a:cxn ang="0">
                  <a:pos x="T12" y="T13"/>
                </a:cxn>
              </a:cxnLst>
              <a:rect l="0" t="0" r="r" b="b"/>
              <a:pathLst>
                <a:path w="97" h="51">
                  <a:moveTo>
                    <a:pt x="2" y="50"/>
                  </a:moveTo>
                  <a:cubicBezTo>
                    <a:pt x="17" y="41"/>
                    <a:pt x="32" y="34"/>
                    <a:pt x="47" y="26"/>
                  </a:cubicBezTo>
                  <a:cubicBezTo>
                    <a:pt x="63" y="19"/>
                    <a:pt x="79" y="9"/>
                    <a:pt x="95" y="3"/>
                  </a:cubicBezTo>
                  <a:cubicBezTo>
                    <a:pt x="97" y="3"/>
                    <a:pt x="97" y="0"/>
                    <a:pt x="95" y="1"/>
                  </a:cubicBezTo>
                  <a:cubicBezTo>
                    <a:pt x="79" y="6"/>
                    <a:pt x="64" y="15"/>
                    <a:pt x="49" y="22"/>
                  </a:cubicBezTo>
                  <a:cubicBezTo>
                    <a:pt x="33" y="30"/>
                    <a:pt x="16" y="38"/>
                    <a:pt x="1" y="48"/>
                  </a:cubicBezTo>
                  <a:cubicBezTo>
                    <a:pt x="0" y="49"/>
                    <a:pt x="1" y="51"/>
                    <a:pt x="2"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397"/>
            <p:cNvSpPr>
              <a:spLocks/>
            </p:cNvSpPr>
            <p:nvPr/>
          </p:nvSpPr>
          <p:spPr bwMode="auto">
            <a:xfrm>
              <a:off x="1893888" y="4164013"/>
              <a:ext cx="322263" cy="161925"/>
            </a:xfrm>
            <a:custGeom>
              <a:avLst/>
              <a:gdLst>
                <a:gd name="T0" fmla="*/ 2 w 86"/>
                <a:gd name="T1" fmla="*/ 42 h 43"/>
                <a:gd name="T2" fmla="*/ 85 w 86"/>
                <a:gd name="T3" fmla="*/ 3 h 43"/>
                <a:gd name="T4" fmla="*/ 83 w 86"/>
                <a:gd name="T5" fmla="*/ 1 h 43"/>
                <a:gd name="T6" fmla="*/ 1 w 86"/>
                <a:gd name="T7" fmla="*/ 40 h 43"/>
                <a:gd name="T8" fmla="*/ 2 w 86"/>
                <a:gd name="T9" fmla="*/ 42 h 43"/>
              </a:gdLst>
              <a:ahLst/>
              <a:cxnLst>
                <a:cxn ang="0">
                  <a:pos x="T0" y="T1"/>
                </a:cxn>
                <a:cxn ang="0">
                  <a:pos x="T2" y="T3"/>
                </a:cxn>
                <a:cxn ang="0">
                  <a:pos x="T4" y="T5"/>
                </a:cxn>
                <a:cxn ang="0">
                  <a:pos x="T6" y="T7"/>
                </a:cxn>
                <a:cxn ang="0">
                  <a:pos x="T8" y="T9"/>
                </a:cxn>
              </a:cxnLst>
              <a:rect l="0" t="0" r="r" b="b"/>
              <a:pathLst>
                <a:path w="86" h="43">
                  <a:moveTo>
                    <a:pt x="2" y="42"/>
                  </a:moveTo>
                  <a:cubicBezTo>
                    <a:pt x="29" y="28"/>
                    <a:pt x="58" y="17"/>
                    <a:pt x="85" y="3"/>
                  </a:cubicBezTo>
                  <a:cubicBezTo>
                    <a:pt x="86" y="2"/>
                    <a:pt x="85" y="0"/>
                    <a:pt x="83" y="1"/>
                  </a:cubicBezTo>
                  <a:cubicBezTo>
                    <a:pt x="56" y="14"/>
                    <a:pt x="28" y="26"/>
                    <a:pt x="1" y="40"/>
                  </a:cubicBezTo>
                  <a:cubicBezTo>
                    <a:pt x="0" y="41"/>
                    <a:pt x="1" y="43"/>
                    <a:pt x="2"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398"/>
            <p:cNvSpPr>
              <a:spLocks/>
            </p:cNvSpPr>
            <p:nvPr/>
          </p:nvSpPr>
          <p:spPr bwMode="auto">
            <a:xfrm>
              <a:off x="1836738" y="4367213"/>
              <a:ext cx="15875" cy="11113"/>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0"/>
                    <a:pt x="2" y="0"/>
                  </a:cubicBezTo>
                  <a:cubicBezTo>
                    <a:pt x="0" y="0"/>
                    <a:pt x="0"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399"/>
            <p:cNvSpPr>
              <a:spLocks/>
            </p:cNvSpPr>
            <p:nvPr/>
          </p:nvSpPr>
          <p:spPr bwMode="auto">
            <a:xfrm>
              <a:off x="1841501" y="4186238"/>
              <a:ext cx="412750" cy="192088"/>
            </a:xfrm>
            <a:custGeom>
              <a:avLst/>
              <a:gdLst>
                <a:gd name="T0" fmla="*/ 3 w 110"/>
                <a:gd name="T1" fmla="*/ 51 h 51"/>
                <a:gd name="T2" fmla="*/ 24 w 110"/>
                <a:gd name="T3" fmla="*/ 41 h 51"/>
                <a:gd name="T4" fmla="*/ 54 w 110"/>
                <a:gd name="T5" fmla="*/ 28 h 51"/>
                <a:gd name="T6" fmla="*/ 108 w 110"/>
                <a:gd name="T7" fmla="*/ 3 h 51"/>
                <a:gd name="T8" fmla="*/ 107 w 110"/>
                <a:gd name="T9" fmla="*/ 1 h 51"/>
                <a:gd name="T10" fmla="*/ 56 w 110"/>
                <a:gd name="T11" fmla="*/ 24 h 51"/>
                <a:gd name="T12" fmla="*/ 29 w 110"/>
                <a:gd name="T13" fmla="*/ 36 h 51"/>
                <a:gd name="T14" fmla="*/ 2 w 110"/>
                <a:gd name="T15" fmla="*/ 48 h 51"/>
                <a:gd name="T16" fmla="*/ 3 w 110"/>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51">
                  <a:moveTo>
                    <a:pt x="3" y="51"/>
                  </a:moveTo>
                  <a:cubicBezTo>
                    <a:pt x="10" y="49"/>
                    <a:pt x="17" y="45"/>
                    <a:pt x="24" y="41"/>
                  </a:cubicBezTo>
                  <a:cubicBezTo>
                    <a:pt x="33" y="36"/>
                    <a:pt x="44" y="32"/>
                    <a:pt x="54" y="28"/>
                  </a:cubicBezTo>
                  <a:cubicBezTo>
                    <a:pt x="72" y="20"/>
                    <a:pt x="89" y="10"/>
                    <a:pt x="108" y="3"/>
                  </a:cubicBezTo>
                  <a:cubicBezTo>
                    <a:pt x="110" y="3"/>
                    <a:pt x="109" y="0"/>
                    <a:pt x="107" y="1"/>
                  </a:cubicBezTo>
                  <a:cubicBezTo>
                    <a:pt x="90" y="7"/>
                    <a:pt x="73" y="16"/>
                    <a:pt x="56" y="24"/>
                  </a:cubicBezTo>
                  <a:cubicBezTo>
                    <a:pt x="47" y="28"/>
                    <a:pt x="38" y="32"/>
                    <a:pt x="29" y="36"/>
                  </a:cubicBezTo>
                  <a:cubicBezTo>
                    <a:pt x="20" y="40"/>
                    <a:pt x="11" y="46"/>
                    <a:pt x="2" y="48"/>
                  </a:cubicBezTo>
                  <a:cubicBezTo>
                    <a:pt x="0" y="49"/>
                    <a:pt x="1" y="51"/>
                    <a:pt x="3"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400"/>
            <p:cNvSpPr>
              <a:spLocks/>
            </p:cNvSpPr>
            <p:nvPr/>
          </p:nvSpPr>
          <p:spPr bwMode="auto">
            <a:xfrm>
              <a:off x="1893888" y="4238625"/>
              <a:ext cx="352425" cy="165100"/>
            </a:xfrm>
            <a:custGeom>
              <a:avLst/>
              <a:gdLst>
                <a:gd name="T0" fmla="*/ 3 w 94"/>
                <a:gd name="T1" fmla="*/ 43 h 44"/>
                <a:gd name="T2" fmla="*/ 50 w 94"/>
                <a:gd name="T3" fmla="*/ 22 h 44"/>
                <a:gd name="T4" fmla="*/ 92 w 94"/>
                <a:gd name="T5" fmla="*/ 3 h 44"/>
                <a:gd name="T6" fmla="*/ 91 w 94"/>
                <a:gd name="T7" fmla="*/ 1 h 44"/>
                <a:gd name="T8" fmla="*/ 52 w 94"/>
                <a:gd name="T9" fmla="*/ 18 h 44"/>
                <a:gd name="T10" fmla="*/ 2 w 94"/>
                <a:gd name="T11" fmla="*/ 41 h 44"/>
                <a:gd name="T12" fmla="*/ 3 w 94"/>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94" h="44">
                  <a:moveTo>
                    <a:pt x="3" y="43"/>
                  </a:moveTo>
                  <a:cubicBezTo>
                    <a:pt x="19" y="36"/>
                    <a:pt x="34" y="29"/>
                    <a:pt x="50" y="22"/>
                  </a:cubicBezTo>
                  <a:cubicBezTo>
                    <a:pt x="64" y="16"/>
                    <a:pt x="80" y="12"/>
                    <a:pt x="92" y="3"/>
                  </a:cubicBezTo>
                  <a:cubicBezTo>
                    <a:pt x="94" y="2"/>
                    <a:pt x="92" y="0"/>
                    <a:pt x="91" y="1"/>
                  </a:cubicBezTo>
                  <a:cubicBezTo>
                    <a:pt x="79" y="9"/>
                    <a:pt x="65" y="12"/>
                    <a:pt x="52" y="18"/>
                  </a:cubicBezTo>
                  <a:cubicBezTo>
                    <a:pt x="35" y="25"/>
                    <a:pt x="19" y="33"/>
                    <a:pt x="2" y="41"/>
                  </a:cubicBezTo>
                  <a:cubicBezTo>
                    <a:pt x="0" y="41"/>
                    <a:pt x="2" y="44"/>
                    <a:pt x="3"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01"/>
            <p:cNvSpPr>
              <a:spLocks/>
            </p:cNvSpPr>
            <p:nvPr/>
          </p:nvSpPr>
          <p:spPr bwMode="auto">
            <a:xfrm>
              <a:off x="1889126" y="4306888"/>
              <a:ext cx="334963" cy="138113"/>
            </a:xfrm>
            <a:custGeom>
              <a:avLst/>
              <a:gdLst>
                <a:gd name="T0" fmla="*/ 2 w 89"/>
                <a:gd name="T1" fmla="*/ 37 h 37"/>
                <a:gd name="T2" fmla="*/ 87 w 89"/>
                <a:gd name="T3" fmla="*/ 3 h 37"/>
                <a:gd name="T4" fmla="*/ 87 w 89"/>
                <a:gd name="T5" fmla="*/ 0 h 37"/>
                <a:gd name="T6" fmla="*/ 2 w 89"/>
                <a:gd name="T7" fmla="*/ 34 h 37"/>
                <a:gd name="T8" fmla="*/ 2 w 89"/>
                <a:gd name="T9" fmla="*/ 37 h 37"/>
              </a:gdLst>
              <a:ahLst/>
              <a:cxnLst>
                <a:cxn ang="0">
                  <a:pos x="T0" y="T1"/>
                </a:cxn>
                <a:cxn ang="0">
                  <a:pos x="T2" y="T3"/>
                </a:cxn>
                <a:cxn ang="0">
                  <a:pos x="T4" y="T5"/>
                </a:cxn>
                <a:cxn ang="0">
                  <a:pos x="T6" y="T7"/>
                </a:cxn>
                <a:cxn ang="0">
                  <a:pos x="T8" y="T9"/>
                </a:cxn>
              </a:cxnLst>
              <a:rect l="0" t="0" r="r" b="b"/>
              <a:pathLst>
                <a:path w="89" h="37">
                  <a:moveTo>
                    <a:pt x="2" y="37"/>
                  </a:moveTo>
                  <a:cubicBezTo>
                    <a:pt x="31" y="26"/>
                    <a:pt x="58" y="10"/>
                    <a:pt x="87" y="3"/>
                  </a:cubicBezTo>
                  <a:cubicBezTo>
                    <a:pt x="89" y="2"/>
                    <a:pt x="88" y="0"/>
                    <a:pt x="87" y="0"/>
                  </a:cubicBezTo>
                  <a:cubicBezTo>
                    <a:pt x="57" y="8"/>
                    <a:pt x="30" y="24"/>
                    <a:pt x="2" y="34"/>
                  </a:cubicBezTo>
                  <a:cubicBezTo>
                    <a:pt x="0" y="35"/>
                    <a:pt x="1" y="37"/>
                    <a:pt x="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02"/>
            <p:cNvSpPr>
              <a:spLocks/>
            </p:cNvSpPr>
            <p:nvPr/>
          </p:nvSpPr>
          <p:spPr bwMode="auto">
            <a:xfrm>
              <a:off x="1927226" y="4340225"/>
              <a:ext cx="277813" cy="134938"/>
            </a:xfrm>
            <a:custGeom>
              <a:avLst/>
              <a:gdLst>
                <a:gd name="T0" fmla="*/ 2 w 74"/>
                <a:gd name="T1" fmla="*/ 35 h 36"/>
                <a:gd name="T2" fmla="*/ 73 w 74"/>
                <a:gd name="T3" fmla="*/ 3 h 36"/>
                <a:gd name="T4" fmla="*/ 72 w 74"/>
                <a:gd name="T5" fmla="*/ 1 h 36"/>
                <a:gd name="T6" fmla="*/ 1 w 74"/>
                <a:gd name="T7" fmla="*/ 33 h 36"/>
                <a:gd name="T8" fmla="*/ 2 w 74"/>
                <a:gd name="T9" fmla="*/ 35 h 36"/>
              </a:gdLst>
              <a:ahLst/>
              <a:cxnLst>
                <a:cxn ang="0">
                  <a:pos x="T0" y="T1"/>
                </a:cxn>
                <a:cxn ang="0">
                  <a:pos x="T2" y="T3"/>
                </a:cxn>
                <a:cxn ang="0">
                  <a:pos x="T4" y="T5"/>
                </a:cxn>
                <a:cxn ang="0">
                  <a:pos x="T6" y="T7"/>
                </a:cxn>
                <a:cxn ang="0">
                  <a:pos x="T8" y="T9"/>
                </a:cxn>
              </a:cxnLst>
              <a:rect l="0" t="0" r="r" b="b"/>
              <a:pathLst>
                <a:path w="74" h="36">
                  <a:moveTo>
                    <a:pt x="2" y="35"/>
                  </a:moveTo>
                  <a:cubicBezTo>
                    <a:pt x="25" y="23"/>
                    <a:pt x="49" y="13"/>
                    <a:pt x="73" y="3"/>
                  </a:cubicBezTo>
                  <a:cubicBezTo>
                    <a:pt x="74" y="2"/>
                    <a:pt x="73" y="0"/>
                    <a:pt x="72" y="1"/>
                  </a:cubicBezTo>
                  <a:cubicBezTo>
                    <a:pt x="48" y="11"/>
                    <a:pt x="24" y="21"/>
                    <a:pt x="1" y="33"/>
                  </a:cubicBezTo>
                  <a:cubicBezTo>
                    <a:pt x="0" y="34"/>
                    <a:pt x="1" y="36"/>
                    <a:pt x="2"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403"/>
            <p:cNvSpPr>
              <a:spLocks/>
            </p:cNvSpPr>
            <p:nvPr/>
          </p:nvSpPr>
          <p:spPr bwMode="auto">
            <a:xfrm>
              <a:off x="1916113" y="4373563"/>
              <a:ext cx="266700" cy="136525"/>
            </a:xfrm>
            <a:custGeom>
              <a:avLst/>
              <a:gdLst>
                <a:gd name="T0" fmla="*/ 3 w 71"/>
                <a:gd name="T1" fmla="*/ 36 h 36"/>
                <a:gd name="T2" fmla="*/ 69 w 71"/>
                <a:gd name="T3" fmla="*/ 3 h 36"/>
                <a:gd name="T4" fmla="*/ 69 w 71"/>
                <a:gd name="T5" fmla="*/ 0 h 36"/>
                <a:gd name="T6" fmla="*/ 1 w 71"/>
                <a:gd name="T7" fmla="*/ 33 h 36"/>
                <a:gd name="T8" fmla="*/ 3 w 71"/>
                <a:gd name="T9" fmla="*/ 36 h 36"/>
              </a:gdLst>
              <a:ahLst/>
              <a:cxnLst>
                <a:cxn ang="0">
                  <a:pos x="T0" y="T1"/>
                </a:cxn>
                <a:cxn ang="0">
                  <a:pos x="T2" y="T3"/>
                </a:cxn>
                <a:cxn ang="0">
                  <a:pos x="T4" y="T5"/>
                </a:cxn>
                <a:cxn ang="0">
                  <a:pos x="T6" y="T7"/>
                </a:cxn>
                <a:cxn ang="0">
                  <a:pos x="T8" y="T9"/>
                </a:cxn>
              </a:cxnLst>
              <a:rect l="0" t="0" r="r" b="b"/>
              <a:pathLst>
                <a:path w="71" h="36">
                  <a:moveTo>
                    <a:pt x="3" y="36"/>
                  </a:moveTo>
                  <a:cubicBezTo>
                    <a:pt x="25" y="25"/>
                    <a:pt x="46" y="12"/>
                    <a:pt x="69" y="3"/>
                  </a:cubicBezTo>
                  <a:cubicBezTo>
                    <a:pt x="71" y="2"/>
                    <a:pt x="70" y="0"/>
                    <a:pt x="69" y="0"/>
                  </a:cubicBezTo>
                  <a:cubicBezTo>
                    <a:pt x="45" y="9"/>
                    <a:pt x="24" y="22"/>
                    <a:pt x="1" y="33"/>
                  </a:cubicBezTo>
                  <a:cubicBezTo>
                    <a:pt x="0" y="34"/>
                    <a:pt x="1" y="36"/>
                    <a:pt x="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404"/>
            <p:cNvSpPr>
              <a:spLocks/>
            </p:cNvSpPr>
            <p:nvPr/>
          </p:nvSpPr>
          <p:spPr bwMode="auto">
            <a:xfrm>
              <a:off x="1900238" y="4389438"/>
              <a:ext cx="307975" cy="161925"/>
            </a:xfrm>
            <a:custGeom>
              <a:avLst/>
              <a:gdLst>
                <a:gd name="T0" fmla="*/ 3 w 82"/>
                <a:gd name="T1" fmla="*/ 42 h 43"/>
                <a:gd name="T2" fmla="*/ 42 w 82"/>
                <a:gd name="T3" fmla="*/ 23 h 43"/>
                <a:gd name="T4" fmla="*/ 80 w 82"/>
                <a:gd name="T5" fmla="*/ 3 h 43"/>
                <a:gd name="T6" fmla="*/ 80 w 82"/>
                <a:gd name="T7" fmla="*/ 1 h 43"/>
                <a:gd name="T8" fmla="*/ 44 w 82"/>
                <a:gd name="T9" fmla="*/ 19 h 43"/>
                <a:gd name="T10" fmla="*/ 2 w 82"/>
                <a:gd name="T11" fmla="*/ 40 h 43"/>
                <a:gd name="T12" fmla="*/ 3 w 82"/>
                <a:gd name="T13" fmla="*/ 42 h 43"/>
              </a:gdLst>
              <a:ahLst/>
              <a:cxnLst>
                <a:cxn ang="0">
                  <a:pos x="T0" y="T1"/>
                </a:cxn>
                <a:cxn ang="0">
                  <a:pos x="T2" y="T3"/>
                </a:cxn>
                <a:cxn ang="0">
                  <a:pos x="T4" y="T5"/>
                </a:cxn>
                <a:cxn ang="0">
                  <a:pos x="T6" y="T7"/>
                </a:cxn>
                <a:cxn ang="0">
                  <a:pos x="T8" y="T9"/>
                </a:cxn>
                <a:cxn ang="0">
                  <a:pos x="T10" y="T11"/>
                </a:cxn>
                <a:cxn ang="0">
                  <a:pos x="T12" y="T13"/>
                </a:cxn>
              </a:cxnLst>
              <a:rect l="0" t="0" r="r" b="b"/>
              <a:pathLst>
                <a:path w="82" h="43">
                  <a:moveTo>
                    <a:pt x="3" y="42"/>
                  </a:moveTo>
                  <a:cubicBezTo>
                    <a:pt x="16" y="35"/>
                    <a:pt x="29" y="29"/>
                    <a:pt x="42" y="23"/>
                  </a:cubicBezTo>
                  <a:cubicBezTo>
                    <a:pt x="55" y="17"/>
                    <a:pt x="67" y="8"/>
                    <a:pt x="80" y="3"/>
                  </a:cubicBezTo>
                  <a:cubicBezTo>
                    <a:pt x="82" y="2"/>
                    <a:pt x="81" y="0"/>
                    <a:pt x="80" y="1"/>
                  </a:cubicBezTo>
                  <a:cubicBezTo>
                    <a:pt x="67" y="6"/>
                    <a:pt x="56" y="13"/>
                    <a:pt x="44" y="19"/>
                  </a:cubicBezTo>
                  <a:cubicBezTo>
                    <a:pt x="30" y="26"/>
                    <a:pt x="16" y="33"/>
                    <a:pt x="2" y="40"/>
                  </a:cubicBezTo>
                  <a:cubicBezTo>
                    <a:pt x="0" y="40"/>
                    <a:pt x="2" y="43"/>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405"/>
            <p:cNvSpPr>
              <a:spLocks/>
            </p:cNvSpPr>
            <p:nvPr/>
          </p:nvSpPr>
          <p:spPr bwMode="auto">
            <a:xfrm>
              <a:off x="1893888" y="4419600"/>
              <a:ext cx="322263" cy="168275"/>
            </a:xfrm>
            <a:custGeom>
              <a:avLst/>
              <a:gdLst>
                <a:gd name="T0" fmla="*/ 3 w 86"/>
                <a:gd name="T1" fmla="*/ 44 h 45"/>
                <a:gd name="T2" fmla="*/ 85 w 86"/>
                <a:gd name="T3" fmla="*/ 3 h 45"/>
                <a:gd name="T4" fmla="*/ 83 w 86"/>
                <a:gd name="T5" fmla="*/ 0 h 45"/>
                <a:gd name="T6" fmla="*/ 2 w 86"/>
                <a:gd name="T7" fmla="*/ 42 h 45"/>
                <a:gd name="T8" fmla="*/ 3 w 86"/>
                <a:gd name="T9" fmla="*/ 44 h 45"/>
              </a:gdLst>
              <a:ahLst/>
              <a:cxnLst>
                <a:cxn ang="0">
                  <a:pos x="T0" y="T1"/>
                </a:cxn>
                <a:cxn ang="0">
                  <a:pos x="T2" y="T3"/>
                </a:cxn>
                <a:cxn ang="0">
                  <a:pos x="T4" y="T5"/>
                </a:cxn>
                <a:cxn ang="0">
                  <a:pos x="T6" y="T7"/>
                </a:cxn>
                <a:cxn ang="0">
                  <a:pos x="T8" y="T9"/>
                </a:cxn>
              </a:cxnLst>
              <a:rect l="0" t="0" r="r" b="b"/>
              <a:pathLst>
                <a:path w="86" h="45">
                  <a:moveTo>
                    <a:pt x="3" y="44"/>
                  </a:moveTo>
                  <a:cubicBezTo>
                    <a:pt x="30" y="31"/>
                    <a:pt x="58" y="17"/>
                    <a:pt x="85" y="3"/>
                  </a:cubicBezTo>
                  <a:cubicBezTo>
                    <a:pt x="86" y="2"/>
                    <a:pt x="85" y="0"/>
                    <a:pt x="83" y="0"/>
                  </a:cubicBezTo>
                  <a:cubicBezTo>
                    <a:pt x="56" y="15"/>
                    <a:pt x="29" y="28"/>
                    <a:pt x="2" y="42"/>
                  </a:cubicBezTo>
                  <a:cubicBezTo>
                    <a:pt x="0" y="43"/>
                    <a:pt x="2" y="45"/>
                    <a:pt x="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406"/>
            <p:cNvSpPr>
              <a:spLocks/>
            </p:cNvSpPr>
            <p:nvPr/>
          </p:nvSpPr>
          <p:spPr bwMode="auto">
            <a:xfrm>
              <a:off x="1897063" y="4486275"/>
              <a:ext cx="288925" cy="136525"/>
            </a:xfrm>
            <a:custGeom>
              <a:avLst/>
              <a:gdLst>
                <a:gd name="T0" fmla="*/ 2 w 77"/>
                <a:gd name="T1" fmla="*/ 36 h 36"/>
                <a:gd name="T2" fmla="*/ 76 w 77"/>
                <a:gd name="T3" fmla="*/ 3 h 36"/>
                <a:gd name="T4" fmla="*/ 75 w 77"/>
                <a:gd name="T5" fmla="*/ 1 h 36"/>
                <a:gd name="T6" fmla="*/ 1 w 77"/>
                <a:gd name="T7" fmla="*/ 33 h 36"/>
                <a:gd name="T8" fmla="*/ 2 w 77"/>
                <a:gd name="T9" fmla="*/ 36 h 36"/>
              </a:gdLst>
              <a:ahLst/>
              <a:cxnLst>
                <a:cxn ang="0">
                  <a:pos x="T0" y="T1"/>
                </a:cxn>
                <a:cxn ang="0">
                  <a:pos x="T2" y="T3"/>
                </a:cxn>
                <a:cxn ang="0">
                  <a:pos x="T4" y="T5"/>
                </a:cxn>
                <a:cxn ang="0">
                  <a:pos x="T6" y="T7"/>
                </a:cxn>
                <a:cxn ang="0">
                  <a:pos x="T8" y="T9"/>
                </a:cxn>
              </a:cxnLst>
              <a:rect l="0" t="0" r="r" b="b"/>
              <a:pathLst>
                <a:path w="77" h="36">
                  <a:moveTo>
                    <a:pt x="2" y="36"/>
                  </a:moveTo>
                  <a:cubicBezTo>
                    <a:pt x="27" y="26"/>
                    <a:pt x="51" y="14"/>
                    <a:pt x="76" y="3"/>
                  </a:cubicBezTo>
                  <a:cubicBezTo>
                    <a:pt x="77" y="3"/>
                    <a:pt x="76" y="0"/>
                    <a:pt x="75" y="1"/>
                  </a:cubicBezTo>
                  <a:cubicBezTo>
                    <a:pt x="50" y="12"/>
                    <a:pt x="26" y="23"/>
                    <a:pt x="1" y="33"/>
                  </a:cubicBezTo>
                  <a:cubicBezTo>
                    <a:pt x="0" y="34"/>
                    <a:pt x="0" y="36"/>
                    <a:pt x="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组合 61"/>
          <p:cNvGrpSpPr/>
          <p:nvPr/>
        </p:nvGrpSpPr>
        <p:grpSpPr>
          <a:xfrm>
            <a:off x="5183177" y="3212976"/>
            <a:ext cx="1086365" cy="1044800"/>
            <a:chOff x="5183177" y="3212976"/>
            <a:chExt cx="1086365" cy="1044800"/>
          </a:xfrm>
        </p:grpSpPr>
        <p:sp>
          <p:nvSpPr>
            <p:cNvPr id="2" name="Freeform 1389"/>
            <p:cNvSpPr>
              <a:spLocks/>
            </p:cNvSpPr>
            <p:nvPr/>
          </p:nvSpPr>
          <p:spPr bwMode="auto">
            <a:xfrm>
              <a:off x="5183177" y="3386794"/>
              <a:ext cx="742507" cy="870982"/>
            </a:xfrm>
            <a:custGeom>
              <a:avLst/>
              <a:gdLst>
                <a:gd name="T0" fmla="*/ 3 w 166"/>
                <a:gd name="T1" fmla="*/ 91 h 195"/>
                <a:gd name="T2" fmla="*/ 4 w 166"/>
                <a:gd name="T3" fmla="*/ 42 h 195"/>
                <a:gd name="T4" fmla="*/ 27 w 166"/>
                <a:gd name="T5" fmla="*/ 5 h 195"/>
                <a:gd name="T6" fmla="*/ 72 w 166"/>
                <a:gd name="T7" fmla="*/ 24 h 195"/>
                <a:gd name="T8" fmla="*/ 117 w 166"/>
                <a:gd name="T9" fmla="*/ 45 h 195"/>
                <a:gd name="T10" fmla="*/ 150 w 166"/>
                <a:gd name="T11" fmla="*/ 69 h 195"/>
                <a:gd name="T12" fmla="*/ 157 w 166"/>
                <a:gd name="T13" fmla="*/ 121 h 195"/>
                <a:gd name="T14" fmla="*/ 159 w 166"/>
                <a:gd name="T15" fmla="*/ 168 h 195"/>
                <a:gd name="T16" fmla="*/ 119 w 166"/>
                <a:gd name="T17" fmla="*/ 175 h 195"/>
                <a:gd name="T18" fmla="*/ 117 w 166"/>
                <a:gd name="T19" fmla="*/ 177 h 195"/>
                <a:gd name="T20" fmla="*/ 153 w 166"/>
                <a:gd name="T21" fmla="*/ 186 h 195"/>
                <a:gd name="T22" fmla="*/ 161 w 166"/>
                <a:gd name="T23" fmla="*/ 151 h 195"/>
                <a:gd name="T24" fmla="*/ 157 w 166"/>
                <a:gd name="T25" fmla="*/ 84 h 195"/>
                <a:gd name="T26" fmla="*/ 137 w 166"/>
                <a:gd name="T27" fmla="*/ 50 h 195"/>
                <a:gd name="T28" fmla="*/ 109 w 166"/>
                <a:gd name="T29" fmla="*/ 39 h 195"/>
                <a:gd name="T30" fmla="*/ 77 w 166"/>
                <a:gd name="T31" fmla="*/ 23 h 195"/>
                <a:gd name="T32" fmla="*/ 25 w 166"/>
                <a:gd name="T33" fmla="*/ 1 h 195"/>
                <a:gd name="T34" fmla="*/ 2 w 166"/>
                <a:gd name="T35" fmla="*/ 21 h 195"/>
                <a:gd name="T36" fmla="*/ 1 w 166"/>
                <a:gd name="T37" fmla="*/ 50 h 195"/>
                <a:gd name="T38" fmla="*/ 0 w 166"/>
                <a:gd name="T39" fmla="*/ 90 h 195"/>
                <a:gd name="T40" fmla="*/ 3 w 166"/>
                <a:gd name="T41" fmla="*/ 9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6" h="195">
                  <a:moveTo>
                    <a:pt x="3" y="91"/>
                  </a:moveTo>
                  <a:cubicBezTo>
                    <a:pt x="5" y="75"/>
                    <a:pt x="3" y="58"/>
                    <a:pt x="4" y="42"/>
                  </a:cubicBezTo>
                  <a:cubicBezTo>
                    <a:pt x="4" y="25"/>
                    <a:pt x="3" y="0"/>
                    <a:pt x="27" y="5"/>
                  </a:cubicBezTo>
                  <a:cubicBezTo>
                    <a:pt x="43" y="7"/>
                    <a:pt x="58" y="17"/>
                    <a:pt x="72" y="24"/>
                  </a:cubicBezTo>
                  <a:cubicBezTo>
                    <a:pt x="87" y="30"/>
                    <a:pt x="102" y="39"/>
                    <a:pt x="117" y="45"/>
                  </a:cubicBezTo>
                  <a:cubicBezTo>
                    <a:pt x="131" y="51"/>
                    <a:pt x="145" y="53"/>
                    <a:pt x="150" y="69"/>
                  </a:cubicBezTo>
                  <a:cubicBezTo>
                    <a:pt x="156" y="85"/>
                    <a:pt x="156" y="104"/>
                    <a:pt x="157" y="121"/>
                  </a:cubicBezTo>
                  <a:cubicBezTo>
                    <a:pt x="158" y="137"/>
                    <a:pt x="159" y="152"/>
                    <a:pt x="159" y="168"/>
                  </a:cubicBezTo>
                  <a:cubicBezTo>
                    <a:pt x="159" y="195"/>
                    <a:pt x="132" y="181"/>
                    <a:pt x="119" y="175"/>
                  </a:cubicBezTo>
                  <a:cubicBezTo>
                    <a:pt x="117" y="174"/>
                    <a:pt x="116" y="176"/>
                    <a:pt x="117" y="177"/>
                  </a:cubicBezTo>
                  <a:cubicBezTo>
                    <a:pt x="128" y="182"/>
                    <a:pt x="141" y="190"/>
                    <a:pt x="153" y="186"/>
                  </a:cubicBezTo>
                  <a:cubicBezTo>
                    <a:pt x="166" y="182"/>
                    <a:pt x="162" y="161"/>
                    <a:pt x="161" y="151"/>
                  </a:cubicBezTo>
                  <a:cubicBezTo>
                    <a:pt x="160" y="129"/>
                    <a:pt x="160" y="106"/>
                    <a:pt x="157" y="84"/>
                  </a:cubicBezTo>
                  <a:cubicBezTo>
                    <a:pt x="154" y="69"/>
                    <a:pt x="151" y="56"/>
                    <a:pt x="137" y="50"/>
                  </a:cubicBezTo>
                  <a:cubicBezTo>
                    <a:pt x="128" y="46"/>
                    <a:pt x="118" y="43"/>
                    <a:pt x="109" y="39"/>
                  </a:cubicBezTo>
                  <a:cubicBezTo>
                    <a:pt x="99" y="33"/>
                    <a:pt x="88" y="28"/>
                    <a:pt x="77" y="23"/>
                  </a:cubicBezTo>
                  <a:cubicBezTo>
                    <a:pt x="60" y="16"/>
                    <a:pt x="44" y="3"/>
                    <a:pt x="25" y="1"/>
                  </a:cubicBezTo>
                  <a:cubicBezTo>
                    <a:pt x="11" y="0"/>
                    <a:pt x="4" y="7"/>
                    <a:pt x="2" y="21"/>
                  </a:cubicBezTo>
                  <a:cubicBezTo>
                    <a:pt x="1" y="31"/>
                    <a:pt x="1" y="41"/>
                    <a:pt x="1" y="50"/>
                  </a:cubicBezTo>
                  <a:cubicBezTo>
                    <a:pt x="0" y="64"/>
                    <a:pt x="2" y="77"/>
                    <a:pt x="0" y="90"/>
                  </a:cubicBezTo>
                  <a:cubicBezTo>
                    <a:pt x="0" y="92"/>
                    <a:pt x="3" y="93"/>
                    <a:pt x="3" y="9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1390"/>
            <p:cNvSpPr>
              <a:spLocks/>
            </p:cNvSpPr>
            <p:nvPr/>
          </p:nvSpPr>
          <p:spPr bwMode="auto">
            <a:xfrm>
              <a:off x="5258750" y="3212976"/>
              <a:ext cx="1010792" cy="634815"/>
            </a:xfrm>
            <a:custGeom>
              <a:avLst/>
              <a:gdLst>
                <a:gd name="T0" fmla="*/ 3 w 226"/>
                <a:gd name="T1" fmla="*/ 40 h 142"/>
                <a:gd name="T2" fmla="*/ 65 w 226"/>
                <a:gd name="T3" fmla="*/ 8 h 142"/>
                <a:gd name="T4" fmla="*/ 145 w 226"/>
                <a:gd name="T5" fmla="*/ 30 h 142"/>
                <a:gd name="T6" fmla="*/ 181 w 226"/>
                <a:gd name="T7" fmla="*/ 43 h 142"/>
                <a:gd name="T8" fmla="*/ 209 w 226"/>
                <a:gd name="T9" fmla="*/ 73 h 142"/>
                <a:gd name="T10" fmla="*/ 223 w 226"/>
                <a:gd name="T11" fmla="*/ 141 h 142"/>
                <a:gd name="T12" fmla="*/ 226 w 226"/>
                <a:gd name="T13" fmla="*/ 140 h 142"/>
                <a:gd name="T14" fmla="*/ 215 w 226"/>
                <a:gd name="T15" fmla="*/ 94 h 142"/>
                <a:gd name="T16" fmla="*/ 208 w 226"/>
                <a:gd name="T17" fmla="*/ 60 h 142"/>
                <a:gd name="T18" fmla="*/ 191 w 226"/>
                <a:gd name="T19" fmla="*/ 44 h 142"/>
                <a:gd name="T20" fmla="*/ 149 w 226"/>
                <a:gd name="T21" fmla="*/ 29 h 142"/>
                <a:gd name="T22" fmla="*/ 71 w 226"/>
                <a:gd name="T23" fmla="*/ 4 h 142"/>
                <a:gd name="T24" fmla="*/ 1 w 226"/>
                <a:gd name="T25" fmla="*/ 37 h 142"/>
                <a:gd name="T26" fmla="*/ 3 w 226"/>
                <a:gd name="T27" fmla="*/ 4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6" h="142">
                  <a:moveTo>
                    <a:pt x="3" y="40"/>
                  </a:moveTo>
                  <a:cubicBezTo>
                    <a:pt x="23" y="28"/>
                    <a:pt x="42" y="13"/>
                    <a:pt x="65" y="8"/>
                  </a:cubicBezTo>
                  <a:cubicBezTo>
                    <a:pt x="93" y="1"/>
                    <a:pt x="120" y="21"/>
                    <a:pt x="145" y="30"/>
                  </a:cubicBezTo>
                  <a:cubicBezTo>
                    <a:pt x="157" y="35"/>
                    <a:pt x="169" y="39"/>
                    <a:pt x="181" y="43"/>
                  </a:cubicBezTo>
                  <a:cubicBezTo>
                    <a:pt x="197" y="48"/>
                    <a:pt x="206" y="57"/>
                    <a:pt x="209" y="73"/>
                  </a:cubicBezTo>
                  <a:cubicBezTo>
                    <a:pt x="214" y="96"/>
                    <a:pt x="213" y="119"/>
                    <a:pt x="223" y="141"/>
                  </a:cubicBezTo>
                  <a:cubicBezTo>
                    <a:pt x="224" y="142"/>
                    <a:pt x="226" y="141"/>
                    <a:pt x="226" y="140"/>
                  </a:cubicBezTo>
                  <a:cubicBezTo>
                    <a:pt x="219" y="125"/>
                    <a:pt x="216" y="110"/>
                    <a:pt x="215" y="94"/>
                  </a:cubicBezTo>
                  <a:cubicBezTo>
                    <a:pt x="213" y="83"/>
                    <a:pt x="213" y="71"/>
                    <a:pt x="208" y="60"/>
                  </a:cubicBezTo>
                  <a:cubicBezTo>
                    <a:pt x="205" y="52"/>
                    <a:pt x="198" y="47"/>
                    <a:pt x="191" y="44"/>
                  </a:cubicBezTo>
                  <a:cubicBezTo>
                    <a:pt x="177" y="38"/>
                    <a:pt x="163" y="34"/>
                    <a:pt x="149" y="29"/>
                  </a:cubicBezTo>
                  <a:cubicBezTo>
                    <a:pt x="125" y="21"/>
                    <a:pt x="98" y="0"/>
                    <a:pt x="71" y="4"/>
                  </a:cubicBezTo>
                  <a:cubicBezTo>
                    <a:pt x="45" y="8"/>
                    <a:pt x="23" y="24"/>
                    <a:pt x="1" y="37"/>
                  </a:cubicBezTo>
                  <a:cubicBezTo>
                    <a:pt x="0" y="38"/>
                    <a:pt x="1" y="40"/>
                    <a:pt x="3" y="4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1391"/>
            <p:cNvSpPr>
              <a:spLocks/>
            </p:cNvSpPr>
            <p:nvPr/>
          </p:nvSpPr>
          <p:spPr bwMode="auto">
            <a:xfrm>
              <a:off x="5912458" y="3985711"/>
              <a:ext cx="266396" cy="156815"/>
            </a:xfrm>
            <a:custGeom>
              <a:avLst/>
              <a:gdLst>
                <a:gd name="T0" fmla="*/ 2 w 60"/>
                <a:gd name="T1" fmla="*/ 34 h 35"/>
                <a:gd name="T2" fmla="*/ 59 w 60"/>
                <a:gd name="T3" fmla="*/ 3 h 35"/>
                <a:gd name="T4" fmla="*/ 57 w 60"/>
                <a:gd name="T5" fmla="*/ 1 h 35"/>
                <a:gd name="T6" fmla="*/ 1 w 60"/>
                <a:gd name="T7" fmla="*/ 32 h 35"/>
                <a:gd name="T8" fmla="*/ 2 w 60"/>
                <a:gd name="T9" fmla="*/ 34 h 35"/>
              </a:gdLst>
              <a:ahLst/>
              <a:cxnLst>
                <a:cxn ang="0">
                  <a:pos x="T0" y="T1"/>
                </a:cxn>
                <a:cxn ang="0">
                  <a:pos x="T2" y="T3"/>
                </a:cxn>
                <a:cxn ang="0">
                  <a:pos x="T4" y="T5"/>
                </a:cxn>
                <a:cxn ang="0">
                  <a:pos x="T6" y="T7"/>
                </a:cxn>
                <a:cxn ang="0">
                  <a:pos x="T8" y="T9"/>
                </a:cxn>
              </a:cxnLst>
              <a:rect l="0" t="0" r="r" b="b"/>
              <a:pathLst>
                <a:path w="60" h="35">
                  <a:moveTo>
                    <a:pt x="2" y="34"/>
                  </a:moveTo>
                  <a:cubicBezTo>
                    <a:pt x="23" y="27"/>
                    <a:pt x="41" y="16"/>
                    <a:pt x="59" y="3"/>
                  </a:cubicBezTo>
                  <a:cubicBezTo>
                    <a:pt x="60" y="2"/>
                    <a:pt x="59" y="0"/>
                    <a:pt x="57" y="1"/>
                  </a:cubicBezTo>
                  <a:cubicBezTo>
                    <a:pt x="40" y="14"/>
                    <a:pt x="22" y="25"/>
                    <a:pt x="1" y="32"/>
                  </a:cubicBezTo>
                  <a:cubicBezTo>
                    <a:pt x="0" y="32"/>
                    <a:pt x="0" y="35"/>
                    <a:pt x="2" y="3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393"/>
            <p:cNvSpPr>
              <a:spLocks/>
            </p:cNvSpPr>
            <p:nvPr/>
          </p:nvSpPr>
          <p:spPr bwMode="auto">
            <a:xfrm>
              <a:off x="5438236" y="3539829"/>
              <a:ext cx="249392" cy="330633"/>
            </a:xfrm>
            <a:custGeom>
              <a:avLst/>
              <a:gdLst>
                <a:gd name="T0" fmla="*/ 3 w 56"/>
                <a:gd name="T1" fmla="*/ 16 h 74"/>
                <a:gd name="T2" fmla="*/ 41 w 56"/>
                <a:gd name="T3" fmla="*/ 23 h 74"/>
                <a:gd name="T4" fmla="*/ 17 w 56"/>
                <a:gd name="T5" fmla="*/ 71 h 74"/>
                <a:gd name="T6" fmla="*/ 19 w 56"/>
                <a:gd name="T7" fmla="*/ 72 h 74"/>
                <a:gd name="T8" fmla="*/ 41 w 56"/>
                <a:gd name="T9" fmla="*/ 18 h 74"/>
                <a:gd name="T10" fmla="*/ 1 w 56"/>
                <a:gd name="T11" fmla="*/ 15 h 74"/>
                <a:gd name="T12" fmla="*/ 3 w 56"/>
                <a:gd name="T13" fmla="*/ 16 h 74"/>
              </a:gdLst>
              <a:ahLst/>
              <a:cxnLst>
                <a:cxn ang="0">
                  <a:pos x="T0" y="T1"/>
                </a:cxn>
                <a:cxn ang="0">
                  <a:pos x="T2" y="T3"/>
                </a:cxn>
                <a:cxn ang="0">
                  <a:pos x="T4" y="T5"/>
                </a:cxn>
                <a:cxn ang="0">
                  <a:pos x="T6" y="T7"/>
                </a:cxn>
                <a:cxn ang="0">
                  <a:pos x="T8" y="T9"/>
                </a:cxn>
                <a:cxn ang="0">
                  <a:pos x="T10" y="T11"/>
                </a:cxn>
                <a:cxn ang="0">
                  <a:pos x="T12" y="T13"/>
                </a:cxn>
              </a:cxnLst>
              <a:rect l="0" t="0" r="r" b="b"/>
              <a:pathLst>
                <a:path w="56" h="74">
                  <a:moveTo>
                    <a:pt x="3" y="16"/>
                  </a:moveTo>
                  <a:cubicBezTo>
                    <a:pt x="11" y="1"/>
                    <a:pt x="34" y="11"/>
                    <a:pt x="41" y="23"/>
                  </a:cubicBezTo>
                  <a:cubicBezTo>
                    <a:pt x="52" y="41"/>
                    <a:pt x="28" y="60"/>
                    <a:pt x="17" y="71"/>
                  </a:cubicBezTo>
                  <a:cubicBezTo>
                    <a:pt x="16" y="72"/>
                    <a:pt x="17" y="74"/>
                    <a:pt x="19" y="72"/>
                  </a:cubicBezTo>
                  <a:cubicBezTo>
                    <a:pt x="32" y="60"/>
                    <a:pt x="56" y="39"/>
                    <a:pt x="41" y="18"/>
                  </a:cubicBezTo>
                  <a:cubicBezTo>
                    <a:pt x="33" y="7"/>
                    <a:pt x="9" y="0"/>
                    <a:pt x="1" y="15"/>
                  </a:cubicBezTo>
                  <a:cubicBezTo>
                    <a:pt x="0" y="17"/>
                    <a:pt x="2" y="18"/>
                    <a:pt x="3" y="1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394"/>
            <p:cNvSpPr>
              <a:spLocks/>
            </p:cNvSpPr>
            <p:nvPr/>
          </p:nvSpPr>
          <p:spPr bwMode="auto">
            <a:xfrm>
              <a:off x="5398561" y="3583285"/>
              <a:ext cx="160594" cy="241834"/>
            </a:xfrm>
            <a:custGeom>
              <a:avLst/>
              <a:gdLst>
                <a:gd name="T0" fmla="*/ 14 w 36"/>
                <a:gd name="T1" fmla="*/ 53 h 54"/>
                <a:gd name="T2" fmla="*/ 26 w 36"/>
                <a:gd name="T3" fmla="*/ 18 h 54"/>
                <a:gd name="T4" fmla="*/ 16 w 36"/>
                <a:gd name="T5" fmla="*/ 19 h 54"/>
                <a:gd name="T6" fmla="*/ 7 w 36"/>
                <a:gd name="T7" fmla="*/ 25 h 54"/>
                <a:gd name="T8" fmla="*/ 6 w 36"/>
                <a:gd name="T9" fmla="*/ 12 h 54"/>
                <a:gd name="T10" fmla="*/ 15 w 36"/>
                <a:gd name="T11" fmla="*/ 3 h 54"/>
                <a:gd name="T12" fmla="*/ 14 w 36"/>
                <a:gd name="T13" fmla="*/ 1 h 54"/>
                <a:gd name="T14" fmla="*/ 4 w 36"/>
                <a:gd name="T15" fmla="*/ 28 h 54"/>
                <a:gd name="T16" fmla="*/ 5 w 36"/>
                <a:gd name="T17" fmla="*/ 29 h 54"/>
                <a:gd name="T18" fmla="*/ 19 w 36"/>
                <a:gd name="T19" fmla="*/ 20 h 54"/>
                <a:gd name="T20" fmla="*/ 26 w 36"/>
                <a:gd name="T21" fmla="*/ 32 h 54"/>
                <a:gd name="T22" fmla="*/ 23 w 36"/>
                <a:gd name="T23" fmla="*/ 39 h 54"/>
                <a:gd name="T24" fmla="*/ 12 w 36"/>
                <a:gd name="T25" fmla="*/ 51 h 54"/>
                <a:gd name="T26" fmla="*/ 14 w 36"/>
                <a:gd name="T27" fmla="*/ 5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4">
                  <a:moveTo>
                    <a:pt x="14" y="53"/>
                  </a:moveTo>
                  <a:cubicBezTo>
                    <a:pt x="22" y="44"/>
                    <a:pt x="36" y="30"/>
                    <a:pt x="26" y="18"/>
                  </a:cubicBezTo>
                  <a:cubicBezTo>
                    <a:pt x="24" y="15"/>
                    <a:pt x="18" y="18"/>
                    <a:pt x="16" y="19"/>
                  </a:cubicBezTo>
                  <a:cubicBezTo>
                    <a:pt x="13" y="21"/>
                    <a:pt x="10" y="23"/>
                    <a:pt x="7" y="25"/>
                  </a:cubicBezTo>
                  <a:cubicBezTo>
                    <a:pt x="1" y="28"/>
                    <a:pt x="7" y="11"/>
                    <a:pt x="6" y="12"/>
                  </a:cubicBezTo>
                  <a:cubicBezTo>
                    <a:pt x="8" y="9"/>
                    <a:pt x="12" y="6"/>
                    <a:pt x="15" y="3"/>
                  </a:cubicBezTo>
                  <a:cubicBezTo>
                    <a:pt x="16" y="2"/>
                    <a:pt x="15" y="0"/>
                    <a:pt x="14" y="1"/>
                  </a:cubicBezTo>
                  <a:cubicBezTo>
                    <a:pt x="4" y="8"/>
                    <a:pt x="0" y="16"/>
                    <a:pt x="4" y="28"/>
                  </a:cubicBezTo>
                  <a:cubicBezTo>
                    <a:pt x="4" y="28"/>
                    <a:pt x="4" y="29"/>
                    <a:pt x="5" y="29"/>
                  </a:cubicBezTo>
                  <a:cubicBezTo>
                    <a:pt x="10" y="27"/>
                    <a:pt x="14" y="23"/>
                    <a:pt x="19" y="20"/>
                  </a:cubicBezTo>
                  <a:cubicBezTo>
                    <a:pt x="26" y="23"/>
                    <a:pt x="28" y="27"/>
                    <a:pt x="26" y="32"/>
                  </a:cubicBezTo>
                  <a:cubicBezTo>
                    <a:pt x="25" y="35"/>
                    <a:pt x="24" y="37"/>
                    <a:pt x="23" y="39"/>
                  </a:cubicBezTo>
                  <a:cubicBezTo>
                    <a:pt x="20" y="43"/>
                    <a:pt x="15" y="47"/>
                    <a:pt x="12" y="51"/>
                  </a:cubicBezTo>
                  <a:cubicBezTo>
                    <a:pt x="11" y="52"/>
                    <a:pt x="13" y="54"/>
                    <a:pt x="14" y="5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407"/>
            <p:cNvSpPr>
              <a:spLocks/>
            </p:cNvSpPr>
            <p:nvPr/>
          </p:nvSpPr>
          <p:spPr bwMode="auto">
            <a:xfrm>
              <a:off x="5853888" y="3471814"/>
              <a:ext cx="268285" cy="156815"/>
            </a:xfrm>
            <a:custGeom>
              <a:avLst/>
              <a:gdLst>
                <a:gd name="T0" fmla="*/ 3 w 60"/>
                <a:gd name="T1" fmla="*/ 35 h 35"/>
                <a:gd name="T2" fmla="*/ 58 w 60"/>
                <a:gd name="T3" fmla="*/ 3 h 35"/>
                <a:gd name="T4" fmla="*/ 58 w 60"/>
                <a:gd name="T5" fmla="*/ 0 h 35"/>
                <a:gd name="T6" fmla="*/ 1 w 60"/>
                <a:gd name="T7" fmla="*/ 32 h 35"/>
                <a:gd name="T8" fmla="*/ 3 w 60"/>
                <a:gd name="T9" fmla="*/ 35 h 35"/>
              </a:gdLst>
              <a:ahLst/>
              <a:cxnLst>
                <a:cxn ang="0">
                  <a:pos x="T0" y="T1"/>
                </a:cxn>
                <a:cxn ang="0">
                  <a:pos x="T2" y="T3"/>
                </a:cxn>
                <a:cxn ang="0">
                  <a:pos x="T4" y="T5"/>
                </a:cxn>
                <a:cxn ang="0">
                  <a:pos x="T6" y="T7"/>
                </a:cxn>
                <a:cxn ang="0">
                  <a:pos x="T8" y="T9"/>
                </a:cxn>
              </a:cxnLst>
              <a:rect l="0" t="0" r="r" b="b"/>
              <a:pathLst>
                <a:path w="60" h="35">
                  <a:moveTo>
                    <a:pt x="3" y="35"/>
                  </a:moveTo>
                  <a:cubicBezTo>
                    <a:pt x="21" y="24"/>
                    <a:pt x="38" y="10"/>
                    <a:pt x="58" y="3"/>
                  </a:cubicBezTo>
                  <a:cubicBezTo>
                    <a:pt x="60" y="2"/>
                    <a:pt x="59" y="0"/>
                    <a:pt x="58" y="0"/>
                  </a:cubicBezTo>
                  <a:cubicBezTo>
                    <a:pt x="37" y="8"/>
                    <a:pt x="20" y="22"/>
                    <a:pt x="1" y="32"/>
                  </a:cubicBezTo>
                  <a:cubicBezTo>
                    <a:pt x="0" y="33"/>
                    <a:pt x="1" y="35"/>
                    <a:pt x="3" y="3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408"/>
            <p:cNvSpPr>
              <a:spLocks/>
            </p:cNvSpPr>
            <p:nvPr/>
          </p:nvSpPr>
          <p:spPr bwMode="auto">
            <a:xfrm>
              <a:off x="5870893" y="3507711"/>
              <a:ext cx="245613" cy="143589"/>
            </a:xfrm>
            <a:custGeom>
              <a:avLst/>
              <a:gdLst>
                <a:gd name="T0" fmla="*/ 3 w 55"/>
                <a:gd name="T1" fmla="*/ 32 h 32"/>
                <a:gd name="T2" fmla="*/ 30 w 55"/>
                <a:gd name="T3" fmla="*/ 15 h 32"/>
                <a:gd name="T4" fmla="*/ 54 w 55"/>
                <a:gd name="T5" fmla="*/ 3 h 32"/>
                <a:gd name="T6" fmla="*/ 53 w 55"/>
                <a:gd name="T7" fmla="*/ 1 h 32"/>
                <a:gd name="T8" fmla="*/ 32 w 55"/>
                <a:gd name="T9" fmla="*/ 11 h 32"/>
                <a:gd name="T10" fmla="*/ 2 w 55"/>
                <a:gd name="T11" fmla="*/ 29 h 32"/>
                <a:gd name="T12" fmla="*/ 3 w 55"/>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55" h="32">
                  <a:moveTo>
                    <a:pt x="3" y="32"/>
                  </a:moveTo>
                  <a:cubicBezTo>
                    <a:pt x="12" y="27"/>
                    <a:pt x="21" y="21"/>
                    <a:pt x="30" y="15"/>
                  </a:cubicBezTo>
                  <a:cubicBezTo>
                    <a:pt x="37" y="11"/>
                    <a:pt x="45" y="5"/>
                    <a:pt x="54" y="3"/>
                  </a:cubicBezTo>
                  <a:cubicBezTo>
                    <a:pt x="55" y="3"/>
                    <a:pt x="55" y="0"/>
                    <a:pt x="53" y="1"/>
                  </a:cubicBezTo>
                  <a:cubicBezTo>
                    <a:pt x="45" y="2"/>
                    <a:pt x="38" y="7"/>
                    <a:pt x="32" y="11"/>
                  </a:cubicBezTo>
                  <a:cubicBezTo>
                    <a:pt x="22" y="17"/>
                    <a:pt x="12" y="24"/>
                    <a:pt x="2" y="29"/>
                  </a:cubicBezTo>
                  <a:cubicBezTo>
                    <a:pt x="0" y="30"/>
                    <a:pt x="2" y="32"/>
                    <a:pt x="3" y="32"/>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409"/>
            <p:cNvSpPr>
              <a:spLocks/>
            </p:cNvSpPr>
            <p:nvPr/>
          </p:nvSpPr>
          <p:spPr bwMode="auto">
            <a:xfrm>
              <a:off x="5884118" y="3556834"/>
              <a:ext cx="224831" cy="117138"/>
            </a:xfrm>
            <a:custGeom>
              <a:avLst/>
              <a:gdLst>
                <a:gd name="T0" fmla="*/ 3 w 50"/>
                <a:gd name="T1" fmla="*/ 25 h 26"/>
                <a:gd name="T2" fmla="*/ 24 w 50"/>
                <a:gd name="T3" fmla="*/ 14 h 26"/>
                <a:gd name="T4" fmla="*/ 48 w 50"/>
                <a:gd name="T5" fmla="*/ 3 h 26"/>
                <a:gd name="T6" fmla="*/ 48 w 50"/>
                <a:gd name="T7" fmla="*/ 1 h 26"/>
                <a:gd name="T8" fmla="*/ 31 w 50"/>
                <a:gd name="T9" fmla="*/ 7 h 26"/>
                <a:gd name="T10" fmla="*/ 2 w 50"/>
                <a:gd name="T11" fmla="*/ 23 h 26"/>
                <a:gd name="T12" fmla="*/ 3 w 50"/>
                <a:gd name="T13" fmla="*/ 25 h 26"/>
              </a:gdLst>
              <a:ahLst/>
              <a:cxnLst>
                <a:cxn ang="0">
                  <a:pos x="T0" y="T1"/>
                </a:cxn>
                <a:cxn ang="0">
                  <a:pos x="T2" y="T3"/>
                </a:cxn>
                <a:cxn ang="0">
                  <a:pos x="T4" y="T5"/>
                </a:cxn>
                <a:cxn ang="0">
                  <a:pos x="T6" y="T7"/>
                </a:cxn>
                <a:cxn ang="0">
                  <a:pos x="T8" y="T9"/>
                </a:cxn>
                <a:cxn ang="0">
                  <a:pos x="T10" y="T11"/>
                </a:cxn>
                <a:cxn ang="0">
                  <a:pos x="T12" y="T13"/>
                </a:cxn>
              </a:cxnLst>
              <a:rect l="0" t="0" r="r" b="b"/>
              <a:pathLst>
                <a:path w="50" h="26">
                  <a:moveTo>
                    <a:pt x="3" y="25"/>
                  </a:moveTo>
                  <a:cubicBezTo>
                    <a:pt x="10" y="22"/>
                    <a:pt x="17" y="18"/>
                    <a:pt x="24" y="14"/>
                  </a:cubicBezTo>
                  <a:cubicBezTo>
                    <a:pt x="30" y="11"/>
                    <a:pt x="41" y="3"/>
                    <a:pt x="48" y="3"/>
                  </a:cubicBezTo>
                  <a:cubicBezTo>
                    <a:pt x="50" y="3"/>
                    <a:pt x="50" y="1"/>
                    <a:pt x="48" y="1"/>
                  </a:cubicBezTo>
                  <a:cubicBezTo>
                    <a:pt x="42" y="0"/>
                    <a:pt x="36" y="5"/>
                    <a:pt x="31" y="7"/>
                  </a:cubicBezTo>
                  <a:cubicBezTo>
                    <a:pt x="21" y="12"/>
                    <a:pt x="11" y="18"/>
                    <a:pt x="2" y="23"/>
                  </a:cubicBezTo>
                  <a:cubicBezTo>
                    <a:pt x="0" y="24"/>
                    <a:pt x="1" y="26"/>
                    <a:pt x="3" y="2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410"/>
            <p:cNvSpPr>
              <a:spLocks/>
            </p:cNvSpPr>
            <p:nvPr/>
          </p:nvSpPr>
          <p:spPr bwMode="auto">
            <a:xfrm>
              <a:off x="5880339" y="3588952"/>
              <a:ext cx="245613" cy="137922"/>
            </a:xfrm>
            <a:custGeom>
              <a:avLst/>
              <a:gdLst>
                <a:gd name="T0" fmla="*/ 2 w 55"/>
                <a:gd name="T1" fmla="*/ 30 h 31"/>
                <a:gd name="T2" fmla="*/ 53 w 55"/>
                <a:gd name="T3" fmla="*/ 3 h 31"/>
                <a:gd name="T4" fmla="*/ 52 w 55"/>
                <a:gd name="T5" fmla="*/ 1 h 31"/>
                <a:gd name="T6" fmla="*/ 1 w 55"/>
                <a:gd name="T7" fmla="*/ 28 h 31"/>
                <a:gd name="T8" fmla="*/ 2 w 55"/>
                <a:gd name="T9" fmla="*/ 30 h 31"/>
              </a:gdLst>
              <a:ahLst/>
              <a:cxnLst>
                <a:cxn ang="0">
                  <a:pos x="T0" y="T1"/>
                </a:cxn>
                <a:cxn ang="0">
                  <a:pos x="T2" y="T3"/>
                </a:cxn>
                <a:cxn ang="0">
                  <a:pos x="T4" y="T5"/>
                </a:cxn>
                <a:cxn ang="0">
                  <a:pos x="T6" y="T7"/>
                </a:cxn>
                <a:cxn ang="0">
                  <a:pos x="T8" y="T9"/>
                </a:cxn>
              </a:cxnLst>
              <a:rect l="0" t="0" r="r" b="b"/>
              <a:pathLst>
                <a:path w="55" h="31">
                  <a:moveTo>
                    <a:pt x="2" y="30"/>
                  </a:moveTo>
                  <a:cubicBezTo>
                    <a:pt x="19" y="21"/>
                    <a:pt x="36" y="12"/>
                    <a:pt x="53" y="3"/>
                  </a:cubicBezTo>
                  <a:cubicBezTo>
                    <a:pt x="55" y="2"/>
                    <a:pt x="53" y="0"/>
                    <a:pt x="52" y="1"/>
                  </a:cubicBezTo>
                  <a:cubicBezTo>
                    <a:pt x="35" y="9"/>
                    <a:pt x="18" y="19"/>
                    <a:pt x="1" y="28"/>
                  </a:cubicBezTo>
                  <a:cubicBezTo>
                    <a:pt x="0" y="29"/>
                    <a:pt x="1" y="31"/>
                    <a:pt x="2" y="3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412"/>
            <p:cNvSpPr>
              <a:spLocks/>
            </p:cNvSpPr>
            <p:nvPr/>
          </p:nvSpPr>
          <p:spPr bwMode="auto">
            <a:xfrm>
              <a:off x="5916237" y="3638076"/>
              <a:ext cx="200269" cy="111471"/>
            </a:xfrm>
            <a:custGeom>
              <a:avLst/>
              <a:gdLst>
                <a:gd name="T0" fmla="*/ 3 w 45"/>
                <a:gd name="T1" fmla="*/ 24 h 25"/>
                <a:gd name="T2" fmla="*/ 43 w 45"/>
                <a:gd name="T3" fmla="*/ 3 h 25"/>
                <a:gd name="T4" fmla="*/ 42 w 45"/>
                <a:gd name="T5" fmla="*/ 0 h 25"/>
                <a:gd name="T6" fmla="*/ 1 w 45"/>
                <a:gd name="T7" fmla="*/ 22 h 25"/>
                <a:gd name="T8" fmla="*/ 3 w 45"/>
                <a:gd name="T9" fmla="*/ 24 h 25"/>
              </a:gdLst>
              <a:ahLst/>
              <a:cxnLst>
                <a:cxn ang="0">
                  <a:pos x="T0" y="T1"/>
                </a:cxn>
                <a:cxn ang="0">
                  <a:pos x="T2" y="T3"/>
                </a:cxn>
                <a:cxn ang="0">
                  <a:pos x="T4" y="T5"/>
                </a:cxn>
                <a:cxn ang="0">
                  <a:pos x="T6" y="T7"/>
                </a:cxn>
                <a:cxn ang="0">
                  <a:pos x="T8" y="T9"/>
                </a:cxn>
              </a:cxnLst>
              <a:rect l="0" t="0" r="r" b="b"/>
              <a:pathLst>
                <a:path w="45" h="25">
                  <a:moveTo>
                    <a:pt x="3" y="24"/>
                  </a:moveTo>
                  <a:cubicBezTo>
                    <a:pt x="16" y="16"/>
                    <a:pt x="28" y="8"/>
                    <a:pt x="43" y="3"/>
                  </a:cubicBezTo>
                  <a:cubicBezTo>
                    <a:pt x="45" y="2"/>
                    <a:pt x="44" y="0"/>
                    <a:pt x="42" y="0"/>
                  </a:cubicBezTo>
                  <a:cubicBezTo>
                    <a:pt x="27" y="5"/>
                    <a:pt x="15" y="14"/>
                    <a:pt x="1" y="22"/>
                  </a:cubicBezTo>
                  <a:cubicBezTo>
                    <a:pt x="0" y="23"/>
                    <a:pt x="1" y="25"/>
                    <a:pt x="3" y="2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413"/>
            <p:cNvSpPr>
              <a:spLocks/>
            </p:cNvSpPr>
            <p:nvPr/>
          </p:nvSpPr>
          <p:spPr bwMode="auto">
            <a:xfrm>
              <a:off x="5929462" y="3673972"/>
              <a:ext cx="215384" cy="115250"/>
            </a:xfrm>
            <a:custGeom>
              <a:avLst/>
              <a:gdLst>
                <a:gd name="T0" fmla="*/ 3 w 48"/>
                <a:gd name="T1" fmla="*/ 25 h 26"/>
                <a:gd name="T2" fmla="*/ 46 w 48"/>
                <a:gd name="T3" fmla="*/ 3 h 26"/>
                <a:gd name="T4" fmla="*/ 45 w 48"/>
                <a:gd name="T5" fmla="*/ 1 h 26"/>
                <a:gd name="T6" fmla="*/ 2 w 48"/>
                <a:gd name="T7" fmla="*/ 23 h 26"/>
                <a:gd name="T8" fmla="*/ 3 w 48"/>
                <a:gd name="T9" fmla="*/ 25 h 26"/>
              </a:gdLst>
              <a:ahLst/>
              <a:cxnLst>
                <a:cxn ang="0">
                  <a:pos x="T0" y="T1"/>
                </a:cxn>
                <a:cxn ang="0">
                  <a:pos x="T2" y="T3"/>
                </a:cxn>
                <a:cxn ang="0">
                  <a:pos x="T4" y="T5"/>
                </a:cxn>
                <a:cxn ang="0">
                  <a:pos x="T6" y="T7"/>
                </a:cxn>
                <a:cxn ang="0">
                  <a:pos x="T8" y="T9"/>
                </a:cxn>
              </a:cxnLst>
              <a:rect l="0" t="0" r="r" b="b"/>
              <a:pathLst>
                <a:path w="48" h="26">
                  <a:moveTo>
                    <a:pt x="3" y="25"/>
                  </a:moveTo>
                  <a:cubicBezTo>
                    <a:pt x="18" y="18"/>
                    <a:pt x="32" y="10"/>
                    <a:pt x="46" y="3"/>
                  </a:cubicBezTo>
                  <a:cubicBezTo>
                    <a:pt x="48" y="2"/>
                    <a:pt x="47" y="0"/>
                    <a:pt x="45" y="1"/>
                  </a:cubicBezTo>
                  <a:cubicBezTo>
                    <a:pt x="31" y="8"/>
                    <a:pt x="16" y="16"/>
                    <a:pt x="2" y="23"/>
                  </a:cubicBezTo>
                  <a:cubicBezTo>
                    <a:pt x="0" y="24"/>
                    <a:pt x="2" y="26"/>
                    <a:pt x="3" y="2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414"/>
            <p:cNvSpPr>
              <a:spLocks/>
            </p:cNvSpPr>
            <p:nvPr/>
          </p:nvSpPr>
          <p:spPr bwMode="auto">
            <a:xfrm>
              <a:off x="5929462" y="3730652"/>
              <a:ext cx="215384" cy="107692"/>
            </a:xfrm>
            <a:custGeom>
              <a:avLst/>
              <a:gdLst>
                <a:gd name="T0" fmla="*/ 3 w 48"/>
                <a:gd name="T1" fmla="*/ 23 h 24"/>
                <a:gd name="T2" fmla="*/ 46 w 48"/>
                <a:gd name="T3" fmla="*/ 3 h 24"/>
                <a:gd name="T4" fmla="*/ 45 w 48"/>
                <a:gd name="T5" fmla="*/ 0 h 24"/>
                <a:gd name="T6" fmla="*/ 1 w 48"/>
                <a:gd name="T7" fmla="*/ 21 h 24"/>
                <a:gd name="T8" fmla="*/ 3 w 48"/>
                <a:gd name="T9" fmla="*/ 23 h 24"/>
              </a:gdLst>
              <a:ahLst/>
              <a:cxnLst>
                <a:cxn ang="0">
                  <a:pos x="T0" y="T1"/>
                </a:cxn>
                <a:cxn ang="0">
                  <a:pos x="T2" y="T3"/>
                </a:cxn>
                <a:cxn ang="0">
                  <a:pos x="T4" y="T5"/>
                </a:cxn>
                <a:cxn ang="0">
                  <a:pos x="T6" y="T7"/>
                </a:cxn>
                <a:cxn ang="0">
                  <a:pos x="T8" y="T9"/>
                </a:cxn>
              </a:cxnLst>
              <a:rect l="0" t="0" r="r" b="b"/>
              <a:pathLst>
                <a:path w="48" h="24">
                  <a:moveTo>
                    <a:pt x="3" y="23"/>
                  </a:moveTo>
                  <a:cubicBezTo>
                    <a:pt x="17" y="15"/>
                    <a:pt x="30" y="5"/>
                    <a:pt x="46" y="3"/>
                  </a:cubicBezTo>
                  <a:cubicBezTo>
                    <a:pt x="48" y="2"/>
                    <a:pt x="47" y="0"/>
                    <a:pt x="45" y="0"/>
                  </a:cubicBezTo>
                  <a:cubicBezTo>
                    <a:pt x="29" y="3"/>
                    <a:pt x="16" y="13"/>
                    <a:pt x="1" y="21"/>
                  </a:cubicBezTo>
                  <a:cubicBezTo>
                    <a:pt x="0" y="22"/>
                    <a:pt x="1" y="24"/>
                    <a:pt x="3" y="2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415"/>
            <p:cNvSpPr>
              <a:spLocks/>
            </p:cNvSpPr>
            <p:nvPr/>
          </p:nvSpPr>
          <p:spPr bwMode="auto">
            <a:xfrm>
              <a:off x="5961581" y="3758993"/>
              <a:ext cx="209716" cy="98245"/>
            </a:xfrm>
            <a:custGeom>
              <a:avLst/>
              <a:gdLst>
                <a:gd name="T0" fmla="*/ 3 w 47"/>
                <a:gd name="T1" fmla="*/ 22 h 22"/>
                <a:gd name="T2" fmla="*/ 45 w 47"/>
                <a:gd name="T3" fmla="*/ 3 h 22"/>
                <a:gd name="T4" fmla="*/ 45 w 47"/>
                <a:gd name="T5" fmla="*/ 0 h 22"/>
                <a:gd name="T6" fmla="*/ 1 w 47"/>
                <a:gd name="T7" fmla="*/ 19 h 22"/>
                <a:gd name="T8" fmla="*/ 3 w 47"/>
                <a:gd name="T9" fmla="*/ 22 h 22"/>
              </a:gdLst>
              <a:ahLst/>
              <a:cxnLst>
                <a:cxn ang="0">
                  <a:pos x="T0" y="T1"/>
                </a:cxn>
                <a:cxn ang="0">
                  <a:pos x="T2" y="T3"/>
                </a:cxn>
                <a:cxn ang="0">
                  <a:pos x="T4" y="T5"/>
                </a:cxn>
                <a:cxn ang="0">
                  <a:pos x="T6" y="T7"/>
                </a:cxn>
                <a:cxn ang="0">
                  <a:pos x="T8" y="T9"/>
                </a:cxn>
              </a:cxnLst>
              <a:rect l="0" t="0" r="r" b="b"/>
              <a:pathLst>
                <a:path w="47" h="22">
                  <a:moveTo>
                    <a:pt x="3" y="22"/>
                  </a:moveTo>
                  <a:cubicBezTo>
                    <a:pt x="16" y="15"/>
                    <a:pt x="30" y="2"/>
                    <a:pt x="45" y="3"/>
                  </a:cubicBezTo>
                  <a:cubicBezTo>
                    <a:pt x="47" y="3"/>
                    <a:pt x="47" y="0"/>
                    <a:pt x="45" y="0"/>
                  </a:cubicBezTo>
                  <a:cubicBezTo>
                    <a:pt x="29" y="0"/>
                    <a:pt x="15" y="12"/>
                    <a:pt x="1" y="19"/>
                  </a:cubicBezTo>
                  <a:cubicBezTo>
                    <a:pt x="0" y="20"/>
                    <a:pt x="1" y="22"/>
                    <a:pt x="3" y="22"/>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416"/>
            <p:cNvSpPr>
              <a:spLocks/>
            </p:cNvSpPr>
            <p:nvPr/>
          </p:nvSpPr>
          <p:spPr bwMode="auto">
            <a:xfrm>
              <a:off x="5982363" y="3802447"/>
              <a:ext cx="205938" cy="98245"/>
            </a:xfrm>
            <a:custGeom>
              <a:avLst/>
              <a:gdLst>
                <a:gd name="T0" fmla="*/ 3 w 46"/>
                <a:gd name="T1" fmla="*/ 21 h 22"/>
                <a:gd name="T2" fmla="*/ 45 w 46"/>
                <a:gd name="T3" fmla="*/ 3 h 22"/>
                <a:gd name="T4" fmla="*/ 44 w 46"/>
                <a:gd name="T5" fmla="*/ 0 h 22"/>
                <a:gd name="T6" fmla="*/ 1 w 46"/>
                <a:gd name="T7" fmla="*/ 19 h 22"/>
                <a:gd name="T8" fmla="*/ 3 w 46"/>
                <a:gd name="T9" fmla="*/ 21 h 22"/>
              </a:gdLst>
              <a:ahLst/>
              <a:cxnLst>
                <a:cxn ang="0">
                  <a:pos x="T0" y="T1"/>
                </a:cxn>
                <a:cxn ang="0">
                  <a:pos x="T2" y="T3"/>
                </a:cxn>
                <a:cxn ang="0">
                  <a:pos x="T4" y="T5"/>
                </a:cxn>
                <a:cxn ang="0">
                  <a:pos x="T6" y="T7"/>
                </a:cxn>
                <a:cxn ang="0">
                  <a:pos x="T8" y="T9"/>
                </a:cxn>
              </a:cxnLst>
              <a:rect l="0" t="0" r="r" b="b"/>
              <a:pathLst>
                <a:path w="46" h="22">
                  <a:moveTo>
                    <a:pt x="3" y="21"/>
                  </a:moveTo>
                  <a:cubicBezTo>
                    <a:pt x="16" y="14"/>
                    <a:pt x="30" y="6"/>
                    <a:pt x="45" y="3"/>
                  </a:cubicBezTo>
                  <a:cubicBezTo>
                    <a:pt x="46" y="2"/>
                    <a:pt x="46" y="0"/>
                    <a:pt x="44" y="0"/>
                  </a:cubicBezTo>
                  <a:cubicBezTo>
                    <a:pt x="29" y="4"/>
                    <a:pt x="15" y="12"/>
                    <a:pt x="1" y="19"/>
                  </a:cubicBezTo>
                  <a:cubicBezTo>
                    <a:pt x="0" y="20"/>
                    <a:pt x="1" y="22"/>
                    <a:pt x="3" y="2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417"/>
            <p:cNvSpPr>
              <a:spLocks/>
            </p:cNvSpPr>
            <p:nvPr/>
          </p:nvSpPr>
          <p:spPr bwMode="auto">
            <a:xfrm>
              <a:off x="5965359" y="3842123"/>
              <a:ext cx="205938" cy="117138"/>
            </a:xfrm>
            <a:custGeom>
              <a:avLst/>
              <a:gdLst>
                <a:gd name="T0" fmla="*/ 3 w 46"/>
                <a:gd name="T1" fmla="*/ 26 h 26"/>
                <a:gd name="T2" fmla="*/ 45 w 46"/>
                <a:gd name="T3" fmla="*/ 3 h 26"/>
                <a:gd name="T4" fmla="*/ 43 w 46"/>
                <a:gd name="T5" fmla="*/ 1 h 26"/>
                <a:gd name="T6" fmla="*/ 2 w 46"/>
                <a:gd name="T7" fmla="*/ 23 h 26"/>
                <a:gd name="T8" fmla="*/ 3 w 46"/>
                <a:gd name="T9" fmla="*/ 26 h 26"/>
              </a:gdLst>
              <a:ahLst/>
              <a:cxnLst>
                <a:cxn ang="0">
                  <a:pos x="T0" y="T1"/>
                </a:cxn>
                <a:cxn ang="0">
                  <a:pos x="T2" y="T3"/>
                </a:cxn>
                <a:cxn ang="0">
                  <a:pos x="T4" y="T5"/>
                </a:cxn>
                <a:cxn ang="0">
                  <a:pos x="T6" y="T7"/>
                </a:cxn>
                <a:cxn ang="0">
                  <a:pos x="T8" y="T9"/>
                </a:cxn>
              </a:cxnLst>
              <a:rect l="0" t="0" r="r" b="b"/>
              <a:pathLst>
                <a:path w="46" h="26">
                  <a:moveTo>
                    <a:pt x="3" y="26"/>
                  </a:moveTo>
                  <a:cubicBezTo>
                    <a:pt x="17" y="19"/>
                    <a:pt x="30" y="10"/>
                    <a:pt x="45" y="3"/>
                  </a:cubicBezTo>
                  <a:cubicBezTo>
                    <a:pt x="46" y="2"/>
                    <a:pt x="45" y="0"/>
                    <a:pt x="43" y="1"/>
                  </a:cubicBezTo>
                  <a:cubicBezTo>
                    <a:pt x="29" y="8"/>
                    <a:pt x="16" y="16"/>
                    <a:pt x="2" y="23"/>
                  </a:cubicBezTo>
                  <a:cubicBezTo>
                    <a:pt x="0" y="24"/>
                    <a:pt x="1" y="26"/>
                    <a:pt x="3" y="2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418"/>
            <p:cNvSpPr>
              <a:spLocks/>
            </p:cNvSpPr>
            <p:nvPr/>
          </p:nvSpPr>
          <p:spPr bwMode="auto">
            <a:xfrm>
              <a:off x="5955912" y="3919585"/>
              <a:ext cx="183266" cy="88799"/>
            </a:xfrm>
            <a:custGeom>
              <a:avLst/>
              <a:gdLst>
                <a:gd name="T0" fmla="*/ 3 w 41"/>
                <a:gd name="T1" fmla="*/ 19 h 20"/>
                <a:gd name="T2" fmla="*/ 40 w 41"/>
                <a:gd name="T3" fmla="*/ 3 h 20"/>
                <a:gd name="T4" fmla="*/ 39 w 41"/>
                <a:gd name="T5" fmla="*/ 1 h 20"/>
                <a:gd name="T6" fmla="*/ 37 w 41"/>
                <a:gd name="T7" fmla="*/ 4 h 20"/>
                <a:gd name="T8" fmla="*/ 39 w 41"/>
                <a:gd name="T9" fmla="*/ 6 h 20"/>
                <a:gd name="T10" fmla="*/ 41 w 41"/>
                <a:gd name="T11" fmla="*/ 3 h 20"/>
                <a:gd name="T12" fmla="*/ 40 w 41"/>
                <a:gd name="T13" fmla="*/ 0 h 20"/>
                <a:gd name="T14" fmla="*/ 2 w 41"/>
                <a:gd name="T15" fmla="*/ 17 h 20"/>
                <a:gd name="T16" fmla="*/ 3 w 41"/>
                <a:gd name="T17"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20">
                  <a:moveTo>
                    <a:pt x="3" y="19"/>
                  </a:moveTo>
                  <a:cubicBezTo>
                    <a:pt x="14" y="13"/>
                    <a:pt x="27" y="3"/>
                    <a:pt x="40" y="3"/>
                  </a:cubicBezTo>
                  <a:cubicBezTo>
                    <a:pt x="39" y="3"/>
                    <a:pt x="39" y="2"/>
                    <a:pt x="39" y="1"/>
                  </a:cubicBezTo>
                  <a:cubicBezTo>
                    <a:pt x="38" y="2"/>
                    <a:pt x="37" y="3"/>
                    <a:pt x="37" y="4"/>
                  </a:cubicBezTo>
                  <a:cubicBezTo>
                    <a:pt x="36" y="5"/>
                    <a:pt x="38" y="7"/>
                    <a:pt x="39" y="6"/>
                  </a:cubicBezTo>
                  <a:cubicBezTo>
                    <a:pt x="40" y="4"/>
                    <a:pt x="40" y="4"/>
                    <a:pt x="41" y="3"/>
                  </a:cubicBezTo>
                  <a:cubicBezTo>
                    <a:pt x="41" y="2"/>
                    <a:pt x="41" y="1"/>
                    <a:pt x="40" y="0"/>
                  </a:cubicBezTo>
                  <a:cubicBezTo>
                    <a:pt x="26" y="0"/>
                    <a:pt x="13" y="11"/>
                    <a:pt x="2" y="17"/>
                  </a:cubicBezTo>
                  <a:cubicBezTo>
                    <a:pt x="0" y="17"/>
                    <a:pt x="1" y="20"/>
                    <a:pt x="3" y="1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419"/>
            <p:cNvSpPr>
              <a:spLocks/>
            </p:cNvSpPr>
            <p:nvPr/>
          </p:nvSpPr>
          <p:spPr bwMode="auto">
            <a:xfrm>
              <a:off x="5997477" y="3972487"/>
              <a:ext cx="168151" cy="68016"/>
            </a:xfrm>
            <a:custGeom>
              <a:avLst/>
              <a:gdLst>
                <a:gd name="T0" fmla="*/ 3 w 38"/>
                <a:gd name="T1" fmla="*/ 15 h 15"/>
                <a:gd name="T2" fmla="*/ 36 w 38"/>
                <a:gd name="T3" fmla="*/ 3 h 15"/>
                <a:gd name="T4" fmla="*/ 35 w 38"/>
                <a:gd name="T5" fmla="*/ 1 h 15"/>
                <a:gd name="T6" fmla="*/ 2 w 38"/>
                <a:gd name="T7" fmla="*/ 12 h 15"/>
                <a:gd name="T8" fmla="*/ 3 w 38"/>
                <a:gd name="T9" fmla="*/ 15 h 15"/>
              </a:gdLst>
              <a:ahLst/>
              <a:cxnLst>
                <a:cxn ang="0">
                  <a:pos x="T0" y="T1"/>
                </a:cxn>
                <a:cxn ang="0">
                  <a:pos x="T2" y="T3"/>
                </a:cxn>
                <a:cxn ang="0">
                  <a:pos x="T4" y="T5"/>
                </a:cxn>
                <a:cxn ang="0">
                  <a:pos x="T6" y="T7"/>
                </a:cxn>
                <a:cxn ang="0">
                  <a:pos x="T8" y="T9"/>
                </a:cxn>
              </a:cxnLst>
              <a:rect l="0" t="0" r="r" b="b"/>
              <a:pathLst>
                <a:path w="38" h="15">
                  <a:moveTo>
                    <a:pt x="3" y="15"/>
                  </a:moveTo>
                  <a:cubicBezTo>
                    <a:pt x="14" y="11"/>
                    <a:pt x="25" y="7"/>
                    <a:pt x="36" y="3"/>
                  </a:cubicBezTo>
                  <a:cubicBezTo>
                    <a:pt x="38" y="2"/>
                    <a:pt x="37" y="0"/>
                    <a:pt x="35" y="1"/>
                  </a:cubicBezTo>
                  <a:cubicBezTo>
                    <a:pt x="24" y="5"/>
                    <a:pt x="13" y="8"/>
                    <a:pt x="2" y="12"/>
                  </a:cubicBezTo>
                  <a:cubicBezTo>
                    <a:pt x="0" y="13"/>
                    <a:pt x="1" y="15"/>
                    <a:pt x="3"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4727848" y="3779775"/>
            <a:ext cx="1001346" cy="1001345"/>
            <a:chOff x="207963" y="3900488"/>
            <a:chExt cx="841376" cy="841375"/>
          </a:xfrm>
          <a:solidFill>
            <a:schemeClr val="tx1">
              <a:lumMod val="75000"/>
              <a:lumOff val="25000"/>
            </a:schemeClr>
          </a:solidFill>
        </p:grpSpPr>
        <p:sp>
          <p:nvSpPr>
            <p:cNvPr id="36" name="Freeform 1387"/>
            <p:cNvSpPr>
              <a:spLocks/>
            </p:cNvSpPr>
            <p:nvPr/>
          </p:nvSpPr>
          <p:spPr bwMode="auto">
            <a:xfrm>
              <a:off x="504826" y="4040188"/>
              <a:ext cx="544513" cy="693738"/>
            </a:xfrm>
            <a:custGeom>
              <a:avLst/>
              <a:gdLst>
                <a:gd name="T0" fmla="*/ 133 w 145"/>
                <a:gd name="T1" fmla="*/ 33 h 185"/>
                <a:gd name="T2" fmla="*/ 135 w 145"/>
                <a:gd name="T3" fmla="*/ 73 h 185"/>
                <a:gd name="T4" fmla="*/ 135 w 145"/>
                <a:gd name="T5" fmla="*/ 111 h 185"/>
                <a:gd name="T6" fmla="*/ 135 w 145"/>
                <a:gd name="T7" fmla="*/ 126 h 185"/>
                <a:gd name="T8" fmla="*/ 133 w 145"/>
                <a:gd name="T9" fmla="*/ 142 h 185"/>
                <a:gd name="T10" fmla="*/ 107 w 145"/>
                <a:gd name="T11" fmla="*/ 148 h 185"/>
                <a:gd name="T12" fmla="*/ 34 w 145"/>
                <a:gd name="T13" fmla="*/ 172 h 185"/>
                <a:gd name="T14" fmla="*/ 22 w 145"/>
                <a:gd name="T15" fmla="*/ 178 h 185"/>
                <a:gd name="T16" fmla="*/ 14 w 145"/>
                <a:gd name="T17" fmla="*/ 181 h 185"/>
                <a:gd name="T18" fmla="*/ 12 w 145"/>
                <a:gd name="T19" fmla="*/ 171 h 185"/>
                <a:gd name="T20" fmla="*/ 11 w 145"/>
                <a:gd name="T21" fmla="*/ 142 h 185"/>
                <a:gd name="T22" fmla="*/ 9 w 145"/>
                <a:gd name="T23" fmla="*/ 79 h 185"/>
                <a:gd name="T24" fmla="*/ 10 w 145"/>
                <a:gd name="T25" fmla="*/ 52 h 185"/>
                <a:gd name="T26" fmla="*/ 39 w 145"/>
                <a:gd name="T27" fmla="*/ 33 h 185"/>
                <a:gd name="T28" fmla="*/ 76 w 145"/>
                <a:gd name="T29" fmla="*/ 23 h 185"/>
                <a:gd name="T30" fmla="*/ 110 w 145"/>
                <a:gd name="T31" fmla="*/ 13 h 185"/>
                <a:gd name="T32" fmla="*/ 140 w 145"/>
                <a:gd name="T33" fmla="*/ 15 h 185"/>
                <a:gd name="T34" fmla="*/ 141 w 145"/>
                <a:gd name="T35" fmla="*/ 30 h 185"/>
                <a:gd name="T36" fmla="*/ 143 w 145"/>
                <a:gd name="T37" fmla="*/ 29 h 185"/>
                <a:gd name="T38" fmla="*/ 140 w 145"/>
                <a:gd name="T39" fmla="*/ 6 h 185"/>
                <a:gd name="T40" fmla="*/ 113 w 145"/>
                <a:gd name="T41" fmla="*/ 9 h 185"/>
                <a:gd name="T42" fmla="*/ 64 w 145"/>
                <a:gd name="T43" fmla="*/ 24 h 185"/>
                <a:gd name="T44" fmla="*/ 17 w 145"/>
                <a:gd name="T45" fmla="*/ 39 h 185"/>
                <a:gd name="T46" fmla="*/ 7 w 145"/>
                <a:gd name="T47" fmla="*/ 95 h 185"/>
                <a:gd name="T48" fmla="*/ 9 w 145"/>
                <a:gd name="T49" fmla="*/ 146 h 185"/>
                <a:gd name="T50" fmla="*/ 12 w 145"/>
                <a:gd name="T51" fmla="*/ 184 h 185"/>
                <a:gd name="T52" fmla="*/ 14 w 145"/>
                <a:gd name="T53" fmla="*/ 185 h 185"/>
                <a:gd name="T54" fmla="*/ 42 w 145"/>
                <a:gd name="T55" fmla="*/ 172 h 185"/>
                <a:gd name="T56" fmla="*/ 79 w 145"/>
                <a:gd name="T57" fmla="*/ 160 h 185"/>
                <a:gd name="T58" fmla="*/ 115 w 145"/>
                <a:gd name="T59" fmla="*/ 149 h 185"/>
                <a:gd name="T60" fmla="*/ 134 w 145"/>
                <a:gd name="T61" fmla="*/ 144 h 185"/>
                <a:gd name="T62" fmla="*/ 139 w 145"/>
                <a:gd name="T63" fmla="*/ 133 h 185"/>
                <a:gd name="T64" fmla="*/ 138 w 145"/>
                <a:gd name="T65" fmla="*/ 103 h 185"/>
                <a:gd name="T66" fmla="*/ 135 w 145"/>
                <a:gd name="T67" fmla="*/ 32 h 185"/>
                <a:gd name="T68" fmla="*/ 133 w 145"/>
                <a:gd name="T69" fmla="*/ 3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85">
                  <a:moveTo>
                    <a:pt x="133" y="33"/>
                  </a:moveTo>
                  <a:cubicBezTo>
                    <a:pt x="135" y="46"/>
                    <a:pt x="135" y="60"/>
                    <a:pt x="135" y="73"/>
                  </a:cubicBezTo>
                  <a:cubicBezTo>
                    <a:pt x="135" y="85"/>
                    <a:pt x="135" y="98"/>
                    <a:pt x="135" y="111"/>
                  </a:cubicBezTo>
                  <a:cubicBezTo>
                    <a:pt x="135" y="115"/>
                    <a:pt x="135" y="121"/>
                    <a:pt x="135" y="126"/>
                  </a:cubicBezTo>
                  <a:cubicBezTo>
                    <a:pt x="136" y="130"/>
                    <a:pt x="138" y="138"/>
                    <a:pt x="133" y="142"/>
                  </a:cubicBezTo>
                  <a:cubicBezTo>
                    <a:pt x="126" y="146"/>
                    <a:pt x="115" y="146"/>
                    <a:pt x="107" y="148"/>
                  </a:cubicBezTo>
                  <a:cubicBezTo>
                    <a:pt x="82" y="156"/>
                    <a:pt x="58" y="164"/>
                    <a:pt x="34" y="172"/>
                  </a:cubicBezTo>
                  <a:cubicBezTo>
                    <a:pt x="30" y="174"/>
                    <a:pt x="26" y="176"/>
                    <a:pt x="22" y="178"/>
                  </a:cubicBezTo>
                  <a:cubicBezTo>
                    <a:pt x="20" y="180"/>
                    <a:pt x="17" y="181"/>
                    <a:pt x="14" y="181"/>
                  </a:cubicBezTo>
                  <a:cubicBezTo>
                    <a:pt x="13" y="178"/>
                    <a:pt x="13" y="174"/>
                    <a:pt x="12" y="171"/>
                  </a:cubicBezTo>
                  <a:cubicBezTo>
                    <a:pt x="11" y="161"/>
                    <a:pt x="12" y="151"/>
                    <a:pt x="11" y="142"/>
                  </a:cubicBezTo>
                  <a:cubicBezTo>
                    <a:pt x="10" y="121"/>
                    <a:pt x="10" y="100"/>
                    <a:pt x="9" y="79"/>
                  </a:cubicBezTo>
                  <a:cubicBezTo>
                    <a:pt x="8" y="70"/>
                    <a:pt x="8" y="61"/>
                    <a:pt x="10" y="52"/>
                  </a:cubicBezTo>
                  <a:cubicBezTo>
                    <a:pt x="14" y="39"/>
                    <a:pt x="28" y="36"/>
                    <a:pt x="39" y="33"/>
                  </a:cubicBezTo>
                  <a:cubicBezTo>
                    <a:pt x="51" y="29"/>
                    <a:pt x="64" y="27"/>
                    <a:pt x="76" y="23"/>
                  </a:cubicBezTo>
                  <a:cubicBezTo>
                    <a:pt x="87" y="19"/>
                    <a:pt x="98" y="15"/>
                    <a:pt x="110" y="13"/>
                  </a:cubicBezTo>
                  <a:cubicBezTo>
                    <a:pt x="119" y="11"/>
                    <a:pt x="139" y="0"/>
                    <a:pt x="140" y="15"/>
                  </a:cubicBezTo>
                  <a:cubicBezTo>
                    <a:pt x="140" y="20"/>
                    <a:pt x="139" y="25"/>
                    <a:pt x="141" y="30"/>
                  </a:cubicBezTo>
                  <a:cubicBezTo>
                    <a:pt x="141" y="32"/>
                    <a:pt x="143" y="30"/>
                    <a:pt x="143" y="29"/>
                  </a:cubicBezTo>
                  <a:cubicBezTo>
                    <a:pt x="140" y="22"/>
                    <a:pt x="145" y="11"/>
                    <a:pt x="140" y="6"/>
                  </a:cubicBezTo>
                  <a:cubicBezTo>
                    <a:pt x="132" y="0"/>
                    <a:pt x="121" y="8"/>
                    <a:pt x="113" y="9"/>
                  </a:cubicBezTo>
                  <a:cubicBezTo>
                    <a:pt x="97" y="13"/>
                    <a:pt x="81" y="19"/>
                    <a:pt x="64" y="24"/>
                  </a:cubicBezTo>
                  <a:cubicBezTo>
                    <a:pt x="49" y="28"/>
                    <a:pt x="31" y="30"/>
                    <a:pt x="17" y="39"/>
                  </a:cubicBezTo>
                  <a:cubicBezTo>
                    <a:pt x="0" y="49"/>
                    <a:pt x="6" y="79"/>
                    <a:pt x="7" y="95"/>
                  </a:cubicBezTo>
                  <a:cubicBezTo>
                    <a:pt x="8" y="112"/>
                    <a:pt x="8" y="129"/>
                    <a:pt x="9" y="146"/>
                  </a:cubicBezTo>
                  <a:cubicBezTo>
                    <a:pt x="10" y="158"/>
                    <a:pt x="7" y="172"/>
                    <a:pt x="12" y="184"/>
                  </a:cubicBezTo>
                  <a:cubicBezTo>
                    <a:pt x="13" y="184"/>
                    <a:pt x="13" y="185"/>
                    <a:pt x="14" y="185"/>
                  </a:cubicBezTo>
                  <a:cubicBezTo>
                    <a:pt x="24" y="181"/>
                    <a:pt x="32" y="175"/>
                    <a:pt x="42" y="172"/>
                  </a:cubicBezTo>
                  <a:cubicBezTo>
                    <a:pt x="54" y="168"/>
                    <a:pt x="67" y="165"/>
                    <a:pt x="79" y="160"/>
                  </a:cubicBezTo>
                  <a:cubicBezTo>
                    <a:pt x="91" y="156"/>
                    <a:pt x="103" y="152"/>
                    <a:pt x="115" y="149"/>
                  </a:cubicBezTo>
                  <a:cubicBezTo>
                    <a:pt x="121" y="147"/>
                    <a:pt x="128" y="146"/>
                    <a:pt x="134" y="144"/>
                  </a:cubicBezTo>
                  <a:cubicBezTo>
                    <a:pt x="139" y="142"/>
                    <a:pt x="139" y="137"/>
                    <a:pt x="139" y="133"/>
                  </a:cubicBezTo>
                  <a:cubicBezTo>
                    <a:pt x="138" y="123"/>
                    <a:pt x="138" y="113"/>
                    <a:pt x="138" y="103"/>
                  </a:cubicBezTo>
                  <a:cubicBezTo>
                    <a:pt x="138" y="80"/>
                    <a:pt x="139" y="55"/>
                    <a:pt x="135" y="32"/>
                  </a:cubicBezTo>
                  <a:cubicBezTo>
                    <a:pt x="135" y="31"/>
                    <a:pt x="132" y="32"/>
                    <a:pt x="133"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7" name="组合 36"/>
            <p:cNvGrpSpPr/>
            <p:nvPr/>
          </p:nvGrpSpPr>
          <p:grpSpPr>
            <a:xfrm>
              <a:off x="207963" y="3900488"/>
              <a:ext cx="800100" cy="841375"/>
              <a:chOff x="207963" y="3900488"/>
              <a:chExt cx="800100" cy="841375"/>
            </a:xfrm>
            <a:grpFill/>
          </p:grpSpPr>
          <p:sp>
            <p:nvSpPr>
              <p:cNvPr id="38" name="Freeform 1388"/>
              <p:cNvSpPr>
                <a:spLocks/>
              </p:cNvSpPr>
              <p:nvPr/>
            </p:nvSpPr>
            <p:spPr bwMode="auto">
              <a:xfrm>
                <a:off x="207963" y="3900488"/>
                <a:ext cx="800100" cy="841375"/>
              </a:xfrm>
              <a:custGeom>
                <a:avLst/>
                <a:gdLst>
                  <a:gd name="T0" fmla="*/ 212 w 213"/>
                  <a:gd name="T1" fmla="*/ 39 h 224"/>
                  <a:gd name="T2" fmla="*/ 183 w 213"/>
                  <a:gd name="T3" fmla="*/ 25 h 224"/>
                  <a:gd name="T4" fmla="*/ 156 w 213"/>
                  <a:gd name="T5" fmla="*/ 10 h 224"/>
                  <a:gd name="T6" fmla="*/ 134 w 213"/>
                  <a:gd name="T7" fmla="*/ 1 h 224"/>
                  <a:gd name="T8" fmla="*/ 105 w 213"/>
                  <a:gd name="T9" fmla="*/ 6 h 224"/>
                  <a:gd name="T10" fmla="*/ 37 w 213"/>
                  <a:gd name="T11" fmla="*/ 18 h 224"/>
                  <a:gd name="T12" fmla="*/ 6 w 213"/>
                  <a:gd name="T13" fmla="*/ 38 h 224"/>
                  <a:gd name="T14" fmla="*/ 2 w 213"/>
                  <a:gd name="T15" fmla="*/ 64 h 224"/>
                  <a:gd name="T16" fmla="*/ 1 w 213"/>
                  <a:gd name="T17" fmla="*/ 100 h 224"/>
                  <a:gd name="T18" fmla="*/ 1 w 213"/>
                  <a:gd name="T19" fmla="*/ 136 h 224"/>
                  <a:gd name="T20" fmla="*/ 3 w 213"/>
                  <a:gd name="T21" fmla="*/ 160 h 224"/>
                  <a:gd name="T22" fmla="*/ 41 w 213"/>
                  <a:gd name="T23" fmla="*/ 188 h 224"/>
                  <a:gd name="T24" fmla="*/ 68 w 213"/>
                  <a:gd name="T25" fmla="*/ 205 h 224"/>
                  <a:gd name="T26" fmla="*/ 89 w 213"/>
                  <a:gd name="T27" fmla="*/ 223 h 224"/>
                  <a:gd name="T28" fmla="*/ 90 w 213"/>
                  <a:gd name="T29" fmla="*/ 220 h 224"/>
                  <a:gd name="T30" fmla="*/ 75 w 213"/>
                  <a:gd name="T31" fmla="*/ 207 h 224"/>
                  <a:gd name="T32" fmla="*/ 52 w 213"/>
                  <a:gd name="T33" fmla="*/ 191 h 224"/>
                  <a:gd name="T34" fmla="*/ 9 w 213"/>
                  <a:gd name="T35" fmla="*/ 166 h 224"/>
                  <a:gd name="T36" fmla="*/ 4 w 213"/>
                  <a:gd name="T37" fmla="*/ 136 h 224"/>
                  <a:gd name="T38" fmla="*/ 4 w 213"/>
                  <a:gd name="T39" fmla="*/ 104 h 224"/>
                  <a:gd name="T40" fmla="*/ 7 w 213"/>
                  <a:gd name="T41" fmla="*/ 43 h 224"/>
                  <a:gd name="T42" fmla="*/ 48 w 213"/>
                  <a:gd name="T43" fmla="*/ 18 h 224"/>
                  <a:gd name="T44" fmla="*/ 105 w 213"/>
                  <a:gd name="T45" fmla="*/ 8 h 224"/>
                  <a:gd name="T46" fmla="*/ 137 w 213"/>
                  <a:gd name="T47" fmla="*/ 4 h 224"/>
                  <a:gd name="T48" fmla="*/ 164 w 213"/>
                  <a:gd name="T49" fmla="*/ 17 h 224"/>
                  <a:gd name="T50" fmla="*/ 184 w 213"/>
                  <a:gd name="T51" fmla="*/ 29 h 224"/>
                  <a:gd name="T52" fmla="*/ 210 w 213"/>
                  <a:gd name="T53" fmla="*/ 41 h 224"/>
                  <a:gd name="T54" fmla="*/ 212 w 213"/>
                  <a:gd name="T55" fmla="*/ 39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3" h="224">
                    <a:moveTo>
                      <a:pt x="212" y="39"/>
                    </a:moveTo>
                    <a:cubicBezTo>
                      <a:pt x="202" y="34"/>
                      <a:pt x="192" y="31"/>
                      <a:pt x="183" y="25"/>
                    </a:cubicBezTo>
                    <a:cubicBezTo>
                      <a:pt x="174" y="19"/>
                      <a:pt x="165" y="15"/>
                      <a:pt x="156" y="10"/>
                    </a:cubicBezTo>
                    <a:cubicBezTo>
                      <a:pt x="149" y="6"/>
                      <a:pt x="142" y="2"/>
                      <a:pt x="134" y="1"/>
                    </a:cubicBezTo>
                    <a:cubicBezTo>
                      <a:pt x="124" y="0"/>
                      <a:pt x="114" y="4"/>
                      <a:pt x="105" y="6"/>
                    </a:cubicBezTo>
                    <a:cubicBezTo>
                      <a:pt x="83" y="12"/>
                      <a:pt x="59" y="12"/>
                      <a:pt x="37" y="18"/>
                    </a:cubicBezTo>
                    <a:cubicBezTo>
                      <a:pt x="24" y="21"/>
                      <a:pt x="11" y="24"/>
                      <a:pt x="6" y="38"/>
                    </a:cubicBezTo>
                    <a:cubicBezTo>
                      <a:pt x="2" y="46"/>
                      <a:pt x="3" y="56"/>
                      <a:pt x="2" y="64"/>
                    </a:cubicBezTo>
                    <a:cubicBezTo>
                      <a:pt x="1" y="76"/>
                      <a:pt x="1" y="88"/>
                      <a:pt x="1" y="100"/>
                    </a:cubicBezTo>
                    <a:cubicBezTo>
                      <a:pt x="1" y="112"/>
                      <a:pt x="1" y="124"/>
                      <a:pt x="1" y="136"/>
                    </a:cubicBezTo>
                    <a:cubicBezTo>
                      <a:pt x="1" y="143"/>
                      <a:pt x="0" y="153"/>
                      <a:pt x="3" y="160"/>
                    </a:cubicBezTo>
                    <a:cubicBezTo>
                      <a:pt x="9" y="175"/>
                      <a:pt x="28" y="181"/>
                      <a:pt x="41" y="188"/>
                    </a:cubicBezTo>
                    <a:cubicBezTo>
                      <a:pt x="50" y="193"/>
                      <a:pt x="60" y="199"/>
                      <a:pt x="68" y="205"/>
                    </a:cubicBezTo>
                    <a:cubicBezTo>
                      <a:pt x="76" y="211"/>
                      <a:pt x="81" y="218"/>
                      <a:pt x="89" y="223"/>
                    </a:cubicBezTo>
                    <a:cubicBezTo>
                      <a:pt x="90" y="224"/>
                      <a:pt x="92" y="221"/>
                      <a:pt x="90" y="220"/>
                    </a:cubicBezTo>
                    <a:cubicBezTo>
                      <a:pt x="85" y="217"/>
                      <a:pt x="81" y="211"/>
                      <a:pt x="75" y="207"/>
                    </a:cubicBezTo>
                    <a:cubicBezTo>
                      <a:pt x="67" y="201"/>
                      <a:pt x="60" y="196"/>
                      <a:pt x="52" y="191"/>
                    </a:cubicBezTo>
                    <a:cubicBezTo>
                      <a:pt x="38" y="183"/>
                      <a:pt x="21" y="177"/>
                      <a:pt x="9" y="166"/>
                    </a:cubicBezTo>
                    <a:cubicBezTo>
                      <a:pt x="2" y="158"/>
                      <a:pt x="4" y="145"/>
                      <a:pt x="4" y="136"/>
                    </a:cubicBezTo>
                    <a:cubicBezTo>
                      <a:pt x="4" y="125"/>
                      <a:pt x="4" y="115"/>
                      <a:pt x="4" y="104"/>
                    </a:cubicBezTo>
                    <a:cubicBezTo>
                      <a:pt x="4" y="84"/>
                      <a:pt x="3" y="63"/>
                      <a:pt x="7" y="43"/>
                    </a:cubicBezTo>
                    <a:cubicBezTo>
                      <a:pt x="10" y="24"/>
                      <a:pt x="33" y="21"/>
                      <a:pt x="48" y="18"/>
                    </a:cubicBezTo>
                    <a:cubicBezTo>
                      <a:pt x="67" y="14"/>
                      <a:pt x="87" y="13"/>
                      <a:pt x="105" y="8"/>
                    </a:cubicBezTo>
                    <a:cubicBezTo>
                      <a:pt x="116" y="6"/>
                      <a:pt x="126" y="2"/>
                      <a:pt x="137" y="4"/>
                    </a:cubicBezTo>
                    <a:cubicBezTo>
                      <a:pt x="146" y="6"/>
                      <a:pt x="155" y="12"/>
                      <a:pt x="164" y="17"/>
                    </a:cubicBezTo>
                    <a:cubicBezTo>
                      <a:pt x="171" y="21"/>
                      <a:pt x="178" y="24"/>
                      <a:pt x="184" y="29"/>
                    </a:cubicBezTo>
                    <a:cubicBezTo>
                      <a:pt x="192" y="34"/>
                      <a:pt x="202" y="37"/>
                      <a:pt x="210" y="41"/>
                    </a:cubicBezTo>
                    <a:cubicBezTo>
                      <a:pt x="212" y="42"/>
                      <a:pt x="213" y="39"/>
                      <a:pt x="21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392"/>
              <p:cNvSpPr>
                <a:spLocks/>
              </p:cNvSpPr>
              <p:nvPr/>
            </p:nvSpPr>
            <p:spPr bwMode="auto">
              <a:xfrm>
                <a:off x="695326" y="4164013"/>
                <a:ext cx="214313" cy="404813"/>
              </a:xfrm>
              <a:custGeom>
                <a:avLst/>
                <a:gdLst>
                  <a:gd name="T0" fmla="*/ 5 w 57"/>
                  <a:gd name="T1" fmla="*/ 44 h 108"/>
                  <a:gd name="T2" fmla="*/ 22 w 57"/>
                  <a:gd name="T3" fmla="*/ 13 h 108"/>
                  <a:gd name="T4" fmla="*/ 38 w 57"/>
                  <a:gd name="T5" fmla="*/ 7 h 108"/>
                  <a:gd name="T6" fmla="*/ 47 w 57"/>
                  <a:gd name="T7" fmla="*/ 25 h 108"/>
                  <a:gd name="T8" fmla="*/ 53 w 57"/>
                  <a:gd name="T9" fmla="*/ 92 h 108"/>
                  <a:gd name="T10" fmla="*/ 21 w 57"/>
                  <a:gd name="T11" fmla="*/ 105 h 108"/>
                  <a:gd name="T12" fmla="*/ 17 w 57"/>
                  <a:gd name="T13" fmla="*/ 100 h 108"/>
                  <a:gd name="T14" fmla="*/ 28 w 57"/>
                  <a:gd name="T15" fmla="*/ 92 h 108"/>
                  <a:gd name="T16" fmla="*/ 33 w 57"/>
                  <a:gd name="T17" fmla="*/ 90 h 108"/>
                  <a:gd name="T18" fmla="*/ 34 w 57"/>
                  <a:gd name="T19" fmla="*/ 77 h 108"/>
                  <a:gd name="T20" fmla="*/ 28 w 57"/>
                  <a:gd name="T21" fmla="*/ 35 h 108"/>
                  <a:gd name="T22" fmla="*/ 25 w 57"/>
                  <a:gd name="T23" fmla="*/ 35 h 108"/>
                  <a:gd name="T24" fmla="*/ 3 w 57"/>
                  <a:gd name="T25" fmla="*/ 40 h 108"/>
                  <a:gd name="T26" fmla="*/ 2 w 57"/>
                  <a:gd name="T27" fmla="*/ 43 h 108"/>
                  <a:gd name="T28" fmla="*/ 27 w 57"/>
                  <a:gd name="T29" fmla="*/ 36 h 108"/>
                  <a:gd name="T30" fmla="*/ 25 w 57"/>
                  <a:gd name="T31" fmla="*/ 36 h 108"/>
                  <a:gd name="T32" fmla="*/ 29 w 57"/>
                  <a:gd name="T33" fmla="*/ 63 h 108"/>
                  <a:gd name="T34" fmla="*/ 25 w 57"/>
                  <a:gd name="T35" fmla="*/ 91 h 108"/>
                  <a:gd name="T36" fmla="*/ 16 w 57"/>
                  <a:gd name="T37" fmla="*/ 107 h 108"/>
                  <a:gd name="T38" fmla="*/ 17 w 57"/>
                  <a:gd name="T39" fmla="*/ 108 h 108"/>
                  <a:gd name="T40" fmla="*/ 49 w 57"/>
                  <a:gd name="T41" fmla="*/ 102 h 108"/>
                  <a:gd name="T42" fmla="*/ 56 w 57"/>
                  <a:gd name="T43" fmla="*/ 92 h 108"/>
                  <a:gd name="T44" fmla="*/ 53 w 57"/>
                  <a:gd name="T45" fmla="*/ 59 h 108"/>
                  <a:gd name="T46" fmla="*/ 50 w 57"/>
                  <a:gd name="T47" fmla="*/ 28 h 108"/>
                  <a:gd name="T48" fmla="*/ 35 w 57"/>
                  <a:gd name="T49" fmla="*/ 5 h 108"/>
                  <a:gd name="T50" fmla="*/ 11 w 57"/>
                  <a:gd name="T51" fmla="*/ 16 h 108"/>
                  <a:gd name="T52" fmla="*/ 2 w 57"/>
                  <a:gd name="T53" fmla="*/ 42 h 108"/>
                  <a:gd name="T54" fmla="*/ 5 w 57"/>
                  <a:gd name="T55"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108">
                    <a:moveTo>
                      <a:pt x="5" y="44"/>
                    </a:moveTo>
                    <a:cubicBezTo>
                      <a:pt x="10" y="32"/>
                      <a:pt x="8" y="17"/>
                      <a:pt x="22" y="13"/>
                    </a:cubicBezTo>
                    <a:cubicBezTo>
                      <a:pt x="27" y="11"/>
                      <a:pt x="33" y="9"/>
                      <a:pt x="38" y="7"/>
                    </a:cubicBezTo>
                    <a:cubicBezTo>
                      <a:pt x="46" y="4"/>
                      <a:pt x="47" y="22"/>
                      <a:pt x="47" y="25"/>
                    </a:cubicBezTo>
                    <a:cubicBezTo>
                      <a:pt x="49" y="47"/>
                      <a:pt x="54" y="70"/>
                      <a:pt x="53" y="92"/>
                    </a:cubicBezTo>
                    <a:cubicBezTo>
                      <a:pt x="53" y="103"/>
                      <a:pt x="28" y="104"/>
                      <a:pt x="21" y="105"/>
                    </a:cubicBezTo>
                    <a:cubicBezTo>
                      <a:pt x="18" y="105"/>
                      <a:pt x="16" y="103"/>
                      <a:pt x="17" y="100"/>
                    </a:cubicBezTo>
                    <a:cubicBezTo>
                      <a:pt x="17" y="94"/>
                      <a:pt x="24" y="93"/>
                      <a:pt x="28" y="92"/>
                    </a:cubicBezTo>
                    <a:cubicBezTo>
                      <a:pt x="30" y="92"/>
                      <a:pt x="32" y="91"/>
                      <a:pt x="33" y="90"/>
                    </a:cubicBezTo>
                    <a:cubicBezTo>
                      <a:pt x="37" y="87"/>
                      <a:pt x="35" y="81"/>
                      <a:pt x="34" y="77"/>
                    </a:cubicBezTo>
                    <a:cubicBezTo>
                      <a:pt x="32" y="63"/>
                      <a:pt x="30" y="49"/>
                      <a:pt x="28" y="35"/>
                    </a:cubicBezTo>
                    <a:cubicBezTo>
                      <a:pt x="27" y="34"/>
                      <a:pt x="26" y="34"/>
                      <a:pt x="25" y="35"/>
                    </a:cubicBezTo>
                    <a:cubicBezTo>
                      <a:pt x="21" y="42"/>
                      <a:pt x="10" y="42"/>
                      <a:pt x="3" y="40"/>
                    </a:cubicBezTo>
                    <a:cubicBezTo>
                      <a:pt x="1" y="40"/>
                      <a:pt x="0" y="43"/>
                      <a:pt x="2" y="43"/>
                    </a:cubicBezTo>
                    <a:cubicBezTo>
                      <a:pt x="11" y="45"/>
                      <a:pt x="22" y="45"/>
                      <a:pt x="27" y="36"/>
                    </a:cubicBezTo>
                    <a:cubicBezTo>
                      <a:pt x="27" y="36"/>
                      <a:pt x="26" y="36"/>
                      <a:pt x="25" y="36"/>
                    </a:cubicBezTo>
                    <a:cubicBezTo>
                      <a:pt x="26" y="45"/>
                      <a:pt x="28" y="54"/>
                      <a:pt x="29" y="63"/>
                    </a:cubicBezTo>
                    <a:cubicBezTo>
                      <a:pt x="30" y="72"/>
                      <a:pt x="38" y="87"/>
                      <a:pt x="25" y="91"/>
                    </a:cubicBezTo>
                    <a:cubicBezTo>
                      <a:pt x="15" y="93"/>
                      <a:pt x="13" y="97"/>
                      <a:pt x="16" y="107"/>
                    </a:cubicBezTo>
                    <a:cubicBezTo>
                      <a:pt x="16" y="108"/>
                      <a:pt x="17" y="108"/>
                      <a:pt x="17" y="108"/>
                    </a:cubicBezTo>
                    <a:cubicBezTo>
                      <a:pt x="28" y="107"/>
                      <a:pt x="39" y="105"/>
                      <a:pt x="49" y="102"/>
                    </a:cubicBezTo>
                    <a:cubicBezTo>
                      <a:pt x="54" y="101"/>
                      <a:pt x="56" y="96"/>
                      <a:pt x="56" y="92"/>
                    </a:cubicBezTo>
                    <a:cubicBezTo>
                      <a:pt x="57" y="82"/>
                      <a:pt x="54" y="70"/>
                      <a:pt x="53" y="59"/>
                    </a:cubicBezTo>
                    <a:cubicBezTo>
                      <a:pt x="53" y="49"/>
                      <a:pt x="51" y="39"/>
                      <a:pt x="50" y="28"/>
                    </a:cubicBezTo>
                    <a:cubicBezTo>
                      <a:pt x="49" y="18"/>
                      <a:pt x="48" y="0"/>
                      <a:pt x="35" y="5"/>
                    </a:cubicBezTo>
                    <a:cubicBezTo>
                      <a:pt x="27" y="8"/>
                      <a:pt x="17" y="10"/>
                      <a:pt x="11" y="16"/>
                    </a:cubicBezTo>
                    <a:cubicBezTo>
                      <a:pt x="5" y="23"/>
                      <a:pt x="6" y="35"/>
                      <a:pt x="2" y="42"/>
                    </a:cubicBezTo>
                    <a:cubicBezTo>
                      <a:pt x="2" y="44"/>
                      <a:pt x="4" y="45"/>
                      <a:pt x="5"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420"/>
              <p:cNvSpPr>
                <a:spLocks/>
              </p:cNvSpPr>
              <p:nvPr/>
            </p:nvSpPr>
            <p:spPr bwMode="auto">
              <a:xfrm>
                <a:off x="298451" y="4078288"/>
                <a:ext cx="209550" cy="153988"/>
              </a:xfrm>
              <a:custGeom>
                <a:avLst/>
                <a:gdLst>
                  <a:gd name="T0" fmla="*/ 2 w 56"/>
                  <a:gd name="T1" fmla="*/ 3 h 41"/>
                  <a:gd name="T2" fmla="*/ 53 w 56"/>
                  <a:gd name="T3" fmla="*/ 40 h 41"/>
                  <a:gd name="T4" fmla="*/ 55 w 56"/>
                  <a:gd name="T5" fmla="*/ 38 h 41"/>
                  <a:gd name="T6" fmla="*/ 3 w 56"/>
                  <a:gd name="T7" fmla="*/ 1 h 41"/>
                  <a:gd name="T8" fmla="*/ 2 w 56"/>
                  <a:gd name="T9" fmla="*/ 3 h 41"/>
                </a:gdLst>
                <a:ahLst/>
                <a:cxnLst>
                  <a:cxn ang="0">
                    <a:pos x="T0" y="T1"/>
                  </a:cxn>
                  <a:cxn ang="0">
                    <a:pos x="T2" y="T3"/>
                  </a:cxn>
                  <a:cxn ang="0">
                    <a:pos x="T4" y="T5"/>
                  </a:cxn>
                  <a:cxn ang="0">
                    <a:pos x="T6" y="T7"/>
                  </a:cxn>
                  <a:cxn ang="0">
                    <a:pos x="T8" y="T9"/>
                  </a:cxn>
                </a:cxnLst>
                <a:rect l="0" t="0" r="r" b="b"/>
                <a:pathLst>
                  <a:path w="56" h="41">
                    <a:moveTo>
                      <a:pt x="2" y="3"/>
                    </a:moveTo>
                    <a:cubicBezTo>
                      <a:pt x="19" y="15"/>
                      <a:pt x="36" y="28"/>
                      <a:pt x="53" y="40"/>
                    </a:cubicBezTo>
                    <a:cubicBezTo>
                      <a:pt x="55" y="41"/>
                      <a:pt x="56" y="39"/>
                      <a:pt x="55" y="38"/>
                    </a:cubicBezTo>
                    <a:cubicBezTo>
                      <a:pt x="37" y="26"/>
                      <a:pt x="21" y="12"/>
                      <a:pt x="3" y="1"/>
                    </a:cubicBezTo>
                    <a:cubicBezTo>
                      <a:pt x="2"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421"/>
              <p:cNvSpPr>
                <a:spLocks/>
              </p:cNvSpPr>
              <p:nvPr/>
            </p:nvSpPr>
            <p:spPr bwMode="auto">
              <a:xfrm>
                <a:off x="301626" y="4114801"/>
                <a:ext cx="203200" cy="150813"/>
              </a:xfrm>
              <a:custGeom>
                <a:avLst/>
                <a:gdLst>
                  <a:gd name="T0" fmla="*/ 1 w 54"/>
                  <a:gd name="T1" fmla="*/ 4 h 40"/>
                  <a:gd name="T2" fmla="*/ 38 w 54"/>
                  <a:gd name="T3" fmla="*/ 29 h 40"/>
                  <a:gd name="T4" fmla="*/ 52 w 54"/>
                  <a:gd name="T5" fmla="*/ 39 h 40"/>
                  <a:gd name="T6" fmla="*/ 53 w 54"/>
                  <a:gd name="T7" fmla="*/ 37 h 40"/>
                  <a:gd name="T8" fmla="*/ 35 w 54"/>
                  <a:gd name="T9" fmla="*/ 22 h 40"/>
                  <a:gd name="T10" fmla="*/ 3 w 54"/>
                  <a:gd name="T11" fmla="*/ 1 h 40"/>
                  <a:gd name="T12" fmla="*/ 1 w 54"/>
                  <a:gd name="T13" fmla="*/ 4 h 40"/>
                </a:gdLst>
                <a:ahLst/>
                <a:cxnLst>
                  <a:cxn ang="0">
                    <a:pos x="T0" y="T1"/>
                  </a:cxn>
                  <a:cxn ang="0">
                    <a:pos x="T2" y="T3"/>
                  </a:cxn>
                  <a:cxn ang="0">
                    <a:pos x="T4" y="T5"/>
                  </a:cxn>
                  <a:cxn ang="0">
                    <a:pos x="T6" y="T7"/>
                  </a:cxn>
                  <a:cxn ang="0">
                    <a:pos x="T8" y="T9"/>
                  </a:cxn>
                  <a:cxn ang="0">
                    <a:pos x="T10" y="T11"/>
                  </a:cxn>
                  <a:cxn ang="0">
                    <a:pos x="T12" y="T13"/>
                  </a:cxn>
                </a:cxnLst>
                <a:rect l="0" t="0" r="r" b="b"/>
                <a:pathLst>
                  <a:path w="54" h="40">
                    <a:moveTo>
                      <a:pt x="1" y="4"/>
                    </a:moveTo>
                    <a:cubicBezTo>
                      <a:pt x="15" y="11"/>
                      <a:pt x="27" y="19"/>
                      <a:pt x="38" y="29"/>
                    </a:cubicBezTo>
                    <a:cubicBezTo>
                      <a:pt x="42" y="32"/>
                      <a:pt x="47" y="38"/>
                      <a:pt x="52" y="39"/>
                    </a:cubicBezTo>
                    <a:cubicBezTo>
                      <a:pt x="53" y="40"/>
                      <a:pt x="54" y="37"/>
                      <a:pt x="53" y="37"/>
                    </a:cubicBezTo>
                    <a:cubicBezTo>
                      <a:pt x="47" y="35"/>
                      <a:pt x="39" y="26"/>
                      <a:pt x="35" y="22"/>
                    </a:cubicBezTo>
                    <a:cubicBezTo>
                      <a:pt x="24" y="14"/>
                      <a:pt x="14" y="7"/>
                      <a:pt x="3" y="1"/>
                    </a:cubicBezTo>
                    <a:cubicBezTo>
                      <a:pt x="1" y="0"/>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422"/>
              <p:cNvSpPr>
                <a:spLocks/>
              </p:cNvSpPr>
              <p:nvPr/>
            </p:nvSpPr>
            <p:spPr bwMode="auto">
              <a:xfrm>
                <a:off x="290513" y="4141788"/>
                <a:ext cx="195263" cy="157163"/>
              </a:xfrm>
              <a:custGeom>
                <a:avLst/>
                <a:gdLst>
                  <a:gd name="T0" fmla="*/ 1 w 52"/>
                  <a:gd name="T1" fmla="*/ 4 h 42"/>
                  <a:gd name="T2" fmla="*/ 49 w 52"/>
                  <a:gd name="T3" fmla="*/ 41 h 42"/>
                  <a:gd name="T4" fmla="*/ 51 w 52"/>
                  <a:gd name="T5" fmla="*/ 39 h 42"/>
                  <a:gd name="T6" fmla="*/ 2 w 52"/>
                  <a:gd name="T7" fmla="*/ 1 h 42"/>
                  <a:gd name="T8" fmla="*/ 1 w 52"/>
                  <a:gd name="T9" fmla="*/ 4 h 42"/>
                </a:gdLst>
                <a:ahLst/>
                <a:cxnLst>
                  <a:cxn ang="0">
                    <a:pos x="T0" y="T1"/>
                  </a:cxn>
                  <a:cxn ang="0">
                    <a:pos x="T2" y="T3"/>
                  </a:cxn>
                  <a:cxn ang="0">
                    <a:pos x="T4" y="T5"/>
                  </a:cxn>
                  <a:cxn ang="0">
                    <a:pos x="T6" y="T7"/>
                  </a:cxn>
                  <a:cxn ang="0">
                    <a:pos x="T8" y="T9"/>
                  </a:cxn>
                </a:cxnLst>
                <a:rect l="0" t="0" r="r" b="b"/>
                <a:pathLst>
                  <a:path w="52" h="42">
                    <a:moveTo>
                      <a:pt x="1" y="4"/>
                    </a:moveTo>
                    <a:cubicBezTo>
                      <a:pt x="17" y="15"/>
                      <a:pt x="37" y="24"/>
                      <a:pt x="49" y="41"/>
                    </a:cubicBezTo>
                    <a:cubicBezTo>
                      <a:pt x="49" y="42"/>
                      <a:pt x="52" y="41"/>
                      <a:pt x="51" y="39"/>
                    </a:cubicBezTo>
                    <a:cubicBezTo>
                      <a:pt x="39" y="22"/>
                      <a:pt x="19" y="13"/>
                      <a:pt x="2" y="1"/>
                    </a:cubicBezTo>
                    <a:cubicBezTo>
                      <a:pt x="1" y="0"/>
                      <a:pt x="0"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423"/>
              <p:cNvSpPr>
                <a:spLocks/>
              </p:cNvSpPr>
              <p:nvPr/>
            </p:nvSpPr>
            <p:spPr bwMode="auto">
              <a:xfrm>
                <a:off x="298451" y="4178301"/>
                <a:ext cx="187325" cy="150813"/>
              </a:xfrm>
              <a:custGeom>
                <a:avLst/>
                <a:gdLst>
                  <a:gd name="T0" fmla="*/ 2 w 50"/>
                  <a:gd name="T1" fmla="*/ 3 h 40"/>
                  <a:gd name="T2" fmla="*/ 47 w 50"/>
                  <a:gd name="T3" fmla="*/ 39 h 40"/>
                  <a:gd name="T4" fmla="*/ 48 w 50"/>
                  <a:gd name="T5" fmla="*/ 37 h 40"/>
                  <a:gd name="T6" fmla="*/ 3 w 50"/>
                  <a:gd name="T7" fmla="*/ 1 h 40"/>
                  <a:gd name="T8" fmla="*/ 2 w 50"/>
                  <a:gd name="T9" fmla="*/ 3 h 40"/>
                </a:gdLst>
                <a:ahLst/>
                <a:cxnLst>
                  <a:cxn ang="0">
                    <a:pos x="T0" y="T1"/>
                  </a:cxn>
                  <a:cxn ang="0">
                    <a:pos x="T2" y="T3"/>
                  </a:cxn>
                  <a:cxn ang="0">
                    <a:pos x="T4" y="T5"/>
                  </a:cxn>
                  <a:cxn ang="0">
                    <a:pos x="T6" y="T7"/>
                  </a:cxn>
                  <a:cxn ang="0">
                    <a:pos x="T8" y="T9"/>
                  </a:cxn>
                </a:cxnLst>
                <a:rect l="0" t="0" r="r" b="b"/>
                <a:pathLst>
                  <a:path w="50" h="40">
                    <a:moveTo>
                      <a:pt x="2" y="3"/>
                    </a:moveTo>
                    <a:cubicBezTo>
                      <a:pt x="17" y="14"/>
                      <a:pt x="33" y="25"/>
                      <a:pt x="47" y="39"/>
                    </a:cubicBezTo>
                    <a:cubicBezTo>
                      <a:pt x="48" y="40"/>
                      <a:pt x="50" y="38"/>
                      <a:pt x="48" y="37"/>
                    </a:cubicBezTo>
                    <a:cubicBezTo>
                      <a:pt x="35" y="23"/>
                      <a:pt x="19" y="12"/>
                      <a:pt x="3" y="1"/>
                    </a:cubicBezTo>
                    <a:cubicBezTo>
                      <a:pt x="2"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424"/>
              <p:cNvSpPr>
                <a:spLocks/>
              </p:cNvSpPr>
              <p:nvPr/>
            </p:nvSpPr>
            <p:spPr bwMode="auto">
              <a:xfrm>
                <a:off x="282576" y="4205288"/>
                <a:ext cx="203200" cy="142875"/>
              </a:xfrm>
              <a:custGeom>
                <a:avLst/>
                <a:gdLst>
                  <a:gd name="T0" fmla="*/ 2 w 54"/>
                  <a:gd name="T1" fmla="*/ 3 h 38"/>
                  <a:gd name="T2" fmla="*/ 27 w 54"/>
                  <a:gd name="T3" fmla="*/ 19 h 38"/>
                  <a:gd name="T4" fmla="*/ 51 w 54"/>
                  <a:gd name="T5" fmla="*/ 37 h 38"/>
                  <a:gd name="T6" fmla="*/ 54 w 54"/>
                  <a:gd name="T7" fmla="*/ 36 h 38"/>
                  <a:gd name="T8" fmla="*/ 38 w 54"/>
                  <a:gd name="T9" fmla="*/ 23 h 38"/>
                  <a:gd name="T10" fmla="*/ 3 w 54"/>
                  <a:gd name="T11" fmla="*/ 1 h 38"/>
                  <a:gd name="T12" fmla="*/ 2 w 54"/>
                  <a:gd name="T13" fmla="*/ 3 h 38"/>
                </a:gdLst>
                <a:ahLst/>
                <a:cxnLst>
                  <a:cxn ang="0">
                    <a:pos x="T0" y="T1"/>
                  </a:cxn>
                  <a:cxn ang="0">
                    <a:pos x="T2" y="T3"/>
                  </a:cxn>
                  <a:cxn ang="0">
                    <a:pos x="T4" y="T5"/>
                  </a:cxn>
                  <a:cxn ang="0">
                    <a:pos x="T6" y="T7"/>
                  </a:cxn>
                  <a:cxn ang="0">
                    <a:pos x="T8" y="T9"/>
                  </a:cxn>
                  <a:cxn ang="0">
                    <a:pos x="T10" y="T11"/>
                  </a:cxn>
                  <a:cxn ang="0">
                    <a:pos x="T12" y="T13"/>
                  </a:cxn>
                </a:cxnLst>
                <a:rect l="0" t="0" r="r" b="b"/>
                <a:pathLst>
                  <a:path w="54" h="38">
                    <a:moveTo>
                      <a:pt x="2" y="3"/>
                    </a:moveTo>
                    <a:cubicBezTo>
                      <a:pt x="10" y="9"/>
                      <a:pt x="19" y="14"/>
                      <a:pt x="27" y="19"/>
                    </a:cubicBezTo>
                    <a:cubicBezTo>
                      <a:pt x="33" y="23"/>
                      <a:pt x="49" y="30"/>
                      <a:pt x="51" y="37"/>
                    </a:cubicBezTo>
                    <a:cubicBezTo>
                      <a:pt x="52" y="38"/>
                      <a:pt x="54" y="37"/>
                      <a:pt x="54" y="36"/>
                    </a:cubicBezTo>
                    <a:cubicBezTo>
                      <a:pt x="52" y="30"/>
                      <a:pt x="43" y="27"/>
                      <a:pt x="38" y="23"/>
                    </a:cubicBezTo>
                    <a:cubicBezTo>
                      <a:pt x="27" y="16"/>
                      <a:pt x="15" y="8"/>
                      <a:pt x="3" y="1"/>
                    </a:cubicBezTo>
                    <a:cubicBezTo>
                      <a:pt x="1"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425"/>
              <p:cNvSpPr>
                <a:spLocks/>
              </p:cNvSpPr>
              <p:nvPr/>
            </p:nvSpPr>
            <p:spPr bwMode="auto">
              <a:xfrm>
                <a:off x="290513" y="4235451"/>
                <a:ext cx="225425" cy="157163"/>
              </a:xfrm>
              <a:custGeom>
                <a:avLst/>
                <a:gdLst>
                  <a:gd name="T0" fmla="*/ 2 w 60"/>
                  <a:gd name="T1" fmla="*/ 4 h 42"/>
                  <a:gd name="T2" fmla="*/ 56 w 60"/>
                  <a:gd name="T3" fmla="*/ 41 h 42"/>
                  <a:gd name="T4" fmla="*/ 58 w 60"/>
                  <a:gd name="T5" fmla="*/ 39 h 42"/>
                  <a:gd name="T6" fmla="*/ 3 w 60"/>
                  <a:gd name="T7" fmla="*/ 1 h 42"/>
                  <a:gd name="T8" fmla="*/ 2 w 60"/>
                  <a:gd name="T9" fmla="*/ 4 h 42"/>
                </a:gdLst>
                <a:ahLst/>
                <a:cxnLst>
                  <a:cxn ang="0">
                    <a:pos x="T0" y="T1"/>
                  </a:cxn>
                  <a:cxn ang="0">
                    <a:pos x="T2" y="T3"/>
                  </a:cxn>
                  <a:cxn ang="0">
                    <a:pos x="T4" y="T5"/>
                  </a:cxn>
                  <a:cxn ang="0">
                    <a:pos x="T6" y="T7"/>
                  </a:cxn>
                  <a:cxn ang="0">
                    <a:pos x="T8" y="T9"/>
                  </a:cxn>
                </a:cxnLst>
                <a:rect l="0" t="0" r="r" b="b"/>
                <a:pathLst>
                  <a:path w="60" h="42">
                    <a:moveTo>
                      <a:pt x="2" y="4"/>
                    </a:moveTo>
                    <a:cubicBezTo>
                      <a:pt x="20" y="16"/>
                      <a:pt x="39" y="27"/>
                      <a:pt x="56" y="41"/>
                    </a:cubicBezTo>
                    <a:cubicBezTo>
                      <a:pt x="58" y="42"/>
                      <a:pt x="60" y="40"/>
                      <a:pt x="58" y="39"/>
                    </a:cubicBezTo>
                    <a:cubicBezTo>
                      <a:pt x="41" y="25"/>
                      <a:pt x="22" y="14"/>
                      <a:pt x="3" y="1"/>
                    </a:cubicBezTo>
                    <a:cubicBezTo>
                      <a:pt x="2" y="0"/>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426"/>
              <p:cNvSpPr>
                <a:spLocks/>
              </p:cNvSpPr>
              <p:nvPr/>
            </p:nvSpPr>
            <p:spPr bwMode="auto">
              <a:xfrm>
                <a:off x="290513" y="4268788"/>
                <a:ext cx="192088" cy="142875"/>
              </a:xfrm>
              <a:custGeom>
                <a:avLst/>
                <a:gdLst>
                  <a:gd name="T0" fmla="*/ 1 w 51"/>
                  <a:gd name="T1" fmla="*/ 4 h 38"/>
                  <a:gd name="T2" fmla="*/ 24 w 51"/>
                  <a:gd name="T3" fmla="*/ 20 h 38"/>
                  <a:gd name="T4" fmla="*/ 49 w 51"/>
                  <a:gd name="T5" fmla="*/ 37 h 38"/>
                  <a:gd name="T6" fmla="*/ 50 w 51"/>
                  <a:gd name="T7" fmla="*/ 35 h 38"/>
                  <a:gd name="T8" fmla="*/ 43 w 51"/>
                  <a:gd name="T9" fmla="*/ 31 h 38"/>
                  <a:gd name="T10" fmla="*/ 42 w 51"/>
                  <a:gd name="T11" fmla="*/ 33 h 38"/>
                  <a:gd name="T12" fmla="*/ 49 w 51"/>
                  <a:gd name="T13" fmla="*/ 37 h 38"/>
                  <a:gd name="T14" fmla="*/ 50 w 51"/>
                  <a:gd name="T15" fmla="*/ 35 h 38"/>
                  <a:gd name="T16" fmla="*/ 31 w 51"/>
                  <a:gd name="T17" fmla="*/ 21 h 38"/>
                  <a:gd name="T18" fmla="*/ 2 w 51"/>
                  <a:gd name="T19" fmla="*/ 1 h 38"/>
                  <a:gd name="T20" fmla="*/ 1 w 51"/>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38">
                    <a:moveTo>
                      <a:pt x="1" y="4"/>
                    </a:moveTo>
                    <a:cubicBezTo>
                      <a:pt x="8" y="9"/>
                      <a:pt x="16" y="15"/>
                      <a:pt x="24" y="20"/>
                    </a:cubicBezTo>
                    <a:cubicBezTo>
                      <a:pt x="32" y="25"/>
                      <a:pt x="43" y="29"/>
                      <a:pt x="49" y="37"/>
                    </a:cubicBezTo>
                    <a:cubicBezTo>
                      <a:pt x="49" y="36"/>
                      <a:pt x="50" y="35"/>
                      <a:pt x="50" y="35"/>
                    </a:cubicBezTo>
                    <a:cubicBezTo>
                      <a:pt x="48" y="33"/>
                      <a:pt x="46" y="32"/>
                      <a:pt x="43" y="31"/>
                    </a:cubicBezTo>
                    <a:cubicBezTo>
                      <a:pt x="42" y="30"/>
                      <a:pt x="41" y="32"/>
                      <a:pt x="42" y="33"/>
                    </a:cubicBezTo>
                    <a:cubicBezTo>
                      <a:pt x="44" y="34"/>
                      <a:pt x="46" y="36"/>
                      <a:pt x="49" y="37"/>
                    </a:cubicBezTo>
                    <a:cubicBezTo>
                      <a:pt x="50" y="38"/>
                      <a:pt x="51" y="36"/>
                      <a:pt x="50" y="35"/>
                    </a:cubicBezTo>
                    <a:cubicBezTo>
                      <a:pt x="46" y="29"/>
                      <a:pt x="38" y="25"/>
                      <a:pt x="31" y="21"/>
                    </a:cubicBezTo>
                    <a:cubicBezTo>
                      <a:pt x="21" y="15"/>
                      <a:pt x="11" y="8"/>
                      <a:pt x="2" y="1"/>
                    </a:cubicBezTo>
                    <a:cubicBezTo>
                      <a:pt x="1" y="0"/>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427"/>
              <p:cNvSpPr>
                <a:spLocks/>
              </p:cNvSpPr>
              <p:nvPr/>
            </p:nvSpPr>
            <p:spPr bwMode="auto">
              <a:xfrm>
                <a:off x="246063" y="4295776"/>
                <a:ext cx="247650" cy="165100"/>
              </a:xfrm>
              <a:custGeom>
                <a:avLst/>
                <a:gdLst>
                  <a:gd name="T0" fmla="*/ 2 w 66"/>
                  <a:gd name="T1" fmla="*/ 3 h 44"/>
                  <a:gd name="T2" fmla="*/ 33 w 66"/>
                  <a:gd name="T3" fmla="*/ 23 h 44"/>
                  <a:gd name="T4" fmla="*/ 63 w 66"/>
                  <a:gd name="T5" fmla="*/ 43 h 44"/>
                  <a:gd name="T6" fmla="*/ 65 w 66"/>
                  <a:gd name="T7" fmla="*/ 41 h 44"/>
                  <a:gd name="T8" fmla="*/ 61 w 66"/>
                  <a:gd name="T9" fmla="*/ 39 h 44"/>
                  <a:gd name="T10" fmla="*/ 61 w 66"/>
                  <a:gd name="T11" fmla="*/ 42 h 44"/>
                  <a:gd name="T12" fmla="*/ 64 w 66"/>
                  <a:gd name="T13" fmla="*/ 43 h 44"/>
                  <a:gd name="T14" fmla="*/ 65 w 66"/>
                  <a:gd name="T15" fmla="*/ 41 h 44"/>
                  <a:gd name="T16" fmla="*/ 38 w 66"/>
                  <a:gd name="T17" fmla="*/ 22 h 44"/>
                  <a:gd name="T18" fmla="*/ 3 w 66"/>
                  <a:gd name="T19" fmla="*/ 1 h 44"/>
                  <a:gd name="T20" fmla="*/ 2 w 66"/>
                  <a:gd name="T2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44">
                    <a:moveTo>
                      <a:pt x="2" y="3"/>
                    </a:moveTo>
                    <a:cubicBezTo>
                      <a:pt x="12" y="10"/>
                      <a:pt x="22" y="17"/>
                      <a:pt x="33" y="23"/>
                    </a:cubicBezTo>
                    <a:cubicBezTo>
                      <a:pt x="43" y="29"/>
                      <a:pt x="55" y="34"/>
                      <a:pt x="63" y="43"/>
                    </a:cubicBezTo>
                    <a:cubicBezTo>
                      <a:pt x="64" y="42"/>
                      <a:pt x="64" y="41"/>
                      <a:pt x="65" y="41"/>
                    </a:cubicBezTo>
                    <a:cubicBezTo>
                      <a:pt x="63" y="40"/>
                      <a:pt x="62" y="40"/>
                      <a:pt x="61" y="39"/>
                    </a:cubicBezTo>
                    <a:cubicBezTo>
                      <a:pt x="60" y="39"/>
                      <a:pt x="59" y="41"/>
                      <a:pt x="61" y="42"/>
                    </a:cubicBezTo>
                    <a:cubicBezTo>
                      <a:pt x="62" y="42"/>
                      <a:pt x="63" y="43"/>
                      <a:pt x="64" y="43"/>
                    </a:cubicBezTo>
                    <a:cubicBezTo>
                      <a:pt x="65" y="44"/>
                      <a:pt x="66" y="42"/>
                      <a:pt x="65" y="41"/>
                    </a:cubicBezTo>
                    <a:cubicBezTo>
                      <a:pt x="57" y="33"/>
                      <a:pt x="47" y="28"/>
                      <a:pt x="38" y="22"/>
                    </a:cubicBezTo>
                    <a:cubicBezTo>
                      <a:pt x="26" y="15"/>
                      <a:pt x="14" y="9"/>
                      <a:pt x="3" y="1"/>
                    </a:cubicBezTo>
                    <a:cubicBezTo>
                      <a:pt x="2"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428"/>
              <p:cNvSpPr>
                <a:spLocks/>
              </p:cNvSpPr>
              <p:nvPr/>
            </p:nvSpPr>
            <p:spPr bwMode="auto">
              <a:xfrm>
                <a:off x="282576" y="4332288"/>
                <a:ext cx="233363" cy="158750"/>
              </a:xfrm>
              <a:custGeom>
                <a:avLst/>
                <a:gdLst>
                  <a:gd name="T0" fmla="*/ 2 w 62"/>
                  <a:gd name="T1" fmla="*/ 3 h 42"/>
                  <a:gd name="T2" fmla="*/ 59 w 62"/>
                  <a:gd name="T3" fmla="*/ 42 h 42"/>
                  <a:gd name="T4" fmla="*/ 60 w 62"/>
                  <a:gd name="T5" fmla="*/ 39 h 42"/>
                  <a:gd name="T6" fmla="*/ 56 w 62"/>
                  <a:gd name="T7" fmla="*/ 39 h 42"/>
                  <a:gd name="T8" fmla="*/ 55 w 62"/>
                  <a:gd name="T9" fmla="*/ 41 h 42"/>
                  <a:gd name="T10" fmla="*/ 60 w 62"/>
                  <a:gd name="T11" fmla="*/ 42 h 42"/>
                  <a:gd name="T12" fmla="*/ 61 w 62"/>
                  <a:gd name="T13" fmla="*/ 40 h 42"/>
                  <a:gd name="T14" fmla="*/ 3 w 62"/>
                  <a:gd name="T15" fmla="*/ 0 h 42"/>
                  <a:gd name="T16" fmla="*/ 2 w 62"/>
                  <a:gd name="T17"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2">
                    <a:moveTo>
                      <a:pt x="2" y="3"/>
                    </a:moveTo>
                    <a:cubicBezTo>
                      <a:pt x="22" y="14"/>
                      <a:pt x="41" y="27"/>
                      <a:pt x="59" y="42"/>
                    </a:cubicBezTo>
                    <a:cubicBezTo>
                      <a:pt x="59" y="41"/>
                      <a:pt x="60" y="40"/>
                      <a:pt x="60" y="39"/>
                    </a:cubicBezTo>
                    <a:cubicBezTo>
                      <a:pt x="59" y="39"/>
                      <a:pt x="57" y="39"/>
                      <a:pt x="56" y="39"/>
                    </a:cubicBezTo>
                    <a:cubicBezTo>
                      <a:pt x="55" y="38"/>
                      <a:pt x="54" y="40"/>
                      <a:pt x="55" y="41"/>
                    </a:cubicBezTo>
                    <a:cubicBezTo>
                      <a:pt x="58" y="42"/>
                      <a:pt x="57" y="42"/>
                      <a:pt x="60" y="42"/>
                    </a:cubicBezTo>
                    <a:cubicBezTo>
                      <a:pt x="61" y="42"/>
                      <a:pt x="62" y="40"/>
                      <a:pt x="61" y="40"/>
                    </a:cubicBezTo>
                    <a:cubicBezTo>
                      <a:pt x="43" y="25"/>
                      <a:pt x="23" y="12"/>
                      <a:pt x="3" y="0"/>
                    </a:cubicBezTo>
                    <a:cubicBezTo>
                      <a:pt x="1"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429"/>
              <p:cNvSpPr>
                <a:spLocks/>
              </p:cNvSpPr>
              <p:nvPr/>
            </p:nvSpPr>
            <p:spPr bwMode="auto">
              <a:xfrm>
                <a:off x="287338" y="4373563"/>
                <a:ext cx="225425" cy="139700"/>
              </a:xfrm>
              <a:custGeom>
                <a:avLst/>
                <a:gdLst>
                  <a:gd name="T0" fmla="*/ 2 w 60"/>
                  <a:gd name="T1" fmla="*/ 3 h 37"/>
                  <a:gd name="T2" fmla="*/ 30 w 60"/>
                  <a:gd name="T3" fmla="*/ 17 h 37"/>
                  <a:gd name="T4" fmla="*/ 44 w 60"/>
                  <a:gd name="T5" fmla="*/ 25 h 37"/>
                  <a:gd name="T6" fmla="*/ 49 w 60"/>
                  <a:gd name="T7" fmla="*/ 28 h 37"/>
                  <a:gd name="T8" fmla="*/ 54 w 60"/>
                  <a:gd name="T9" fmla="*/ 34 h 37"/>
                  <a:gd name="T10" fmla="*/ 54 w 60"/>
                  <a:gd name="T11" fmla="*/ 36 h 37"/>
                  <a:gd name="T12" fmla="*/ 59 w 60"/>
                  <a:gd name="T13" fmla="*/ 36 h 37"/>
                  <a:gd name="T14" fmla="*/ 60 w 60"/>
                  <a:gd name="T15" fmla="*/ 34 h 37"/>
                  <a:gd name="T16" fmla="*/ 3 w 60"/>
                  <a:gd name="T17" fmla="*/ 1 h 37"/>
                  <a:gd name="T18" fmla="*/ 2 w 60"/>
                  <a:gd name="T19"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37">
                    <a:moveTo>
                      <a:pt x="2" y="3"/>
                    </a:moveTo>
                    <a:cubicBezTo>
                      <a:pt x="11" y="8"/>
                      <a:pt x="20" y="13"/>
                      <a:pt x="30" y="17"/>
                    </a:cubicBezTo>
                    <a:cubicBezTo>
                      <a:pt x="34" y="20"/>
                      <a:pt x="39" y="22"/>
                      <a:pt x="44" y="25"/>
                    </a:cubicBezTo>
                    <a:cubicBezTo>
                      <a:pt x="45" y="26"/>
                      <a:pt x="47" y="27"/>
                      <a:pt x="49" y="28"/>
                    </a:cubicBezTo>
                    <a:cubicBezTo>
                      <a:pt x="46" y="26"/>
                      <a:pt x="60" y="35"/>
                      <a:pt x="54" y="34"/>
                    </a:cubicBezTo>
                    <a:cubicBezTo>
                      <a:pt x="53" y="33"/>
                      <a:pt x="52" y="36"/>
                      <a:pt x="54" y="36"/>
                    </a:cubicBezTo>
                    <a:cubicBezTo>
                      <a:pt x="57" y="37"/>
                      <a:pt x="56" y="37"/>
                      <a:pt x="59" y="36"/>
                    </a:cubicBezTo>
                    <a:cubicBezTo>
                      <a:pt x="60" y="36"/>
                      <a:pt x="60" y="35"/>
                      <a:pt x="60" y="34"/>
                    </a:cubicBezTo>
                    <a:cubicBezTo>
                      <a:pt x="44" y="18"/>
                      <a:pt x="22" y="12"/>
                      <a:pt x="3" y="1"/>
                    </a:cubicBezTo>
                    <a:cubicBezTo>
                      <a:pt x="2"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430"/>
              <p:cNvSpPr>
                <a:spLocks/>
              </p:cNvSpPr>
              <p:nvPr/>
            </p:nvSpPr>
            <p:spPr bwMode="auto">
              <a:xfrm>
                <a:off x="287338" y="4411663"/>
                <a:ext cx="225425" cy="127000"/>
              </a:xfrm>
              <a:custGeom>
                <a:avLst/>
                <a:gdLst>
                  <a:gd name="T0" fmla="*/ 2 w 60"/>
                  <a:gd name="T1" fmla="*/ 3 h 34"/>
                  <a:gd name="T2" fmla="*/ 57 w 60"/>
                  <a:gd name="T3" fmla="*/ 33 h 34"/>
                  <a:gd name="T4" fmla="*/ 58 w 60"/>
                  <a:gd name="T5" fmla="*/ 31 h 34"/>
                  <a:gd name="T6" fmla="*/ 3 w 60"/>
                  <a:gd name="T7" fmla="*/ 1 h 34"/>
                  <a:gd name="T8" fmla="*/ 2 w 60"/>
                  <a:gd name="T9" fmla="*/ 3 h 34"/>
                </a:gdLst>
                <a:ahLst/>
                <a:cxnLst>
                  <a:cxn ang="0">
                    <a:pos x="T0" y="T1"/>
                  </a:cxn>
                  <a:cxn ang="0">
                    <a:pos x="T2" y="T3"/>
                  </a:cxn>
                  <a:cxn ang="0">
                    <a:pos x="T4" y="T5"/>
                  </a:cxn>
                  <a:cxn ang="0">
                    <a:pos x="T6" y="T7"/>
                  </a:cxn>
                  <a:cxn ang="0">
                    <a:pos x="T8" y="T9"/>
                  </a:cxn>
                </a:cxnLst>
                <a:rect l="0" t="0" r="r" b="b"/>
                <a:pathLst>
                  <a:path w="60" h="34">
                    <a:moveTo>
                      <a:pt x="2" y="3"/>
                    </a:moveTo>
                    <a:cubicBezTo>
                      <a:pt x="20" y="14"/>
                      <a:pt x="38" y="24"/>
                      <a:pt x="57" y="33"/>
                    </a:cubicBezTo>
                    <a:cubicBezTo>
                      <a:pt x="58" y="34"/>
                      <a:pt x="60" y="32"/>
                      <a:pt x="58" y="31"/>
                    </a:cubicBezTo>
                    <a:cubicBezTo>
                      <a:pt x="40" y="21"/>
                      <a:pt x="21" y="12"/>
                      <a:pt x="3" y="1"/>
                    </a:cubicBezTo>
                    <a:cubicBezTo>
                      <a:pt x="2"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431"/>
              <p:cNvSpPr>
                <a:spLocks/>
              </p:cNvSpPr>
              <p:nvPr/>
            </p:nvSpPr>
            <p:spPr bwMode="auto">
              <a:xfrm>
                <a:off x="282576" y="4433888"/>
                <a:ext cx="217488" cy="142875"/>
              </a:xfrm>
              <a:custGeom>
                <a:avLst/>
                <a:gdLst>
                  <a:gd name="T0" fmla="*/ 2 w 58"/>
                  <a:gd name="T1" fmla="*/ 3 h 38"/>
                  <a:gd name="T2" fmla="*/ 56 w 58"/>
                  <a:gd name="T3" fmla="*/ 37 h 38"/>
                  <a:gd name="T4" fmla="*/ 57 w 58"/>
                  <a:gd name="T5" fmla="*/ 35 h 38"/>
                  <a:gd name="T6" fmla="*/ 3 w 58"/>
                  <a:gd name="T7" fmla="*/ 1 h 38"/>
                  <a:gd name="T8" fmla="*/ 2 w 58"/>
                  <a:gd name="T9" fmla="*/ 3 h 38"/>
                </a:gdLst>
                <a:ahLst/>
                <a:cxnLst>
                  <a:cxn ang="0">
                    <a:pos x="T0" y="T1"/>
                  </a:cxn>
                  <a:cxn ang="0">
                    <a:pos x="T2" y="T3"/>
                  </a:cxn>
                  <a:cxn ang="0">
                    <a:pos x="T4" y="T5"/>
                  </a:cxn>
                  <a:cxn ang="0">
                    <a:pos x="T6" y="T7"/>
                  </a:cxn>
                  <a:cxn ang="0">
                    <a:pos x="T8" y="T9"/>
                  </a:cxn>
                </a:cxnLst>
                <a:rect l="0" t="0" r="r" b="b"/>
                <a:pathLst>
                  <a:path w="58" h="38">
                    <a:moveTo>
                      <a:pt x="2" y="3"/>
                    </a:moveTo>
                    <a:cubicBezTo>
                      <a:pt x="20" y="14"/>
                      <a:pt x="39" y="24"/>
                      <a:pt x="56" y="37"/>
                    </a:cubicBezTo>
                    <a:cubicBezTo>
                      <a:pt x="57" y="38"/>
                      <a:pt x="58" y="36"/>
                      <a:pt x="57" y="35"/>
                    </a:cubicBezTo>
                    <a:cubicBezTo>
                      <a:pt x="40" y="22"/>
                      <a:pt x="21" y="12"/>
                      <a:pt x="3" y="1"/>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432"/>
              <p:cNvSpPr>
                <a:spLocks/>
              </p:cNvSpPr>
              <p:nvPr/>
            </p:nvSpPr>
            <p:spPr bwMode="auto">
              <a:xfrm>
                <a:off x="304801" y="4479926"/>
                <a:ext cx="188913" cy="130175"/>
              </a:xfrm>
              <a:custGeom>
                <a:avLst/>
                <a:gdLst>
                  <a:gd name="T0" fmla="*/ 1 w 50"/>
                  <a:gd name="T1" fmla="*/ 3 h 35"/>
                  <a:gd name="T2" fmla="*/ 23 w 50"/>
                  <a:gd name="T3" fmla="*/ 16 h 35"/>
                  <a:gd name="T4" fmla="*/ 47 w 50"/>
                  <a:gd name="T5" fmla="*/ 33 h 35"/>
                  <a:gd name="T6" fmla="*/ 49 w 50"/>
                  <a:gd name="T7" fmla="*/ 32 h 35"/>
                  <a:gd name="T8" fmla="*/ 33 w 50"/>
                  <a:gd name="T9" fmla="*/ 19 h 35"/>
                  <a:gd name="T10" fmla="*/ 2 w 50"/>
                  <a:gd name="T11" fmla="*/ 0 h 35"/>
                  <a:gd name="T12" fmla="*/ 1 w 50"/>
                  <a:gd name="T13" fmla="*/ 3 h 35"/>
                </a:gdLst>
                <a:ahLst/>
                <a:cxnLst>
                  <a:cxn ang="0">
                    <a:pos x="T0" y="T1"/>
                  </a:cxn>
                  <a:cxn ang="0">
                    <a:pos x="T2" y="T3"/>
                  </a:cxn>
                  <a:cxn ang="0">
                    <a:pos x="T4" y="T5"/>
                  </a:cxn>
                  <a:cxn ang="0">
                    <a:pos x="T6" y="T7"/>
                  </a:cxn>
                  <a:cxn ang="0">
                    <a:pos x="T8" y="T9"/>
                  </a:cxn>
                  <a:cxn ang="0">
                    <a:pos x="T10" y="T11"/>
                  </a:cxn>
                  <a:cxn ang="0">
                    <a:pos x="T12" y="T13"/>
                  </a:cxn>
                </a:cxnLst>
                <a:rect l="0" t="0" r="r" b="b"/>
                <a:pathLst>
                  <a:path w="50" h="35">
                    <a:moveTo>
                      <a:pt x="1" y="3"/>
                    </a:moveTo>
                    <a:cubicBezTo>
                      <a:pt x="8" y="7"/>
                      <a:pt x="16" y="11"/>
                      <a:pt x="23" y="16"/>
                    </a:cubicBezTo>
                    <a:cubicBezTo>
                      <a:pt x="31" y="20"/>
                      <a:pt x="42" y="25"/>
                      <a:pt x="47" y="33"/>
                    </a:cubicBezTo>
                    <a:cubicBezTo>
                      <a:pt x="47" y="35"/>
                      <a:pt x="50" y="34"/>
                      <a:pt x="49" y="32"/>
                    </a:cubicBezTo>
                    <a:cubicBezTo>
                      <a:pt x="46" y="26"/>
                      <a:pt x="39" y="23"/>
                      <a:pt x="33" y="19"/>
                    </a:cubicBezTo>
                    <a:cubicBezTo>
                      <a:pt x="23" y="12"/>
                      <a:pt x="13" y="7"/>
                      <a:pt x="2" y="0"/>
                    </a:cubicBezTo>
                    <a:cubicBezTo>
                      <a:pt x="1"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433"/>
              <p:cNvSpPr>
                <a:spLocks/>
              </p:cNvSpPr>
              <p:nvPr/>
            </p:nvSpPr>
            <p:spPr bwMode="auto">
              <a:xfrm>
                <a:off x="373063" y="4573588"/>
                <a:ext cx="71438" cy="41275"/>
              </a:xfrm>
              <a:custGeom>
                <a:avLst/>
                <a:gdLst>
                  <a:gd name="T0" fmla="*/ 1 w 19"/>
                  <a:gd name="T1" fmla="*/ 3 h 11"/>
                  <a:gd name="T2" fmla="*/ 17 w 19"/>
                  <a:gd name="T3" fmla="*/ 11 h 11"/>
                  <a:gd name="T4" fmla="*/ 17 w 19"/>
                  <a:gd name="T5" fmla="*/ 8 h 11"/>
                  <a:gd name="T6" fmla="*/ 3 w 19"/>
                  <a:gd name="T7" fmla="*/ 1 h 11"/>
                  <a:gd name="T8" fmla="*/ 1 w 19"/>
                  <a:gd name="T9" fmla="*/ 3 h 11"/>
                </a:gdLst>
                <a:ahLst/>
                <a:cxnLst>
                  <a:cxn ang="0">
                    <a:pos x="T0" y="T1"/>
                  </a:cxn>
                  <a:cxn ang="0">
                    <a:pos x="T2" y="T3"/>
                  </a:cxn>
                  <a:cxn ang="0">
                    <a:pos x="T4" y="T5"/>
                  </a:cxn>
                  <a:cxn ang="0">
                    <a:pos x="T6" y="T7"/>
                  </a:cxn>
                  <a:cxn ang="0">
                    <a:pos x="T8" y="T9"/>
                  </a:cxn>
                </a:cxnLst>
                <a:rect l="0" t="0" r="r" b="b"/>
                <a:pathLst>
                  <a:path w="19" h="11">
                    <a:moveTo>
                      <a:pt x="1" y="3"/>
                    </a:moveTo>
                    <a:cubicBezTo>
                      <a:pt x="6" y="6"/>
                      <a:pt x="11" y="8"/>
                      <a:pt x="17" y="11"/>
                    </a:cubicBezTo>
                    <a:cubicBezTo>
                      <a:pt x="18" y="11"/>
                      <a:pt x="19" y="9"/>
                      <a:pt x="17" y="8"/>
                    </a:cubicBezTo>
                    <a:cubicBezTo>
                      <a:pt x="12" y="6"/>
                      <a:pt x="7" y="4"/>
                      <a:pt x="3" y="1"/>
                    </a:cubicBezTo>
                    <a:cubicBezTo>
                      <a:pt x="1" y="0"/>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55" name="图片 5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043772" y="1880828"/>
            <a:ext cx="8460940" cy="1826351"/>
          </a:xfrm>
          <a:prstGeom prst="rect">
            <a:avLst/>
          </a:prstGeom>
        </p:spPr>
      </p:pic>
      <p:sp>
        <p:nvSpPr>
          <p:cNvPr id="56" name="矩形 3"/>
          <p:cNvSpPr>
            <a:spLocks noChangeArrowheads="1"/>
          </p:cNvSpPr>
          <p:nvPr/>
        </p:nvSpPr>
        <p:spPr bwMode="auto">
          <a:xfrm>
            <a:off x="5057896" y="586425"/>
            <a:ext cx="2076209" cy="646331"/>
          </a:xfrm>
          <a:prstGeom prst="rect">
            <a:avLst/>
          </a:prstGeom>
          <a:noFill/>
          <a:extLst/>
        </p:spPr>
        <p:txBody>
          <a:bodyPr wrap="none" rtlCol="0" anchor="ctr">
            <a:spAutoFit/>
          </a:bodyPr>
          <a:lstStyle/>
          <a:p>
            <a:pPr algn="ctr"/>
            <a:r>
              <a:rPr lang="zh-CN" altLang="en-US" sz="3600" b="1" dirty="0" smtClean="0">
                <a:solidFill>
                  <a:schemeClr val="tx1">
                    <a:lumMod val="75000"/>
                    <a:lumOff val="25000"/>
                  </a:schemeClr>
                </a:solidFill>
                <a:latin typeface="雅痞-简" pitchFamily="2" charset="-122"/>
                <a:ea typeface="雅痞-简" pitchFamily="2" charset="-122"/>
              </a:rPr>
              <a:t>关注我们</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57" name="Text Box 12"/>
          <p:cNvSpPr txBox="1">
            <a:spLocks noChangeArrowheads="1"/>
          </p:cNvSpPr>
          <p:nvPr/>
        </p:nvSpPr>
        <p:spPr bwMode="auto">
          <a:xfrm>
            <a:off x="4477127" y="5196737"/>
            <a:ext cx="3237746" cy="932563"/>
          </a:xfrm>
          <a:prstGeom prst="rect">
            <a:avLst/>
          </a:prstGeom>
          <a:noFill/>
          <a:ln w="9525" algn="ctr">
            <a:noFill/>
            <a:miter lim="800000"/>
            <a:headEnd/>
            <a:tailEnd/>
          </a:ln>
        </p:spPr>
        <p:txBody>
          <a:bodyPr wrap="square" anchor="ctr">
            <a:spAutoFit/>
          </a:bodyPr>
          <a:lstStyle/>
          <a:p>
            <a:pPr algn="ctr" defTabSz="1223963" fontAlgn="ctr">
              <a:lnSpc>
                <a:spcPct val="13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itchFamily="34" charset="0"/>
              </a:rPr>
              <a:t>搜索关注</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itchFamily="34" charset="0"/>
            </a:endParaRPr>
          </a:p>
          <a:p>
            <a:pPr algn="ctr" defTabSz="1223963" fontAlgn="ctr">
              <a:lnSpc>
                <a:spcPct val="130000"/>
              </a:lnSpc>
            </a:pP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itchFamily="34" charset="0"/>
              </a:rPr>
              <a:t>官方公众账号</a:t>
            </a:r>
            <a:endParaRPr 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Calibri" pitchFamily="34" charset="0"/>
            </a:endParaRPr>
          </a:p>
        </p:txBody>
      </p:sp>
      <p:sp>
        <p:nvSpPr>
          <p:cNvPr id="58" name="Text Box 19"/>
          <p:cNvSpPr txBox="1">
            <a:spLocks noChangeArrowheads="1"/>
          </p:cNvSpPr>
          <p:nvPr/>
        </p:nvSpPr>
        <p:spPr bwMode="auto">
          <a:xfrm>
            <a:off x="7788188" y="5196737"/>
            <a:ext cx="3669122" cy="932563"/>
          </a:xfrm>
          <a:prstGeom prst="rect">
            <a:avLst/>
          </a:prstGeom>
          <a:noFill/>
          <a:ln w="9525" algn="ctr">
            <a:noFill/>
            <a:miter lim="800000"/>
            <a:headEnd/>
            <a:tailEnd/>
          </a:ln>
        </p:spPr>
        <p:txBody>
          <a:bodyPr wrap="square" anchor="ctr">
            <a:spAutoFit/>
          </a:bodyPr>
          <a:lstStyle/>
          <a:p>
            <a:pPr algn="ctr" defTabSz="1223963" fontAlgn="ctr">
              <a:lnSpc>
                <a:spcPct val="13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itchFamily="34" charset="0"/>
              </a:rPr>
              <a:t>官方微博</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Calibri" pitchFamily="34" charset="0"/>
            </a:endParaRPr>
          </a:p>
          <a:p>
            <a:pPr algn="ctr" defTabSz="1223963" fontAlgn="ctr">
              <a:lnSpc>
                <a:spcPct val="130000"/>
              </a:lnSpc>
            </a:pPr>
            <a:r>
              <a:rPr lang="en-US" sz="2400" dirty="0">
                <a:solidFill>
                  <a:schemeClr val="tx1">
                    <a:lumMod val="65000"/>
                    <a:lumOff val="35000"/>
                  </a:schemeClr>
                </a:solidFill>
                <a:latin typeface="Calibri" pitchFamily="34" charset="0"/>
                <a:cs typeface="Calibri" pitchFamily="34" charset="0"/>
              </a:rPr>
              <a:t>http://</a:t>
            </a:r>
            <a:r>
              <a:rPr lang="en-US" altLang="zh-CN" sz="2400" dirty="0">
                <a:solidFill>
                  <a:schemeClr val="tx1">
                    <a:lumMod val="65000"/>
                    <a:lumOff val="35000"/>
                  </a:schemeClr>
                </a:solidFill>
                <a:latin typeface="Calibri" pitchFamily="34" charset="0"/>
                <a:cs typeface="Calibri" pitchFamily="34" charset="0"/>
              </a:rPr>
              <a:t>our</a:t>
            </a:r>
            <a:r>
              <a:rPr lang="en-US" sz="2400" dirty="0">
                <a:solidFill>
                  <a:schemeClr val="tx1">
                    <a:lumMod val="65000"/>
                    <a:lumOff val="35000"/>
                  </a:schemeClr>
                </a:solidFill>
                <a:latin typeface="Calibri" pitchFamily="34" charset="0"/>
                <a:cs typeface="Calibri" pitchFamily="34" charset="0"/>
              </a:rPr>
              <a:t>.weibo.com/</a:t>
            </a:r>
          </a:p>
        </p:txBody>
      </p:sp>
      <p:sp>
        <p:nvSpPr>
          <p:cNvPr id="59" name="Text Box 20"/>
          <p:cNvSpPr txBox="1">
            <a:spLocks noChangeArrowheads="1"/>
          </p:cNvSpPr>
          <p:nvPr/>
        </p:nvSpPr>
        <p:spPr bwMode="auto">
          <a:xfrm>
            <a:off x="839416" y="5196737"/>
            <a:ext cx="3489102" cy="932563"/>
          </a:xfrm>
          <a:prstGeom prst="rect">
            <a:avLst/>
          </a:prstGeom>
          <a:noFill/>
          <a:ln w="9525" algn="ctr">
            <a:noFill/>
            <a:miter lim="800000"/>
            <a:headEnd/>
            <a:tailEnd/>
          </a:ln>
        </p:spPr>
        <p:txBody>
          <a:bodyPr wrap="square" anchor="ctr">
            <a:spAutoFit/>
          </a:bodyPr>
          <a:lstStyle/>
          <a:p>
            <a:pPr algn="ctr" defTabSz="1223963" fontAlgn="ctr">
              <a:lnSpc>
                <a:spcPct val="13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itchFamily="34" charset="0"/>
              </a:rPr>
              <a:t>官网地址</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Calibri" pitchFamily="34" charset="0"/>
            </a:endParaRPr>
          </a:p>
          <a:p>
            <a:pPr algn="ctr" defTabSz="1223963" fontAlgn="ctr">
              <a:lnSpc>
                <a:spcPct val="130000"/>
              </a:lnSpc>
            </a:pPr>
            <a:r>
              <a:rPr lang="en-US" sz="2400" dirty="0">
                <a:solidFill>
                  <a:schemeClr val="tx1">
                    <a:lumMod val="65000"/>
                    <a:lumOff val="35000"/>
                  </a:schemeClr>
                </a:solidFill>
                <a:latin typeface="Calibri" pitchFamily="34" charset="0"/>
                <a:cs typeface="Calibri" pitchFamily="34" charset="0"/>
              </a:rPr>
              <a:t>dxpu.taobao.com</a:t>
            </a:r>
          </a:p>
        </p:txBody>
      </p:sp>
    </p:spTree>
    <p:extLst>
      <p:ext uri="{BB962C8B-B14F-4D97-AF65-F5344CB8AC3E}">
        <p14:creationId xmlns:p14="http://schemas.microsoft.com/office/powerpoint/2010/main" val="146753586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56"/>
                                        </p:tgtEl>
                                        <p:attrNameLst>
                                          <p:attrName>style.visibility</p:attrName>
                                        </p:attrNameLst>
                                      </p:cBhvr>
                                      <p:to>
                                        <p:strVal val="visible"/>
                                      </p:to>
                                    </p:set>
                                    <p:anim calcmode="lin" valueType="num">
                                      <p:cBhvr>
                                        <p:cTn id="7" dur="750" fill="hold"/>
                                        <p:tgtEl>
                                          <p:spTgt spid="56"/>
                                        </p:tgtEl>
                                        <p:attrNameLst>
                                          <p:attrName>ppt_w</p:attrName>
                                        </p:attrNameLst>
                                      </p:cBhvr>
                                      <p:tavLst>
                                        <p:tav tm="0">
                                          <p:val>
                                            <p:strVal val="#ppt_w*0.70"/>
                                          </p:val>
                                        </p:tav>
                                        <p:tav tm="100000">
                                          <p:val>
                                            <p:strVal val="#ppt_w"/>
                                          </p:val>
                                        </p:tav>
                                      </p:tavLst>
                                    </p:anim>
                                    <p:anim calcmode="lin" valueType="num">
                                      <p:cBhvr>
                                        <p:cTn id="8" dur="750" fill="hold"/>
                                        <p:tgtEl>
                                          <p:spTgt spid="56"/>
                                        </p:tgtEl>
                                        <p:attrNameLst>
                                          <p:attrName>ppt_h</p:attrName>
                                        </p:attrNameLst>
                                      </p:cBhvr>
                                      <p:tavLst>
                                        <p:tav tm="0">
                                          <p:val>
                                            <p:strVal val="#ppt_h"/>
                                          </p:val>
                                        </p:tav>
                                        <p:tav tm="100000">
                                          <p:val>
                                            <p:strVal val="#ppt_h"/>
                                          </p:val>
                                        </p:tav>
                                      </p:tavLst>
                                    </p:anim>
                                    <p:animEffect transition="in" filter="fade">
                                      <p:cBhvr>
                                        <p:cTn id="9" dur="750"/>
                                        <p:tgtEl>
                                          <p:spTgt spid="56"/>
                                        </p:tgtEl>
                                      </p:cBhvr>
                                    </p:animEffect>
                                  </p:childTnLst>
                                </p:cTn>
                              </p:par>
                            </p:childTnLst>
                          </p:cTn>
                        </p:par>
                        <p:par>
                          <p:cTn id="10" fill="hold">
                            <p:stCondLst>
                              <p:cond delay="975"/>
                            </p:stCondLst>
                            <p:childTnLst>
                              <p:par>
                                <p:cTn id="11" presetID="2" presetClass="entr" presetSubtype="2" decel="100000" fill="hold" nodeType="after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500" fill="hold"/>
                                        <p:tgtEl>
                                          <p:spTgt spid="55"/>
                                        </p:tgtEl>
                                        <p:attrNameLst>
                                          <p:attrName>ppt_x</p:attrName>
                                        </p:attrNameLst>
                                      </p:cBhvr>
                                      <p:tavLst>
                                        <p:tav tm="0">
                                          <p:val>
                                            <p:strVal val="1+#ppt_w/2"/>
                                          </p:val>
                                        </p:tav>
                                        <p:tav tm="100000">
                                          <p:val>
                                            <p:strVal val="#ppt_x"/>
                                          </p:val>
                                        </p:tav>
                                      </p:tavLst>
                                    </p:anim>
                                    <p:anim calcmode="lin" valueType="num">
                                      <p:cBhvr additive="base">
                                        <p:cTn id="14" dur="500" fill="hold"/>
                                        <p:tgtEl>
                                          <p:spTgt spid="55"/>
                                        </p:tgtEl>
                                        <p:attrNameLst>
                                          <p:attrName>ppt_y</p:attrName>
                                        </p:attrNameLst>
                                      </p:cBhvr>
                                      <p:tavLst>
                                        <p:tav tm="0">
                                          <p:val>
                                            <p:strVal val="#ppt_y"/>
                                          </p:val>
                                        </p:tav>
                                        <p:tav tm="100000">
                                          <p:val>
                                            <p:strVal val="#ppt_y"/>
                                          </p:val>
                                        </p:tav>
                                      </p:tavLst>
                                    </p:anim>
                                  </p:childTnLst>
                                </p:cTn>
                              </p:par>
                            </p:childTnLst>
                          </p:cTn>
                        </p:par>
                        <p:par>
                          <p:cTn id="15" fill="hold">
                            <p:stCondLst>
                              <p:cond delay="1475"/>
                            </p:stCondLst>
                            <p:childTnLst>
                              <p:par>
                                <p:cTn id="16" presetID="53" presetClass="entr" presetSubtype="528"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400" fill="hold"/>
                                        <p:tgtEl>
                                          <p:spTgt spid="35"/>
                                        </p:tgtEl>
                                        <p:attrNameLst>
                                          <p:attrName>ppt_w</p:attrName>
                                        </p:attrNameLst>
                                      </p:cBhvr>
                                      <p:tavLst>
                                        <p:tav tm="0">
                                          <p:val>
                                            <p:fltVal val="0"/>
                                          </p:val>
                                        </p:tav>
                                        <p:tav tm="100000">
                                          <p:val>
                                            <p:strVal val="#ppt_w"/>
                                          </p:val>
                                        </p:tav>
                                      </p:tavLst>
                                    </p:anim>
                                    <p:anim calcmode="lin" valueType="num">
                                      <p:cBhvr>
                                        <p:cTn id="19" dur="400" fill="hold"/>
                                        <p:tgtEl>
                                          <p:spTgt spid="35"/>
                                        </p:tgtEl>
                                        <p:attrNameLst>
                                          <p:attrName>ppt_h</p:attrName>
                                        </p:attrNameLst>
                                      </p:cBhvr>
                                      <p:tavLst>
                                        <p:tav tm="0">
                                          <p:val>
                                            <p:fltVal val="0"/>
                                          </p:val>
                                        </p:tav>
                                        <p:tav tm="100000">
                                          <p:val>
                                            <p:strVal val="#ppt_h"/>
                                          </p:val>
                                        </p:tav>
                                      </p:tavLst>
                                    </p:anim>
                                    <p:animEffect transition="in" filter="fade">
                                      <p:cBhvr>
                                        <p:cTn id="20" dur="400"/>
                                        <p:tgtEl>
                                          <p:spTgt spid="35"/>
                                        </p:tgtEl>
                                      </p:cBhvr>
                                    </p:animEffect>
                                    <p:anim calcmode="lin" valueType="num">
                                      <p:cBhvr>
                                        <p:cTn id="21" dur="400" fill="hold"/>
                                        <p:tgtEl>
                                          <p:spTgt spid="35"/>
                                        </p:tgtEl>
                                        <p:attrNameLst>
                                          <p:attrName>ppt_x</p:attrName>
                                        </p:attrNameLst>
                                      </p:cBhvr>
                                      <p:tavLst>
                                        <p:tav tm="0">
                                          <p:val>
                                            <p:fltVal val="0.5"/>
                                          </p:val>
                                        </p:tav>
                                        <p:tav tm="100000">
                                          <p:val>
                                            <p:strVal val="#ppt_x"/>
                                          </p:val>
                                        </p:tav>
                                      </p:tavLst>
                                    </p:anim>
                                    <p:anim calcmode="lin" valueType="num">
                                      <p:cBhvr>
                                        <p:cTn id="22" dur="400" fill="hold"/>
                                        <p:tgtEl>
                                          <p:spTgt spid="35"/>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150"/>
                                  </p:stCondLst>
                                  <p:childTnLst>
                                    <p:set>
                                      <p:cBhvr>
                                        <p:cTn id="24" dur="1" fill="hold">
                                          <p:stCondLst>
                                            <p:cond delay="0"/>
                                          </p:stCondLst>
                                        </p:cTn>
                                        <p:tgtEl>
                                          <p:spTgt spid="62"/>
                                        </p:tgtEl>
                                        <p:attrNameLst>
                                          <p:attrName>style.visibility</p:attrName>
                                        </p:attrNameLst>
                                      </p:cBhvr>
                                      <p:to>
                                        <p:strVal val="visible"/>
                                      </p:to>
                                    </p:set>
                                    <p:anim calcmode="lin" valueType="num">
                                      <p:cBhvr>
                                        <p:cTn id="25" dur="400" fill="hold"/>
                                        <p:tgtEl>
                                          <p:spTgt spid="62"/>
                                        </p:tgtEl>
                                        <p:attrNameLst>
                                          <p:attrName>ppt_w</p:attrName>
                                        </p:attrNameLst>
                                      </p:cBhvr>
                                      <p:tavLst>
                                        <p:tav tm="0">
                                          <p:val>
                                            <p:fltVal val="0"/>
                                          </p:val>
                                        </p:tav>
                                        <p:tav tm="100000">
                                          <p:val>
                                            <p:strVal val="#ppt_w"/>
                                          </p:val>
                                        </p:tav>
                                      </p:tavLst>
                                    </p:anim>
                                    <p:anim calcmode="lin" valueType="num">
                                      <p:cBhvr>
                                        <p:cTn id="26" dur="400" fill="hold"/>
                                        <p:tgtEl>
                                          <p:spTgt spid="62"/>
                                        </p:tgtEl>
                                        <p:attrNameLst>
                                          <p:attrName>ppt_h</p:attrName>
                                        </p:attrNameLst>
                                      </p:cBhvr>
                                      <p:tavLst>
                                        <p:tav tm="0">
                                          <p:val>
                                            <p:fltVal val="0"/>
                                          </p:val>
                                        </p:tav>
                                        <p:tav tm="100000">
                                          <p:val>
                                            <p:strVal val="#ppt_h"/>
                                          </p:val>
                                        </p:tav>
                                      </p:tavLst>
                                    </p:anim>
                                    <p:animEffect transition="in" filter="fade">
                                      <p:cBhvr>
                                        <p:cTn id="27" dur="400"/>
                                        <p:tgtEl>
                                          <p:spTgt spid="62"/>
                                        </p:tgtEl>
                                      </p:cBhvr>
                                    </p:animEffect>
                                    <p:anim calcmode="lin" valueType="num">
                                      <p:cBhvr>
                                        <p:cTn id="28" dur="400" fill="hold"/>
                                        <p:tgtEl>
                                          <p:spTgt spid="62"/>
                                        </p:tgtEl>
                                        <p:attrNameLst>
                                          <p:attrName>ppt_x</p:attrName>
                                        </p:attrNameLst>
                                      </p:cBhvr>
                                      <p:tavLst>
                                        <p:tav tm="0">
                                          <p:val>
                                            <p:fltVal val="0.5"/>
                                          </p:val>
                                        </p:tav>
                                        <p:tav tm="100000">
                                          <p:val>
                                            <p:strVal val="#ppt_x"/>
                                          </p:val>
                                        </p:tav>
                                      </p:tavLst>
                                    </p:anim>
                                    <p:anim calcmode="lin" valueType="num">
                                      <p:cBhvr>
                                        <p:cTn id="29" dur="400" fill="hold"/>
                                        <p:tgtEl>
                                          <p:spTgt spid="62"/>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100"/>
                                  </p:stCondLst>
                                  <p:childTnLst>
                                    <p:set>
                                      <p:cBhvr>
                                        <p:cTn id="31" dur="1" fill="hold">
                                          <p:stCondLst>
                                            <p:cond delay="0"/>
                                          </p:stCondLst>
                                        </p:cTn>
                                        <p:tgtEl>
                                          <p:spTgt spid="7"/>
                                        </p:tgtEl>
                                        <p:attrNameLst>
                                          <p:attrName>style.visibility</p:attrName>
                                        </p:attrNameLst>
                                      </p:cBhvr>
                                      <p:to>
                                        <p:strVal val="visible"/>
                                      </p:to>
                                    </p:set>
                                    <p:anim calcmode="lin" valueType="num">
                                      <p:cBhvr>
                                        <p:cTn id="32" dur="400" fill="hold"/>
                                        <p:tgtEl>
                                          <p:spTgt spid="7"/>
                                        </p:tgtEl>
                                        <p:attrNameLst>
                                          <p:attrName>ppt_w</p:attrName>
                                        </p:attrNameLst>
                                      </p:cBhvr>
                                      <p:tavLst>
                                        <p:tav tm="0">
                                          <p:val>
                                            <p:fltVal val="0"/>
                                          </p:val>
                                        </p:tav>
                                        <p:tav tm="100000">
                                          <p:val>
                                            <p:strVal val="#ppt_w"/>
                                          </p:val>
                                        </p:tav>
                                      </p:tavLst>
                                    </p:anim>
                                    <p:anim calcmode="lin" valueType="num">
                                      <p:cBhvr>
                                        <p:cTn id="33" dur="400" fill="hold"/>
                                        <p:tgtEl>
                                          <p:spTgt spid="7"/>
                                        </p:tgtEl>
                                        <p:attrNameLst>
                                          <p:attrName>ppt_h</p:attrName>
                                        </p:attrNameLst>
                                      </p:cBhvr>
                                      <p:tavLst>
                                        <p:tav tm="0">
                                          <p:val>
                                            <p:fltVal val="0"/>
                                          </p:val>
                                        </p:tav>
                                        <p:tav tm="100000">
                                          <p:val>
                                            <p:strVal val="#ppt_h"/>
                                          </p:val>
                                        </p:tav>
                                      </p:tavLst>
                                    </p:anim>
                                    <p:animEffect transition="in" filter="fade">
                                      <p:cBhvr>
                                        <p:cTn id="34" dur="400"/>
                                        <p:tgtEl>
                                          <p:spTgt spid="7"/>
                                        </p:tgtEl>
                                      </p:cBhvr>
                                    </p:animEffect>
                                    <p:anim calcmode="lin" valueType="num">
                                      <p:cBhvr>
                                        <p:cTn id="35" dur="400" fill="hold"/>
                                        <p:tgtEl>
                                          <p:spTgt spid="7"/>
                                        </p:tgtEl>
                                        <p:attrNameLst>
                                          <p:attrName>ppt_x</p:attrName>
                                        </p:attrNameLst>
                                      </p:cBhvr>
                                      <p:tavLst>
                                        <p:tav tm="0">
                                          <p:val>
                                            <p:fltVal val="0.5"/>
                                          </p:val>
                                        </p:tav>
                                        <p:tav tm="100000">
                                          <p:val>
                                            <p:strVal val="#ppt_x"/>
                                          </p:val>
                                        </p:tav>
                                      </p:tavLst>
                                    </p:anim>
                                    <p:anim calcmode="lin" valueType="num">
                                      <p:cBhvr>
                                        <p:cTn id="36" dur="400" fill="hold"/>
                                        <p:tgtEl>
                                          <p:spTgt spid="7"/>
                                        </p:tgtEl>
                                        <p:attrNameLst>
                                          <p:attrName>ppt_y</p:attrName>
                                        </p:attrNameLst>
                                      </p:cBhvr>
                                      <p:tavLst>
                                        <p:tav tm="0">
                                          <p:val>
                                            <p:fltVal val="0.5"/>
                                          </p:val>
                                        </p:tav>
                                        <p:tav tm="100000">
                                          <p:val>
                                            <p:strVal val="#ppt_y"/>
                                          </p:val>
                                        </p:tav>
                                      </p:tavLst>
                                    </p:anim>
                                  </p:childTnLst>
                                </p:cTn>
                              </p:par>
                            </p:childTnLst>
                          </p:cTn>
                        </p:par>
                        <p:par>
                          <p:cTn id="37" fill="hold">
                            <p:stCondLst>
                              <p:cond delay="2025"/>
                            </p:stCondLst>
                            <p:childTnLst>
                              <p:par>
                                <p:cTn id="38" presetID="10" presetClass="entr" presetSubtype="0" fill="hold" grpId="0" nodeType="afterEffect">
                                  <p:stCondLst>
                                    <p:cond delay="25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1000"/>
                                        <p:tgtEl>
                                          <p:spTgt spid="59"/>
                                        </p:tgtEl>
                                      </p:cBhvr>
                                    </p:animEffect>
                                  </p:childTnLst>
                                </p:cTn>
                              </p:par>
                              <p:par>
                                <p:cTn id="41" presetID="10" presetClass="entr" presetSubtype="0" fill="hold" grpId="0" nodeType="withEffect">
                                  <p:stCondLst>
                                    <p:cond delay="25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1000"/>
                                        <p:tgtEl>
                                          <p:spTgt spid="57"/>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58"/>
                                        </p:tgtEl>
                                        <p:attrNameLst>
                                          <p:attrName>style.visibility</p:attrName>
                                        </p:attrNameLst>
                                      </p:cBhvr>
                                      <p:to>
                                        <p:strVal val="visible"/>
                                      </p:to>
                                    </p:set>
                                    <p:animEffect transition="in" filter="fade">
                                      <p:cBhvr>
                                        <p:cTn id="46"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178121" y="728700"/>
            <a:ext cx="3835759" cy="4310375"/>
          </a:xfrm>
          <a:prstGeom prst="rect">
            <a:avLst/>
          </a:prstGeom>
        </p:spPr>
      </p:pic>
      <p:pic>
        <p:nvPicPr>
          <p:cNvPr id="7" name="Picture 6" descr="D:\360data\重要数据\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5880" y="6893528"/>
            <a:ext cx="2700300" cy="6472576"/>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3642444" y="4950638"/>
            <a:ext cx="4907113" cy="1015663"/>
          </a:xfrm>
          <a:prstGeom prst="rect">
            <a:avLst/>
          </a:prstGeom>
          <a:noFill/>
        </p:spPr>
        <p:txBody>
          <a:bodyPr wrap="none" rtlCol="0">
            <a:spAutoFit/>
          </a:bodyPr>
          <a:lstStyle/>
          <a:p>
            <a:pPr algn="ctr"/>
            <a:r>
              <a:rPr lang="zh-CN" altLang="en-US" sz="6000" dirty="0" smtClean="0">
                <a:solidFill>
                  <a:schemeClr val="tx1">
                    <a:lumMod val="75000"/>
                    <a:lumOff val="25000"/>
                  </a:schemeClr>
                </a:solidFill>
                <a:latin typeface="雅痞-简" pitchFamily="2" charset="-122"/>
                <a:ea typeface="雅痞-简" pitchFamily="2" charset="-122"/>
              </a:rPr>
              <a:t>感谢您的聆听</a:t>
            </a:r>
            <a:endParaRPr lang="zh-CN" altLang="en-US" sz="6000" dirty="0">
              <a:solidFill>
                <a:schemeClr val="tx1">
                  <a:lumMod val="75000"/>
                  <a:lumOff val="25000"/>
                </a:schemeClr>
              </a:solidFill>
              <a:latin typeface="雅痞-简" pitchFamily="2" charset="-122"/>
              <a:ea typeface="雅痞-简" pitchFamily="2" charset="-122"/>
            </a:endParaRPr>
          </a:p>
        </p:txBody>
      </p:sp>
    </p:spTree>
    <p:extLst>
      <p:ext uri="{BB962C8B-B14F-4D97-AF65-F5344CB8AC3E}">
        <p14:creationId xmlns:p14="http://schemas.microsoft.com/office/powerpoint/2010/main" val="2918933234"/>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2" presetClass="entr" presetSubtype="4" accel="49333" decel="50667"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ppt_x"/>
                                              </p:val>
                                            </p:tav>
                                            <p:tav tm="100000">
                                              <p:val>
                                                <p:strVal val="#ppt_x"/>
                                              </p:val>
                                            </p:tav>
                                          </p:tavLst>
                                        </p:anim>
                                        <p:anim calcmode="lin" valueType="num">
                                          <p:cBhvr additive="base">
                                            <p:cTn id="14" dur="1000" fill="hold"/>
                                            <p:tgtEl>
                                              <p:spTgt spid="5"/>
                                            </p:tgtEl>
                                            <p:attrNameLst>
                                              <p:attrName>ppt_y</p:attrName>
                                            </p:attrNameLst>
                                          </p:cBhvr>
                                          <p:tavLst>
                                            <p:tav tm="0">
                                              <p:val>
                                                <p:strVal val="1+#ppt_h/2"/>
                                              </p:val>
                                            </p:tav>
                                            <p:tav tm="100000">
                                              <p:val>
                                                <p:strVal val="#ppt_y"/>
                                              </p:val>
                                            </p:tav>
                                          </p:tavLst>
                                        </p:anim>
                                      </p:childTnLst>
                                    </p:cTn>
                                  </p:par>
                                  <p:par>
                                    <p:cTn id="15" presetID="42" presetClass="path" presetSubtype="0" accel="50000" decel="50000" fill="hold" nodeType="withEffect">
                                      <p:stCondLst>
                                        <p:cond delay="0"/>
                                      </p:stCondLst>
                                      <p:childTnLst>
                                        <p:animMotion origin="layout" path="M 4.58333E-6 -3.33333E-6 L 0.00273 -0.58865 " pathEditMode="relative" rAng="0" ptsTypes="AA">
                                          <p:cBhvr>
                                            <p:cTn id="16" dur="1000" fill="hold"/>
                                            <p:tgtEl>
                                              <p:spTgt spid="7"/>
                                            </p:tgtEl>
                                            <p:attrNameLst>
                                              <p:attrName>ppt_x</p:attrName>
                                              <p:attrName>ppt_y</p:attrName>
                                            </p:attrNameLst>
                                          </p:cBhvr>
                                          <p:rCtr x="130" y="-29444"/>
                                        </p:animMotion>
                                      </p:childTnLst>
                                    </p:cTn>
                                  </p:par>
                                  <p:par>
                                    <p:cTn id="17" presetID="2" presetClass="exit" presetSubtype="4" fill="hold" nodeType="withEffect">
                                      <p:stCondLst>
                                        <p:cond delay="1000"/>
                                      </p:stCondLst>
                                      <p:childTnLst>
                                        <p:anim calcmode="lin" valueType="num">
                                          <p:cBhvr additive="base">
                                            <p:cTn id="18" dur="750"/>
                                            <p:tgtEl>
                                              <p:spTgt spid="7"/>
                                            </p:tgtEl>
                                            <p:attrNameLst>
                                              <p:attrName>ppt_x</p:attrName>
                                            </p:attrNameLst>
                                          </p:cBhvr>
                                          <p:tavLst>
                                            <p:tav tm="0">
                                              <p:val>
                                                <p:strVal val="ppt_x"/>
                                              </p:val>
                                            </p:tav>
                                            <p:tav tm="100000">
                                              <p:val>
                                                <p:strVal val="ppt_x"/>
                                              </p:val>
                                            </p:tav>
                                          </p:tavLst>
                                        </p:anim>
                                        <p:anim calcmode="lin" valueType="num">
                                          <p:cBhvr additive="base">
                                            <p:cTn id="19" dur="750"/>
                                            <p:tgtEl>
                                              <p:spTgt spid="7"/>
                                            </p:tgtEl>
                                            <p:attrNameLst>
                                              <p:attrName>ppt_y</p:attrName>
                                            </p:attrNameLst>
                                          </p:cBhvr>
                                          <p:tavLst>
                                            <p:tav tm="0">
                                              <p:val>
                                                <p:strVal val="ppt_y"/>
                                              </p:val>
                                            </p:tav>
                                            <p:tav tm="100000">
                                              <p:val>
                                                <p:strVal val="1+ppt_h/2"/>
                                              </p:val>
                                            </p:tav>
                                          </p:tavLst>
                                        </p:anim>
                                        <p:set>
                                          <p:cBhvr>
                                            <p:cTn id="20" dur="1" fill="hold">
                                              <p:stCondLst>
                                                <p:cond delay="749"/>
                                              </p:stCondLst>
                                            </p:cTn>
                                            <p:tgtEl>
                                              <p:spTgt spid="7"/>
                                            </p:tgtEl>
                                            <p:attrNameLst>
                                              <p:attrName>style.visibility</p:attrName>
                                            </p:attrNameLst>
                                          </p:cBhvr>
                                          <p:to>
                                            <p:strVal val="hidden"/>
                                          </p:to>
                                        </p:set>
                                      </p:childTnLst>
                                    </p:cTn>
                                  </p:par>
                                  <p:par>
                                    <p:cTn id="21" presetID="8" presetClass="emph" presetSubtype="0" fill="hold" nodeType="withEffect">
                                      <p:stCondLst>
                                        <p:cond delay="0"/>
                                      </p:stCondLst>
                                      <p:childTnLst>
                                        <p:animRot by="21600000">
                                          <p:cBhvr>
                                            <p:cTn id="22" dur="3250" fill="hold"/>
                                            <p:tgtEl>
                                              <p:spTgt spid="5"/>
                                            </p:tgtEl>
                                            <p:attrNameLst>
                                              <p:attrName>r</p:attrName>
                                            </p:attrNameLst>
                                          </p:cBhvr>
                                        </p:animRot>
                                      </p:childTnLst>
                                    </p:cTn>
                                  </p:par>
                                  <p:par>
                                    <p:cTn id="23" presetID="2" presetClass="entr" presetSubtype="4" fill="hold" grpId="0" nodeType="withEffect" p14:presetBounceEnd="62000">
                                      <p:stCondLst>
                                        <p:cond delay="175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14:bounceEnd="62000">
                                          <p:cBhvr additive="base">
                                            <p:cTn id="25" dur="750" fill="hold"/>
                                            <p:tgtEl>
                                              <p:spTgt spid="8"/>
                                            </p:tgtEl>
                                            <p:attrNameLst>
                                              <p:attrName>ppt_x</p:attrName>
                                            </p:attrNameLst>
                                          </p:cBhvr>
                                          <p:tavLst>
                                            <p:tav tm="0">
                                              <p:val>
                                                <p:strVal val="#ppt_x"/>
                                              </p:val>
                                            </p:tav>
                                            <p:tav tm="100000">
                                              <p:val>
                                                <p:strVal val="#ppt_x"/>
                                              </p:val>
                                            </p:tav>
                                          </p:tavLst>
                                        </p:anim>
                                        <p:anim calcmode="lin" valueType="num" p14:bounceEnd="62000">
                                          <p:cBhvr additive="base">
                                            <p:cTn id="26"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2" presetClass="entr" presetSubtype="4" accel="49333" decel="50667"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ppt_x"/>
                                              </p:val>
                                            </p:tav>
                                            <p:tav tm="100000">
                                              <p:val>
                                                <p:strVal val="#ppt_x"/>
                                              </p:val>
                                            </p:tav>
                                          </p:tavLst>
                                        </p:anim>
                                        <p:anim calcmode="lin" valueType="num">
                                          <p:cBhvr additive="base">
                                            <p:cTn id="14" dur="1000" fill="hold"/>
                                            <p:tgtEl>
                                              <p:spTgt spid="5"/>
                                            </p:tgtEl>
                                            <p:attrNameLst>
                                              <p:attrName>ppt_y</p:attrName>
                                            </p:attrNameLst>
                                          </p:cBhvr>
                                          <p:tavLst>
                                            <p:tav tm="0">
                                              <p:val>
                                                <p:strVal val="1+#ppt_h/2"/>
                                              </p:val>
                                            </p:tav>
                                            <p:tav tm="100000">
                                              <p:val>
                                                <p:strVal val="#ppt_y"/>
                                              </p:val>
                                            </p:tav>
                                          </p:tavLst>
                                        </p:anim>
                                      </p:childTnLst>
                                    </p:cTn>
                                  </p:par>
                                  <p:par>
                                    <p:cTn id="15" presetID="42" presetClass="path" presetSubtype="0" accel="50000" decel="50000" fill="hold" nodeType="withEffect">
                                      <p:stCondLst>
                                        <p:cond delay="0"/>
                                      </p:stCondLst>
                                      <p:childTnLst>
                                        <p:animMotion origin="layout" path="M 4.58333E-6 -3.33333E-6 L 0.00273 -0.58865 " pathEditMode="relative" rAng="0" ptsTypes="AA">
                                          <p:cBhvr>
                                            <p:cTn id="16" dur="1000" fill="hold"/>
                                            <p:tgtEl>
                                              <p:spTgt spid="7"/>
                                            </p:tgtEl>
                                            <p:attrNameLst>
                                              <p:attrName>ppt_x</p:attrName>
                                              <p:attrName>ppt_y</p:attrName>
                                            </p:attrNameLst>
                                          </p:cBhvr>
                                          <p:rCtr x="130" y="-29444"/>
                                        </p:animMotion>
                                      </p:childTnLst>
                                    </p:cTn>
                                  </p:par>
                                  <p:par>
                                    <p:cTn id="17" presetID="2" presetClass="exit" presetSubtype="4" fill="hold" nodeType="withEffect">
                                      <p:stCondLst>
                                        <p:cond delay="1000"/>
                                      </p:stCondLst>
                                      <p:childTnLst>
                                        <p:anim calcmode="lin" valueType="num">
                                          <p:cBhvr additive="base">
                                            <p:cTn id="18" dur="750"/>
                                            <p:tgtEl>
                                              <p:spTgt spid="7"/>
                                            </p:tgtEl>
                                            <p:attrNameLst>
                                              <p:attrName>ppt_x</p:attrName>
                                            </p:attrNameLst>
                                          </p:cBhvr>
                                          <p:tavLst>
                                            <p:tav tm="0">
                                              <p:val>
                                                <p:strVal val="ppt_x"/>
                                              </p:val>
                                            </p:tav>
                                            <p:tav tm="100000">
                                              <p:val>
                                                <p:strVal val="ppt_x"/>
                                              </p:val>
                                            </p:tav>
                                          </p:tavLst>
                                        </p:anim>
                                        <p:anim calcmode="lin" valueType="num">
                                          <p:cBhvr additive="base">
                                            <p:cTn id="19" dur="750"/>
                                            <p:tgtEl>
                                              <p:spTgt spid="7"/>
                                            </p:tgtEl>
                                            <p:attrNameLst>
                                              <p:attrName>ppt_y</p:attrName>
                                            </p:attrNameLst>
                                          </p:cBhvr>
                                          <p:tavLst>
                                            <p:tav tm="0">
                                              <p:val>
                                                <p:strVal val="ppt_y"/>
                                              </p:val>
                                            </p:tav>
                                            <p:tav tm="100000">
                                              <p:val>
                                                <p:strVal val="1+ppt_h/2"/>
                                              </p:val>
                                            </p:tav>
                                          </p:tavLst>
                                        </p:anim>
                                        <p:set>
                                          <p:cBhvr>
                                            <p:cTn id="20" dur="1" fill="hold">
                                              <p:stCondLst>
                                                <p:cond delay="749"/>
                                              </p:stCondLst>
                                            </p:cTn>
                                            <p:tgtEl>
                                              <p:spTgt spid="7"/>
                                            </p:tgtEl>
                                            <p:attrNameLst>
                                              <p:attrName>style.visibility</p:attrName>
                                            </p:attrNameLst>
                                          </p:cBhvr>
                                          <p:to>
                                            <p:strVal val="hidden"/>
                                          </p:to>
                                        </p:set>
                                      </p:childTnLst>
                                    </p:cTn>
                                  </p:par>
                                  <p:par>
                                    <p:cTn id="21" presetID="8" presetClass="emph" presetSubtype="0" fill="hold" nodeType="withEffect">
                                      <p:stCondLst>
                                        <p:cond delay="0"/>
                                      </p:stCondLst>
                                      <p:childTnLst>
                                        <p:animRot by="21600000">
                                          <p:cBhvr>
                                            <p:cTn id="22" dur="3250" fill="hold"/>
                                            <p:tgtEl>
                                              <p:spTgt spid="5"/>
                                            </p:tgtEl>
                                            <p:attrNameLst>
                                              <p:attrName>r</p:attrName>
                                            </p:attrNameLst>
                                          </p:cBhvr>
                                        </p:animRot>
                                      </p:childTnLst>
                                    </p:cTn>
                                  </p:par>
                                  <p:par>
                                    <p:cTn id="23" presetID="2" presetClass="entr" presetSubtype="4" fill="hold" grpId="0" nodeType="withEffect">
                                      <p:stCondLst>
                                        <p:cond delay="175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additive="base">
                                            <p:cTn id="25" dur="750" fill="hold"/>
                                            <p:tgtEl>
                                              <p:spTgt spid="8"/>
                                            </p:tgtEl>
                                            <p:attrNameLst>
                                              <p:attrName>ppt_x</p:attrName>
                                            </p:attrNameLst>
                                          </p:cBhvr>
                                          <p:tavLst>
                                            <p:tav tm="0">
                                              <p:val>
                                                <p:strVal val="#ppt_x"/>
                                              </p:val>
                                            </p:tav>
                                            <p:tav tm="100000">
                                              <p:val>
                                                <p:strVal val="#ppt_x"/>
                                              </p:val>
                                            </p:tav>
                                          </p:tavLst>
                                        </p:anim>
                                        <p:anim calcmode="lin" valueType="num">
                                          <p:cBhvr additive="base">
                                            <p:cTn id="26"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60000">
            <a:off x="5225559" y="748065"/>
            <a:ext cx="6973186" cy="6242104"/>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480613" y="1296422"/>
            <a:ext cx="3995840" cy="5759367"/>
          </a:xfrm>
          <a:prstGeom prst="rect">
            <a:avLst/>
          </a:prstGeom>
          <a:effectLst>
            <a:outerShdw blurRad="190500" dist="241300" dir="2700000" algn="tl" rotWithShape="0">
              <a:prstClr val="black">
                <a:alpha val="40000"/>
              </a:prstClr>
            </a:outerShdw>
          </a:effectLst>
        </p:spPr>
      </p:pic>
      <p:sp>
        <p:nvSpPr>
          <p:cNvPr id="5" name="文本框 4"/>
          <p:cNvSpPr txBox="1"/>
          <p:nvPr/>
        </p:nvSpPr>
        <p:spPr>
          <a:xfrm>
            <a:off x="921197" y="551381"/>
            <a:ext cx="2076209" cy="646331"/>
          </a:xfrm>
          <a:prstGeom prst="rect">
            <a:avLst/>
          </a:prstGeom>
          <a:noFill/>
        </p:spPr>
        <p:txBody>
          <a:bodyPr wrap="none" rtlCol="0">
            <a:spAutoFit/>
          </a:bodyPr>
          <a:lstStyle/>
          <a:p>
            <a:r>
              <a:rPr lang="zh-CN" altLang="en-US" sz="3600" b="1" dirty="0" smtClean="0">
                <a:solidFill>
                  <a:schemeClr val="tx1">
                    <a:lumMod val="75000"/>
                    <a:lumOff val="25000"/>
                  </a:schemeClr>
                </a:solidFill>
                <a:latin typeface="雅痞-简" pitchFamily="2" charset="-122"/>
                <a:ea typeface="雅痞-简" pitchFamily="2" charset="-122"/>
              </a:rPr>
              <a:t>公司概述</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6" name="TextBox 15"/>
          <p:cNvSpPr txBox="1"/>
          <p:nvPr/>
        </p:nvSpPr>
        <p:spPr>
          <a:xfrm>
            <a:off x="1013585" y="1313172"/>
            <a:ext cx="4158035"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smtClean="0">
                <a:sym typeface="微软雅黑" pitchFamily="34" charset="-122"/>
              </a:rPr>
              <a:t>在此</a:t>
            </a:r>
            <a:r>
              <a:rPr lang="zh-CN" altLang="en-US" dirty="0">
                <a:sym typeface="微软雅黑" pitchFamily="34" charset="-122"/>
              </a:rPr>
              <a:t>录入上述图表的描述说明。右键点击图片选择设置图片格式可直接替换图片。您可以点击文字框输入您的描述说明，或者通过复制粘贴，在此录入您的描述说明。</a:t>
            </a:r>
            <a:endParaRPr lang="en-US" altLang="zh-CN" dirty="0">
              <a:sym typeface="微软雅黑" pitchFamily="34" charset="-122"/>
            </a:endParaRPr>
          </a:p>
        </p:txBody>
      </p:sp>
      <p:sp>
        <p:nvSpPr>
          <p:cNvPr id="8" name="矩形 7"/>
          <p:cNvSpPr/>
          <p:nvPr/>
        </p:nvSpPr>
        <p:spPr>
          <a:xfrm>
            <a:off x="1012440" y="2887253"/>
            <a:ext cx="2372737" cy="400101"/>
          </a:xfrm>
          <a:prstGeom prst="rect">
            <a:avLst/>
          </a:prstGeom>
        </p:spPr>
        <p:txBody>
          <a:bodyPr wrap="square" lIns="91431" tIns="45716" rIns="91431" bIns="45716">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旗下分支机构</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9" name="矩形 47"/>
          <p:cNvSpPr>
            <a:spLocks noChangeArrowheads="1"/>
          </p:cNvSpPr>
          <p:nvPr/>
        </p:nvSpPr>
        <p:spPr bwMode="auto">
          <a:xfrm>
            <a:off x="1012440" y="3255964"/>
            <a:ext cx="309500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a:t>
            </a:r>
            <a:r>
              <a:rPr lang="zh-CN" altLang="en-US" sz="1400" dirty="0" smtClean="0">
                <a:solidFill>
                  <a:schemeClr val="tx1">
                    <a:lumMod val="75000"/>
                    <a:lumOff val="25000"/>
                  </a:schemeClr>
                </a:solidFill>
                <a:sym typeface="微软雅黑" pitchFamily="34" charset="-122"/>
              </a:rPr>
              <a:t>录入图表的综合描述</a:t>
            </a:r>
            <a:r>
              <a:rPr lang="zh-CN" altLang="en-US" sz="1400" dirty="0">
                <a:solidFill>
                  <a:schemeClr val="tx1">
                    <a:lumMod val="75000"/>
                    <a:lumOff val="25000"/>
                  </a:schemeClr>
                </a:solidFill>
                <a:sym typeface="微软雅黑" pitchFamily="34" charset="-122"/>
              </a:rPr>
              <a:t>说明，在此</a:t>
            </a:r>
            <a:r>
              <a:rPr lang="zh-CN" altLang="en-US" sz="1400" dirty="0" smtClean="0">
                <a:solidFill>
                  <a:schemeClr val="tx1">
                    <a:lumMod val="75000"/>
                    <a:lumOff val="25000"/>
                  </a:schemeClr>
                </a:solidFill>
                <a:sym typeface="微软雅黑" pitchFamily="34" charset="-122"/>
              </a:rPr>
              <a:t>录入图表的综合描述说明。</a:t>
            </a:r>
            <a:endParaRPr lang="zh-CN" altLang="en-US" sz="1400" dirty="0">
              <a:solidFill>
                <a:schemeClr val="tx1">
                  <a:lumMod val="75000"/>
                  <a:lumOff val="25000"/>
                </a:schemeClr>
              </a:solidFill>
              <a:sym typeface="微软雅黑" pitchFamily="34" charset="-122"/>
            </a:endParaRPr>
          </a:p>
        </p:txBody>
      </p:sp>
      <p:sp>
        <p:nvSpPr>
          <p:cNvPr id="10" name="矩形 9"/>
          <p:cNvSpPr/>
          <p:nvPr/>
        </p:nvSpPr>
        <p:spPr>
          <a:xfrm>
            <a:off x="1012440" y="4063644"/>
            <a:ext cx="2372737" cy="400101"/>
          </a:xfrm>
          <a:prstGeom prst="rect">
            <a:avLst/>
          </a:prstGeom>
        </p:spPr>
        <p:txBody>
          <a:bodyPr wrap="square" lIns="91431" tIns="45716" rIns="91431" bIns="45716">
            <a:spAutoFit/>
          </a:bodyPr>
          <a:lstStyle/>
          <a:p>
            <a:r>
              <a:rPr lang="zh-CN" altLang="en-US" sz="2000" b="1" dirty="0">
                <a:solidFill>
                  <a:schemeClr val="tx1">
                    <a:lumMod val="75000"/>
                    <a:lumOff val="25000"/>
                  </a:schemeClr>
                </a:solidFill>
                <a:latin typeface="微软雅黑" pitchFamily="34" charset="-122"/>
                <a:ea typeface="微软雅黑" pitchFamily="34" charset="-122"/>
              </a:rPr>
              <a:t>拥有</a:t>
            </a:r>
            <a:r>
              <a:rPr lang="zh-CN" altLang="en-US" sz="2000" b="1" dirty="0" smtClean="0">
                <a:solidFill>
                  <a:schemeClr val="tx1">
                    <a:lumMod val="75000"/>
                    <a:lumOff val="25000"/>
                  </a:schemeClr>
                </a:solidFill>
                <a:latin typeface="微软雅黑" pitchFamily="34" charset="-122"/>
                <a:ea typeface="微软雅黑" pitchFamily="34" charset="-122"/>
              </a:rPr>
              <a:t>员工数量</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1" name="矩形 47"/>
          <p:cNvSpPr>
            <a:spLocks noChangeArrowheads="1"/>
          </p:cNvSpPr>
          <p:nvPr/>
        </p:nvSpPr>
        <p:spPr bwMode="auto">
          <a:xfrm>
            <a:off x="1012440" y="4432355"/>
            <a:ext cx="306619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a:t>
            </a:r>
            <a:r>
              <a:rPr lang="zh-CN" altLang="en-US" sz="1400" dirty="0" smtClean="0">
                <a:solidFill>
                  <a:schemeClr val="tx1">
                    <a:lumMod val="75000"/>
                    <a:lumOff val="25000"/>
                  </a:schemeClr>
                </a:solidFill>
                <a:sym typeface="微软雅黑" pitchFamily="34" charset="-122"/>
              </a:rPr>
              <a:t>录入图表的综合描述</a:t>
            </a:r>
            <a:r>
              <a:rPr lang="zh-CN" altLang="en-US" sz="1400" dirty="0">
                <a:solidFill>
                  <a:schemeClr val="tx1">
                    <a:lumMod val="75000"/>
                    <a:lumOff val="25000"/>
                  </a:schemeClr>
                </a:solidFill>
                <a:sym typeface="微软雅黑" pitchFamily="34" charset="-122"/>
              </a:rPr>
              <a:t>说明，在此</a:t>
            </a:r>
            <a:r>
              <a:rPr lang="zh-CN" altLang="en-US" sz="1400" dirty="0" smtClean="0">
                <a:solidFill>
                  <a:schemeClr val="tx1">
                    <a:lumMod val="75000"/>
                    <a:lumOff val="25000"/>
                  </a:schemeClr>
                </a:solidFill>
                <a:sym typeface="微软雅黑" pitchFamily="34" charset="-122"/>
              </a:rPr>
              <a:t>录入图表的综合描述说明。</a:t>
            </a:r>
            <a:endParaRPr lang="zh-CN" altLang="en-US" sz="1400" dirty="0">
              <a:solidFill>
                <a:schemeClr val="tx1">
                  <a:lumMod val="75000"/>
                  <a:lumOff val="25000"/>
                </a:schemeClr>
              </a:solidFill>
              <a:sym typeface="微软雅黑" pitchFamily="34" charset="-122"/>
            </a:endParaRPr>
          </a:p>
        </p:txBody>
      </p:sp>
      <p:sp>
        <p:nvSpPr>
          <p:cNvPr id="12" name="矩形 11"/>
          <p:cNvSpPr/>
          <p:nvPr/>
        </p:nvSpPr>
        <p:spPr>
          <a:xfrm>
            <a:off x="1012440" y="5240036"/>
            <a:ext cx="2372737" cy="400101"/>
          </a:xfrm>
          <a:prstGeom prst="rect">
            <a:avLst/>
          </a:prstGeom>
        </p:spPr>
        <p:txBody>
          <a:bodyPr wrap="square" lIns="91431" tIns="45716" rIns="91431" bIns="45716">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未来发展方向</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3" name="矩形 47"/>
          <p:cNvSpPr>
            <a:spLocks noChangeArrowheads="1"/>
          </p:cNvSpPr>
          <p:nvPr/>
        </p:nvSpPr>
        <p:spPr bwMode="auto">
          <a:xfrm>
            <a:off x="1012440" y="5608747"/>
            <a:ext cx="306619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a:t>
            </a:r>
            <a:r>
              <a:rPr lang="zh-CN" altLang="en-US" sz="1400" dirty="0" smtClean="0">
                <a:solidFill>
                  <a:schemeClr val="tx1">
                    <a:lumMod val="75000"/>
                    <a:lumOff val="25000"/>
                  </a:schemeClr>
                </a:solidFill>
                <a:sym typeface="微软雅黑" pitchFamily="34" charset="-122"/>
              </a:rPr>
              <a:t>录入图表的综合描述</a:t>
            </a:r>
            <a:r>
              <a:rPr lang="zh-CN" altLang="en-US" sz="1400" dirty="0">
                <a:solidFill>
                  <a:schemeClr val="tx1">
                    <a:lumMod val="75000"/>
                    <a:lumOff val="25000"/>
                  </a:schemeClr>
                </a:solidFill>
                <a:sym typeface="微软雅黑" pitchFamily="34" charset="-122"/>
              </a:rPr>
              <a:t>说明，在此</a:t>
            </a:r>
            <a:r>
              <a:rPr lang="zh-CN" altLang="en-US" sz="1400" dirty="0" smtClean="0">
                <a:solidFill>
                  <a:schemeClr val="tx1">
                    <a:lumMod val="75000"/>
                    <a:lumOff val="25000"/>
                  </a:schemeClr>
                </a:solidFill>
                <a:sym typeface="微软雅黑" pitchFamily="34" charset="-122"/>
              </a:rPr>
              <a:t>录入图表的综合描述说明。</a:t>
            </a:r>
            <a:endParaRPr lang="zh-CN" altLang="en-US" sz="1400" dirty="0">
              <a:solidFill>
                <a:schemeClr val="tx1">
                  <a:lumMod val="75000"/>
                  <a:lumOff val="25000"/>
                </a:schemeClr>
              </a:solidFill>
              <a:sym typeface="微软雅黑" pitchFamily="34" charset="-122"/>
            </a:endParaRPr>
          </a:p>
        </p:txBody>
      </p:sp>
    </p:spTree>
    <p:extLst>
      <p:ext uri="{BB962C8B-B14F-4D97-AF65-F5344CB8AC3E}">
        <p14:creationId xmlns:p14="http://schemas.microsoft.com/office/powerpoint/2010/main" val="170619923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5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Scale>
                                      <p:cBhvr>
                                        <p:cTn id="12"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
                                        </p:tgtEl>
                                        <p:attrNameLst>
                                          <p:attrName>ppt_x</p:attrName>
                                          <p:attrName>ppt_y</p:attrName>
                                        </p:attrNameLst>
                                      </p:cBhvr>
                                    </p:animMotion>
                                    <p:animEffect transition="in" filter="fade">
                                      <p:cBhvr>
                                        <p:cTn id="14" dur="1000"/>
                                        <p:tgtEl>
                                          <p:spTgt spid="2"/>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iterate type="lt">
                                    <p:tmPct val="8000"/>
                                  </p:iterate>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par>
                          <p:cTn id="26" fill="hold">
                            <p:stCondLst>
                              <p:cond delay="4880"/>
                            </p:stCondLst>
                            <p:childTnLst>
                              <p:par>
                                <p:cTn id="27" presetID="30" presetClass="entr" presetSubtype="0" fill="hold" grpId="0" nodeType="afterEffect">
                                  <p:stCondLst>
                                    <p:cond delay="150"/>
                                  </p:stCondLst>
                                  <p:iterate type="lt">
                                    <p:tmPct val="10000"/>
                                  </p:iterate>
                                  <p:childTnLst>
                                    <p:set>
                                      <p:cBhvr>
                                        <p:cTn id="28" dur="1" fill="hold">
                                          <p:stCondLst>
                                            <p:cond delay="0"/>
                                          </p:stCondLst>
                                        </p:cTn>
                                        <p:tgtEl>
                                          <p:spTgt spid="8"/>
                                        </p:tgtEl>
                                        <p:attrNameLst>
                                          <p:attrName>style.visibility</p:attrName>
                                        </p:attrNameLst>
                                      </p:cBhvr>
                                      <p:to>
                                        <p:strVal val="visible"/>
                                      </p:to>
                                    </p:set>
                                    <p:animEffect transition="in" filter="fade">
                                      <p:cBhvr>
                                        <p:cTn id="29" dur="480" decel="100000"/>
                                        <p:tgtEl>
                                          <p:spTgt spid="8"/>
                                        </p:tgtEl>
                                      </p:cBhvr>
                                    </p:animEffect>
                                    <p:anim calcmode="lin" valueType="num">
                                      <p:cBhvr>
                                        <p:cTn id="30" dur="480" decel="100000" fill="hold"/>
                                        <p:tgtEl>
                                          <p:spTgt spid="8"/>
                                        </p:tgtEl>
                                        <p:attrNameLst>
                                          <p:attrName>style.rotation</p:attrName>
                                        </p:attrNameLst>
                                      </p:cBhvr>
                                      <p:tavLst>
                                        <p:tav tm="0">
                                          <p:val>
                                            <p:fltVal val="-90"/>
                                          </p:val>
                                        </p:tav>
                                        <p:tav tm="100000">
                                          <p:val>
                                            <p:fltVal val="0"/>
                                          </p:val>
                                        </p:tav>
                                      </p:tavLst>
                                    </p:anim>
                                    <p:anim calcmode="lin" valueType="num">
                                      <p:cBhvr>
                                        <p:cTn id="31" dur="480" decel="100000" fill="hold"/>
                                        <p:tgtEl>
                                          <p:spTgt spid="8"/>
                                        </p:tgtEl>
                                        <p:attrNameLst>
                                          <p:attrName>ppt_x</p:attrName>
                                        </p:attrNameLst>
                                      </p:cBhvr>
                                      <p:tavLst>
                                        <p:tav tm="0">
                                          <p:val>
                                            <p:strVal val="#ppt_x+0.4"/>
                                          </p:val>
                                        </p:tav>
                                        <p:tav tm="100000">
                                          <p:val>
                                            <p:strVal val="#ppt_x-0.05"/>
                                          </p:val>
                                        </p:tav>
                                      </p:tavLst>
                                    </p:anim>
                                    <p:anim calcmode="lin" valueType="num">
                                      <p:cBhvr>
                                        <p:cTn id="32" dur="480" decel="100000" fill="hold"/>
                                        <p:tgtEl>
                                          <p:spTgt spid="8"/>
                                        </p:tgtEl>
                                        <p:attrNameLst>
                                          <p:attrName>ppt_y</p:attrName>
                                        </p:attrNameLst>
                                      </p:cBhvr>
                                      <p:tavLst>
                                        <p:tav tm="0">
                                          <p:val>
                                            <p:strVal val="#ppt_y-0.4"/>
                                          </p:val>
                                        </p:tav>
                                        <p:tav tm="100000">
                                          <p:val>
                                            <p:strVal val="#ppt_y+0.1"/>
                                          </p:val>
                                        </p:tav>
                                      </p:tavLst>
                                    </p:anim>
                                    <p:anim calcmode="lin" valueType="num">
                                      <p:cBhvr>
                                        <p:cTn id="33" dur="120" accel="100000" fill="hold">
                                          <p:stCondLst>
                                            <p:cond delay="480"/>
                                          </p:stCondLst>
                                        </p:cTn>
                                        <p:tgtEl>
                                          <p:spTgt spid="8"/>
                                        </p:tgtEl>
                                        <p:attrNameLst>
                                          <p:attrName>ppt_x</p:attrName>
                                        </p:attrNameLst>
                                      </p:cBhvr>
                                      <p:tavLst>
                                        <p:tav tm="0">
                                          <p:val>
                                            <p:strVal val="#ppt_x-0.05"/>
                                          </p:val>
                                        </p:tav>
                                        <p:tav tm="100000">
                                          <p:val>
                                            <p:strVal val="#ppt_x"/>
                                          </p:val>
                                        </p:tav>
                                      </p:tavLst>
                                    </p:anim>
                                    <p:anim calcmode="lin" valueType="num">
                                      <p:cBhvr>
                                        <p:cTn id="34" dur="120" accel="100000" fill="hold">
                                          <p:stCondLst>
                                            <p:cond delay="480"/>
                                          </p:stCondLst>
                                        </p:cTn>
                                        <p:tgtEl>
                                          <p:spTgt spid="8"/>
                                        </p:tgtEl>
                                        <p:attrNameLst>
                                          <p:attrName>ppt_y</p:attrName>
                                        </p:attrNameLst>
                                      </p:cBhvr>
                                      <p:tavLst>
                                        <p:tav tm="0">
                                          <p:val>
                                            <p:strVal val="#ppt_y+0.1"/>
                                          </p:val>
                                        </p:tav>
                                        <p:tav tm="100000">
                                          <p:val>
                                            <p:strVal val="#ppt_y"/>
                                          </p:val>
                                        </p:tav>
                                      </p:tavLst>
                                    </p:anim>
                                  </p:childTnLst>
                                </p:cTn>
                              </p:par>
                            </p:childTnLst>
                          </p:cTn>
                        </p:par>
                        <p:par>
                          <p:cTn id="35" fill="hold">
                            <p:stCondLst>
                              <p:cond delay="5930"/>
                            </p:stCondLst>
                            <p:childTnLst>
                              <p:par>
                                <p:cTn id="36" presetID="14" presetClass="entr" presetSubtype="1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randombar(horizontal)">
                                      <p:cBhvr>
                                        <p:cTn id="38" dur="400"/>
                                        <p:tgtEl>
                                          <p:spTgt spid="9"/>
                                        </p:tgtEl>
                                      </p:cBhvr>
                                    </p:animEffect>
                                  </p:childTnLst>
                                </p:cTn>
                              </p:par>
                            </p:childTnLst>
                          </p:cTn>
                        </p:par>
                        <p:par>
                          <p:cTn id="39" fill="hold">
                            <p:stCondLst>
                              <p:cond delay="6330"/>
                            </p:stCondLst>
                            <p:childTnLst>
                              <p:par>
                                <p:cTn id="40" presetID="30" presetClass="entr" presetSubtype="0" fill="hold" grpId="0" nodeType="afterEffect">
                                  <p:stCondLst>
                                    <p:cond delay="150"/>
                                  </p:stCondLst>
                                  <p:iterate type="lt">
                                    <p:tmPct val="10000"/>
                                  </p:iterate>
                                  <p:childTnLst>
                                    <p:set>
                                      <p:cBhvr>
                                        <p:cTn id="41" dur="1" fill="hold">
                                          <p:stCondLst>
                                            <p:cond delay="0"/>
                                          </p:stCondLst>
                                        </p:cTn>
                                        <p:tgtEl>
                                          <p:spTgt spid="10"/>
                                        </p:tgtEl>
                                        <p:attrNameLst>
                                          <p:attrName>style.visibility</p:attrName>
                                        </p:attrNameLst>
                                      </p:cBhvr>
                                      <p:to>
                                        <p:strVal val="visible"/>
                                      </p:to>
                                    </p:set>
                                    <p:animEffect transition="in" filter="fade">
                                      <p:cBhvr>
                                        <p:cTn id="42" dur="480" decel="100000"/>
                                        <p:tgtEl>
                                          <p:spTgt spid="10"/>
                                        </p:tgtEl>
                                      </p:cBhvr>
                                    </p:animEffect>
                                    <p:anim calcmode="lin" valueType="num">
                                      <p:cBhvr>
                                        <p:cTn id="43" dur="480" decel="100000" fill="hold"/>
                                        <p:tgtEl>
                                          <p:spTgt spid="10"/>
                                        </p:tgtEl>
                                        <p:attrNameLst>
                                          <p:attrName>style.rotation</p:attrName>
                                        </p:attrNameLst>
                                      </p:cBhvr>
                                      <p:tavLst>
                                        <p:tav tm="0">
                                          <p:val>
                                            <p:fltVal val="-90"/>
                                          </p:val>
                                        </p:tav>
                                        <p:tav tm="100000">
                                          <p:val>
                                            <p:fltVal val="0"/>
                                          </p:val>
                                        </p:tav>
                                      </p:tavLst>
                                    </p:anim>
                                    <p:anim calcmode="lin" valueType="num">
                                      <p:cBhvr>
                                        <p:cTn id="44" dur="480" decel="100000" fill="hold"/>
                                        <p:tgtEl>
                                          <p:spTgt spid="10"/>
                                        </p:tgtEl>
                                        <p:attrNameLst>
                                          <p:attrName>ppt_x</p:attrName>
                                        </p:attrNameLst>
                                      </p:cBhvr>
                                      <p:tavLst>
                                        <p:tav tm="0">
                                          <p:val>
                                            <p:strVal val="#ppt_x+0.4"/>
                                          </p:val>
                                        </p:tav>
                                        <p:tav tm="100000">
                                          <p:val>
                                            <p:strVal val="#ppt_x-0.05"/>
                                          </p:val>
                                        </p:tav>
                                      </p:tavLst>
                                    </p:anim>
                                    <p:anim calcmode="lin" valueType="num">
                                      <p:cBhvr>
                                        <p:cTn id="45" dur="480" decel="100000" fill="hold"/>
                                        <p:tgtEl>
                                          <p:spTgt spid="10"/>
                                        </p:tgtEl>
                                        <p:attrNameLst>
                                          <p:attrName>ppt_y</p:attrName>
                                        </p:attrNameLst>
                                      </p:cBhvr>
                                      <p:tavLst>
                                        <p:tav tm="0">
                                          <p:val>
                                            <p:strVal val="#ppt_y-0.4"/>
                                          </p:val>
                                        </p:tav>
                                        <p:tav tm="100000">
                                          <p:val>
                                            <p:strVal val="#ppt_y+0.1"/>
                                          </p:val>
                                        </p:tav>
                                      </p:tavLst>
                                    </p:anim>
                                    <p:anim calcmode="lin" valueType="num">
                                      <p:cBhvr>
                                        <p:cTn id="46" dur="120" accel="100000" fill="hold">
                                          <p:stCondLst>
                                            <p:cond delay="480"/>
                                          </p:stCondLst>
                                        </p:cTn>
                                        <p:tgtEl>
                                          <p:spTgt spid="10"/>
                                        </p:tgtEl>
                                        <p:attrNameLst>
                                          <p:attrName>ppt_x</p:attrName>
                                        </p:attrNameLst>
                                      </p:cBhvr>
                                      <p:tavLst>
                                        <p:tav tm="0">
                                          <p:val>
                                            <p:strVal val="#ppt_x-0.05"/>
                                          </p:val>
                                        </p:tav>
                                        <p:tav tm="100000">
                                          <p:val>
                                            <p:strVal val="#ppt_x"/>
                                          </p:val>
                                        </p:tav>
                                      </p:tavLst>
                                    </p:anim>
                                    <p:anim calcmode="lin" valueType="num">
                                      <p:cBhvr>
                                        <p:cTn id="47" dur="120" accel="100000" fill="hold">
                                          <p:stCondLst>
                                            <p:cond delay="480"/>
                                          </p:stCondLst>
                                        </p:cTn>
                                        <p:tgtEl>
                                          <p:spTgt spid="10"/>
                                        </p:tgtEl>
                                        <p:attrNameLst>
                                          <p:attrName>ppt_y</p:attrName>
                                        </p:attrNameLst>
                                      </p:cBhvr>
                                      <p:tavLst>
                                        <p:tav tm="0">
                                          <p:val>
                                            <p:strVal val="#ppt_y+0.1"/>
                                          </p:val>
                                        </p:tav>
                                        <p:tav tm="100000">
                                          <p:val>
                                            <p:strVal val="#ppt_y"/>
                                          </p:val>
                                        </p:tav>
                                      </p:tavLst>
                                    </p:anim>
                                  </p:childTnLst>
                                </p:cTn>
                              </p:par>
                            </p:childTnLst>
                          </p:cTn>
                        </p:par>
                        <p:par>
                          <p:cTn id="48" fill="hold">
                            <p:stCondLst>
                              <p:cond delay="7380"/>
                            </p:stCondLst>
                            <p:childTnLst>
                              <p:par>
                                <p:cTn id="49" presetID="14" presetClass="entr" presetSubtype="1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400"/>
                                        <p:tgtEl>
                                          <p:spTgt spid="11"/>
                                        </p:tgtEl>
                                      </p:cBhvr>
                                    </p:animEffect>
                                  </p:childTnLst>
                                </p:cTn>
                              </p:par>
                            </p:childTnLst>
                          </p:cTn>
                        </p:par>
                        <p:par>
                          <p:cTn id="52" fill="hold">
                            <p:stCondLst>
                              <p:cond delay="7780"/>
                            </p:stCondLst>
                            <p:childTnLst>
                              <p:par>
                                <p:cTn id="53" presetID="30" presetClass="entr" presetSubtype="0" fill="hold" grpId="0" nodeType="afterEffect">
                                  <p:stCondLst>
                                    <p:cond delay="150"/>
                                  </p:stCondLst>
                                  <p:iterate type="lt">
                                    <p:tmPct val="10000"/>
                                  </p:iterate>
                                  <p:childTnLst>
                                    <p:set>
                                      <p:cBhvr>
                                        <p:cTn id="54" dur="1" fill="hold">
                                          <p:stCondLst>
                                            <p:cond delay="0"/>
                                          </p:stCondLst>
                                        </p:cTn>
                                        <p:tgtEl>
                                          <p:spTgt spid="12"/>
                                        </p:tgtEl>
                                        <p:attrNameLst>
                                          <p:attrName>style.visibility</p:attrName>
                                        </p:attrNameLst>
                                      </p:cBhvr>
                                      <p:to>
                                        <p:strVal val="visible"/>
                                      </p:to>
                                    </p:set>
                                    <p:animEffect transition="in" filter="fade">
                                      <p:cBhvr>
                                        <p:cTn id="55" dur="480" decel="100000"/>
                                        <p:tgtEl>
                                          <p:spTgt spid="12"/>
                                        </p:tgtEl>
                                      </p:cBhvr>
                                    </p:animEffect>
                                    <p:anim calcmode="lin" valueType="num">
                                      <p:cBhvr>
                                        <p:cTn id="56" dur="480" decel="100000" fill="hold"/>
                                        <p:tgtEl>
                                          <p:spTgt spid="12"/>
                                        </p:tgtEl>
                                        <p:attrNameLst>
                                          <p:attrName>style.rotation</p:attrName>
                                        </p:attrNameLst>
                                      </p:cBhvr>
                                      <p:tavLst>
                                        <p:tav tm="0">
                                          <p:val>
                                            <p:fltVal val="-90"/>
                                          </p:val>
                                        </p:tav>
                                        <p:tav tm="100000">
                                          <p:val>
                                            <p:fltVal val="0"/>
                                          </p:val>
                                        </p:tav>
                                      </p:tavLst>
                                    </p:anim>
                                    <p:anim calcmode="lin" valueType="num">
                                      <p:cBhvr>
                                        <p:cTn id="57" dur="480" decel="100000" fill="hold"/>
                                        <p:tgtEl>
                                          <p:spTgt spid="12"/>
                                        </p:tgtEl>
                                        <p:attrNameLst>
                                          <p:attrName>ppt_x</p:attrName>
                                        </p:attrNameLst>
                                      </p:cBhvr>
                                      <p:tavLst>
                                        <p:tav tm="0">
                                          <p:val>
                                            <p:strVal val="#ppt_x+0.4"/>
                                          </p:val>
                                        </p:tav>
                                        <p:tav tm="100000">
                                          <p:val>
                                            <p:strVal val="#ppt_x-0.05"/>
                                          </p:val>
                                        </p:tav>
                                      </p:tavLst>
                                    </p:anim>
                                    <p:anim calcmode="lin" valueType="num">
                                      <p:cBhvr>
                                        <p:cTn id="58" dur="480" decel="100000" fill="hold"/>
                                        <p:tgtEl>
                                          <p:spTgt spid="12"/>
                                        </p:tgtEl>
                                        <p:attrNameLst>
                                          <p:attrName>ppt_y</p:attrName>
                                        </p:attrNameLst>
                                      </p:cBhvr>
                                      <p:tavLst>
                                        <p:tav tm="0">
                                          <p:val>
                                            <p:strVal val="#ppt_y-0.4"/>
                                          </p:val>
                                        </p:tav>
                                        <p:tav tm="100000">
                                          <p:val>
                                            <p:strVal val="#ppt_y+0.1"/>
                                          </p:val>
                                        </p:tav>
                                      </p:tavLst>
                                    </p:anim>
                                    <p:anim calcmode="lin" valueType="num">
                                      <p:cBhvr>
                                        <p:cTn id="59" dur="120" accel="100000" fill="hold">
                                          <p:stCondLst>
                                            <p:cond delay="480"/>
                                          </p:stCondLst>
                                        </p:cTn>
                                        <p:tgtEl>
                                          <p:spTgt spid="12"/>
                                        </p:tgtEl>
                                        <p:attrNameLst>
                                          <p:attrName>ppt_x</p:attrName>
                                        </p:attrNameLst>
                                      </p:cBhvr>
                                      <p:tavLst>
                                        <p:tav tm="0">
                                          <p:val>
                                            <p:strVal val="#ppt_x-0.05"/>
                                          </p:val>
                                        </p:tav>
                                        <p:tav tm="100000">
                                          <p:val>
                                            <p:strVal val="#ppt_x"/>
                                          </p:val>
                                        </p:tav>
                                      </p:tavLst>
                                    </p:anim>
                                    <p:anim calcmode="lin" valueType="num">
                                      <p:cBhvr>
                                        <p:cTn id="60" dur="120" accel="100000" fill="hold">
                                          <p:stCondLst>
                                            <p:cond delay="480"/>
                                          </p:stCondLst>
                                        </p:cTn>
                                        <p:tgtEl>
                                          <p:spTgt spid="12"/>
                                        </p:tgtEl>
                                        <p:attrNameLst>
                                          <p:attrName>ppt_y</p:attrName>
                                        </p:attrNameLst>
                                      </p:cBhvr>
                                      <p:tavLst>
                                        <p:tav tm="0">
                                          <p:val>
                                            <p:strVal val="#ppt_y+0.1"/>
                                          </p:val>
                                        </p:tav>
                                        <p:tav tm="100000">
                                          <p:val>
                                            <p:strVal val="#ppt_y"/>
                                          </p:val>
                                        </p:tav>
                                      </p:tavLst>
                                    </p:anim>
                                  </p:childTnLst>
                                </p:cTn>
                              </p:par>
                            </p:childTnLst>
                          </p:cTn>
                        </p:par>
                        <p:par>
                          <p:cTn id="61" fill="hold">
                            <p:stCondLst>
                              <p:cond delay="8830"/>
                            </p:stCondLst>
                            <p:childTnLst>
                              <p:par>
                                <p:cTn id="62" presetID="14" presetClass="entr" presetSubtype="10"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randombar(horizontal)">
                                      <p:cBhvr>
                                        <p:cTn id="64"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810932" y="874546"/>
            <a:ext cx="3502116" cy="3935449"/>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63" y="3412642"/>
            <a:ext cx="9588025" cy="3040694"/>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a:ext>
            </a:extLst>
          </a:blip>
          <a:stretch>
            <a:fillRect/>
          </a:stretch>
        </p:blipFill>
        <p:spPr>
          <a:xfrm rot="17700588" flipH="1">
            <a:off x="11464919" y="2612746"/>
            <a:ext cx="3947777" cy="6655913"/>
          </a:xfrm>
          <a:prstGeom prst="rect">
            <a:avLst/>
          </a:prstGeom>
          <a:effectLst>
            <a:outerShdw blurRad="241300" dist="330200" dir="2700000" algn="tl" rotWithShape="0">
              <a:prstClr val="black">
                <a:alpha val="40000"/>
              </a:prstClr>
            </a:outerShdw>
          </a:effectLst>
        </p:spPr>
      </p:pic>
      <p:sp>
        <p:nvSpPr>
          <p:cNvPr id="5" name="文本框 4"/>
          <p:cNvSpPr txBox="1"/>
          <p:nvPr/>
        </p:nvSpPr>
        <p:spPr>
          <a:xfrm>
            <a:off x="921197" y="551381"/>
            <a:ext cx="2076209" cy="646331"/>
          </a:xfrm>
          <a:prstGeom prst="rect">
            <a:avLst/>
          </a:prstGeom>
          <a:noFill/>
        </p:spPr>
        <p:txBody>
          <a:bodyPr wrap="none" rtlCol="0">
            <a:spAutoFit/>
          </a:bodyPr>
          <a:lstStyle/>
          <a:p>
            <a:r>
              <a:rPr lang="zh-CN" altLang="en-US" sz="3600" b="1" dirty="0" smtClean="0">
                <a:solidFill>
                  <a:schemeClr val="tx1">
                    <a:lumMod val="75000"/>
                    <a:lumOff val="25000"/>
                  </a:schemeClr>
                </a:solidFill>
                <a:latin typeface="雅痞-简" pitchFamily="2" charset="-122"/>
                <a:ea typeface="雅痞-简" pitchFamily="2" charset="-122"/>
              </a:rPr>
              <a:t>公司概述</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6" name="TextBox 15"/>
          <p:cNvSpPr txBox="1"/>
          <p:nvPr/>
        </p:nvSpPr>
        <p:spPr>
          <a:xfrm>
            <a:off x="1019436" y="1313172"/>
            <a:ext cx="5910508"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ym typeface="微软雅黑" pitchFamily="34" charset="-122"/>
              </a:rPr>
              <a:t>有家（中国）行业有限公司是一家专注于某某产品及服务的综合性公司，在行业内拥有领先地位。在此录入上述图表的综合描述说明，在此录入上述图表的综合描述说明。在此录入上述图表的描述说明。右键点击图片选择设置图片格式可直接替换图片。您可以点击文字框输入您的描述说明，或者通过复制粘贴，在此录入您的描述说明。</a:t>
            </a:r>
            <a:endParaRPr lang="en-US" altLang="zh-CN" dirty="0">
              <a:sym typeface="微软雅黑" pitchFamily="34" charset="-122"/>
            </a:endParaRPr>
          </a:p>
        </p:txBody>
      </p:sp>
    </p:spTree>
    <p:extLst>
      <p:ext uri="{BB962C8B-B14F-4D97-AF65-F5344CB8AC3E}">
        <p14:creationId xmlns:p14="http://schemas.microsoft.com/office/powerpoint/2010/main" val="327815208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8" presetClass="emph" presetSubtype="0" fill="hold" nodeType="withEffect">
                                  <p:stCondLst>
                                    <p:cond delay="0"/>
                                  </p:stCondLst>
                                  <p:childTnLst>
                                    <p:animRot by="21600000">
                                      <p:cBhvr>
                                        <p:cTn id="18" dur="3250" fill="hold"/>
                                        <p:tgtEl>
                                          <p:spTgt spid="2"/>
                                        </p:tgtEl>
                                        <p:attrNameLst>
                                          <p:attrName>r</p:attrName>
                                        </p:attrNameLst>
                                      </p:cBhvr>
                                    </p:animRot>
                                  </p:childTnLst>
                                </p:cTn>
                              </p:par>
                              <p:par>
                                <p:cTn id="19" presetID="47" presetClass="entr" presetSubtype="0"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par>
                                <p:cTn id="24" presetID="22" presetClass="entr" presetSubtype="1" fill="hold" grpId="0" nodeType="withEffect">
                                  <p:stCondLst>
                                    <p:cond delay="100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396953">
            <a:off x="7643761" y="3434484"/>
            <a:ext cx="6058191" cy="5253727"/>
          </a:xfrm>
          <a:prstGeom prst="rect">
            <a:avLst/>
          </a:prstGeom>
          <a:effectLst>
            <a:outerShdw blurRad="241300" dist="330200" dir="2700000" algn="tl" rotWithShape="0">
              <a:prstClr val="black">
                <a:alpha val="40000"/>
              </a:prstClr>
            </a:outerShdw>
          </a:effectLst>
        </p:spPr>
      </p:pic>
      <p:sp>
        <p:nvSpPr>
          <p:cNvPr id="5" name="文本框 4"/>
          <p:cNvSpPr txBox="1"/>
          <p:nvPr/>
        </p:nvSpPr>
        <p:spPr>
          <a:xfrm>
            <a:off x="5057896" y="551381"/>
            <a:ext cx="2076209" cy="646331"/>
          </a:xfrm>
          <a:prstGeom prst="rect">
            <a:avLst/>
          </a:prstGeom>
          <a:noFill/>
        </p:spPr>
        <p:txBody>
          <a:bodyPr wrap="none" rtlCol="0">
            <a:spAutoFit/>
          </a:bodyPr>
          <a:lstStyle/>
          <a:p>
            <a:pPr algn="ctr"/>
            <a:r>
              <a:rPr lang="zh-CN" altLang="en-US" sz="3600" b="1" dirty="0" smtClean="0">
                <a:solidFill>
                  <a:schemeClr val="tx1">
                    <a:lumMod val="75000"/>
                    <a:lumOff val="25000"/>
                  </a:schemeClr>
                </a:solidFill>
                <a:latin typeface="雅痞-简" pitchFamily="2" charset="-122"/>
                <a:ea typeface="雅痞-简" pitchFamily="2" charset="-122"/>
              </a:rPr>
              <a:t>团队架构</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6" name="矩形 47"/>
          <p:cNvSpPr>
            <a:spLocks noChangeArrowheads="1"/>
          </p:cNvSpPr>
          <p:nvPr/>
        </p:nvSpPr>
        <p:spPr bwMode="auto">
          <a:xfrm>
            <a:off x="932310" y="1253733"/>
            <a:ext cx="998822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75000"/>
                    <a:lumOff val="25000"/>
                  </a:schemeClr>
                </a:solidFill>
              </a:rPr>
              <a:t>我们的团队采用扁平架构，</a:t>
            </a:r>
            <a:r>
              <a:rPr lang="zh-CN" altLang="en-US" sz="1400" dirty="0">
                <a:solidFill>
                  <a:schemeClr val="tx1">
                    <a:lumMod val="75000"/>
                    <a:lumOff val="25000"/>
                  </a:schemeClr>
                </a:solidFill>
              </a:rPr>
              <a:t>把多个相关小团队组织起来，形成更大规模的团队，最有效的方式是围绕着系统架构的方式组织。每个子团队应该负责一个或几个子系统，让他们可以像小敏捷团队那样，负责按时</a:t>
            </a:r>
            <a:r>
              <a:rPr lang="zh-CN" altLang="en-US" sz="1400" dirty="0" smtClean="0">
                <a:solidFill>
                  <a:schemeClr val="tx1">
                    <a:lumMod val="75000"/>
                    <a:lumOff val="25000"/>
                  </a:schemeClr>
                </a:solidFill>
              </a:rPr>
              <a:t>交付。</a:t>
            </a:r>
            <a:endParaRPr lang="zh-CN" altLang="zh-CN" sz="1400" dirty="0">
              <a:solidFill>
                <a:schemeClr val="tx1">
                  <a:lumMod val="75000"/>
                  <a:lumOff val="25000"/>
                </a:schemeClr>
              </a:solidFill>
            </a:endParaRPr>
          </a:p>
        </p:txBody>
      </p:sp>
      <p:grpSp>
        <p:nvGrpSpPr>
          <p:cNvPr id="7" name="组合 6"/>
          <p:cNvGrpSpPr/>
          <p:nvPr/>
        </p:nvGrpSpPr>
        <p:grpSpPr>
          <a:xfrm>
            <a:off x="2109463" y="2492896"/>
            <a:ext cx="6382029" cy="3724868"/>
            <a:chOff x="896394" y="2495161"/>
            <a:chExt cx="5681481" cy="3315993"/>
          </a:xfrm>
        </p:grpSpPr>
        <p:sp>
          <p:nvSpPr>
            <p:cNvPr id="8" name="Freeform 416"/>
            <p:cNvSpPr>
              <a:spLocks/>
            </p:cNvSpPr>
            <p:nvPr/>
          </p:nvSpPr>
          <p:spPr bwMode="auto">
            <a:xfrm>
              <a:off x="2247954" y="4016702"/>
              <a:ext cx="1463501" cy="559697"/>
            </a:xfrm>
            <a:custGeom>
              <a:avLst/>
              <a:gdLst>
                <a:gd name="T0" fmla="*/ 2 w 149"/>
                <a:gd name="T1" fmla="*/ 15 h 57"/>
                <a:gd name="T2" fmla="*/ 2 w 149"/>
                <a:gd name="T3" fmla="*/ 43 h 57"/>
                <a:gd name="T4" fmla="*/ 5 w 149"/>
                <a:gd name="T5" fmla="*/ 51 h 57"/>
                <a:gd name="T6" fmla="*/ 12 w 149"/>
                <a:gd name="T7" fmla="*/ 52 h 57"/>
                <a:gd name="T8" fmla="*/ 27 w 149"/>
                <a:gd name="T9" fmla="*/ 52 h 57"/>
                <a:gd name="T10" fmla="*/ 63 w 149"/>
                <a:gd name="T11" fmla="*/ 52 h 57"/>
                <a:gd name="T12" fmla="*/ 95 w 149"/>
                <a:gd name="T13" fmla="*/ 51 h 57"/>
                <a:gd name="T14" fmla="*/ 130 w 149"/>
                <a:gd name="T15" fmla="*/ 52 h 57"/>
                <a:gd name="T16" fmla="*/ 146 w 149"/>
                <a:gd name="T17" fmla="*/ 44 h 57"/>
                <a:gd name="T18" fmla="*/ 144 w 149"/>
                <a:gd name="T19" fmla="*/ 15 h 57"/>
                <a:gd name="T20" fmla="*/ 143 w 149"/>
                <a:gd name="T21" fmla="*/ 2 h 57"/>
                <a:gd name="T22" fmla="*/ 133 w 149"/>
                <a:gd name="T23" fmla="*/ 1 h 57"/>
                <a:gd name="T24" fmla="*/ 98 w 149"/>
                <a:gd name="T25" fmla="*/ 2 h 57"/>
                <a:gd name="T26" fmla="*/ 32 w 149"/>
                <a:gd name="T27" fmla="*/ 3 h 57"/>
                <a:gd name="T28" fmla="*/ 4 w 149"/>
                <a:gd name="T29" fmla="*/ 15 h 57"/>
                <a:gd name="T30" fmla="*/ 6 w 149"/>
                <a:gd name="T31" fmla="*/ 14 h 57"/>
                <a:gd name="T32" fmla="*/ 32 w 149"/>
                <a:gd name="T33" fmla="*/ 6 h 57"/>
                <a:gd name="T34" fmla="*/ 55 w 149"/>
                <a:gd name="T35" fmla="*/ 5 h 57"/>
                <a:gd name="T36" fmla="*/ 102 w 149"/>
                <a:gd name="T37" fmla="*/ 4 h 57"/>
                <a:gd name="T38" fmla="*/ 125 w 149"/>
                <a:gd name="T39" fmla="*/ 4 h 57"/>
                <a:gd name="T40" fmla="*/ 141 w 149"/>
                <a:gd name="T41" fmla="*/ 8 h 57"/>
                <a:gd name="T42" fmla="*/ 143 w 149"/>
                <a:gd name="T43" fmla="*/ 42 h 57"/>
                <a:gd name="T44" fmla="*/ 140 w 149"/>
                <a:gd name="T45" fmla="*/ 50 h 57"/>
                <a:gd name="T46" fmla="*/ 134 w 149"/>
                <a:gd name="T47" fmla="*/ 50 h 57"/>
                <a:gd name="T48" fmla="*/ 111 w 149"/>
                <a:gd name="T49" fmla="*/ 50 h 57"/>
                <a:gd name="T50" fmla="*/ 63 w 149"/>
                <a:gd name="T51" fmla="*/ 50 h 57"/>
                <a:gd name="T52" fmla="*/ 16 w 149"/>
                <a:gd name="T53" fmla="*/ 50 h 57"/>
                <a:gd name="T54" fmla="*/ 4 w 149"/>
                <a:gd name="T55" fmla="*/ 43 h 57"/>
                <a:gd name="T56" fmla="*/ 5 w 149"/>
                <a:gd name="T57" fmla="*/ 35 h 57"/>
                <a:gd name="T58" fmla="*/ 5 w 149"/>
                <a:gd name="T59" fmla="*/ 14 h 57"/>
                <a:gd name="T60" fmla="*/ 2 w 149"/>
                <a:gd name="T61" fmla="*/ 1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9" h="57">
                  <a:moveTo>
                    <a:pt x="2" y="15"/>
                  </a:moveTo>
                  <a:cubicBezTo>
                    <a:pt x="4" y="24"/>
                    <a:pt x="3" y="34"/>
                    <a:pt x="2" y="43"/>
                  </a:cubicBezTo>
                  <a:cubicBezTo>
                    <a:pt x="2" y="47"/>
                    <a:pt x="2" y="49"/>
                    <a:pt x="5" y="51"/>
                  </a:cubicBezTo>
                  <a:cubicBezTo>
                    <a:pt x="6" y="52"/>
                    <a:pt x="11" y="52"/>
                    <a:pt x="12" y="52"/>
                  </a:cubicBezTo>
                  <a:cubicBezTo>
                    <a:pt x="17" y="52"/>
                    <a:pt x="22" y="52"/>
                    <a:pt x="27" y="52"/>
                  </a:cubicBezTo>
                  <a:cubicBezTo>
                    <a:pt x="39" y="53"/>
                    <a:pt x="51" y="53"/>
                    <a:pt x="63" y="52"/>
                  </a:cubicBezTo>
                  <a:cubicBezTo>
                    <a:pt x="74" y="52"/>
                    <a:pt x="84" y="51"/>
                    <a:pt x="95" y="51"/>
                  </a:cubicBezTo>
                  <a:cubicBezTo>
                    <a:pt x="107" y="52"/>
                    <a:pt x="118" y="53"/>
                    <a:pt x="130" y="52"/>
                  </a:cubicBezTo>
                  <a:cubicBezTo>
                    <a:pt x="141" y="52"/>
                    <a:pt x="149" y="57"/>
                    <a:pt x="146" y="44"/>
                  </a:cubicBezTo>
                  <a:cubicBezTo>
                    <a:pt x="145" y="34"/>
                    <a:pt x="144" y="25"/>
                    <a:pt x="144" y="15"/>
                  </a:cubicBezTo>
                  <a:cubicBezTo>
                    <a:pt x="143" y="11"/>
                    <a:pt x="144" y="6"/>
                    <a:pt x="143" y="2"/>
                  </a:cubicBezTo>
                  <a:cubicBezTo>
                    <a:pt x="141" y="0"/>
                    <a:pt x="135" y="1"/>
                    <a:pt x="133" y="1"/>
                  </a:cubicBezTo>
                  <a:cubicBezTo>
                    <a:pt x="122" y="2"/>
                    <a:pt x="110" y="2"/>
                    <a:pt x="98" y="2"/>
                  </a:cubicBezTo>
                  <a:cubicBezTo>
                    <a:pt x="76" y="2"/>
                    <a:pt x="54" y="2"/>
                    <a:pt x="32" y="3"/>
                  </a:cubicBezTo>
                  <a:cubicBezTo>
                    <a:pt x="24" y="4"/>
                    <a:pt x="0" y="1"/>
                    <a:pt x="4" y="15"/>
                  </a:cubicBezTo>
                  <a:cubicBezTo>
                    <a:pt x="4" y="16"/>
                    <a:pt x="6" y="16"/>
                    <a:pt x="6" y="14"/>
                  </a:cubicBezTo>
                  <a:cubicBezTo>
                    <a:pt x="4" y="5"/>
                    <a:pt x="27" y="6"/>
                    <a:pt x="32" y="6"/>
                  </a:cubicBezTo>
                  <a:cubicBezTo>
                    <a:pt x="39" y="5"/>
                    <a:pt x="47" y="5"/>
                    <a:pt x="55" y="5"/>
                  </a:cubicBezTo>
                  <a:cubicBezTo>
                    <a:pt x="70" y="4"/>
                    <a:pt x="86" y="4"/>
                    <a:pt x="102" y="4"/>
                  </a:cubicBezTo>
                  <a:cubicBezTo>
                    <a:pt x="110" y="4"/>
                    <a:pt x="118" y="4"/>
                    <a:pt x="125" y="4"/>
                  </a:cubicBezTo>
                  <a:cubicBezTo>
                    <a:pt x="130" y="4"/>
                    <a:pt x="141" y="1"/>
                    <a:pt x="141" y="8"/>
                  </a:cubicBezTo>
                  <a:cubicBezTo>
                    <a:pt x="141" y="19"/>
                    <a:pt x="141" y="31"/>
                    <a:pt x="143" y="42"/>
                  </a:cubicBezTo>
                  <a:cubicBezTo>
                    <a:pt x="144" y="45"/>
                    <a:pt x="147" y="51"/>
                    <a:pt x="140" y="50"/>
                  </a:cubicBezTo>
                  <a:cubicBezTo>
                    <a:pt x="138" y="50"/>
                    <a:pt x="137" y="50"/>
                    <a:pt x="134" y="50"/>
                  </a:cubicBezTo>
                  <a:cubicBezTo>
                    <a:pt x="126" y="50"/>
                    <a:pt x="119" y="51"/>
                    <a:pt x="111" y="50"/>
                  </a:cubicBezTo>
                  <a:cubicBezTo>
                    <a:pt x="95" y="49"/>
                    <a:pt x="79" y="49"/>
                    <a:pt x="63" y="50"/>
                  </a:cubicBezTo>
                  <a:cubicBezTo>
                    <a:pt x="47" y="51"/>
                    <a:pt x="32" y="50"/>
                    <a:pt x="16" y="50"/>
                  </a:cubicBezTo>
                  <a:cubicBezTo>
                    <a:pt x="11" y="49"/>
                    <a:pt x="4" y="49"/>
                    <a:pt x="4" y="43"/>
                  </a:cubicBezTo>
                  <a:cubicBezTo>
                    <a:pt x="5" y="41"/>
                    <a:pt x="5" y="38"/>
                    <a:pt x="5" y="35"/>
                  </a:cubicBezTo>
                  <a:cubicBezTo>
                    <a:pt x="5" y="28"/>
                    <a:pt x="6" y="21"/>
                    <a:pt x="5" y="14"/>
                  </a:cubicBezTo>
                  <a:cubicBezTo>
                    <a:pt x="5" y="12"/>
                    <a:pt x="2" y="13"/>
                    <a:pt x="2" y="1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417"/>
            <p:cNvSpPr>
              <a:spLocks/>
            </p:cNvSpPr>
            <p:nvPr/>
          </p:nvSpPr>
          <p:spPr bwMode="auto">
            <a:xfrm>
              <a:off x="3139322" y="3378234"/>
              <a:ext cx="580425" cy="667490"/>
            </a:xfrm>
            <a:custGeom>
              <a:avLst/>
              <a:gdLst>
                <a:gd name="T0" fmla="*/ 3 w 59"/>
                <a:gd name="T1" fmla="*/ 66 h 68"/>
                <a:gd name="T2" fmla="*/ 58 w 59"/>
                <a:gd name="T3" fmla="*/ 3 h 68"/>
                <a:gd name="T4" fmla="*/ 56 w 59"/>
                <a:gd name="T5" fmla="*/ 1 h 68"/>
                <a:gd name="T6" fmla="*/ 1 w 59"/>
                <a:gd name="T7" fmla="*/ 65 h 68"/>
                <a:gd name="T8" fmla="*/ 3 w 59"/>
                <a:gd name="T9" fmla="*/ 66 h 68"/>
              </a:gdLst>
              <a:ahLst/>
              <a:cxnLst>
                <a:cxn ang="0">
                  <a:pos x="T0" y="T1"/>
                </a:cxn>
                <a:cxn ang="0">
                  <a:pos x="T2" y="T3"/>
                </a:cxn>
                <a:cxn ang="0">
                  <a:pos x="T4" y="T5"/>
                </a:cxn>
                <a:cxn ang="0">
                  <a:pos x="T6" y="T7"/>
                </a:cxn>
                <a:cxn ang="0">
                  <a:pos x="T8" y="T9"/>
                </a:cxn>
              </a:cxnLst>
              <a:rect l="0" t="0" r="r" b="b"/>
              <a:pathLst>
                <a:path w="59" h="68">
                  <a:moveTo>
                    <a:pt x="3" y="66"/>
                  </a:moveTo>
                  <a:cubicBezTo>
                    <a:pt x="21" y="45"/>
                    <a:pt x="38" y="23"/>
                    <a:pt x="58" y="3"/>
                  </a:cubicBezTo>
                  <a:cubicBezTo>
                    <a:pt x="59" y="2"/>
                    <a:pt x="57" y="0"/>
                    <a:pt x="56" y="1"/>
                  </a:cubicBezTo>
                  <a:cubicBezTo>
                    <a:pt x="37" y="21"/>
                    <a:pt x="19" y="43"/>
                    <a:pt x="1" y="65"/>
                  </a:cubicBezTo>
                  <a:cubicBezTo>
                    <a:pt x="0" y="66"/>
                    <a:pt x="2" y="68"/>
                    <a:pt x="3" y="66"/>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18"/>
            <p:cNvSpPr>
              <a:spLocks/>
            </p:cNvSpPr>
            <p:nvPr/>
          </p:nvSpPr>
          <p:spPr bwMode="auto">
            <a:xfrm>
              <a:off x="3591223" y="2897311"/>
              <a:ext cx="1198164" cy="551405"/>
            </a:xfrm>
            <a:custGeom>
              <a:avLst/>
              <a:gdLst>
                <a:gd name="T0" fmla="*/ 0 w 122"/>
                <a:gd name="T1" fmla="*/ 13 h 56"/>
                <a:gd name="T2" fmla="*/ 2 w 122"/>
                <a:gd name="T3" fmla="*/ 36 h 56"/>
                <a:gd name="T4" fmla="*/ 3 w 122"/>
                <a:gd name="T5" fmla="*/ 49 h 56"/>
                <a:gd name="T6" fmla="*/ 32 w 122"/>
                <a:gd name="T7" fmla="*/ 52 h 56"/>
                <a:gd name="T8" fmla="*/ 88 w 122"/>
                <a:gd name="T9" fmla="*/ 52 h 56"/>
                <a:gd name="T10" fmla="*/ 112 w 122"/>
                <a:gd name="T11" fmla="*/ 54 h 56"/>
                <a:gd name="T12" fmla="*/ 117 w 122"/>
                <a:gd name="T13" fmla="*/ 50 h 56"/>
                <a:gd name="T14" fmla="*/ 118 w 122"/>
                <a:gd name="T15" fmla="*/ 19 h 56"/>
                <a:gd name="T16" fmla="*/ 106 w 122"/>
                <a:gd name="T17" fmla="*/ 3 h 56"/>
                <a:gd name="T18" fmla="*/ 58 w 122"/>
                <a:gd name="T19" fmla="*/ 6 h 56"/>
                <a:gd name="T20" fmla="*/ 3 w 122"/>
                <a:gd name="T21" fmla="*/ 8 h 56"/>
                <a:gd name="T22" fmla="*/ 3 w 122"/>
                <a:gd name="T23" fmla="*/ 10 h 56"/>
                <a:gd name="T24" fmla="*/ 77 w 122"/>
                <a:gd name="T25" fmla="*/ 7 h 56"/>
                <a:gd name="T26" fmla="*/ 113 w 122"/>
                <a:gd name="T27" fmla="*/ 10 h 56"/>
                <a:gd name="T28" fmla="*/ 117 w 122"/>
                <a:gd name="T29" fmla="*/ 39 h 56"/>
                <a:gd name="T30" fmla="*/ 91 w 122"/>
                <a:gd name="T31" fmla="*/ 49 h 56"/>
                <a:gd name="T32" fmla="*/ 52 w 122"/>
                <a:gd name="T33" fmla="*/ 49 h 56"/>
                <a:gd name="T34" fmla="*/ 13 w 122"/>
                <a:gd name="T35" fmla="*/ 49 h 56"/>
                <a:gd name="T36" fmla="*/ 3 w 122"/>
                <a:gd name="T37" fmla="*/ 13 h 56"/>
                <a:gd name="T38" fmla="*/ 0 w 122"/>
                <a:gd name="T39" fmla="*/ 1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2" h="56">
                  <a:moveTo>
                    <a:pt x="0" y="13"/>
                  </a:moveTo>
                  <a:cubicBezTo>
                    <a:pt x="1" y="20"/>
                    <a:pt x="2" y="28"/>
                    <a:pt x="2" y="36"/>
                  </a:cubicBezTo>
                  <a:cubicBezTo>
                    <a:pt x="2" y="41"/>
                    <a:pt x="1" y="45"/>
                    <a:pt x="3" y="49"/>
                  </a:cubicBezTo>
                  <a:cubicBezTo>
                    <a:pt x="6" y="56"/>
                    <a:pt x="27" y="52"/>
                    <a:pt x="32" y="52"/>
                  </a:cubicBezTo>
                  <a:cubicBezTo>
                    <a:pt x="51" y="52"/>
                    <a:pt x="69" y="51"/>
                    <a:pt x="88" y="52"/>
                  </a:cubicBezTo>
                  <a:cubicBezTo>
                    <a:pt x="95" y="52"/>
                    <a:pt x="104" y="54"/>
                    <a:pt x="112" y="54"/>
                  </a:cubicBezTo>
                  <a:cubicBezTo>
                    <a:pt x="115" y="53"/>
                    <a:pt x="116" y="52"/>
                    <a:pt x="117" y="50"/>
                  </a:cubicBezTo>
                  <a:cubicBezTo>
                    <a:pt x="122" y="42"/>
                    <a:pt x="119" y="28"/>
                    <a:pt x="118" y="19"/>
                  </a:cubicBezTo>
                  <a:cubicBezTo>
                    <a:pt x="117" y="11"/>
                    <a:pt x="115" y="5"/>
                    <a:pt x="106" y="3"/>
                  </a:cubicBezTo>
                  <a:cubicBezTo>
                    <a:pt x="91" y="0"/>
                    <a:pt x="73" y="5"/>
                    <a:pt x="58" y="6"/>
                  </a:cubicBezTo>
                  <a:cubicBezTo>
                    <a:pt x="40" y="7"/>
                    <a:pt x="21" y="8"/>
                    <a:pt x="3" y="8"/>
                  </a:cubicBezTo>
                  <a:cubicBezTo>
                    <a:pt x="2" y="8"/>
                    <a:pt x="2" y="10"/>
                    <a:pt x="3" y="10"/>
                  </a:cubicBezTo>
                  <a:cubicBezTo>
                    <a:pt x="28" y="11"/>
                    <a:pt x="53" y="9"/>
                    <a:pt x="77" y="7"/>
                  </a:cubicBezTo>
                  <a:cubicBezTo>
                    <a:pt x="86" y="6"/>
                    <a:pt x="107" y="1"/>
                    <a:pt x="113" y="10"/>
                  </a:cubicBezTo>
                  <a:cubicBezTo>
                    <a:pt x="118" y="17"/>
                    <a:pt x="117" y="31"/>
                    <a:pt x="117" y="39"/>
                  </a:cubicBezTo>
                  <a:cubicBezTo>
                    <a:pt x="117" y="54"/>
                    <a:pt x="102" y="50"/>
                    <a:pt x="91" y="49"/>
                  </a:cubicBezTo>
                  <a:cubicBezTo>
                    <a:pt x="78" y="49"/>
                    <a:pt x="65" y="49"/>
                    <a:pt x="52" y="49"/>
                  </a:cubicBezTo>
                  <a:cubicBezTo>
                    <a:pt x="39" y="50"/>
                    <a:pt x="26" y="50"/>
                    <a:pt x="13" y="49"/>
                  </a:cubicBezTo>
                  <a:cubicBezTo>
                    <a:pt x="0" y="49"/>
                    <a:pt x="4" y="22"/>
                    <a:pt x="3" y="13"/>
                  </a:cubicBezTo>
                  <a:cubicBezTo>
                    <a:pt x="3" y="11"/>
                    <a:pt x="0" y="11"/>
                    <a:pt x="0" y="13"/>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419"/>
            <p:cNvSpPr>
              <a:spLocks/>
            </p:cNvSpPr>
            <p:nvPr/>
          </p:nvSpPr>
          <p:spPr bwMode="auto">
            <a:xfrm>
              <a:off x="3072988" y="2868291"/>
              <a:ext cx="518238" cy="294360"/>
            </a:xfrm>
            <a:custGeom>
              <a:avLst/>
              <a:gdLst>
                <a:gd name="T0" fmla="*/ 52 w 53"/>
                <a:gd name="T1" fmla="*/ 26 h 30"/>
                <a:gd name="T2" fmla="*/ 32 w 53"/>
                <a:gd name="T3" fmla="*/ 17 h 30"/>
                <a:gd name="T4" fmla="*/ 3 w 53"/>
                <a:gd name="T5" fmla="*/ 1 h 30"/>
                <a:gd name="T6" fmla="*/ 2 w 53"/>
                <a:gd name="T7" fmla="*/ 3 h 30"/>
                <a:gd name="T8" fmla="*/ 28 w 53"/>
                <a:gd name="T9" fmla="*/ 19 h 30"/>
                <a:gd name="T10" fmla="*/ 50 w 53"/>
                <a:gd name="T11" fmla="*/ 29 h 30"/>
                <a:gd name="T12" fmla="*/ 52 w 53"/>
                <a:gd name="T13" fmla="*/ 26 h 30"/>
              </a:gdLst>
              <a:ahLst/>
              <a:cxnLst>
                <a:cxn ang="0">
                  <a:pos x="T0" y="T1"/>
                </a:cxn>
                <a:cxn ang="0">
                  <a:pos x="T2" y="T3"/>
                </a:cxn>
                <a:cxn ang="0">
                  <a:pos x="T4" y="T5"/>
                </a:cxn>
                <a:cxn ang="0">
                  <a:pos x="T6" y="T7"/>
                </a:cxn>
                <a:cxn ang="0">
                  <a:pos x="T8" y="T9"/>
                </a:cxn>
                <a:cxn ang="0">
                  <a:pos x="T10" y="T11"/>
                </a:cxn>
                <a:cxn ang="0">
                  <a:pos x="T12" y="T13"/>
                </a:cxn>
              </a:cxnLst>
              <a:rect l="0" t="0" r="r" b="b"/>
              <a:pathLst>
                <a:path w="53" h="30">
                  <a:moveTo>
                    <a:pt x="52" y="26"/>
                  </a:moveTo>
                  <a:cubicBezTo>
                    <a:pt x="46" y="22"/>
                    <a:pt x="39" y="20"/>
                    <a:pt x="32" y="17"/>
                  </a:cubicBezTo>
                  <a:cubicBezTo>
                    <a:pt x="21" y="13"/>
                    <a:pt x="12" y="7"/>
                    <a:pt x="3" y="1"/>
                  </a:cubicBezTo>
                  <a:cubicBezTo>
                    <a:pt x="2" y="0"/>
                    <a:pt x="0" y="2"/>
                    <a:pt x="2" y="3"/>
                  </a:cubicBezTo>
                  <a:cubicBezTo>
                    <a:pt x="10" y="9"/>
                    <a:pt x="19" y="14"/>
                    <a:pt x="28" y="19"/>
                  </a:cubicBezTo>
                  <a:cubicBezTo>
                    <a:pt x="36" y="22"/>
                    <a:pt x="44" y="24"/>
                    <a:pt x="50" y="29"/>
                  </a:cubicBezTo>
                  <a:cubicBezTo>
                    <a:pt x="52" y="30"/>
                    <a:pt x="53" y="27"/>
                    <a:pt x="52" y="26"/>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420"/>
            <p:cNvSpPr>
              <a:spLocks/>
            </p:cNvSpPr>
            <p:nvPr/>
          </p:nvSpPr>
          <p:spPr bwMode="auto">
            <a:xfrm>
              <a:off x="2384770" y="2495161"/>
              <a:ext cx="775283" cy="509946"/>
            </a:xfrm>
            <a:custGeom>
              <a:avLst/>
              <a:gdLst>
                <a:gd name="T0" fmla="*/ 3 w 79"/>
                <a:gd name="T1" fmla="*/ 11 h 52"/>
                <a:gd name="T2" fmla="*/ 4 w 79"/>
                <a:gd name="T3" fmla="*/ 44 h 52"/>
                <a:gd name="T4" fmla="*/ 24 w 79"/>
                <a:gd name="T5" fmla="*/ 50 h 52"/>
                <a:gd name="T6" fmla="*/ 68 w 79"/>
                <a:gd name="T7" fmla="*/ 51 h 52"/>
                <a:gd name="T8" fmla="*/ 75 w 79"/>
                <a:gd name="T9" fmla="*/ 39 h 52"/>
                <a:gd name="T10" fmla="*/ 73 w 79"/>
                <a:gd name="T11" fmla="*/ 12 h 52"/>
                <a:gd name="T12" fmla="*/ 53 w 79"/>
                <a:gd name="T13" fmla="*/ 6 h 52"/>
                <a:gd name="T14" fmla="*/ 18 w 79"/>
                <a:gd name="T15" fmla="*/ 2 h 52"/>
                <a:gd name="T16" fmla="*/ 10 w 79"/>
                <a:gd name="T17" fmla="*/ 16 h 52"/>
                <a:gd name="T18" fmla="*/ 12 w 79"/>
                <a:gd name="T19" fmla="*/ 16 h 52"/>
                <a:gd name="T20" fmla="*/ 19 w 79"/>
                <a:gd name="T21" fmla="*/ 4 h 52"/>
                <a:gd name="T22" fmla="*/ 32 w 79"/>
                <a:gd name="T23" fmla="*/ 5 h 52"/>
                <a:gd name="T24" fmla="*/ 51 w 79"/>
                <a:gd name="T25" fmla="*/ 9 h 52"/>
                <a:gd name="T26" fmla="*/ 69 w 79"/>
                <a:gd name="T27" fmla="*/ 11 h 52"/>
                <a:gd name="T28" fmla="*/ 72 w 79"/>
                <a:gd name="T29" fmla="*/ 39 h 52"/>
                <a:gd name="T30" fmla="*/ 72 w 79"/>
                <a:gd name="T31" fmla="*/ 46 h 52"/>
                <a:gd name="T32" fmla="*/ 57 w 79"/>
                <a:gd name="T33" fmla="*/ 48 h 52"/>
                <a:gd name="T34" fmla="*/ 28 w 79"/>
                <a:gd name="T35" fmla="*/ 48 h 52"/>
                <a:gd name="T36" fmla="*/ 5 w 79"/>
                <a:gd name="T37" fmla="*/ 34 h 52"/>
                <a:gd name="T38" fmla="*/ 6 w 79"/>
                <a:gd name="T39" fmla="*/ 11 h 52"/>
                <a:gd name="T40" fmla="*/ 3 w 79"/>
                <a:gd name="T41"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52">
                  <a:moveTo>
                    <a:pt x="3" y="11"/>
                  </a:moveTo>
                  <a:cubicBezTo>
                    <a:pt x="2" y="20"/>
                    <a:pt x="0" y="35"/>
                    <a:pt x="4" y="44"/>
                  </a:cubicBezTo>
                  <a:cubicBezTo>
                    <a:pt x="8" y="52"/>
                    <a:pt x="17" y="50"/>
                    <a:pt x="24" y="50"/>
                  </a:cubicBezTo>
                  <a:cubicBezTo>
                    <a:pt x="39" y="50"/>
                    <a:pt x="54" y="51"/>
                    <a:pt x="68" y="51"/>
                  </a:cubicBezTo>
                  <a:cubicBezTo>
                    <a:pt x="77" y="51"/>
                    <a:pt x="75" y="45"/>
                    <a:pt x="75" y="39"/>
                  </a:cubicBezTo>
                  <a:cubicBezTo>
                    <a:pt x="74" y="32"/>
                    <a:pt x="79" y="18"/>
                    <a:pt x="73" y="12"/>
                  </a:cubicBezTo>
                  <a:cubicBezTo>
                    <a:pt x="69" y="6"/>
                    <a:pt x="60" y="6"/>
                    <a:pt x="53" y="6"/>
                  </a:cubicBezTo>
                  <a:cubicBezTo>
                    <a:pt x="41" y="6"/>
                    <a:pt x="30" y="0"/>
                    <a:pt x="18" y="2"/>
                  </a:cubicBezTo>
                  <a:cubicBezTo>
                    <a:pt x="11" y="3"/>
                    <a:pt x="10" y="11"/>
                    <a:pt x="10" y="16"/>
                  </a:cubicBezTo>
                  <a:cubicBezTo>
                    <a:pt x="9" y="18"/>
                    <a:pt x="12" y="18"/>
                    <a:pt x="12" y="16"/>
                  </a:cubicBezTo>
                  <a:cubicBezTo>
                    <a:pt x="12" y="12"/>
                    <a:pt x="13" y="7"/>
                    <a:pt x="19" y="4"/>
                  </a:cubicBezTo>
                  <a:cubicBezTo>
                    <a:pt x="23" y="3"/>
                    <a:pt x="28" y="5"/>
                    <a:pt x="32" y="5"/>
                  </a:cubicBezTo>
                  <a:cubicBezTo>
                    <a:pt x="38" y="7"/>
                    <a:pt x="45" y="8"/>
                    <a:pt x="51" y="9"/>
                  </a:cubicBezTo>
                  <a:cubicBezTo>
                    <a:pt x="57" y="9"/>
                    <a:pt x="63" y="9"/>
                    <a:pt x="69" y="11"/>
                  </a:cubicBezTo>
                  <a:cubicBezTo>
                    <a:pt x="76" y="14"/>
                    <a:pt x="72" y="33"/>
                    <a:pt x="72" y="39"/>
                  </a:cubicBezTo>
                  <a:cubicBezTo>
                    <a:pt x="72" y="41"/>
                    <a:pt x="72" y="44"/>
                    <a:pt x="72" y="46"/>
                  </a:cubicBezTo>
                  <a:cubicBezTo>
                    <a:pt x="73" y="50"/>
                    <a:pt x="59" y="48"/>
                    <a:pt x="57" y="48"/>
                  </a:cubicBezTo>
                  <a:cubicBezTo>
                    <a:pt x="48" y="47"/>
                    <a:pt x="38" y="48"/>
                    <a:pt x="28" y="48"/>
                  </a:cubicBezTo>
                  <a:cubicBezTo>
                    <a:pt x="18" y="47"/>
                    <a:pt x="6" y="50"/>
                    <a:pt x="5" y="34"/>
                  </a:cubicBezTo>
                  <a:cubicBezTo>
                    <a:pt x="5" y="26"/>
                    <a:pt x="5" y="18"/>
                    <a:pt x="6" y="11"/>
                  </a:cubicBezTo>
                  <a:cubicBezTo>
                    <a:pt x="6" y="9"/>
                    <a:pt x="3" y="9"/>
                    <a:pt x="3" y="11"/>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421"/>
            <p:cNvSpPr>
              <a:spLocks/>
            </p:cNvSpPr>
            <p:nvPr/>
          </p:nvSpPr>
          <p:spPr bwMode="auto">
            <a:xfrm>
              <a:off x="1708989" y="3577237"/>
              <a:ext cx="588717" cy="518238"/>
            </a:xfrm>
            <a:custGeom>
              <a:avLst/>
              <a:gdLst>
                <a:gd name="T0" fmla="*/ 59 w 60"/>
                <a:gd name="T1" fmla="*/ 50 h 53"/>
                <a:gd name="T2" fmla="*/ 3 w 60"/>
                <a:gd name="T3" fmla="*/ 1 h 53"/>
                <a:gd name="T4" fmla="*/ 2 w 60"/>
                <a:gd name="T5" fmla="*/ 3 h 53"/>
                <a:gd name="T6" fmla="*/ 57 w 60"/>
                <a:gd name="T7" fmla="*/ 52 h 53"/>
                <a:gd name="T8" fmla="*/ 59 w 60"/>
                <a:gd name="T9" fmla="*/ 50 h 53"/>
              </a:gdLst>
              <a:ahLst/>
              <a:cxnLst>
                <a:cxn ang="0">
                  <a:pos x="T0" y="T1"/>
                </a:cxn>
                <a:cxn ang="0">
                  <a:pos x="T2" y="T3"/>
                </a:cxn>
                <a:cxn ang="0">
                  <a:pos x="T4" y="T5"/>
                </a:cxn>
                <a:cxn ang="0">
                  <a:pos x="T6" y="T7"/>
                </a:cxn>
                <a:cxn ang="0">
                  <a:pos x="T8" y="T9"/>
                </a:cxn>
              </a:cxnLst>
              <a:rect l="0" t="0" r="r" b="b"/>
              <a:pathLst>
                <a:path w="60" h="53">
                  <a:moveTo>
                    <a:pt x="59" y="50"/>
                  </a:moveTo>
                  <a:cubicBezTo>
                    <a:pt x="41" y="33"/>
                    <a:pt x="22" y="17"/>
                    <a:pt x="3" y="1"/>
                  </a:cubicBezTo>
                  <a:cubicBezTo>
                    <a:pt x="2" y="0"/>
                    <a:pt x="0" y="2"/>
                    <a:pt x="2" y="3"/>
                  </a:cubicBezTo>
                  <a:cubicBezTo>
                    <a:pt x="20" y="18"/>
                    <a:pt x="39" y="34"/>
                    <a:pt x="57" y="52"/>
                  </a:cubicBezTo>
                  <a:cubicBezTo>
                    <a:pt x="58" y="53"/>
                    <a:pt x="60" y="51"/>
                    <a:pt x="59" y="50"/>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422"/>
            <p:cNvSpPr>
              <a:spLocks/>
            </p:cNvSpPr>
            <p:nvPr/>
          </p:nvSpPr>
          <p:spPr bwMode="auto">
            <a:xfrm>
              <a:off x="896394" y="3025835"/>
              <a:ext cx="1422042" cy="559697"/>
            </a:xfrm>
            <a:custGeom>
              <a:avLst/>
              <a:gdLst>
                <a:gd name="T0" fmla="*/ 4 w 145"/>
                <a:gd name="T1" fmla="*/ 25 h 57"/>
                <a:gd name="T2" fmla="*/ 12 w 145"/>
                <a:gd name="T3" fmla="*/ 50 h 57"/>
                <a:gd name="T4" fmla="*/ 36 w 145"/>
                <a:gd name="T5" fmla="*/ 53 h 57"/>
                <a:gd name="T6" fmla="*/ 71 w 145"/>
                <a:gd name="T7" fmla="*/ 54 h 57"/>
                <a:gd name="T8" fmla="*/ 121 w 145"/>
                <a:gd name="T9" fmla="*/ 57 h 57"/>
                <a:gd name="T10" fmla="*/ 138 w 145"/>
                <a:gd name="T11" fmla="*/ 40 h 57"/>
                <a:gd name="T12" fmla="*/ 133 w 145"/>
                <a:gd name="T13" fmla="*/ 7 h 57"/>
                <a:gd name="T14" fmla="*/ 85 w 145"/>
                <a:gd name="T15" fmla="*/ 2 h 57"/>
                <a:gd name="T16" fmla="*/ 22 w 145"/>
                <a:gd name="T17" fmla="*/ 7 h 57"/>
                <a:gd name="T18" fmla="*/ 7 w 145"/>
                <a:gd name="T19" fmla="*/ 10 h 57"/>
                <a:gd name="T20" fmla="*/ 0 w 145"/>
                <a:gd name="T21" fmla="*/ 27 h 57"/>
                <a:gd name="T22" fmla="*/ 3 w 145"/>
                <a:gd name="T23" fmla="*/ 28 h 57"/>
                <a:gd name="T24" fmla="*/ 16 w 145"/>
                <a:gd name="T25" fmla="*/ 10 h 57"/>
                <a:gd name="T26" fmla="*/ 34 w 145"/>
                <a:gd name="T27" fmla="*/ 8 h 57"/>
                <a:gd name="T28" fmla="*/ 77 w 145"/>
                <a:gd name="T29" fmla="*/ 5 h 57"/>
                <a:gd name="T30" fmla="*/ 119 w 145"/>
                <a:gd name="T31" fmla="*/ 7 h 57"/>
                <a:gd name="T32" fmla="*/ 130 w 145"/>
                <a:gd name="T33" fmla="*/ 9 h 57"/>
                <a:gd name="T34" fmla="*/ 135 w 145"/>
                <a:gd name="T35" fmla="*/ 33 h 57"/>
                <a:gd name="T36" fmla="*/ 128 w 145"/>
                <a:gd name="T37" fmla="*/ 54 h 57"/>
                <a:gd name="T38" fmla="*/ 114 w 145"/>
                <a:gd name="T39" fmla="*/ 54 h 57"/>
                <a:gd name="T40" fmla="*/ 79 w 145"/>
                <a:gd name="T41" fmla="*/ 52 h 57"/>
                <a:gd name="T42" fmla="*/ 40 w 145"/>
                <a:gd name="T43" fmla="*/ 50 h 57"/>
                <a:gd name="T44" fmla="*/ 19 w 145"/>
                <a:gd name="T45" fmla="*/ 49 h 57"/>
                <a:gd name="T46" fmla="*/ 7 w 145"/>
                <a:gd name="T47" fmla="*/ 26 h 57"/>
                <a:gd name="T48" fmla="*/ 4 w 145"/>
                <a:gd name="T49"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57">
                  <a:moveTo>
                    <a:pt x="4" y="25"/>
                  </a:moveTo>
                  <a:cubicBezTo>
                    <a:pt x="2" y="36"/>
                    <a:pt x="1" y="46"/>
                    <a:pt x="12" y="50"/>
                  </a:cubicBezTo>
                  <a:cubicBezTo>
                    <a:pt x="19" y="53"/>
                    <a:pt x="29" y="53"/>
                    <a:pt x="36" y="53"/>
                  </a:cubicBezTo>
                  <a:cubicBezTo>
                    <a:pt x="48" y="53"/>
                    <a:pt x="59" y="53"/>
                    <a:pt x="71" y="54"/>
                  </a:cubicBezTo>
                  <a:cubicBezTo>
                    <a:pt x="88" y="56"/>
                    <a:pt x="105" y="57"/>
                    <a:pt x="121" y="57"/>
                  </a:cubicBezTo>
                  <a:cubicBezTo>
                    <a:pt x="133" y="57"/>
                    <a:pt x="139" y="52"/>
                    <a:pt x="138" y="40"/>
                  </a:cubicBezTo>
                  <a:cubicBezTo>
                    <a:pt x="137" y="29"/>
                    <a:pt x="145" y="14"/>
                    <a:pt x="133" y="7"/>
                  </a:cubicBezTo>
                  <a:cubicBezTo>
                    <a:pt x="119" y="0"/>
                    <a:pt x="99" y="1"/>
                    <a:pt x="85" y="2"/>
                  </a:cubicBezTo>
                  <a:cubicBezTo>
                    <a:pt x="64" y="3"/>
                    <a:pt x="43" y="4"/>
                    <a:pt x="22" y="7"/>
                  </a:cubicBezTo>
                  <a:cubicBezTo>
                    <a:pt x="18" y="7"/>
                    <a:pt x="11" y="6"/>
                    <a:pt x="7" y="10"/>
                  </a:cubicBezTo>
                  <a:cubicBezTo>
                    <a:pt x="3" y="15"/>
                    <a:pt x="2" y="21"/>
                    <a:pt x="0" y="27"/>
                  </a:cubicBezTo>
                  <a:cubicBezTo>
                    <a:pt x="0" y="29"/>
                    <a:pt x="3" y="29"/>
                    <a:pt x="3" y="28"/>
                  </a:cubicBezTo>
                  <a:cubicBezTo>
                    <a:pt x="5" y="20"/>
                    <a:pt x="5" y="11"/>
                    <a:pt x="16" y="10"/>
                  </a:cubicBezTo>
                  <a:cubicBezTo>
                    <a:pt x="22" y="9"/>
                    <a:pt x="28" y="8"/>
                    <a:pt x="34" y="8"/>
                  </a:cubicBezTo>
                  <a:cubicBezTo>
                    <a:pt x="48" y="7"/>
                    <a:pt x="63" y="7"/>
                    <a:pt x="77" y="5"/>
                  </a:cubicBezTo>
                  <a:cubicBezTo>
                    <a:pt x="91" y="4"/>
                    <a:pt x="105" y="4"/>
                    <a:pt x="119" y="7"/>
                  </a:cubicBezTo>
                  <a:cubicBezTo>
                    <a:pt x="122" y="7"/>
                    <a:pt x="126" y="8"/>
                    <a:pt x="130" y="9"/>
                  </a:cubicBezTo>
                  <a:cubicBezTo>
                    <a:pt x="140" y="12"/>
                    <a:pt x="135" y="25"/>
                    <a:pt x="135" y="33"/>
                  </a:cubicBezTo>
                  <a:cubicBezTo>
                    <a:pt x="134" y="40"/>
                    <a:pt x="138" y="51"/>
                    <a:pt x="128" y="54"/>
                  </a:cubicBezTo>
                  <a:cubicBezTo>
                    <a:pt x="124" y="55"/>
                    <a:pt x="118" y="54"/>
                    <a:pt x="114" y="54"/>
                  </a:cubicBezTo>
                  <a:cubicBezTo>
                    <a:pt x="102" y="53"/>
                    <a:pt x="91" y="53"/>
                    <a:pt x="79" y="52"/>
                  </a:cubicBezTo>
                  <a:cubicBezTo>
                    <a:pt x="66" y="51"/>
                    <a:pt x="53" y="50"/>
                    <a:pt x="40" y="50"/>
                  </a:cubicBezTo>
                  <a:cubicBezTo>
                    <a:pt x="33" y="50"/>
                    <a:pt x="26" y="50"/>
                    <a:pt x="19" y="49"/>
                  </a:cubicBezTo>
                  <a:cubicBezTo>
                    <a:pt x="6" y="47"/>
                    <a:pt x="5" y="36"/>
                    <a:pt x="7" y="26"/>
                  </a:cubicBezTo>
                  <a:cubicBezTo>
                    <a:pt x="7" y="25"/>
                    <a:pt x="4" y="24"/>
                    <a:pt x="4" y="2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423"/>
            <p:cNvSpPr>
              <a:spLocks/>
            </p:cNvSpPr>
            <p:nvPr/>
          </p:nvSpPr>
          <p:spPr bwMode="auto">
            <a:xfrm>
              <a:off x="1937014" y="4518356"/>
              <a:ext cx="431173" cy="381422"/>
            </a:xfrm>
            <a:custGeom>
              <a:avLst/>
              <a:gdLst>
                <a:gd name="T0" fmla="*/ 41 w 44"/>
                <a:gd name="T1" fmla="*/ 1 h 39"/>
                <a:gd name="T2" fmla="*/ 1 w 44"/>
                <a:gd name="T3" fmla="*/ 36 h 39"/>
                <a:gd name="T4" fmla="*/ 3 w 44"/>
                <a:gd name="T5" fmla="*/ 38 h 39"/>
                <a:gd name="T6" fmla="*/ 43 w 44"/>
                <a:gd name="T7" fmla="*/ 3 h 39"/>
                <a:gd name="T8" fmla="*/ 41 w 44"/>
                <a:gd name="T9" fmla="*/ 1 h 39"/>
              </a:gdLst>
              <a:ahLst/>
              <a:cxnLst>
                <a:cxn ang="0">
                  <a:pos x="T0" y="T1"/>
                </a:cxn>
                <a:cxn ang="0">
                  <a:pos x="T2" y="T3"/>
                </a:cxn>
                <a:cxn ang="0">
                  <a:pos x="T4" y="T5"/>
                </a:cxn>
                <a:cxn ang="0">
                  <a:pos x="T6" y="T7"/>
                </a:cxn>
                <a:cxn ang="0">
                  <a:pos x="T8" y="T9"/>
                </a:cxn>
              </a:cxnLst>
              <a:rect l="0" t="0" r="r" b="b"/>
              <a:pathLst>
                <a:path w="44" h="39">
                  <a:moveTo>
                    <a:pt x="41" y="1"/>
                  </a:moveTo>
                  <a:cubicBezTo>
                    <a:pt x="26" y="10"/>
                    <a:pt x="15" y="25"/>
                    <a:pt x="1" y="36"/>
                  </a:cubicBezTo>
                  <a:cubicBezTo>
                    <a:pt x="0" y="37"/>
                    <a:pt x="2" y="39"/>
                    <a:pt x="3" y="38"/>
                  </a:cubicBezTo>
                  <a:cubicBezTo>
                    <a:pt x="17" y="27"/>
                    <a:pt x="28" y="12"/>
                    <a:pt x="43" y="3"/>
                  </a:cubicBezTo>
                  <a:cubicBezTo>
                    <a:pt x="44" y="2"/>
                    <a:pt x="43" y="0"/>
                    <a:pt x="41" y="1"/>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424"/>
            <p:cNvSpPr>
              <a:spLocks/>
            </p:cNvSpPr>
            <p:nvPr/>
          </p:nvSpPr>
          <p:spPr bwMode="auto">
            <a:xfrm>
              <a:off x="1290255" y="4771254"/>
              <a:ext cx="1135974" cy="609447"/>
            </a:xfrm>
            <a:custGeom>
              <a:avLst/>
              <a:gdLst>
                <a:gd name="T0" fmla="*/ 0 w 116"/>
                <a:gd name="T1" fmla="*/ 25 h 62"/>
                <a:gd name="T2" fmla="*/ 5 w 116"/>
                <a:gd name="T3" fmla="*/ 53 h 62"/>
                <a:gd name="T4" fmla="*/ 36 w 116"/>
                <a:gd name="T5" fmla="*/ 58 h 62"/>
                <a:gd name="T6" fmla="*/ 96 w 116"/>
                <a:gd name="T7" fmla="*/ 56 h 62"/>
                <a:gd name="T8" fmla="*/ 116 w 116"/>
                <a:gd name="T9" fmla="*/ 43 h 62"/>
                <a:gd name="T10" fmla="*/ 115 w 116"/>
                <a:gd name="T11" fmla="*/ 26 h 62"/>
                <a:gd name="T12" fmla="*/ 112 w 116"/>
                <a:gd name="T13" fmla="*/ 14 h 62"/>
                <a:gd name="T14" fmla="*/ 74 w 116"/>
                <a:gd name="T15" fmla="*/ 3 h 62"/>
                <a:gd name="T16" fmla="*/ 43 w 116"/>
                <a:gd name="T17" fmla="*/ 2 h 62"/>
                <a:gd name="T18" fmla="*/ 19 w 116"/>
                <a:gd name="T19" fmla="*/ 0 h 62"/>
                <a:gd name="T20" fmla="*/ 0 w 116"/>
                <a:gd name="T21" fmla="*/ 18 h 62"/>
                <a:gd name="T22" fmla="*/ 3 w 116"/>
                <a:gd name="T23" fmla="*/ 19 h 62"/>
                <a:gd name="T24" fmla="*/ 16 w 116"/>
                <a:gd name="T25" fmla="*/ 3 h 62"/>
                <a:gd name="T26" fmla="*/ 28 w 116"/>
                <a:gd name="T27" fmla="*/ 3 h 62"/>
                <a:gd name="T28" fmla="*/ 66 w 116"/>
                <a:gd name="T29" fmla="*/ 6 h 62"/>
                <a:gd name="T30" fmla="*/ 102 w 116"/>
                <a:gd name="T31" fmla="*/ 11 h 62"/>
                <a:gd name="T32" fmla="*/ 113 w 116"/>
                <a:gd name="T33" fmla="*/ 41 h 62"/>
                <a:gd name="T34" fmla="*/ 77 w 116"/>
                <a:gd name="T35" fmla="*/ 53 h 62"/>
                <a:gd name="T36" fmla="*/ 45 w 116"/>
                <a:gd name="T37" fmla="*/ 53 h 62"/>
                <a:gd name="T38" fmla="*/ 6 w 116"/>
                <a:gd name="T39" fmla="*/ 49 h 62"/>
                <a:gd name="T40" fmla="*/ 3 w 116"/>
                <a:gd name="T41" fmla="*/ 25 h 62"/>
                <a:gd name="T42" fmla="*/ 0 w 116"/>
                <a:gd name="T43" fmla="*/ 2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62">
                  <a:moveTo>
                    <a:pt x="0" y="25"/>
                  </a:moveTo>
                  <a:cubicBezTo>
                    <a:pt x="2" y="34"/>
                    <a:pt x="0" y="44"/>
                    <a:pt x="5" y="53"/>
                  </a:cubicBezTo>
                  <a:cubicBezTo>
                    <a:pt x="10" y="62"/>
                    <a:pt x="28" y="59"/>
                    <a:pt x="36" y="58"/>
                  </a:cubicBezTo>
                  <a:cubicBezTo>
                    <a:pt x="56" y="54"/>
                    <a:pt x="76" y="56"/>
                    <a:pt x="96" y="56"/>
                  </a:cubicBezTo>
                  <a:cubicBezTo>
                    <a:pt x="106" y="55"/>
                    <a:pt x="115" y="55"/>
                    <a:pt x="116" y="43"/>
                  </a:cubicBezTo>
                  <a:cubicBezTo>
                    <a:pt x="116" y="38"/>
                    <a:pt x="115" y="32"/>
                    <a:pt x="115" y="26"/>
                  </a:cubicBezTo>
                  <a:cubicBezTo>
                    <a:pt x="115" y="22"/>
                    <a:pt x="115" y="17"/>
                    <a:pt x="112" y="14"/>
                  </a:cubicBezTo>
                  <a:cubicBezTo>
                    <a:pt x="103" y="5"/>
                    <a:pt x="85" y="4"/>
                    <a:pt x="74" y="3"/>
                  </a:cubicBezTo>
                  <a:cubicBezTo>
                    <a:pt x="63" y="2"/>
                    <a:pt x="53" y="3"/>
                    <a:pt x="43" y="2"/>
                  </a:cubicBezTo>
                  <a:cubicBezTo>
                    <a:pt x="35" y="1"/>
                    <a:pt x="27" y="0"/>
                    <a:pt x="19" y="0"/>
                  </a:cubicBezTo>
                  <a:cubicBezTo>
                    <a:pt x="5" y="1"/>
                    <a:pt x="4" y="7"/>
                    <a:pt x="0" y="18"/>
                  </a:cubicBezTo>
                  <a:cubicBezTo>
                    <a:pt x="0" y="20"/>
                    <a:pt x="3" y="21"/>
                    <a:pt x="3" y="19"/>
                  </a:cubicBezTo>
                  <a:cubicBezTo>
                    <a:pt x="5" y="11"/>
                    <a:pt x="6" y="4"/>
                    <a:pt x="16" y="3"/>
                  </a:cubicBezTo>
                  <a:cubicBezTo>
                    <a:pt x="20" y="3"/>
                    <a:pt x="24" y="3"/>
                    <a:pt x="28" y="3"/>
                  </a:cubicBezTo>
                  <a:cubicBezTo>
                    <a:pt x="41" y="4"/>
                    <a:pt x="53" y="5"/>
                    <a:pt x="66" y="6"/>
                  </a:cubicBezTo>
                  <a:cubicBezTo>
                    <a:pt x="78" y="6"/>
                    <a:pt x="90" y="9"/>
                    <a:pt x="102" y="11"/>
                  </a:cubicBezTo>
                  <a:cubicBezTo>
                    <a:pt x="115" y="14"/>
                    <a:pt x="113" y="30"/>
                    <a:pt x="113" y="41"/>
                  </a:cubicBezTo>
                  <a:cubicBezTo>
                    <a:pt x="114" y="57"/>
                    <a:pt x="87" y="53"/>
                    <a:pt x="77" y="53"/>
                  </a:cubicBezTo>
                  <a:cubicBezTo>
                    <a:pt x="66" y="53"/>
                    <a:pt x="55" y="52"/>
                    <a:pt x="45" y="53"/>
                  </a:cubicBezTo>
                  <a:cubicBezTo>
                    <a:pt x="34" y="55"/>
                    <a:pt x="11" y="62"/>
                    <a:pt x="6" y="49"/>
                  </a:cubicBezTo>
                  <a:cubicBezTo>
                    <a:pt x="3" y="41"/>
                    <a:pt x="4" y="33"/>
                    <a:pt x="3" y="25"/>
                  </a:cubicBezTo>
                  <a:cubicBezTo>
                    <a:pt x="3" y="23"/>
                    <a:pt x="0" y="23"/>
                    <a:pt x="0" y="2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425"/>
            <p:cNvSpPr>
              <a:spLocks/>
            </p:cNvSpPr>
            <p:nvPr/>
          </p:nvSpPr>
          <p:spPr bwMode="auto">
            <a:xfrm>
              <a:off x="904686" y="3859158"/>
              <a:ext cx="737969" cy="538966"/>
            </a:xfrm>
            <a:custGeom>
              <a:avLst/>
              <a:gdLst>
                <a:gd name="T0" fmla="*/ 3 w 75"/>
                <a:gd name="T1" fmla="*/ 23 h 55"/>
                <a:gd name="T2" fmla="*/ 6 w 75"/>
                <a:gd name="T3" fmla="*/ 50 h 55"/>
                <a:gd name="T4" fmla="*/ 15 w 75"/>
                <a:gd name="T5" fmla="*/ 52 h 55"/>
                <a:gd name="T6" fmla="*/ 39 w 75"/>
                <a:gd name="T7" fmla="*/ 53 h 55"/>
                <a:gd name="T8" fmla="*/ 67 w 75"/>
                <a:gd name="T9" fmla="*/ 51 h 55"/>
                <a:gd name="T10" fmla="*/ 69 w 75"/>
                <a:gd name="T11" fmla="*/ 32 h 55"/>
                <a:gd name="T12" fmla="*/ 66 w 75"/>
                <a:gd name="T13" fmla="*/ 7 h 55"/>
                <a:gd name="T14" fmla="*/ 41 w 75"/>
                <a:gd name="T15" fmla="*/ 2 h 55"/>
                <a:gd name="T16" fmla="*/ 12 w 75"/>
                <a:gd name="T17" fmla="*/ 4 h 55"/>
                <a:gd name="T18" fmla="*/ 4 w 75"/>
                <a:gd name="T19" fmla="*/ 24 h 55"/>
                <a:gd name="T20" fmla="*/ 7 w 75"/>
                <a:gd name="T21" fmla="*/ 24 h 55"/>
                <a:gd name="T22" fmla="*/ 15 w 75"/>
                <a:gd name="T23" fmla="*/ 6 h 55"/>
                <a:gd name="T24" fmla="*/ 37 w 75"/>
                <a:gd name="T25" fmla="*/ 5 h 55"/>
                <a:gd name="T26" fmla="*/ 57 w 75"/>
                <a:gd name="T27" fmla="*/ 5 h 55"/>
                <a:gd name="T28" fmla="*/ 66 w 75"/>
                <a:gd name="T29" fmla="*/ 28 h 55"/>
                <a:gd name="T30" fmla="*/ 62 w 75"/>
                <a:gd name="T31" fmla="*/ 51 h 55"/>
                <a:gd name="T32" fmla="*/ 39 w 75"/>
                <a:gd name="T33" fmla="*/ 51 h 55"/>
                <a:gd name="T34" fmla="*/ 15 w 75"/>
                <a:gd name="T35" fmla="*/ 50 h 55"/>
                <a:gd name="T36" fmla="*/ 6 w 75"/>
                <a:gd name="T37" fmla="*/ 23 h 55"/>
                <a:gd name="T38" fmla="*/ 3 w 75"/>
                <a:gd name="T39" fmla="*/ 2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5">
                  <a:moveTo>
                    <a:pt x="3" y="23"/>
                  </a:moveTo>
                  <a:cubicBezTo>
                    <a:pt x="3" y="32"/>
                    <a:pt x="0" y="43"/>
                    <a:pt x="6" y="50"/>
                  </a:cubicBezTo>
                  <a:cubicBezTo>
                    <a:pt x="8" y="53"/>
                    <a:pt x="13" y="52"/>
                    <a:pt x="15" y="52"/>
                  </a:cubicBezTo>
                  <a:cubicBezTo>
                    <a:pt x="23" y="53"/>
                    <a:pt x="31" y="53"/>
                    <a:pt x="39" y="53"/>
                  </a:cubicBezTo>
                  <a:cubicBezTo>
                    <a:pt x="49" y="54"/>
                    <a:pt x="59" y="55"/>
                    <a:pt x="67" y="51"/>
                  </a:cubicBezTo>
                  <a:cubicBezTo>
                    <a:pt x="75" y="48"/>
                    <a:pt x="71" y="37"/>
                    <a:pt x="69" y="32"/>
                  </a:cubicBezTo>
                  <a:cubicBezTo>
                    <a:pt x="67" y="25"/>
                    <a:pt x="70" y="14"/>
                    <a:pt x="66" y="7"/>
                  </a:cubicBezTo>
                  <a:cubicBezTo>
                    <a:pt x="60" y="0"/>
                    <a:pt x="49" y="1"/>
                    <a:pt x="41" y="2"/>
                  </a:cubicBezTo>
                  <a:cubicBezTo>
                    <a:pt x="32" y="2"/>
                    <a:pt x="21" y="1"/>
                    <a:pt x="12" y="4"/>
                  </a:cubicBezTo>
                  <a:cubicBezTo>
                    <a:pt x="5" y="7"/>
                    <a:pt x="5" y="18"/>
                    <a:pt x="4" y="24"/>
                  </a:cubicBezTo>
                  <a:cubicBezTo>
                    <a:pt x="4" y="25"/>
                    <a:pt x="7" y="26"/>
                    <a:pt x="7" y="24"/>
                  </a:cubicBezTo>
                  <a:cubicBezTo>
                    <a:pt x="8" y="18"/>
                    <a:pt x="8" y="9"/>
                    <a:pt x="15" y="6"/>
                  </a:cubicBezTo>
                  <a:cubicBezTo>
                    <a:pt x="22" y="4"/>
                    <a:pt x="30" y="5"/>
                    <a:pt x="37" y="5"/>
                  </a:cubicBezTo>
                  <a:cubicBezTo>
                    <a:pt x="43" y="4"/>
                    <a:pt x="50" y="3"/>
                    <a:pt x="57" y="5"/>
                  </a:cubicBezTo>
                  <a:cubicBezTo>
                    <a:pt x="67" y="7"/>
                    <a:pt x="65" y="20"/>
                    <a:pt x="66" y="28"/>
                  </a:cubicBezTo>
                  <a:cubicBezTo>
                    <a:pt x="66" y="35"/>
                    <a:pt x="75" y="47"/>
                    <a:pt x="62" y="51"/>
                  </a:cubicBezTo>
                  <a:cubicBezTo>
                    <a:pt x="55" y="53"/>
                    <a:pt x="46" y="51"/>
                    <a:pt x="39" y="51"/>
                  </a:cubicBezTo>
                  <a:cubicBezTo>
                    <a:pt x="32" y="50"/>
                    <a:pt x="23" y="50"/>
                    <a:pt x="15" y="50"/>
                  </a:cubicBezTo>
                  <a:cubicBezTo>
                    <a:pt x="1" y="50"/>
                    <a:pt x="6" y="31"/>
                    <a:pt x="6" y="23"/>
                  </a:cubicBezTo>
                  <a:cubicBezTo>
                    <a:pt x="6" y="22"/>
                    <a:pt x="3" y="22"/>
                    <a:pt x="3" y="23"/>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426"/>
            <p:cNvSpPr>
              <a:spLocks/>
            </p:cNvSpPr>
            <p:nvPr/>
          </p:nvSpPr>
          <p:spPr bwMode="auto">
            <a:xfrm>
              <a:off x="1356589" y="4410562"/>
              <a:ext cx="194858" cy="381422"/>
            </a:xfrm>
            <a:custGeom>
              <a:avLst/>
              <a:gdLst>
                <a:gd name="T0" fmla="*/ 1 w 20"/>
                <a:gd name="T1" fmla="*/ 4 h 39"/>
                <a:gd name="T2" fmla="*/ 17 w 20"/>
                <a:gd name="T3" fmla="*/ 37 h 39"/>
                <a:gd name="T4" fmla="*/ 20 w 20"/>
                <a:gd name="T5" fmla="*/ 37 h 39"/>
                <a:gd name="T6" fmla="*/ 2 w 20"/>
                <a:gd name="T7" fmla="*/ 2 h 39"/>
                <a:gd name="T8" fmla="*/ 1 w 20"/>
                <a:gd name="T9" fmla="*/ 4 h 39"/>
              </a:gdLst>
              <a:ahLst/>
              <a:cxnLst>
                <a:cxn ang="0">
                  <a:pos x="T0" y="T1"/>
                </a:cxn>
                <a:cxn ang="0">
                  <a:pos x="T2" y="T3"/>
                </a:cxn>
                <a:cxn ang="0">
                  <a:pos x="T4" y="T5"/>
                </a:cxn>
                <a:cxn ang="0">
                  <a:pos x="T6" y="T7"/>
                </a:cxn>
                <a:cxn ang="0">
                  <a:pos x="T8" y="T9"/>
                </a:cxn>
              </a:cxnLst>
              <a:rect l="0" t="0" r="r" b="b"/>
              <a:pathLst>
                <a:path w="20" h="39">
                  <a:moveTo>
                    <a:pt x="1" y="4"/>
                  </a:moveTo>
                  <a:cubicBezTo>
                    <a:pt x="9" y="13"/>
                    <a:pt x="13" y="26"/>
                    <a:pt x="17" y="37"/>
                  </a:cubicBezTo>
                  <a:cubicBezTo>
                    <a:pt x="18" y="39"/>
                    <a:pt x="20" y="38"/>
                    <a:pt x="20" y="37"/>
                  </a:cubicBezTo>
                  <a:cubicBezTo>
                    <a:pt x="15" y="24"/>
                    <a:pt x="11" y="12"/>
                    <a:pt x="2" y="2"/>
                  </a:cubicBezTo>
                  <a:cubicBezTo>
                    <a:pt x="2" y="0"/>
                    <a:pt x="0" y="2"/>
                    <a:pt x="1" y="4"/>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427"/>
            <p:cNvSpPr>
              <a:spLocks/>
            </p:cNvSpPr>
            <p:nvPr/>
          </p:nvSpPr>
          <p:spPr bwMode="auto">
            <a:xfrm>
              <a:off x="1659238" y="4182537"/>
              <a:ext cx="646759" cy="149252"/>
            </a:xfrm>
            <a:custGeom>
              <a:avLst/>
              <a:gdLst>
                <a:gd name="T0" fmla="*/ 2 w 66"/>
                <a:gd name="T1" fmla="*/ 3 h 15"/>
                <a:gd name="T2" fmla="*/ 37 w 66"/>
                <a:gd name="T3" fmla="*/ 9 h 15"/>
                <a:gd name="T4" fmla="*/ 64 w 66"/>
                <a:gd name="T5" fmla="*/ 15 h 15"/>
                <a:gd name="T6" fmla="*/ 64 w 66"/>
                <a:gd name="T7" fmla="*/ 12 h 15"/>
                <a:gd name="T8" fmla="*/ 30 w 66"/>
                <a:gd name="T9" fmla="*/ 5 h 15"/>
                <a:gd name="T10" fmla="*/ 2 w 66"/>
                <a:gd name="T11" fmla="*/ 0 h 15"/>
                <a:gd name="T12" fmla="*/ 2 w 66"/>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66" h="15">
                  <a:moveTo>
                    <a:pt x="2" y="3"/>
                  </a:moveTo>
                  <a:cubicBezTo>
                    <a:pt x="14" y="4"/>
                    <a:pt x="26" y="7"/>
                    <a:pt x="37" y="9"/>
                  </a:cubicBezTo>
                  <a:cubicBezTo>
                    <a:pt x="46" y="11"/>
                    <a:pt x="55" y="14"/>
                    <a:pt x="64" y="15"/>
                  </a:cubicBezTo>
                  <a:cubicBezTo>
                    <a:pt x="66" y="15"/>
                    <a:pt x="66" y="12"/>
                    <a:pt x="64" y="12"/>
                  </a:cubicBezTo>
                  <a:cubicBezTo>
                    <a:pt x="53" y="11"/>
                    <a:pt x="41" y="7"/>
                    <a:pt x="30" y="5"/>
                  </a:cubicBezTo>
                  <a:cubicBezTo>
                    <a:pt x="21" y="3"/>
                    <a:pt x="12" y="1"/>
                    <a:pt x="2" y="0"/>
                  </a:cubicBezTo>
                  <a:cubicBezTo>
                    <a:pt x="0" y="0"/>
                    <a:pt x="0" y="2"/>
                    <a:pt x="2" y="3"/>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428"/>
            <p:cNvSpPr>
              <a:spLocks/>
            </p:cNvSpPr>
            <p:nvPr/>
          </p:nvSpPr>
          <p:spPr bwMode="auto">
            <a:xfrm>
              <a:off x="3483430" y="4547375"/>
              <a:ext cx="431173" cy="497507"/>
            </a:xfrm>
            <a:custGeom>
              <a:avLst/>
              <a:gdLst>
                <a:gd name="T0" fmla="*/ 1 w 44"/>
                <a:gd name="T1" fmla="*/ 3 h 51"/>
                <a:gd name="T2" fmla="*/ 21 w 44"/>
                <a:gd name="T3" fmla="*/ 27 h 51"/>
                <a:gd name="T4" fmla="*/ 40 w 44"/>
                <a:gd name="T5" fmla="*/ 50 h 51"/>
                <a:gd name="T6" fmla="*/ 42 w 44"/>
                <a:gd name="T7" fmla="*/ 48 h 51"/>
                <a:gd name="T8" fmla="*/ 25 w 44"/>
                <a:gd name="T9" fmla="*/ 28 h 51"/>
                <a:gd name="T10" fmla="*/ 3 w 44"/>
                <a:gd name="T11" fmla="*/ 1 h 51"/>
                <a:gd name="T12" fmla="*/ 1 w 44"/>
                <a:gd name="T13" fmla="*/ 3 h 51"/>
              </a:gdLst>
              <a:ahLst/>
              <a:cxnLst>
                <a:cxn ang="0">
                  <a:pos x="T0" y="T1"/>
                </a:cxn>
                <a:cxn ang="0">
                  <a:pos x="T2" y="T3"/>
                </a:cxn>
                <a:cxn ang="0">
                  <a:pos x="T4" y="T5"/>
                </a:cxn>
                <a:cxn ang="0">
                  <a:pos x="T6" y="T7"/>
                </a:cxn>
                <a:cxn ang="0">
                  <a:pos x="T8" y="T9"/>
                </a:cxn>
                <a:cxn ang="0">
                  <a:pos x="T10" y="T11"/>
                </a:cxn>
                <a:cxn ang="0">
                  <a:pos x="T12" y="T13"/>
                </a:cxn>
              </a:cxnLst>
              <a:rect l="0" t="0" r="r" b="b"/>
              <a:pathLst>
                <a:path w="44" h="51">
                  <a:moveTo>
                    <a:pt x="1" y="3"/>
                  </a:moveTo>
                  <a:cubicBezTo>
                    <a:pt x="8" y="10"/>
                    <a:pt x="15" y="19"/>
                    <a:pt x="21" y="27"/>
                  </a:cubicBezTo>
                  <a:cubicBezTo>
                    <a:pt x="28" y="34"/>
                    <a:pt x="33" y="44"/>
                    <a:pt x="40" y="50"/>
                  </a:cubicBezTo>
                  <a:cubicBezTo>
                    <a:pt x="42" y="51"/>
                    <a:pt x="44" y="49"/>
                    <a:pt x="42" y="48"/>
                  </a:cubicBezTo>
                  <a:cubicBezTo>
                    <a:pt x="35" y="42"/>
                    <a:pt x="31" y="35"/>
                    <a:pt x="25" y="28"/>
                  </a:cubicBezTo>
                  <a:cubicBezTo>
                    <a:pt x="18" y="18"/>
                    <a:pt x="11" y="10"/>
                    <a:pt x="3" y="1"/>
                  </a:cubicBezTo>
                  <a:cubicBezTo>
                    <a:pt x="2" y="0"/>
                    <a:pt x="0" y="1"/>
                    <a:pt x="1" y="3"/>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429"/>
            <p:cNvSpPr>
              <a:spLocks/>
            </p:cNvSpPr>
            <p:nvPr/>
          </p:nvSpPr>
          <p:spPr bwMode="auto">
            <a:xfrm>
              <a:off x="3475138" y="5028299"/>
              <a:ext cx="1144266" cy="734589"/>
            </a:xfrm>
            <a:custGeom>
              <a:avLst/>
              <a:gdLst>
                <a:gd name="T0" fmla="*/ 94 w 137"/>
                <a:gd name="T1" fmla="*/ 3 h 88"/>
                <a:gd name="T2" fmla="*/ 61 w 137"/>
                <a:gd name="T3" fmla="*/ 2 h 88"/>
                <a:gd name="T4" fmla="*/ 29 w 137"/>
                <a:gd name="T5" fmla="*/ 3 h 88"/>
                <a:gd name="T6" fmla="*/ 2 w 137"/>
                <a:gd name="T7" fmla="*/ 30 h 88"/>
                <a:gd name="T8" fmla="*/ 1 w 137"/>
                <a:gd name="T9" fmla="*/ 57 h 88"/>
                <a:gd name="T10" fmla="*/ 2 w 137"/>
                <a:gd name="T11" fmla="*/ 73 h 88"/>
                <a:gd name="T12" fmla="*/ 45 w 137"/>
                <a:gd name="T13" fmla="*/ 80 h 88"/>
                <a:gd name="T14" fmla="*/ 115 w 137"/>
                <a:gd name="T15" fmla="*/ 76 h 88"/>
                <a:gd name="T16" fmla="*/ 137 w 137"/>
                <a:gd name="T17" fmla="*/ 66 h 88"/>
                <a:gd name="T18" fmla="*/ 133 w 137"/>
                <a:gd name="T19" fmla="*/ 35 h 88"/>
                <a:gd name="T20" fmla="*/ 129 w 137"/>
                <a:gd name="T21" fmla="*/ 9 h 88"/>
                <a:gd name="T22" fmla="*/ 116 w 137"/>
                <a:gd name="T23" fmla="*/ 3 h 88"/>
                <a:gd name="T24" fmla="*/ 86 w 137"/>
                <a:gd name="T25" fmla="*/ 4 h 88"/>
                <a:gd name="T26" fmla="*/ 86 w 137"/>
                <a:gd name="T27" fmla="*/ 7 h 88"/>
                <a:gd name="T28" fmla="*/ 128 w 137"/>
                <a:gd name="T29" fmla="*/ 15 h 88"/>
                <a:gd name="T30" fmla="*/ 131 w 137"/>
                <a:gd name="T31" fmla="*/ 39 h 88"/>
                <a:gd name="T32" fmla="*/ 134 w 137"/>
                <a:gd name="T33" fmla="*/ 63 h 88"/>
                <a:gd name="T34" fmla="*/ 101 w 137"/>
                <a:gd name="T35" fmla="*/ 72 h 88"/>
                <a:gd name="T36" fmla="*/ 49 w 137"/>
                <a:gd name="T37" fmla="*/ 77 h 88"/>
                <a:gd name="T38" fmla="*/ 4 w 137"/>
                <a:gd name="T39" fmla="*/ 71 h 88"/>
                <a:gd name="T40" fmla="*/ 4 w 137"/>
                <a:gd name="T41" fmla="*/ 55 h 88"/>
                <a:gd name="T42" fmla="*/ 5 w 137"/>
                <a:gd name="T43" fmla="*/ 34 h 88"/>
                <a:gd name="T44" fmla="*/ 18 w 137"/>
                <a:gd name="T45" fmla="*/ 8 h 88"/>
                <a:gd name="T46" fmla="*/ 45 w 137"/>
                <a:gd name="T47" fmla="*/ 4 h 88"/>
                <a:gd name="T48" fmla="*/ 94 w 137"/>
                <a:gd name="T49" fmla="*/ 6 h 88"/>
                <a:gd name="T50" fmla="*/ 94 w 137"/>
                <a:gd name="T51" fmla="*/ 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7" h="88">
                  <a:moveTo>
                    <a:pt x="94" y="3"/>
                  </a:moveTo>
                  <a:cubicBezTo>
                    <a:pt x="83" y="3"/>
                    <a:pt x="72" y="2"/>
                    <a:pt x="61" y="2"/>
                  </a:cubicBezTo>
                  <a:cubicBezTo>
                    <a:pt x="50" y="2"/>
                    <a:pt x="39" y="0"/>
                    <a:pt x="29" y="3"/>
                  </a:cubicBezTo>
                  <a:cubicBezTo>
                    <a:pt x="11" y="6"/>
                    <a:pt x="3" y="12"/>
                    <a:pt x="2" y="30"/>
                  </a:cubicBezTo>
                  <a:cubicBezTo>
                    <a:pt x="2" y="39"/>
                    <a:pt x="2" y="48"/>
                    <a:pt x="1" y="57"/>
                  </a:cubicBezTo>
                  <a:cubicBezTo>
                    <a:pt x="1" y="62"/>
                    <a:pt x="0" y="69"/>
                    <a:pt x="2" y="73"/>
                  </a:cubicBezTo>
                  <a:cubicBezTo>
                    <a:pt x="9" y="88"/>
                    <a:pt x="33" y="81"/>
                    <a:pt x="45" y="80"/>
                  </a:cubicBezTo>
                  <a:cubicBezTo>
                    <a:pt x="68" y="77"/>
                    <a:pt x="91" y="73"/>
                    <a:pt x="115" y="76"/>
                  </a:cubicBezTo>
                  <a:cubicBezTo>
                    <a:pt x="124" y="77"/>
                    <a:pt x="136" y="78"/>
                    <a:pt x="137" y="66"/>
                  </a:cubicBezTo>
                  <a:cubicBezTo>
                    <a:pt x="137" y="56"/>
                    <a:pt x="134" y="46"/>
                    <a:pt x="133" y="35"/>
                  </a:cubicBezTo>
                  <a:cubicBezTo>
                    <a:pt x="132" y="27"/>
                    <a:pt x="133" y="17"/>
                    <a:pt x="129" y="9"/>
                  </a:cubicBezTo>
                  <a:cubicBezTo>
                    <a:pt x="126" y="4"/>
                    <a:pt x="120" y="4"/>
                    <a:pt x="116" y="3"/>
                  </a:cubicBezTo>
                  <a:cubicBezTo>
                    <a:pt x="106" y="3"/>
                    <a:pt x="96" y="6"/>
                    <a:pt x="86" y="4"/>
                  </a:cubicBezTo>
                  <a:cubicBezTo>
                    <a:pt x="84" y="4"/>
                    <a:pt x="84" y="7"/>
                    <a:pt x="86" y="7"/>
                  </a:cubicBezTo>
                  <a:cubicBezTo>
                    <a:pt x="97" y="9"/>
                    <a:pt x="124" y="0"/>
                    <a:pt x="128" y="15"/>
                  </a:cubicBezTo>
                  <a:cubicBezTo>
                    <a:pt x="130" y="23"/>
                    <a:pt x="130" y="31"/>
                    <a:pt x="131" y="39"/>
                  </a:cubicBezTo>
                  <a:cubicBezTo>
                    <a:pt x="132" y="47"/>
                    <a:pt x="134" y="55"/>
                    <a:pt x="134" y="63"/>
                  </a:cubicBezTo>
                  <a:cubicBezTo>
                    <a:pt x="135" y="80"/>
                    <a:pt x="111" y="72"/>
                    <a:pt x="101" y="72"/>
                  </a:cubicBezTo>
                  <a:cubicBezTo>
                    <a:pt x="84" y="72"/>
                    <a:pt x="66" y="75"/>
                    <a:pt x="49" y="77"/>
                  </a:cubicBezTo>
                  <a:cubicBezTo>
                    <a:pt x="37" y="78"/>
                    <a:pt x="9" y="85"/>
                    <a:pt x="4" y="71"/>
                  </a:cubicBezTo>
                  <a:cubicBezTo>
                    <a:pt x="3" y="66"/>
                    <a:pt x="4" y="60"/>
                    <a:pt x="4" y="55"/>
                  </a:cubicBezTo>
                  <a:cubicBezTo>
                    <a:pt x="5" y="48"/>
                    <a:pt x="5" y="41"/>
                    <a:pt x="5" y="34"/>
                  </a:cubicBezTo>
                  <a:cubicBezTo>
                    <a:pt x="5" y="23"/>
                    <a:pt x="6" y="13"/>
                    <a:pt x="18" y="8"/>
                  </a:cubicBezTo>
                  <a:cubicBezTo>
                    <a:pt x="26" y="4"/>
                    <a:pt x="36" y="4"/>
                    <a:pt x="45" y="4"/>
                  </a:cubicBezTo>
                  <a:cubicBezTo>
                    <a:pt x="61" y="4"/>
                    <a:pt x="78" y="5"/>
                    <a:pt x="94" y="6"/>
                  </a:cubicBezTo>
                  <a:cubicBezTo>
                    <a:pt x="96" y="6"/>
                    <a:pt x="96" y="3"/>
                    <a:pt x="94" y="3"/>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430"/>
            <p:cNvSpPr>
              <a:spLocks/>
            </p:cNvSpPr>
            <p:nvPr/>
          </p:nvSpPr>
          <p:spPr bwMode="auto">
            <a:xfrm>
              <a:off x="4316755" y="4161809"/>
              <a:ext cx="41459" cy="33167"/>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0"/>
                    <a:pt x="2" y="0"/>
                  </a:cubicBezTo>
                  <a:cubicBezTo>
                    <a:pt x="0" y="0"/>
                    <a:pt x="0" y="3"/>
                    <a:pt x="2" y="3"/>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431"/>
            <p:cNvSpPr>
              <a:spLocks/>
            </p:cNvSpPr>
            <p:nvPr/>
          </p:nvSpPr>
          <p:spPr bwMode="auto">
            <a:xfrm>
              <a:off x="4308464" y="3859158"/>
              <a:ext cx="1057203" cy="667490"/>
            </a:xfrm>
            <a:custGeom>
              <a:avLst/>
              <a:gdLst>
                <a:gd name="T0" fmla="*/ 5 w 108"/>
                <a:gd name="T1" fmla="*/ 31 h 68"/>
                <a:gd name="T2" fmla="*/ 7 w 108"/>
                <a:gd name="T3" fmla="*/ 29 h 68"/>
                <a:gd name="T4" fmla="*/ 4 w 108"/>
                <a:gd name="T5" fmla="*/ 28 h 68"/>
                <a:gd name="T6" fmla="*/ 7 w 108"/>
                <a:gd name="T7" fmla="*/ 60 h 68"/>
                <a:gd name="T8" fmla="*/ 20 w 108"/>
                <a:gd name="T9" fmla="*/ 62 h 68"/>
                <a:gd name="T10" fmla="*/ 48 w 108"/>
                <a:gd name="T11" fmla="*/ 65 h 68"/>
                <a:gd name="T12" fmla="*/ 75 w 108"/>
                <a:gd name="T13" fmla="*/ 67 h 68"/>
                <a:gd name="T14" fmla="*/ 97 w 108"/>
                <a:gd name="T15" fmla="*/ 66 h 68"/>
                <a:gd name="T16" fmla="*/ 98 w 108"/>
                <a:gd name="T17" fmla="*/ 41 h 68"/>
                <a:gd name="T18" fmla="*/ 83 w 108"/>
                <a:gd name="T19" fmla="*/ 7 h 68"/>
                <a:gd name="T20" fmla="*/ 44 w 108"/>
                <a:gd name="T21" fmla="*/ 4 h 68"/>
                <a:gd name="T22" fmla="*/ 13 w 108"/>
                <a:gd name="T23" fmla="*/ 6 h 68"/>
                <a:gd name="T24" fmla="*/ 4 w 108"/>
                <a:gd name="T25" fmla="*/ 40 h 68"/>
                <a:gd name="T26" fmla="*/ 6 w 108"/>
                <a:gd name="T27" fmla="*/ 41 h 68"/>
                <a:gd name="T28" fmla="*/ 12 w 108"/>
                <a:gd name="T29" fmla="*/ 10 h 68"/>
                <a:gd name="T30" fmla="*/ 40 w 108"/>
                <a:gd name="T31" fmla="*/ 6 h 68"/>
                <a:gd name="T32" fmla="*/ 66 w 108"/>
                <a:gd name="T33" fmla="*/ 5 h 68"/>
                <a:gd name="T34" fmla="*/ 87 w 108"/>
                <a:gd name="T35" fmla="*/ 14 h 68"/>
                <a:gd name="T36" fmla="*/ 92 w 108"/>
                <a:gd name="T37" fmla="*/ 31 h 68"/>
                <a:gd name="T38" fmla="*/ 95 w 108"/>
                <a:gd name="T39" fmla="*/ 64 h 68"/>
                <a:gd name="T40" fmla="*/ 59 w 108"/>
                <a:gd name="T41" fmla="*/ 63 h 68"/>
                <a:gd name="T42" fmla="*/ 22 w 108"/>
                <a:gd name="T43" fmla="*/ 60 h 68"/>
                <a:gd name="T44" fmla="*/ 6 w 108"/>
                <a:gd name="T45" fmla="*/ 47 h 68"/>
                <a:gd name="T46" fmla="*/ 7 w 108"/>
                <a:gd name="T47" fmla="*/ 29 h 68"/>
                <a:gd name="T48" fmla="*/ 4 w 108"/>
                <a:gd name="T49" fmla="*/ 28 h 68"/>
                <a:gd name="T50" fmla="*/ 3 w 108"/>
                <a:gd name="T51" fmla="*/ 30 h 68"/>
                <a:gd name="T52" fmla="*/ 5 w 108"/>
                <a:gd name="T53" fmla="*/ 3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8" h="68">
                  <a:moveTo>
                    <a:pt x="5" y="31"/>
                  </a:moveTo>
                  <a:cubicBezTo>
                    <a:pt x="5" y="31"/>
                    <a:pt x="6" y="30"/>
                    <a:pt x="7" y="29"/>
                  </a:cubicBezTo>
                  <a:cubicBezTo>
                    <a:pt x="6" y="29"/>
                    <a:pt x="5" y="29"/>
                    <a:pt x="4" y="28"/>
                  </a:cubicBezTo>
                  <a:cubicBezTo>
                    <a:pt x="3" y="37"/>
                    <a:pt x="0" y="53"/>
                    <a:pt x="7" y="60"/>
                  </a:cubicBezTo>
                  <a:cubicBezTo>
                    <a:pt x="10" y="63"/>
                    <a:pt x="16" y="62"/>
                    <a:pt x="20" y="62"/>
                  </a:cubicBezTo>
                  <a:cubicBezTo>
                    <a:pt x="29" y="63"/>
                    <a:pt x="39" y="64"/>
                    <a:pt x="48" y="65"/>
                  </a:cubicBezTo>
                  <a:cubicBezTo>
                    <a:pt x="57" y="66"/>
                    <a:pt x="66" y="67"/>
                    <a:pt x="75" y="67"/>
                  </a:cubicBezTo>
                  <a:cubicBezTo>
                    <a:pt x="81" y="67"/>
                    <a:pt x="91" y="68"/>
                    <a:pt x="97" y="66"/>
                  </a:cubicBezTo>
                  <a:cubicBezTo>
                    <a:pt x="108" y="63"/>
                    <a:pt x="100" y="48"/>
                    <a:pt x="98" y="41"/>
                  </a:cubicBezTo>
                  <a:cubicBezTo>
                    <a:pt x="94" y="30"/>
                    <a:pt x="94" y="14"/>
                    <a:pt x="83" y="7"/>
                  </a:cubicBezTo>
                  <a:cubicBezTo>
                    <a:pt x="72" y="0"/>
                    <a:pt x="56" y="3"/>
                    <a:pt x="44" y="4"/>
                  </a:cubicBezTo>
                  <a:cubicBezTo>
                    <a:pt x="34" y="4"/>
                    <a:pt x="22" y="2"/>
                    <a:pt x="13" y="6"/>
                  </a:cubicBezTo>
                  <a:cubicBezTo>
                    <a:pt x="1" y="12"/>
                    <a:pt x="7" y="29"/>
                    <a:pt x="4" y="40"/>
                  </a:cubicBezTo>
                  <a:cubicBezTo>
                    <a:pt x="3" y="42"/>
                    <a:pt x="6" y="42"/>
                    <a:pt x="6" y="41"/>
                  </a:cubicBezTo>
                  <a:cubicBezTo>
                    <a:pt x="8" y="33"/>
                    <a:pt x="6" y="14"/>
                    <a:pt x="12" y="10"/>
                  </a:cubicBezTo>
                  <a:cubicBezTo>
                    <a:pt x="19" y="5"/>
                    <a:pt x="31" y="6"/>
                    <a:pt x="40" y="6"/>
                  </a:cubicBezTo>
                  <a:cubicBezTo>
                    <a:pt x="49" y="6"/>
                    <a:pt x="57" y="5"/>
                    <a:pt x="66" y="5"/>
                  </a:cubicBezTo>
                  <a:cubicBezTo>
                    <a:pt x="74" y="6"/>
                    <a:pt x="82" y="7"/>
                    <a:pt x="87" y="14"/>
                  </a:cubicBezTo>
                  <a:cubicBezTo>
                    <a:pt x="90" y="18"/>
                    <a:pt x="91" y="25"/>
                    <a:pt x="92" y="31"/>
                  </a:cubicBezTo>
                  <a:cubicBezTo>
                    <a:pt x="94" y="35"/>
                    <a:pt x="105" y="63"/>
                    <a:pt x="95" y="64"/>
                  </a:cubicBezTo>
                  <a:cubicBezTo>
                    <a:pt x="83" y="65"/>
                    <a:pt x="71" y="64"/>
                    <a:pt x="59" y="63"/>
                  </a:cubicBezTo>
                  <a:cubicBezTo>
                    <a:pt x="47" y="62"/>
                    <a:pt x="34" y="61"/>
                    <a:pt x="22" y="60"/>
                  </a:cubicBezTo>
                  <a:cubicBezTo>
                    <a:pt x="14" y="59"/>
                    <a:pt x="5" y="59"/>
                    <a:pt x="6" y="47"/>
                  </a:cubicBezTo>
                  <a:cubicBezTo>
                    <a:pt x="6" y="41"/>
                    <a:pt x="6" y="35"/>
                    <a:pt x="7" y="29"/>
                  </a:cubicBezTo>
                  <a:cubicBezTo>
                    <a:pt x="7" y="28"/>
                    <a:pt x="5" y="27"/>
                    <a:pt x="4" y="28"/>
                  </a:cubicBezTo>
                  <a:cubicBezTo>
                    <a:pt x="4" y="29"/>
                    <a:pt x="3" y="29"/>
                    <a:pt x="3" y="30"/>
                  </a:cubicBezTo>
                  <a:cubicBezTo>
                    <a:pt x="2" y="31"/>
                    <a:pt x="4" y="33"/>
                    <a:pt x="5" y="31"/>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432"/>
            <p:cNvSpPr>
              <a:spLocks/>
            </p:cNvSpPr>
            <p:nvPr/>
          </p:nvSpPr>
          <p:spPr bwMode="auto">
            <a:xfrm>
              <a:off x="3719747" y="4211560"/>
              <a:ext cx="605300" cy="29023"/>
            </a:xfrm>
            <a:custGeom>
              <a:avLst/>
              <a:gdLst>
                <a:gd name="T0" fmla="*/ 60 w 62"/>
                <a:gd name="T1" fmla="*/ 0 h 3"/>
                <a:gd name="T2" fmla="*/ 1 w 62"/>
                <a:gd name="T3" fmla="*/ 0 h 3"/>
                <a:gd name="T4" fmla="*/ 1 w 62"/>
                <a:gd name="T5" fmla="*/ 3 h 3"/>
                <a:gd name="T6" fmla="*/ 60 w 62"/>
                <a:gd name="T7" fmla="*/ 3 h 3"/>
                <a:gd name="T8" fmla="*/ 60 w 62"/>
                <a:gd name="T9" fmla="*/ 0 h 3"/>
              </a:gdLst>
              <a:ahLst/>
              <a:cxnLst>
                <a:cxn ang="0">
                  <a:pos x="T0" y="T1"/>
                </a:cxn>
                <a:cxn ang="0">
                  <a:pos x="T2" y="T3"/>
                </a:cxn>
                <a:cxn ang="0">
                  <a:pos x="T4" y="T5"/>
                </a:cxn>
                <a:cxn ang="0">
                  <a:pos x="T6" y="T7"/>
                </a:cxn>
                <a:cxn ang="0">
                  <a:pos x="T8" y="T9"/>
                </a:cxn>
              </a:cxnLst>
              <a:rect l="0" t="0" r="r" b="b"/>
              <a:pathLst>
                <a:path w="62" h="3">
                  <a:moveTo>
                    <a:pt x="60" y="0"/>
                  </a:moveTo>
                  <a:cubicBezTo>
                    <a:pt x="40" y="0"/>
                    <a:pt x="21" y="0"/>
                    <a:pt x="1" y="0"/>
                  </a:cubicBezTo>
                  <a:cubicBezTo>
                    <a:pt x="0" y="0"/>
                    <a:pt x="0" y="3"/>
                    <a:pt x="1" y="3"/>
                  </a:cubicBezTo>
                  <a:cubicBezTo>
                    <a:pt x="21" y="3"/>
                    <a:pt x="40" y="3"/>
                    <a:pt x="60" y="3"/>
                  </a:cubicBezTo>
                  <a:cubicBezTo>
                    <a:pt x="62" y="3"/>
                    <a:pt x="62" y="0"/>
                    <a:pt x="60" y="0"/>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483"/>
            <p:cNvSpPr>
              <a:spLocks/>
            </p:cNvSpPr>
            <p:nvPr/>
          </p:nvSpPr>
          <p:spPr bwMode="auto">
            <a:xfrm>
              <a:off x="3102008" y="3477736"/>
              <a:ext cx="244609" cy="315088"/>
            </a:xfrm>
            <a:custGeom>
              <a:avLst/>
              <a:gdLst>
                <a:gd name="T0" fmla="*/ 6 w 25"/>
                <a:gd name="T1" fmla="*/ 21 h 32"/>
                <a:gd name="T2" fmla="*/ 1 w 25"/>
                <a:gd name="T3" fmla="*/ 30 h 32"/>
                <a:gd name="T4" fmla="*/ 3 w 25"/>
                <a:gd name="T5" fmla="*/ 31 h 32"/>
                <a:gd name="T6" fmla="*/ 15 w 25"/>
                <a:gd name="T7" fmla="*/ 16 h 32"/>
                <a:gd name="T8" fmla="*/ 25 w 25"/>
                <a:gd name="T9" fmla="*/ 3 h 32"/>
                <a:gd name="T10" fmla="*/ 23 w 25"/>
                <a:gd name="T11" fmla="*/ 1 h 32"/>
                <a:gd name="T12" fmla="*/ 13 w 25"/>
                <a:gd name="T13" fmla="*/ 7 h 32"/>
                <a:gd name="T14" fmla="*/ 15 w 25"/>
                <a:gd name="T15" fmla="*/ 8 h 32"/>
                <a:gd name="T16" fmla="*/ 21 w 25"/>
                <a:gd name="T17" fmla="*/ 15 h 32"/>
                <a:gd name="T18" fmla="*/ 24 w 25"/>
                <a:gd name="T19" fmla="*/ 13 h 32"/>
                <a:gd name="T20" fmla="*/ 20 w 25"/>
                <a:gd name="T21" fmla="*/ 11 h 32"/>
                <a:gd name="T22" fmla="*/ 24 w 25"/>
                <a:gd name="T23" fmla="*/ 5 h 32"/>
                <a:gd name="T24" fmla="*/ 22 w 25"/>
                <a:gd name="T25" fmla="*/ 4 h 32"/>
                <a:gd name="T26" fmla="*/ 22 w 25"/>
                <a:gd name="T27" fmla="*/ 10 h 32"/>
                <a:gd name="T28" fmla="*/ 24 w 25"/>
                <a:gd name="T29" fmla="*/ 10 h 32"/>
                <a:gd name="T30" fmla="*/ 24 w 25"/>
                <a:gd name="T31" fmla="*/ 7 h 32"/>
                <a:gd name="T32" fmla="*/ 22 w 25"/>
                <a:gd name="T33" fmla="*/ 6 h 32"/>
                <a:gd name="T34" fmla="*/ 14 w 25"/>
                <a:gd name="T35" fmla="*/ 8 h 32"/>
                <a:gd name="T36" fmla="*/ 14 w 25"/>
                <a:gd name="T37" fmla="*/ 11 h 32"/>
                <a:gd name="T38" fmla="*/ 23 w 25"/>
                <a:gd name="T39" fmla="*/ 8 h 32"/>
                <a:gd name="T40" fmla="*/ 21 w 25"/>
                <a:gd name="T41" fmla="*/ 7 h 32"/>
                <a:gd name="T42" fmla="*/ 21 w 25"/>
                <a:gd name="T43" fmla="*/ 10 h 32"/>
                <a:gd name="T44" fmla="*/ 24 w 25"/>
                <a:gd name="T45" fmla="*/ 11 h 32"/>
                <a:gd name="T46" fmla="*/ 25 w 25"/>
                <a:gd name="T47" fmla="*/ 4 h 32"/>
                <a:gd name="T48" fmla="*/ 23 w 25"/>
                <a:gd name="T49" fmla="*/ 3 h 32"/>
                <a:gd name="T50" fmla="*/ 16 w 25"/>
                <a:gd name="T51" fmla="*/ 8 h 32"/>
                <a:gd name="T52" fmla="*/ 22 w 25"/>
                <a:gd name="T53" fmla="*/ 15 h 32"/>
                <a:gd name="T54" fmla="*/ 24 w 25"/>
                <a:gd name="T55" fmla="*/ 14 h 32"/>
                <a:gd name="T56" fmla="*/ 13 w 25"/>
                <a:gd name="T57" fmla="*/ 7 h 32"/>
                <a:gd name="T58" fmla="*/ 15 w 25"/>
                <a:gd name="T59" fmla="*/ 9 h 32"/>
                <a:gd name="T60" fmla="*/ 24 w 25"/>
                <a:gd name="T61" fmla="*/ 4 h 32"/>
                <a:gd name="T62" fmla="*/ 22 w 25"/>
                <a:gd name="T63" fmla="*/ 2 h 32"/>
                <a:gd name="T64" fmla="*/ 12 w 25"/>
                <a:gd name="T65" fmla="*/ 15 h 32"/>
                <a:gd name="T66" fmla="*/ 1 w 25"/>
                <a:gd name="T67" fmla="*/ 29 h 32"/>
                <a:gd name="T68" fmla="*/ 3 w 25"/>
                <a:gd name="T69" fmla="*/ 31 h 32"/>
                <a:gd name="T70" fmla="*/ 8 w 25"/>
                <a:gd name="T71" fmla="*/ 23 h 32"/>
                <a:gd name="T72" fmla="*/ 6 w 25"/>
                <a:gd name="T73"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 h="32">
                  <a:moveTo>
                    <a:pt x="6" y="21"/>
                  </a:moveTo>
                  <a:cubicBezTo>
                    <a:pt x="4" y="24"/>
                    <a:pt x="2" y="27"/>
                    <a:pt x="1" y="30"/>
                  </a:cubicBezTo>
                  <a:cubicBezTo>
                    <a:pt x="0" y="31"/>
                    <a:pt x="2" y="32"/>
                    <a:pt x="3" y="31"/>
                  </a:cubicBezTo>
                  <a:cubicBezTo>
                    <a:pt x="8" y="27"/>
                    <a:pt x="11" y="21"/>
                    <a:pt x="15" y="16"/>
                  </a:cubicBezTo>
                  <a:cubicBezTo>
                    <a:pt x="18" y="11"/>
                    <a:pt x="23" y="8"/>
                    <a:pt x="25" y="3"/>
                  </a:cubicBezTo>
                  <a:cubicBezTo>
                    <a:pt x="25" y="2"/>
                    <a:pt x="24" y="1"/>
                    <a:pt x="23" y="1"/>
                  </a:cubicBezTo>
                  <a:cubicBezTo>
                    <a:pt x="20" y="2"/>
                    <a:pt x="17" y="4"/>
                    <a:pt x="13" y="7"/>
                  </a:cubicBezTo>
                  <a:cubicBezTo>
                    <a:pt x="14" y="7"/>
                    <a:pt x="14" y="8"/>
                    <a:pt x="15" y="8"/>
                  </a:cubicBezTo>
                  <a:cubicBezTo>
                    <a:pt x="18" y="5"/>
                    <a:pt x="21" y="14"/>
                    <a:pt x="21" y="15"/>
                  </a:cubicBezTo>
                  <a:cubicBezTo>
                    <a:pt x="22" y="14"/>
                    <a:pt x="23" y="14"/>
                    <a:pt x="24" y="13"/>
                  </a:cubicBezTo>
                  <a:cubicBezTo>
                    <a:pt x="22" y="13"/>
                    <a:pt x="22" y="12"/>
                    <a:pt x="20" y="11"/>
                  </a:cubicBezTo>
                  <a:cubicBezTo>
                    <a:pt x="16" y="8"/>
                    <a:pt x="21" y="7"/>
                    <a:pt x="24" y="5"/>
                  </a:cubicBezTo>
                  <a:cubicBezTo>
                    <a:pt x="23" y="5"/>
                    <a:pt x="23" y="5"/>
                    <a:pt x="22" y="4"/>
                  </a:cubicBezTo>
                  <a:cubicBezTo>
                    <a:pt x="23" y="6"/>
                    <a:pt x="22" y="8"/>
                    <a:pt x="22" y="10"/>
                  </a:cubicBezTo>
                  <a:cubicBezTo>
                    <a:pt x="22" y="10"/>
                    <a:pt x="23" y="10"/>
                    <a:pt x="24" y="10"/>
                  </a:cubicBezTo>
                  <a:cubicBezTo>
                    <a:pt x="24" y="9"/>
                    <a:pt x="24" y="8"/>
                    <a:pt x="24" y="7"/>
                  </a:cubicBezTo>
                  <a:cubicBezTo>
                    <a:pt x="23" y="6"/>
                    <a:pt x="22" y="5"/>
                    <a:pt x="22" y="6"/>
                  </a:cubicBezTo>
                  <a:cubicBezTo>
                    <a:pt x="19" y="7"/>
                    <a:pt x="17" y="9"/>
                    <a:pt x="14" y="8"/>
                  </a:cubicBezTo>
                  <a:cubicBezTo>
                    <a:pt x="13" y="8"/>
                    <a:pt x="12" y="10"/>
                    <a:pt x="14" y="11"/>
                  </a:cubicBezTo>
                  <a:cubicBezTo>
                    <a:pt x="17" y="11"/>
                    <a:pt x="20" y="10"/>
                    <a:pt x="23" y="8"/>
                  </a:cubicBezTo>
                  <a:cubicBezTo>
                    <a:pt x="22" y="8"/>
                    <a:pt x="22" y="8"/>
                    <a:pt x="21" y="7"/>
                  </a:cubicBezTo>
                  <a:cubicBezTo>
                    <a:pt x="21" y="8"/>
                    <a:pt x="21" y="9"/>
                    <a:pt x="21" y="10"/>
                  </a:cubicBezTo>
                  <a:cubicBezTo>
                    <a:pt x="21" y="12"/>
                    <a:pt x="23" y="12"/>
                    <a:pt x="24" y="11"/>
                  </a:cubicBezTo>
                  <a:cubicBezTo>
                    <a:pt x="25" y="9"/>
                    <a:pt x="25" y="7"/>
                    <a:pt x="25" y="4"/>
                  </a:cubicBezTo>
                  <a:cubicBezTo>
                    <a:pt x="25" y="4"/>
                    <a:pt x="24" y="3"/>
                    <a:pt x="23" y="3"/>
                  </a:cubicBezTo>
                  <a:cubicBezTo>
                    <a:pt x="21" y="4"/>
                    <a:pt x="16" y="5"/>
                    <a:pt x="16" y="8"/>
                  </a:cubicBezTo>
                  <a:cubicBezTo>
                    <a:pt x="15" y="12"/>
                    <a:pt x="19" y="13"/>
                    <a:pt x="22" y="15"/>
                  </a:cubicBezTo>
                  <a:cubicBezTo>
                    <a:pt x="22" y="16"/>
                    <a:pt x="24" y="15"/>
                    <a:pt x="24" y="14"/>
                  </a:cubicBezTo>
                  <a:cubicBezTo>
                    <a:pt x="22" y="10"/>
                    <a:pt x="18" y="0"/>
                    <a:pt x="13" y="7"/>
                  </a:cubicBezTo>
                  <a:cubicBezTo>
                    <a:pt x="12" y="8"/>
                    <a:pt x="14" y="10"/>
                    <a:pt x="15" y="9"/>
                  </a:cubicBezTo>
                  <a:cubicBezTo>
                    <a:pt x="18" y="7"/>
                    <a:pt x="21" y="5"/>
                    <a:pt x="24" y="4"/>
                  </a:cubicBezTo>
                  <a:cubicBezTo>
                    <a:pt x="24" y="3"/>
                    <a:pt x="23" y="3"/>
                    <a:pt x="22" y="2"/>
                  </a:cubicBezTo>
                  <a:cubicBezTo>
                    <a:pt x="21" y="7"/>
                    <a:pt x="16" y="11"/>
                    <a:pt x="12" y="15"/>
                  </a:cubicBezTo>
                  <a:cubicBezTo>
                    <a:pt x="9" y="20"/>
                    <a:pt x="6" y="25"/>
                    <a:pt x="1" y="29"/>
                  </a:cubicBezTo>
                  <a:cubicBezTo>
                    <a:pt x="2" y="30"/>
                    <a:pt x="2" y="30"/>
                    <a:pt x="3" y="31"/>
                  </a:cubicBezTo>
                  <a:cubicBezTo>
                    <a:pt x="4" y="28"/>
                    <a:pt x="6" y="25"/>
                    <a:pt x="8" y="23"/>
                  </a:cubicBezTo>
                  <a:cubicBezTo>
                    <a:pt x="9" y="21"/>
                    <a:pt x="7" y="20"/>
                    <a:pt x="6" y="21"/>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484"/>
            <p:cNvSpPr>
              <a:spLocks/>
            </p:cNvSpPr>
            <p:nvPr/>
          </p:nvSpPr>
          <p:spPr bwMode="auto">
            <a:xfrm>
              <a:off x="3043965" y="3693322"/>
              <a:ext cx="136816" cy="157544"/>
            </a:xfrm>
            <a:custGeom>
              <a:avLst/>
              <a:gdLst>
                <a:gd name="T0" fmla="*/ 1 w 14"/>
                <a:gd name="T1" fmla="*/ 6 h 16"/>
                <a:gd name="T2" fmla="*/ 0 w 14"/>
                <a:gd name="T3" fmla="*/ 15 h 16"/>
                <a:gd name="T4" fmla="*/ 3 w 14"/>
                <a:gd name="T5" fmla="*/ 15 h 16"/>
                <a:gd name="T6" fmla="*/ 6 w 14"/>
                <a:gd name="T7" fmla="*/ 4 h 16"/>
                <a:gd name="T8" fmla="*/ 9 w 14"/>
                <a:gd name="T9" fmla="*/ 7 h 16"/>
                <a:gd name="T10" fmla="*/ 11 w 14"/>
                <a:gd name="T11" fmla="*/ 12 h 16"/>
                <a:gd name="T12" fmla="*/ 12 w 14"/>
                <a:gd name="T13" fmla="*/ 10 h 16"/>
                <a:gd name="T14" fmla="*/ 6 w 14"/>
                <a:gd name="T15" fmla="*/ 13 h 16"/>
                <a:gd name="T16" fmla="*/ 7 w 14"/>
                <a:gd name="T17" fmla="*/ 14 h 16"/>
                <a:gd name="T18" fmla="*/ 9 w 14"/>
                <a:gd name="T19" fmla="*/ 9 h 16"/>
                <a:gd name="T20" fmla="*/ 7 w 14"/>
                <a:gd name="T21" fmla="*/ 7 h 16"/>
                <a:gd name="T22" fmla="*/ 3 w 14"/>
                <a:gd name="T23" fmla="*/ 10 h 16"/>
                <a:gd name="T24" fmla="*/ 5 w 14"/>
                <a:gd name="T25" fmla="*/ 11 h 16"/>
                <a:gd name="T26" fmla="*/ 7 w 14"/>
                <a:gd name="T27" fmla="*/ 8 h 16"/>
                <a:gd name="T28" fmla="*/ 5 w 14"/>
                <a:gd name="T29" fmla="*/ 7 h 16"/>
                <a:gd name="T30" fmla="*/ 3 w 14"/>
                <a:gd name="T31" fmla="*/ 8 h 16"/>
                <a:gd name="T32" fmla="*/ 5 w 14"/>
                <a:gd name="T33" fmla="*/ 10 h 16"/>
                <a:gd name="T34" fmla="*/ 7 w 14"/>
                <a:gd name="T35" fmla="*/ 8 h 16"/>
                <a:gd name="T36" fmla="*/ 5 w 14"/>
                <a:gd name="T37" fmla="*/ 7 h 16"/>
                <a:gd name="T38" fmla="*/ 3 w 14"/>
                <a:gd name="T39" fmla="*/ 10 h 16"/>
                <a:gd name="T40" fmla="*/ 5 w 14"/>
                <a:gd name="T41" fmla="*/ 12 h 16"/>
                <a:gd name="T42" fmla="*/ 8 w 14"/>
                <a:gd name="T43" fmla="*/ 10 h 16"/>
                <a:gd name="T44" fmla="*/ 7 w 14"/>
                <a:gd name="T45" fmla="*/ 8 h 16"/>
                <a:gd name="T46" fmla="*/ 5 w 14"/>
                <a:gd name="T47" fmla="*/ 15 h 16"/>
                <a:gd name="T48" fmla="*/ 6 w 14"/>
                <a:gd name="T49" fmla="*/ 15 h 16"/>
                <a:gd name="T50" fmla="*/ 13 w 14"/>
                <a:gd name="T51" fmla="*/ 12 h 16"/>
                <a:gd name="T52" fmla="*/ 14 w 14"/>
                <a:gd name="T53" fmla="*/ 10 h 16"/>
                <a:gd name="T54" fmla="*/ 10 w 14"/>
                <a:gd name="T55" fmla="*/ 4 h 16"/>
                <a:gd name="T56" fmla="*/ 5 w 14"/>
                <a:gd name="T57" fmla="*/ 1 h 16"/>
                <a:gd name="T58" fmla="*/ 1 w 14"/>
                <a:gd name="T59" fmla="*/ 7 h 16"/>
                <a:gd name="T60" fmla="*/ 0 w 14"/>
                <a:gd name="T61" fmla="*/ 15 h 16"/>
                <a:gd name="T62" fmla="*/ 3 w 14"/>
                <a:gd name="T63" fmla="*/ 15 h 16"/>
                <a:gd name="T64" fmla="*/ 4 w 14"/>
                <a:gd name="T65" fmla="*/ 7 h 16"/>
                <a:gd name="T66" fmla="*/ 1 w 14"/>
                <a:gd name="T67"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16">
                  <a:moveTo>
                    <a:pt x="1" y="6"/>
                  </a:moveTo>
                  <a:cubicBezTo>
                    <a:pt x="1" y="9"/>
                    <a:pt x="1" y="12"/>
                    <a:pt x="0" y="15"/>
                  </a:cubicBezTo>
                  <a:cubicBezTo>
                    <a:pt x="1" y="15"/>
                    <a:pt x="2" y="15"/>
                    <a:pt x="3" y="15"/>
                  </a:cubicBezTo>
                  <a:cubicBezTo>
                    <a:pt x="3" y="11"/>
                    <a:pt x="3" y="6"/>
                    <a:pt x="6" y="4"/>
                  </a:cubicBezTo>
                  <a:cubicBezTo>
                    <a:pt x="6" y="3"/>
                    <a:pt x="8" y="6"/>
                    <a:pt x="9" y="7"/>
                  </a:cubicBezTo>
                  <a:cubicBezTo>
                    <a:pt x="10" y="8"/>
                    <a:pt x="11" y="10"/>
                    <a:pt x="11" y="12"/>
                  </a:cubicBezTo>
                  <a:cubicBezTo>
                    <a:pt x="12" y="11"/>
                    <a:pt x="12" y="11"/>
                    <a:pt x="12" y="10"/>
                  </a:cubicBezTo>
                  <a:cubicBezTo>
                    <a:pt x="10" y="11"/>
                    <a:pt x="8" y="12"/>
                    <a:pt x="6" y="13"/>
                  </a:cubicBezTo>
                  <a:cubicBezTo>
                    <a:pt x="6" y="13"/>
                    <a:pt x="6" y="14"/>
                    <a:pt x="7" y="14"/>
                  </a:cubicBezTo>
                  <a:cubicBezTo>
                    <a:pt x="7" y="12"/>
                    <a:pt x="8" y="11"/>
                    <a:pt x="9" y="9"/>
                  </a:cubicBezTo>
                  <a:cubicBezTo>
                    <a:pt x="9" y="8"/>
                    <a:pt x="8" y="7"/>
                    <a:pt x="7" y="7"/>
                  </a:cubicBezTo>
                  <a:cubicBezTo>
                    <a:pt x="6" y="8"/>
                    <a:pt x="5" y="9"/>
                    <a:pt x="3" y="10"/>
                  </a:cubicBezTo>
                  <a:cubicBezTo>
                    <a:pt x="4" y="10"/>
                    <a:pt x="5" y="11"/>
                    <a:pt x="5" y="11"/>
                  </a:cubicBezTo>
                  <a:cubicBezTo>
                    <a:pt x="6" y="10"/>
                    <a:pt x="6" y="9"/>
                    <a:pt x="7" y="8"/>
                  </a:cubicBezTo>
                  <a:cubicBezTo>
                    <a:pt x="8" y="7"/>
                    <a:pt x="6" y="5"/>
                    <a:pt x="5" y="7"/>
                  </a:cubicBezTo>
                  <a:cubicBezTo>
                    <a:pt x="4" y="7"/>
                    <a:pt x="4" y="8"/>
                    <a:pt x="3" y="8"/>
                  </a:cubicBezTo>
                  <a:cubicBezTo>
                    <a:pt x="2" y="10"/>
                    <a:pt x="4" y="11"/>
                    <a:pt x="5" y="10"/>
                  </a:cubicBezTo>
                  <a:cubicBezTo>
                    <a:pt x="6" y="9"/>
                    <a:pt x="6" y="9"/>
                    <a:pt x="7" y="8"/>
                  </a:cubicBezTo>
                  <a:cubicBezTo>
                    <a:pt x="6" y="8"/>
                    <a:pt x="5" y="7"/>
                    <a:pt x="5" y="7"/>
                  </a:cubicBezTo>
                  <a:cubicBezTo>
                    <a:pt x="4" y="8"/>
                    <a:pt x="3" y="9"/>
                    <a:pt x="3" y="10"/>
                  </a:cubicBezTo>
                  <a:cubicBezTo>
                    <a:pt x="2" y="12"/>
                    <a:pt x="4" y="12"/>
                    <a:pt x="5" y="12"/>
                  </a:cubicBezTo>
                  <a:cubicBezTo>
                    <a:pt x="6" y="11"/>
                    <a:pt x="7" y="10"/>
                    <a:pt x="8" y="10"/>
                  </a:cubicBezTo>
                  <a:cubicBezTo>
                    <a:pt x="8" y="9"/>
                    <a:pt x="7" y="8"/>
                    <a:pt x="7" y="8"/>
                  </a:cubicBezTo>
                  <a:cubicBezTo>
                    <a:pt x="6" y="10"/>
                    <a:pt x="4" y="12"/>
                    <a:pt x="5" y="15"/>
                  </a:cubicBezTo>
                  <a:cubicBezTo>
                    <a:pt x="5" y="15"/>
                    <a:pt x="6" y="16"/>
                    <a:pt x="6" y="15"/>
                  </a:cubicBezTo>
                  <a:cubicBezTo>
                    <a:pt x="9" y="15"/>
                    <a:pt x="11" y="13"/>
                    <a:pt x="13" y="12"/>
                  </a:cubicBezTo>
                  <a:cubicBezTo>
                    <a:pt x="14" y="12"/>
                    <a:pt x="14" y="11"/>
                    <a:pt x="14" y="10"/>
                  </a:cubicBezTo>
                  <a:cubicBezTo>
                    <a:pt x="13" y="8"/>
                    <a:pt x="11" y="6"/>
                    <a:pt x="10" y="4"/>
                  </a:cubicBezTo>
                  <a:cubicBezTo>
                    <a:pt x="9" y="2"/>
                    <a:pt x="7" y="0"/>
                    <a:pt x="5" y="1"/>
                  </a:cubicBezTo>
                  <a:cubicBezTo>
                    <a:pt x="3" y="2"/>
                    <a:pt x="2" y="5"/>
                    <a:pt x="1" y="7"/>
                  </a:cubicBezTo>
                  <a:cubicBezTo>
                    <a:pt x="1" y="9"/>
                    <a:pt x="0" y="12"/>
                    <a:pt x="0" y="15"/>
                  </a:cubicBezTo>
                  <a:cubicBezTo>
                    <a:pt x="0" y="16"/>
                    <a:pt x="3" y="16"/>
                    <a:pt x="3" y="15"/>
                  </a:cubicBezTo>
                  <a:cubicBezTo>
                    <a:pt x="3" y="12"/>
                    <a:pt x="3" y="10"/>
                    <a:pt x="4" y="7"/>
                  </a:cubicBezTo>
                  <a:cubicBezTo>
                    <a:pt x="4" y="6"/>
                    <a:pt x="2" y="5"/>
                    <a:pt x="1" y="6"/>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485"/>
            <p:cNvSpPr>
              <a:spLocks/>
            </p:cNvSpPr>
            <p:nvPr/>
          </p:nvSpPr>
          <p:spPr bwMode="auto">
            <a:xfrm>
              <a:off x="2181620" y="3685030"/>
              <a:ext cx="186566" cy="194858"/>
            </a:xfrm>
            <a:custGeom>
              <a:avLst/>
              <a:gdLst>
                <a:gd name="T0" fmla="*/ 5 w 19"/>
                <a:gd name="T1" fmla="*/ 10 h 20"/>
                <a:gd name="T2" fmla="*/ 17 w 19"/>
                <a:gd name="T3" fmla="*/ 19 h 20"/>
                <a:gd name="T4" fmla="*/ 18 w 19"/>
                <a:gd name="T5" fmla="*/ 17 h 20"/>
                <a:gd name="T6" fmla="*/ 6 w 19"/>
                <a:gd name="T7" fmla="*/ 3 h 20"/>
                <a:gd name="T8" fmla="*/ 4 w 19"/>
                <a:gd name="T9" fmla="*/ 4 h 20"/>
                <a:gd name="T10" fmla="*/ 3 w 19"/>
                <a:gd name="T11" fmla="*/ 9 h 20"/>
                <a:gd name="T12" fmla="*/ 5 w 19"/>
                <a:gd name="T13" fmla="*/ 9 h 20"/>
                <a:gd name="T14" fmla="*/ 3 w 19"/>
                <a:gd name="T15" fmla="*/ 1 h 20"/>
                <a:gd name="T16" fmla="*/ 1 w 19"/>
                <a:gd name="T17" fmla="*/ 2 h 20"/>
                <a:gd name="T18" fmla="*/ 7 w 19"/>
                <a:gd name="T19" fmla="*/ 4 h 20"/>
                <a:gd name="T20" fmla="*/ 4 w 19"/>
                <a:gd name="T21" fmla="*/ 9 h 20"/>
                <a:gd name="T22" fmla="*/ 7 w 19"/>
                <a:gd name="T23" fmla="*/ 11 h 20"/>
                <a:gd name="T24" fmla="*/ 6 w 19"/>
                <a:gd name="T25" fmla="*/ 2 h 20"/>
                <a:gd name="T26" fmla="*/ 4 w 19"/>
                <a:gd name="T27" fmla="*/ 4 h 20"/>
                <a:gd name="T28" fmla="*/ 4 w 19"/>
                <a:gd name="T29" fmla="*/ 11 h 20"/>
                <a:gd name="T30" fmla="*/ 6 w 19"/>
                <a:gd name="T31" fmla="*/ 11 h 20"/>
                <a:gd name="T32" fmla="*/ 11 w 19"/>
                <a:gd name="T33" fmla="*/ 3 h 20"/>
                <a:gd name="T34" fmla="*/ 1 w 19"/>
                <a:gd name="T35" fmla="*/ 0 h 20"/>
                <a:gd name="T36" fmla="*/ 0 w 19"/>
                <a:gd name="T37" fmla="*/ 1 h 20"/>
                <a:gd name="T38" fmla="*/ 4 w 19"/>
                <a:gd name="T39" fmla="*/ 11 h 20"/>
                <a:gd name="T40" fmla="*/ 6 w 19"/>
                <a:gd name="T41" fmla="*/ 10 h 20"/>
                <a:gd name="T42" fmla="*/ 7 w 19"/>
                <a:gd name="T43" fmla="*/ 4 h 20"/>
                <a:gd name="T44" fmla="*/ 4 w 19"/>
                <a:gd name="T45" fmla="*/ 5 h 20"/>
                <a:gd name="T46" fmla="*/ 16 w 19"/>
                <a:gd name="T47" fmla="*/ 19 h 20"/>
                <a:gd name="T48" fmla="*/ 18 w 19"/>
                <a:gd name="T49" fmla="*/ 16 h 20"/>
                <a:gd name="T50" fmla="*/ 7 w 19"/>
                <a:gd name="T51" fmla="*/ 8 h 20"/>
                <a:gd name="T52" fmla="*/ 5 w 19"/>
                <a:gd name="T5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 h="20">
                  <a:moveTo>
                    <a:pt x="5" y="10"/>
                  </a:moveTo>
                  <a:cubicBezTo>
                    <a:pt x="9" y="13"/>
                    <a:pt x="13" y="16"/>
                    <a:pt x="17" y="19"/>
                  </a:cubicBezTo>
                  <a:cubicBezTo>
                    <a:pt x="18" y="20"/>
                    <a:pt x="19" y="18"/>
                    <a:pt x="18" y="17"/>
                  </a:cubicBezTo>
                  <a:cubicBezTo>
                    <a:pt x="13" y="13"/>
                    <a:pt x="11" y="7"/>
                    <a:pt x="6" y="3"/>
                  </a:cubicBezTo>
                  <a:cubicBezTo>
                    <a:pt x="5" y="2"/>
                    <a:pt x="4" y="3"/>
                    <a:pt x="4" y="4"/>
                  </a:cubicBezTo>
                  <a:cubicBezTo>
                    <a:pt x="4" y="6"/>
                    <a:pt x="4" y="8"/>
                    <a:pt x="3" y="9"/>
                  </a:cubicBezTo>
                  <a:cubicBezTo>
                    <a:pt x="4" y="9"/>
                    <a:pt x="5" y="9"/>
                    <a:pt x="5" y="9"/>
                  </a:cubicBezTo>
                  <a:cubicBezTo>
                    <a:pt x="3" y="7"/>
                    <a:pt x="3" y="3"/>
                    <a:pt x="3" y="1"/>
                  </a:cubicBezTo>
                  <a:cubicBezTo>
                    <a:pt x="2" y="1"/>
                    <a:pt x="2" y="2"/>
                    <a:pt x="1" y="2"/>
                  </a:cubicBezTo>
                  <a:cubicBezTo>
                    <a:pt x="4" y="2"/>
                    <a:pt x="6" y="3"/>
                    <a:pt x="7" y="4"/>
                  </a:cubicBezTo>
                  <a:cubicBezTo>
                    <a:pt x="11" y="5"/>
                    <a:pt x="6" y="8"/>
                    <a:pt x="4" y="9"/>
                  </a:cubicBezTo>
                  <a:cubicBezTo>
                    <a:pt x="5" y="10"/>
                    <a:pt x="6" y="10"/>
                    <a:pt x="7" y="11"/>
                  </a:cubicBezTo>
                  <a:cubicBezTo>
                    <a:pt x="6" y="7"/>
                    <a:pt x="9" y="5"/>
                    <a:pt x="6" y="2"/>
                  </a:cubicBezTo>
                  <a:cubicBezTo>
                    <a:pt x="5" y="1"/>
                    <a:pt x="3" y="3"/>
                    <a:pt x="4" y="4"/>
                  </a:cubicBezTo>
                  <a:cubicBezTo>
                    <a:pt x="6" y="6"/>
                    <a:pt x="4" y="9"/>
                    <a:pt x="4" y="11"/>
                  </a:cubicBezTo>
                  <a:cubicBezTo>
                    <a:pt x="4" y="12"/>
                    <a:pt x="5" y="12"/>
                    <a:pt x="6" y="11"/>
                  </a:cubicBezTo>
                  <a:cubicBezTo>
                    <a:pt x="9" y="9"/>
                    <a:pt x="13" y="7"/>
                    <a:pt x="11" y="3"/>
                  </a:cubicBezTo>
                  <a:cubicBezTo>
                    <a:pt x="10" y="1"/>
                    <a:pt x="4" y="0"/>
                    <a:pt x="1" y="0"/>
                  </a:cubicBezTo>
                  <a:cubicBezTo>
                    <a:pt x="1" y="0"/>
                    <a:pt x="0" y="0"/>
                    <a:pt x="0" y="1"/>
                  </a:cubicBezTo>
                  <a:cubicBezTo>
                    <a:pt x="0" y="5"/>
                    <a:pt x="1" y="9"/>
                    <a:pt x="4" y="11"/>
                  </a:cubicBezTo>
                  <a:cubicBezTo>
                    <a:pt x="5" y="12"/>
                    <a:pt x="6" y="11"/>
                    <a:pt x="6" y="10"/>
                  </a:cubicBezTo>
                  <a:cubicBezTo>
                    <a:pt x="7" y="8"/>
                    <a:pt x="7" y="6"/>
                    <a:pt x="7" y="4"/>
                  </a:cubicBezTo>
                  <a:cubicBezTo>
                    <a:pt x="6" y="4"/>
                    <a:pt x="5" y="5"/>
                    <a:pt x="4" y="5"/>
                  </a:cubicBezTo>
                  <a:cubicBezTo>
                    <a:pt x="9" y="9"/>
                    <a:pt x="12" y="15"/>
                    <a:pt x="16" y="19"/>
                  </a:cubicBezTo>
                  <a:cubicBezTo>
                    <a:pt x="17" y="18"/>
                    <a:pt x="17" y="17"/>
                    <a:pt x="18" y="16"/>
                  </a:cubicBezTo>
                  <a:cubicBezTo>
                    <a:pt x="14" y="14"/>
                    <a:pt x="11" y="11"/>
                    <a:pt x="7" y="8"/>
                  </a:cubicBezTo>
                  <a:cubicBezTo>
                    <a:pt x="6" y="7"/>
                    <a:pt x="4" y="9"/>
                    <a:pt x="5" y="10"/>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486"/>
            <p:cNvSpPr>
              <a:spLocks/>
            </p:cNvSpPr>
            <p:nvPr/>
          </p:nvSpPr>
          <p:spPr bwMode="auto">
            <a:xfrm>
              <a:off x="2318436" y="3821846"/>
              <a:ext cx="107793" cy="95357"/>
            </a:xfrm>
            <a:custGeom>
              <a:avLst/>
              <a:gdLst>
                <a:gd name="T0" fmla="*/ 0 w 11"/>
                <a:gd name="T1" fmla="*/ 8 h 10"/>
                <a:gd name="T2" fmla="*/ 1 w 11"/>
                <a:gd name="T3" fmla="*/ 8 h 10"/>
                <a:gd name="T4" fmla="*/ 1 w 11"/>
                <a:gd name="T5" fmla="*/ 7 h 10"/>
                <a:gd name="T6" fmla="*/ 1 w 11"/>
                <a:gd name="T7" fmla="*/ 7 h 10"/>
                <a:gd name="T8" fmla="*/ 2 w 11"/>
                <a:gd name="T9" fmla="*/ 8 h 10"/>
                <a:gd name="T10" fmla="*/ 9 w 11"/>
                <a:gd name="T11" fmla="*/ 3 h 10"/>
                <a:gd name="T12" fmla="*/ 7 w 11"/>
                <a:gd name="T13" fmla="*/ 2 h 10"/>
                <a:gd name="T14" fmla="*/ 7 w 11"/>
                <a:gd name="T15" fmla="*/ 8 h 10"/>
                <a:gd name="T16" fmla="*/ 8 w 11"/>
                <a:gd name="T17" fmla="*/ 7 h 10"/>
                <a:gd name="T18" fmla="*/ 6 w 11"/>
                <a:gd name="T19" fmla="*/ 7 h 10"/>
                <a:gd name="T20" fmla="*/ 7 w 11"/>
                <a:gd name="T21" fmla="*/ 8 h 10"/>
                <a:gd name="T22" fmla="*/ 8 w 11"/>
                <a:gd name="T23" fmla="*/ 7 h 10"/>
                <a:gd name="T24" fmla="*/ 6 w 11"/>
                <a:gd name="T25" fmla="*/ 5 h 10"/>
                <a:gd name="T26" fmla="*/ 5 w 11"/>
                <a:gd name="T27" fmla="*/ 8 h 10"/>
                <a:gd name="T28" fmla="*/ 5 w 11"/>
                <a:gd name="T29" fmla="*/ 9 h 10"/>
                <a:gd name="T30" fmla="*/ 9 w 11"/>
                <a:gd name="T31" fmla="*/ 10 h 10"/>
                <a:gd name="T32" fmla="*/ 10 w 11"/>
                <a:gd name="T33" fmla="*/ 8 h 10"/>
                <a:gd name="T34" fmla="*/ 9 w 11"/>
                <a:gd name="T35" fmla="*/ 1 h 10"/>
                <a:gd name="T36" fmla="*/ 8 w 11"/>
                <a:gd name="T37" fmla="*/ 0 h 10"/>
                <a:gd name="T38" fmla="*/ 0 w 11"/>
                <a:gd name="T39" fmla="*/ 8 h 10"/>
                <a:gd name="T40" fmla="*/ 1 w 11"/>
                <a:gd name="T41" fmla="*/ 9 h 10"/>
                <a:gd name="T42" fmla="*/ 2 w 11"/>
                <a:gd name="T43" fmla="*/ 9 h 10"/>
                <a:gd name="T44" fmla="*/ 3 w 11"/>
                <a:gd name="T45" fmla="*/ 8 h 10"/>
                <a:gd name="T46" fmla="*/ 3 w 11"/>
                <a:gd name="T47" fmla="*/ 7 h 10"/>
                <a:gd name="T48" fmla="*/ 3 w 11"/>
                <a:gd name="T49" fmla="*/ 7 h 10"/>
                <a:gd name="T50" fmla="*/ 0 w 11"/>
                <a:gd name="T51"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 h="10">
                  <a:moveTo>
                    <a:pt x="0" y="8"/>
                  </a:moveTo>
                  <a:cubicBezTo>
                    <a:pt x="0" y="8"/>
                    <a:pt x="1" y="9"/>
                    <a:pt x="1" y="8"/>
                  </a:cubicBezTo>
                  <a:cubicBezTo>
                    <a:pt x="1" y="8"/>
                    <a:pt x="1" y="7"/>
                    <a:pt x="1" y="7"/>
                  </a:cubicBezTo>
                  <a:cubicBezTo>
                    <a:pt x="1" y="7"/>
                    <a:pt x="1" y="7"/>
                    <a:pt x="1" y="7"/>
                  </a:cubicBezTo>
                  <a:cubicBezTo>
                    <a:pt x="2" y="7"/>
                    <a:pt x="2" y="8"/>
                    <a:pt x="2" y="8"/>
                  </a:cubicBezTo>
                  <a:cubicBezTo>
                    <a:pt x="3" y="6"/>
                    <a:pt x="6" y="4"/>
                    <a:pt x="9" y="3"/>
                  </a:cubicBezTo>
                  <a:cubicBezTo>
                    <a:pt x="8" y="3"/>
                    <a:pt x="8" y="2"/>
                    <a:pt x="7" y="2"/>
                  </a:cubicBezTo>
                  <a:cubicBezTo>
                    <a:pt x="8" y="4"/>
                    <a:pt x="7" y="6"/>
                    <a:pt x="7" y="8"/>
                  </a:cubicBezTo>
                  <a:cubicBezTo>
                    <a:pt x="8" y="8"/>
                    <a:pt x="8" y="8"/>
                    <a:pt x="8" y="7"/>
                  </a:cubicBezTo>
                  <a:cubicBezTo>
                    <a:pt x="8" y="7"/>
                    <a:pt x="7" y="7"/>
                    <a:pt x="6" y="7"/>
                  </a:cubicBezTo>
                  <a:cubicBezTo>
                    <a:pt x="7" y="7"/>
                    <a:pt x="7" y="8"/>
                    <a:pt x="7" y="8"/>
                  </a:cubicBezTo>
                  <a:cubicBezTo>
                    <a:pt x="7" y="7"/>
                    <a:pt x="8" y="7"/>
                    <a:pt x="8" y="7"/>
                  </a:cubicBezTo>
                  <a:cubicBezTo>
                    <a:pt x="9" y="5"/>
                    <a:pt x="7" y="4"/>
                    <a:pt x="6" y="5"/>
                  </a:cubicBezTo>
                  <a:cubicBezTo>
                    <a:pt x="5" y="6"/>
                    <a:pt x="5" y="7"/>
                    <a:pt x="5" y="8"/>
                  </a:cubicBezTo>
                  <a:cubicBezTo>
                    <a:pt x="5" y="9"/>
                    <a:pt x="5" y="9"/>
                    <a:pt x="5" y="9"/>
                  </a:cubicBezTo>
                  <a:cubicBezTo>
                    <a:pt x="6" y="10"/>
                    <a:pt x="8" y="10"/>
                    <a:pt x="9" y="10"/>
                  </a:cubicBezTo>
                  <a:cubicBezTo>
                    <a:pt x="9" y="9"/>
                    <a:pt x="10" y="9"/>
                    <a:pt x="10" y="8"/>
                  </a:cubicBezTo>
                  <a:cubicBezTo>
                    <a:pt x="10" y="6"/>
                    <a:pt x="11" y="3"/>
                    <a:pt x="9" y="1"/>
                  </a:cubicBezTo>
                  <a:cubicBezTo>
                    <a:pt x="9" y="0"/>
                    <a:pt x="9" y="0"/>
                    <a:pt x="8" y="0"/>
                  </a:cubicBezTo>
                  <a:cubicBezTo>
                    <a:pt x="5" y="2"/>
                    <a:pt x="1" y="4"/>
                    <a:pt x="0" y="8"/>
                  </a:cubicBezTo>
                  <a:cubicBezTo>
                    <a:pt x="0" y="8"/>
                    <a:pt x="0" y="9"/>
                    <a:pt x="1" y="9"/>
                  </a:cubicBezTo>
                  <a:cubicBezTo>
                    <a:pt x="1" y="9"/>
                    <a:pt x="2" y="9"/>
                    <a:pt x="2" y="9"/>
                  </a:cubicBezTo>
                  <a:cubicBezTo>
                    <a:pt x="3" y="9"/>
                    <a:pt x="3" y="8"/>
                    <a:pt x="3" y="8"/>
                  </a:cubicBezTo>
                  <a:cubicBezTo>
                    <a:pt x="3" y="8"/>
                    <a:pt x="3" y="7"/>
                    <a:pt x="3" y="7"/>
                  </a:cubicBezTo>
                  <a:cubicBezTo>
                    <a:pt x="2" y="7"/>
                    <a:pt x="3" y="7"/>
                    <a:pt x="3" y="7"/>
                  </a:cubicBezTo>
                  <a:cubicBezTo>
                    <a:pt x="2" y="6"/>
                    <a:pt x="0" y="7"/>
                    <a:pt x="0" y="8"/>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487"/>
            <p:cNvSpPr>
              <a:spLocks/>
            </p:cNvSpPr>
            <p:nvPr/>
          </p:nvSpPr>
          <p:spPr bwMode="auto">
            <a:xfrm>
              <a:off x="1750448" y="3987682"/>
              <a:ext cx="252901" cy="157544"/>
            </a:xfrm>
            <a:custGeom>
              <a:avLst/>
              <a:gdLst>
                <a:gd name="T0" fmla="*/ 11 w 26"/>
                <a:gd name="T1" fmla="*/ 9 h 16"/>
                <a:gd name="T2" fmla="*/ 24 w 26"/>
                <a:gd name="T3" fmla="*/ 15 h 16"/>
                <a:gd name="T4" fmla="*/ 25 w 26"/>
                <a:gd name="T5" fmla="*/ 13 h 16"/>
                <a:gd name="T6" fmla="*/ 8 w 26"/>
                <a:gd name="T7" fmla="*/ 6 h 16"/>
                <a:gd name="T8" fmla="*/ 7 w 26"/>
                <a:gd name="T9" fmla="*/ 8 h 16"/>
                <a:gd name="T10" fmla="*/ 10 w 26"/>
                <a:gd name="T11" fmla="*/ 14 h 16"/>
                <a:gd name="T12" fmla="*/ 12 w 26"/>
                <a:gd name="T13" fmla="*/ 13 h 16"/>
                <a:gd name="T14" fmla="*/ 6 w 26"/>
                <a:gd name="T15" fmla="*/ 9 h 16"/>
                <a:gd name="T16" fmla="*/ 9 w 26"/>
                <a:gd name="T17" fmla="*/ 5 h 16"/>
                <a:gd name="T18" fmla="*/ 10 w 26"/>
                <a:gd name="T19" fmla="*/ 9 h 16"/>
                <a:gd name="T20" fmla="*/ 12 w 26"/>
                <a:gd name="T21" fmla="*/ 9 h 16"/>
                <a:gd name="T22" fmla="*/ 5 w 26"/>
                <a:gd name="T23" fmla="*/ 4 h 16"/>
                <a:gd name="T24" fmla="*/ 12 w 26"/>
                <a:gd name="T25" fmla="*/ 15 h 16"/>
                <a:gd name="T26" fmla="*/ 13 w 26"/>
                <a:gd name="T27" fmla="*/ 13 h 16"/>
                <a:gd name="T28" fmla="*/ 9 w 26"/>
                <a:gd name="T29" fmla="*/ 7 h 16"/>
                <a:gd name="T30" fmla="*/ 7 w 26"/>
                <a:gd name="T31" fmla="*/ 9 h 16"/>
                <a:gd name="T32" fmla="*/ 24 w 26"/>
                <a:gd name="T33" fmla="*/ 15 h 16"/>
                <a:gd name="T34" fmla="*/ 25 w 26"/>
                <a:gd name="T35" fmla="*/ 13 h 16"/>
                <a:gd name="T36" fmla="*/ 12 w 26"/>
                <a:gd name="T37" fmla="*/ 7 h 16"/>
                <a:gd name="T38" fmla="*/ 11 w 26"/>
                <a:gd name="T39"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16">
                  <a:moveTo>
                    <a:pt x="11" y="9"/>
                  </a:moveTo>
                  <a:cubicBezTo>
                    <a:pt x="15" y="12"/>
                    <a:pt x="19" y="15"/>
                    <a:pt x="24" y="15"/>
                  </a:cubicBezTo>
                  <a:cubicBezTo>
                    <a:pt x="25" y="16"/>
                    <a:pt x="26" y="14"/>
                    <a:pt x="25" y="13"/>
                  </a:cubicBezTo>
                  <a:cubicBezTo>
                    <a:pt x="20" y="10"/>
                    <a:pt x="14" y="7"/>
                    <a:pt x="8" y="6"/>
                  </a:cubicBezTo>
                  <a:cubicBezTo>
                    <a:pt x="7" y="6"/>
                    <a:pt x="6" y="7"/>
                    <a:pt x="7" y="8"/>
                  </a:cubicBezTo>
                  <a:cubicBezTo>
                    <a:pt x="8" y="10"/>
                    <a:pt x="10" y="12"/>
                    <a:pt x="10" y="14"/>
                  </a:cubicBezTo>
                  <a:cubicBezTo>
                    <a:pt x="11" y="14"/>
                    <a:pt x="12" y="13"/>
                    <a:pt x="12" y="13"/>
                  </a:cubicBezTo>
                  <a:cubicBezTo>
                    <a:pt x="10" y="12"/>
                    <a:pt x="8" y="10"/>
                    <a:pt x="6" y="9"/>
                  </a:cubicBezTo>
                  <a:cubicBezTo>
                    <a:pt x="5" y="6"/>
                    <a:pt x="7" y="5"/>
                    <a:pt x="9" y="5"/>
                  </a:cubicBezTo>
                  <a:cubicBezTo>
                    <a:pt x="11" y="3"/>
                    <a:pt x="10" y="8"/>
                    <a:pt x="10" y="9"/>
                  </a:cubicBezTo>
                  <a:cubicBezTo>
                    <a:pt x="9" y="10"/>
                    <a:pt x="12" y="11"/>
                    <a:pt x="12" y="9"/>
                  </a:cubicBezTo>
                  <a:cubicBezTo>
                    <a:pt x="14" y="3"/>
                    <a:pt x="10" y="0"/>
                    <a:pt x="5" y="4"/>
                  </a:cubicBezTo>
                  <a:cubicBezTo>
                    <a:pt x="0" y="8"/>
                    <a:pt x="8" y="14"/>
                    <a:pt x="12" y="15"/>
                  </a:cubicBezTo>
                  <a:cubicBezTo>
                    <a:pt x="12" y="15"/>
                    <a:pt x="13" y="15"/>
                    <a:pt x="13" y="13"/>
                  </a:cubicBezTo>
                  <a:cubicBezTo>
                    <a:pt x="12" y="11"/>
                    <a:pt x="10" y="9"/>
                    <a:pt x="9" y="7"/>
                  </a:cubicBezTo>
                  <a:cubicBezTo>
                    <a:pt x="9" y="7"/>
                    <a:pt x="8" y="8"/>
                    <a:pt x="7" y="9"/>
                  </a:cubicBezTo>
                  <a:cubicBezTo>
                    <a:pt x="13" y="10"/>
                    <a:pt x="19" y="13"/>
                    <a:pt x="24" y="15"/>
                  </a:cubicBezTo>
                  <a:cubicBezTo>
                    <a:pt x="24" y="15"/>
                    <a:pt x="24" y="14"/>
                    <a:pt x="25" y="13"/>
                  </a:cubicBezTo>
                  <a:cubicBezTo>
                    <a:pt x="20" y="12"/>
                    <a:pt x="16" y="10"/>
                    <a:pt x="12" y="7"/>
                  </a:cubicBezTo>
                  <a:cubicBezTo>
                    <a:pt x="11" y="6"/>
                    <a:pt x="9" y="8"/>
                    <a:pt x="11" y="9"/>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488"/>
            <p:cNvSpPr>
              <a:spLocks/>
            </p:cNvSpPr>
            <p:nvPr/>
          </p:nvSpPr>
          <p:spPr bwMode="auto">
            <a:xfrm>
              <a:off x="1580467" y="4489333"/>
              <a:ext cx="107793" cy="165836"/>
            </a:xfrm>
            <a:custGeom>
              <a:avLst/>
              <a:gdLst>
                <a:gd name="T0" fmla="*/ 1 w 11"/>
                <a:gd name="T1" fmla="*/ 2 h 17"/>
                <a:gd name="T2" fmla="*/ 4 w 11"/>
                <a:gd name="T3" fmla="*/ 9 h 17"/>
                <a:gd name="T4" fmla="*/ 6 w 11"/>
                <a:gd name="T5" fmla="*/ 13 h 17"/>
                <a:gd name="T6" fmla="*/ 2 w 11"/>
                <a:gd name="T7" fmla="*/ 12 h 17"/>
                <a:gd name="T8" fmla="*/ 2 w 11"/>
                <a:gd name="T9" fmla="*/ 14 h 17"/>
                <a:gd name="T10" fmla="*/ 10 w 11"/>
                <a:gd name="T11" fmla="*/ 11 h 17"/>
                <a:gd name="T12" fmla="*/ 8 w 11"/>
                <a:gd name="T13" fmla="*/ 10 h 17"/>
                <a:gd name="T14" fmla="*/ 7 w 11"/>
                <a:gd name="T15" fmla="*/ 13 h 17"/>
                <a:gd name="T16" fmla="*/ 8 w 11"/>
                <a:gd name="T17" fmla="*/ 12 h 17"/>
                <a:gd name="T18" fmla="*/ 8 w 11"/>
                <a:gd name="T19" fmla="*/ 13 h 17"/>
                <a:gd name="T20" fmla="*/ 8 w 11"/>
                <a:gd name="T21" fmla="*/ 12 h 17"/>
                <a:gd name="T22" fmla="*/ 6 w 11"/>
                <a:gd name="T23" fmla="*/ 12 h 17"/>
                <a:gd name="T24" fmla="*/ 8 w 11"/>
                <a:gd name="T25" fmla="*/ 15 h 17"/>
                <a:gd name="T26" fmla="*/ 9 w 11"/>
                <a:gd name="T27" fmla="*/ 14 h 17"/>
                <a:gd name="T28" fmla="*/ 11 w 11"/>
                <a:gd name="T29" fmla="*/ 11 h 17"/>
                <a:gd name="T30" fmla="*/ 10 w 11"/>
                <a:gd name="T31" fmla="*/ 9 h 17"/>
                <a:gd name="T32" fmla="*/ 1 w 11"/>
                <a:gd name="T33" fmla="*/ 11 h 17"/>
                <a:gd name="T34" fmla="*/ 0 w 11"/>
                <a:gd name="T35" fmla="*/ 13 h 17"/>
                <a:gd name="T36" fmla="*/ 5 w 11"/>
                <a:gd name="T37" fmla="*/ 17 h 17"/>
                <a:gd name="T38" fmla="*/ 8 w 11"/>
                <a:gd name="T39" fmla="*/ 14 h 17"/>
                <a:gd name="T40" fmla="*/ 3 w 11"/>
                <a:gd name="T41" fmla="*/ 2 h 17"/>
                <a:gd name="T42" fmla="*/ 1 w 11"/>
                <a:gd name="T4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17">
                  <a:moveTo>
                    <a:pt x="1" y="2"/>
                  </a:moveTo>
                  <a:cubicBezTo>
                    <a:pt x="2" y="5"/>
                    <a:pt x="3" y="7"/>
                    <a:pt x="4" y="9"/>
                  </a:cubicBezTo>
                  <a:cubicBezTo>
                    <a:pt x="5" y="10"/>
                    <a:pt x="5" y="12"/>
                    <a:pt x="6" y="13"/>
                  </a:cubicBezTo>
                  <a:cubicBezTo>
                    <a:pt x="6" y="16"/>
                    <a:pt x="3" y="13"/>
                    <a:pt x="2" y="12"/>
                  </a:cubicBezTo>
                  <a:cubicBezTo>
                    <a:pt x="2" y="12"/>
                    <a:pt x="2" y="13"/>
                    <a:pt x="2" y="14"/>
                  </a:cubicBezTo>
                  <a:cubicBezTo>
                    <a:pt x="4" y="12"/>
                    <a:pt x="7" y="12"/>
                    <a:pt x="10" y="11"/>
                  </a:cubicBezTo>
                  <a:cubicBezTo>
                    <a:pt x="9" y="11"/>
                    <a:pt x="9" y="10"/>
                    <a:pt x="8" y="10"/>
                  </a:cubicBezTo>
                  <a:cubicBezTo>
                    <a:pt x="8" y="11"/>
                    <a:pt x="8" y="12"/>
                    <a:pt x="7" y="13"/>
                  </a:cubicBezTo>
                  <a:cubicBezTo>
                    <a:pt x="8" y="13"/>
                    <a:pt x="8" y="13"/>
                    <a:pt x="8" y="12"/>
                  </a:cubicBezTo>
                  <a:cubicBezTo>
                    <a:pt x="8" y="12"/>
                    <a:pt x="8" y="13"/>
                    <a:pt x="8" y="13"/>
                  </a:cubicBezTo>
                  <a:cubicBezTo>
                    <a:pt x="8" y="12"/>
                    <a:pt x="8" y="12"/>
                    <a:pt x="8" y="12"/>
                  </a:cubicBezTo>
                  <a:cubicBezTo>
                    <a:pt x="8" y="10"/>
                    <a:pt x="5" y="10"/>
                    <a:pt x="6" y="12"/>
                  </a:cubicBezTo>
                  <a:cubicBezTo>
                    <a:pt x="6" y="14"/>
                    <a:pt x="6" y="15"/>
                    <a:pt x="8" y="15"/>
                  </a:cubicBezTo>
                  <a:cubicBezTo>
                    <a:pt x="9" y="15"/>
                    <a:pt x="9" y="15"/>
                    <a:pt x="9" y="14"/>
                  </a:cubicBezTo>
                  <a:cubicBezTo>
                    <a:pt x="10" y="13"/>
                    <a:pt x="11" y="12"/>
                    <a:pt x="11" y="11"/>
                  </a:cubicBezTo>
                  <a:cubicBezTo>
                    <a:pt x="11" y="10"/>
                    <a:pt x="11" y="9"/>
                    <a:pt x="10" y="9"/>
                  </a:cubicBezTo>
                  <a:cubicBezTo>
                    <a:pt x="6" y="9"/>
                    <a:pt x="3" y="10"/>
                    <a:pt x="1" y="11"/>
                  </a:cubicBezTo>
                  <a:cubicBezTo>
                    <a:pt x="0" y="12"/>
                    <a:pt x="0" y="13"/>
                    <a:pt x="0" y="13"/>
                  </a:cubicBezTo>
                  <a:cubicBezTo>
                    <a:pt x="1" y="15"/>
                    <a:pt x="3" y="17"/>
                    <a:pt x="5" y="17"/>
                  </a:cubicBezTo>
                  <a:cubicBezTo>
                    <a:pt x="7" y="16"/>
                    <a:pt x="8" y="15"/>
                    <a:pt x="8" y="14"/>
                  </a:cubicBezTo>
                  <a:cubicBezTo>
                    <a:pt x="8" y="9"/>
                    <a:pt x="5" y="5"/>
                    <a:pt x="3" y="2"/>
                  </a:cubicBezTo>
                  <a:cubicBezTo>
                    <a:pt x="3" y="0"/>
                    <a:pt x="0" y="1"/>
                    <a:pt x="1" y="2"/>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489"/>
            <p:cNvSpPr>
              <a:spLocks/>
            </p:cNvSpPr>
            <p:nvPr/>
          </p:nvSpPr>
          <p:spPr bwMode="auto">
            <a:xfrm>
              <a:off x="1945306" y="4476897"/>
              <a:ext cx="207295" cy="157544"/>
            </a:xfrm>
            <a:custGeom>
              <a:avLst/>
              <a:gdLst>
                <a:gd name="T0" fmla="*/ 3 w 21"/>
                <a:gd name="T1" fmla="*/ 15 h 16"/>
                <a:gd name="T2" fmla="*/ 15 w 21"/>
                <a:gd name="T3" fmla="*/ 5 h 16"/>
                <a:gd name="T4" fmla="*/ 13 w 21"/>
                <a:gd name="T5" fmla="*/ 5 h 16"/>
                <a:gd name="T6" fmla="*/ 15 w 21"/>
                <a:gd name="T7" fmla="*/ 10 h 16"/>
                <a:gd name="T8" fmla="*/ 17 w 21"/>
                <a:gd name="T9" fmla="*/ 8 h 16"/>
                <a:gd name="T10" fmla="*/ 11 w 21"/>
                <a:gd name="T11" fmla="*/ 2 h 16"/>
                <a:gd name="T12" fmla="*/ 10 w 21"/>
                <a:gd name="T13" fmla="*/ 4 h 16"/>
                <a:gd name="T14" fmla="*/ 17 w 21"/>
                <a:gd name="T15" fmla="*/ 5 h 16"/>
                <a:gd name="T16" fmla="*/ 14 w 21"/>
                <a:gd name="T17" fmla="*/ 10 h 16"/>
                <a:gd name="T18" fmla="*/ 17 w 21"/>
                <a:gd name="T19" fmla="*/ 11 h 16"/>
                <a:gd name="T20" fmla="*/ 11 w 21"/>
                <a:gd name="T21" fmla="*/ 4 h 16"/>
                <a:gd name="T22" fmla="*/ 11 w 21"/>
                <a:gd name="T23" fmla="*/ 7 h 16"/>
                <a:gd name="T24" fmla="*/ 14 w 21"/>
                <a:gd name="T25" fmla="*/ 10 h 16"/>
                <a:gd name="T26" fmla="*/ 17 w 21"/>
                <a:gd name="T27" fmla="*/ 11 h 16"/>
                <a:gd name="T28" fmla="*/ 18 w 21"/>
                <a:gd name="T29" fmla="*/ 2 h 16"/>
                <a:gd name="T30" fmla="*/ 9 w 21"/>
                <a:gd name="T31" fmla="*/ 1 h 16"/>
                <a:gd name="T32" fmla="*/ 8 w 21"/>
                <a:gd name="T33" fmla="*/ 3 h 16"/>
                <a:gd name="T34" fmla="*/ 17 w 21"/>
                <a:gd name="T35" fmla="*/ 10 h 16"/>
                <a:gd name="T36" fmla="*/ 18 w 21"/>
                <a:gd name="T37" fmla="*/ 9 h 16"/>
                <a:gd name="T38" fmla="*/ 15 w 21"/>
                <a:gd name="T39" fmla="*/ 4 h 16"/>
                <a:gd name="T40" fmla="*/ 12 w 21"/>
                <a:gd name="T41" fmla="*/ 4 h 16"/>
                <a:gd name="T42" fmla="*/ 1 w 21"/>
                <a:gd name="T43" fmla="*/ 13 h 16"/>
                <a:gd name="T44" fmla="*/ 3 w 21"/>
                <a:gd name="T45"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16">
                  <a:moveTo>
                    <a:pt x="3" y="15"/>
                  </a:moveTo>
                  <a:cubicBezTo>
                    <a:pt x="7" y="12"/>
                    <a:pt x="13" y="10"/>
                    <a:pt x="15" y="5"/>
                  </a:cubicBezTo>
                  <a:cubicBezTo>
                    <a:pt x="14" y="5"/>
                    <a:pt x="13" y="5"/>
                    <a:pt x="13" y="5"/>
                  </a:cubicBezTo>
                  <a:cubicBezTo>
                    <a:pt x="14" y="7"/>
                    <a:pt x="15" y="8"/>
                    <a:pt x="15" y="10"/>
                  </a:cubicBezTo>
                  <a:cubicBezTo>
                    <a:pt x="16" y="9"/>
                    <a:pt x="17" y="8"/>
                    <a:pt x="17" y="8"/>
                  </a:cubicBezTo>
                  <a:cubicBezTo>
                    <a:pt x="15" y="7"/>
                    <a:pt x="12" y="5"/>
                    <a:pt x="11" y="2"/>
                  </a:cubicBezTo>
                  <a:cubicBezTo>
                    <a:pt x="11" y="3"/>
                    <a:pt x="10" y="3"/>
                    <a:pt x="10" y="4"/>
                  </a:cubicBezTo>
                  <a:cubicBezTo>
                    <a:pt x="11" y="3"/>
                    <a:pt x="17" y="2"/>
                    <a:pt x="17" y="5"/>
                  </a:cubicBezTo>
                  <a:cubicBezTo>
                    <a:pt x="16" y="7"/>
                    <a:pt x="15" y="8"/>
                    <a:pt x="14" y="10"/>
                  </a:cubicBezTo>
                  <a:cubicBezTo>
                    <a:pt x="14" y="12"/>
                    <a:pt x="16" y="13"/>
                    <a:pt x="17" y="11"/>
                  </a:cubicBezTo>
                  <a:cubicBezTo>
                    <a:pt x="19" y="7"/>
                    <a:pt x="15" y="5"/>
                    <a:pt x="11" y="4"/>
                  </a:cubicBezTo>
                  <a:cubicBezTo>
                    <a:pt x="10" y="4"/>
                    <a:pt x="10" y="7"/>
                    <a:pt x="11" y="7"/>
                  </a:cubicBezTo>
                  <a:cubicBezTo>
                    <a:pt x="13" y="7"/>
                    <a:pt x="16" y="8"/>
                    <a:pt x="14" y="10"/>
                  </a:cubicBezTo>
                  <a:cubicBezTo>
                    <a:pt x="15" y="10"/>
                    <a:pt x="16" y="11"/>
                    <a:pt x="17" y="11"/>
                  </a:cubicBezTo>
                  <a:cubicBezTo>
                    <a:pt x="17" y="9"/>
                    <a:pt x="21" y="4"/>
                    <a:pt x="18" y="2"/>
                  </a:cubicBezTo>
                  <a:cubicBezTo>
                    <a:pt x="16" y="0"/>
                    <a:pt x="12" y="0"/>
                    <a:pt x="9" y="1"/>
                  </a:cubicBezTo>
                  <a:cubicBezTo>
                    <a:pt x="9" y="1"/>
                    <a:pt x="8" y="2"/>
                    <a:pt x="8" y="3"/>
                  </a:cubicBezTo>
                  <a:cubicBezTo>
                    <a:pt x="10" y="6"/>
                    <a:pt x="13" y="9"/>
                    <a:pt x="17" y="10"/>
                  </a:cubicBezTo>
                  <a:cubicBezTo>
                    <a:pt x="17" y="11"/>
                    <a:pt x="18" y="10"/>
                    <a:pt x="18" y="9"/>
                  </a:cubicBezTo>
                  <a:cubicBezTo>
                    <a:pt x="17" y="7"/>
                    <a:pt x="16" y="5"/>
                    <a:pt x="15" y="4"/>
                  </a:cubicBezTo>
                  <a:cubicBezTo>
                    <a:pt x="14" y="3"/>
                    <a:pt x="13" y="4"/>
                    <a:pt x="12" y="4"/>
                  </a:cubicBezTo>
                  <a:cubicBezTo>
                    <a:pt x="11" y="9"/>
                    <a:pt x="5" y="11"/>
                    <a:pt x="1" y="13"/>
                  </a:cubicBezTo>
                  <a:cubicBezTo>
                    <a:pt x="0" y="15"/>
                    <a:pt x="2" y="16"/>
                    <a:pt x="3" y="1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490"/>
            <p:cNvSpPr>
              <a:spLocks/>
            </p:cNvSpPr>
            <p:nvPr/>
          </p:nvSpPr>
          <p:spPr bwMode="auto">
            <a:xfrm>
              <a:off x="3238824" y="4655169"/>
              <a:ext cx="207295" cy="244609"/>
            </a:xfrm>
            <a:custGeom>
              <a:avLst/>
              <a:gdLst>
                <a:gd name="T0" fmla="*/ 7 w 21"/>
                <a:gd name="T1" fmla="*/ 11 h 25"/>
                <a:gd name="T2" fmla="*/ 17 w 21"/>
                <a:gd name="T3" fmla="*/ 24 h 25"/>
                <a:gd name="T4" fmla="*/ 19 w 21"/>
                <a:gd name="T5" fmla="*/ 22 h 25"/>
                <a:gd name="T6" fmla="*/ 6 w 21"/>
                <a:gd name="T7" fmla="*/ 2 h 25"/>
                <a:gd name="T8" fmla="*/ 4 w 21"/>
                <a:gd name="T9" fmla="*/ 3 h 25"/>
                <a:gd name="T10" fmla="*/ 4 w 21"/>
                <a:gd name="T11" fmla="*/ 13 h 25"/>
                <a:gd name="T12" fmla="*/ 6 w 21"/>
                <a:gd name="T13" fmla="*/ 12 h 25"/>
                <a:gd name="T14" fmla="*/ 3 w 21"/>
                <a:gd name="T15" fmla="*/ 1 h 25"/>
                <a:gd name="T16" fmla="*/ 2 w 21"/>
                <a:gd name="T17" fmla="*/ 3 h 25"/>
                <a:gd name="T18" fmla="*/ 6 w 21"/>
                <a:gd name="T19" fmla="*/ 5 h 25"/>
                <a:gd name="T20" fmla="*/ 4 w 21"/>
                <a:gd name="T21" fmla="*/ 10 h 25"/>
                <a:gd name="T22" fmla="*/ 6 w 21"/>
                <a:gd name="T23" fmla="*/ 12 h 25"/>
                <a:gd name="T24" fmla="*/ 8 w 21"/>
                <a:gd name="T25" fmla="*/ 9 h 25"/>
                <a:gd name="T26" fmla="*/ 7 w 21"/>
                <a:gd name="T27" fmla="*/ 6 h 25"/>
                <a:gd name="T28" fmla="*/ 3 w 21"/>
                <a:gd name="T29" fmla="*/ 11 h 25"/>
                <a:gd name="T30" fmla="*/ 5 w 21"/>
                <a:gd name="T31" fmla="*/ 13 h 25"/>
                <a:gd name="T32" fmla="*/ 11 w 21"/>
                <a:gd name="T33" fmla="*/ 6 h 25"/>
                <a:gd name="T34" fmla="*/ 2 w 21"/>
                <a:gd name="T35" fmla="*/ 1 h 25"/>
                <a:gd name="T36" fmla="*/ 1 w 21"/>
                <a:gd name="T37" fmla="*/ 2 h 25"/>
                <a:gd name="T38" fmla="*/ 4 w 21"/>
                <a:gd name="T39" fmla="*/ 13 h 25"/>
                <a:gd name="T40" fmla="*/ 6 w 21"/>
                <a:gd name="T41" fmla="*/ 13 h 25"/>
                <a:gd name="T42" fmla="*/ 7 w 21"/>
                <a:gd name="T43" fmla="*/ 4 h 25"/>
                <a:gd name="T44" fmla="*/ 5 w 21"/>
                <a:gd name="T45" fmla="*/ 5 h 25"/>
                <a:gd name="T46" fmla="*/ 18 w 21"/>
                <a:gd name="T47" fmla="*/ 24 h 25"/>
                <a:gd name="T48" fmla="*/ 20 w 21"/>
                <a:gd name="T49" fmla="*/ 23 h 25"/>
                <a:gd name="T50" fmla="*/ 9 w 21"/>
                <a:gd name="T51" fmla="*/ 9 h 25"/>
                <a:gd name="T52" fmla="*/ 7 w 21"/>
                <a:gd name="T5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25">
                  <a:moveTo>
                    <a:pt x="7" y="11"/>
                  </a:moveTo>
                  <a:cubicBezTo>
                    <a:pt x="10" y="15"/>
                    <a:pt x="14" y="19"/>
                    <a:pt x="17" y="24"/>
                  </a:cubicBezTo>
                  <a:cubicBezTo>
                    <a:pt x="18" y="23"/>
                    <a:pt x="19" y="23"/>
                    <a:pt x="19" y="22"/>
                  </a:cubicBezTo>
                  <a:cubicBezTo>
                    <a:pt x="14" y="16"/>
                    <a:pt x="13" y="7"/>
                    <a:pt x="6" y="2"/>
                  </a:cubicBezTo>
                  <a:cubicBezTo>
                    <a:pt x="6" y="2"/>
                    <a:pt x="5" y="2"/>
                    <a:pt x="4" y="3"/>
                  </a:cubicBezTo>
                  <a:cubicBezTo>
                    <a:pt x="3" y="6"/>
                    <a:pt x="4" y="9"/>
                    <a:pt x="4" y="13"/>
                  </a:cubicBezTo>
                  <a:cubicBezTo>
                    <a:pt x="4" y="12"/>
                    <a:pt x="5" y="12"/>
                    <a:pt x="6" y="12"/>
                  </a:cubicBezTo>
                  <a:cubicBezTo>
                    <a:pt x="4" y="9"/>
                    <a:pt x="4" y="5"/>
                    <a:pt x="3" y="1"/>
                  </a:cubicBezTo>
                  <a:cubicBezTo>
                    <a:pt x="3" y="2"/>
                    <a:pt x="2" y="3"/>
                    <a:pt x="2" y="3"/>
                  </a:cubicBezTo>
                  <a:cubicBezTo>
                    <a:pt x="3" y="4"/>
                    <a:pt x="4" y="4"/>
                    <a:pt x="6" y="5"/>
                  </a:cubicBezTo>
                  <a:cubicBezTo>
                    <a:pt x="10" y="7"/>
                    <a:pt x="8" y="9"/>
                    <a:pt x="4" y="10"/>
                  </a:cubicBezTo>
                  <a:cubicBezTo>
                    <a:pt x="5" y="11"/>
                    <a:pt x="5" y="11"/>
                    <a:pt x="6" y="12"/>
                  </a:cubicBezTo>
                  <a:cubicBezTo>
                    <a:pt x="6" y="11"/>
                    <a:pt x="7" y="9"/>
                    <a:pt x="8" y="9"/>
                  </a:cubicBezTo>
                  <a:cubicBezTo>
                    <a:pt x="10" y="8"/>
                    <a:pt x="8" y="5"/>
                    <a:pt x="7" y="6"/>
                  </a:cubicBezTo>
                  <a:cubicBezTo>
                    <a:pt x="5" y="8"/>
                    <a:pt x="4" y="9"/>
                    <a:pt x="3" y="11"/>
                  </a:cubicBezTo>
                  <a:cubicBezTo>
                    <a:pt x="3" y="12"/>
                    <a:pt x="4" y="13"/>
                    <a:pt x="5" y="13"/>
                  </a:cubicBezTo>
                  <a:cubicBezTo>
                    <a:pt x="8" y="12"/>
                    <a:pt x="12" y="10"/>
                    <a:pt x="11" y="6"/>
                  </a:cubicBezTo>
                  <a:cubicBezTo>
                    <a:pt x="10" y="3"/>
                    <a:pt x="5" y="1"/>
                    <a:pt x="2" y="1"/>
                  </a:cubicBezTo>
                  <a:cubicBezTo>
                    <a:pt x="1" y="0"/>
                    <a:pt x="0" y="1"/>
                    <a:pt x="1" y="2"/>
                  </a:cubicBezTo>
                  <a:cubicBezTo>
                    <a:pt x="1" y="6"/>
                    <a:pt x="2" y="10"/>
                    <a:pt x="4" y="13"/>
                  </a:cubicBezTo>
                  <a:cubicBezTo>
                    <a:pt x="4" y="14"/>
                    <a:pt x="6" y="14"/>
                    <a:pt x="6" y="13"/>
                  </a:cubicBezTo>
                  <a:cubicBezTo>
                    <a:pt x="6" y="10"/>
                    <a:pt x="5" y="7"/>
                    <a:pt x="7" y="4"/>
                  </a:cubicBezTo>
                  <a:cubicBezTo>
                    <a:pt x="6" y="4"/>
                    <a:pt x="5" y="5"/>
                    <a:pt x="5" y="5"/>
                  </a:cubicBezTo>
                  <a:cubicBezTo>
                    <a:pt x="11" y="9"/>
                    <a:pt x="13" y="19"/>
                    <a:pt x="18" y="24"/>
                  </a:cubicBezTo>
                  <a:cubicBezTo>
                    <a:pt x="19" y="25"/>
                    <a:pt x="21" y="24"/>
                    <a:pt x="20" y="23"/>
                  </a:cubicBezTo>
                  <a:cubicBezTo>
                    <a:pt x="16" y="18"/>
                    <a:pt x="13" y="13"/>
                    <a:pt x="9" y="9"/>
                  </a:cubicBezTo>
                  <a:cubicBezTo>
                    <a:pt x="8" y="7"/>
                    <a:pt x="6" y="9"/>
                    <a:pt x="7" y="11"/>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491"/>
            <p:cNvSpPr>
              <a:spLocks/>
            </p:cNvSpPr>
            <p:nvPr/>
          </p:nvSpPr>
          <p:spPr bwMode="auto">
            <a:xfrm>
              <a:off x="3367345" y="4850027"/>
              <a:ext cx="107793" cy="107793"/>
            </a:xfrm>
            <a:custGeom>
              <a:avLst/>
              <a:gdLst>
                <a:gd name="T0" fmla="*/ 4 w 11"/>
                <a:gd name="T1" fmla="*/ 8 h 11"/>
                <a:gd name="T2" fmla="*/ 9 w 11"/>
                <a:gd name="T3" fmla="*/ 10 h 11"/>
                <a:gd name="T4" fmla="*/ 9 w 11"/>
                <a:gd name="T5" fmla="*/ 8 h 11"/>
                <a:gd name="T6" fmla="*/ 6 w 11"/>
                <a:gd name="T7" fmla="*/ 7 h 11"/>
                <a:gd name="T8" fmla="*/ 3 w 11"/>
                <a:gd name="T9" fmla="*/ 6 h 11"/>
                <a:gd name="T10" fmla="*/ 5 w 11"/>
                <a:gd name="T11" fmla="*/ 4 h 11"/>
                <a:gd name="T12" fmla="*/ 9 w 11"/>
                <a:gd name="T13" fmla="*/ 3 h 11"/>
                <a:gd name="T14" fmla="*/ 7 w 11"/>
                <a:gd name="T15" fmla="*/ 2 h 11"/>
                <a:gd name="T16" fmla="*/ 7 w 11"/>
                <a:gd name="T17" fmla="*/ 9 h 11"/>
                <a:gd name="T18" fmla="*/ 9 w 11"/>
                <a:gd name="T19" fmla="*/ 7 h 11"/>
                <a:gd name="T20" fmla="*/ 7 w 11"/>
                <a:gd name="T21" fmla="*/ 5 h 11"/>
                <a:gd name="T22" fmla="*/ 4 w 11"/>
                <a:gd name="T23" fmla="*/ 6 h 11"/>
                <a:gd name="T24" fmla="*/ 8 w 11"/>
                <a:gd name="T25" fmla="*/ 10 h 11"/>
                <a:gd name="T26" fmla="*/ 9 w 11"/>
                <a:gd name="T27" fmla="*/ 8 h 11"/>
                <a:gd name="T28" fmla="*/ 9 w 11"/>
                <a:gd name="T29" fmla="*/ 2 h 11"/>
                <a:gd name="T30" fmla="*/ 8 w 11"/>
                <a:gd name="T31" fmla="*/ 1 h 11"/>
                <a:gd name="T32" fmla="*/ 1 w 11"/>
                <a:gd name="T33" fmla="*/ 6 h 11"/>
                <a:gd name="T34" fmla="*/ 9 w 11"/>
                <a:gd name="T35" fmla="*/ 10 h 11"/>
                <a:gd name="T36" fmla="*/ 9 w 11"/>
                <a:gd name="T37" fmla="*/ 8 h 11"/>
                <a:gd name="T38" fmla="*/ 4 w 11"/>
                <a:gd name="T39" fmla="*/ 6 h 11"/>
                <a:gd name="T40" fmla="*/ 4 w 11"/>
                <a:gd name="T41"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1">
                  <a:moveTo>
                    <a:pt x="4" y="8"/>
                  </a:moveTo>
                  <a:cubicBezTo>
                    <a:pt x="5" y="9"/>
                    <a:pt x="7" y="10"/>
                    <a:pt x="9" y="10"/>
                  </a:cubicBezTo>
                  <a:cubicBezTo>
                    <a:pt x="9" y="10"/>
                    <a:pt x="9" y="9"/>
                    <a:pt x="9" y="8"/>
                  </a:cubicBezTo>
                  <a:cubicBezTo>
                    <a:pt x="9" y="8"/>
                    <a:pt x="7" y="8"/>
                    <a:pt x="6" y="7"/>
                  </a:cubicBezTo>
                  <a:cubicBezTo>
                    <a:pt x="6" y="7"/>
                    <a:pt x="3" y="7"/>
                    <a:pt x="3" y="6"/>
                  </a:cubicBezTo>
                  <a:cubicBezTo>
                    <a:pt x="3" y="6"/>
                    <a:pt x="5" y="5"/>
                    <a:pt x="5" y="4"/>
                  </a:cubicBezTo>
                  <a:cubicBezTo>
                    <a:pt x="6" y="4"/>
                    <a:pt x="7" y="3"/>
                    <a:pt x="9" y="3"/>
                  </a:cubicBezTo>
                  <a:cubicBezTo>
                    <a:pt x="8" y="3"/>
                    <a:pt x="8" y="3"/>
                    <a:pt x="7" y="2"/>
                  </a:cubicBezTo>
                  <a:cubicBezTo>
                    <a:pt x="7" y="4"/>
                    <a:pt x="7" y="7"/>
                    <a:pt x="7" y="9"/>
                  </a:cubicBezTo>
                  <a:cubicBezTo>
                    <a:pt x="8" y="8"/>
                    <a:pt x="8" y="8"/>
                    <a:pt x="9" y="7"/>
                  </a:cubicBezTo>
                  <a:cubicBezTo>
                    <a:pt x="8" y="7"/>
                    <a:pt x="7" y="6"/>
                    <a:pt x="7" y="5"/>
                  </a:cubicBezTo>
                  <a:cubicBezTo>
                    <a:pt x="6" y="4"/>
                    <a:pt x="4" y="4"/>
                    <a:pt x="4" y="6"/>
                  </a:cubicBezTo>
                  <a:cubicBezTo>
                    <a:pt x="5" y="8"/>
                    <a:pt x="6" y="9"/>
                    <a:pt x="8" y="10"/>
                  </a:cubicBezTo>
                  <a:cubicBezTo>
                    <a:pt x="9" y="10"/>
                    <a:pt x="10" y="9"/>
                    <a:pt x="9" y="8"/>
                  </a:cubicBezTo>
                  <a:cubicBezTo>
                    <a:pt x="9" y="6"/>
                    <a:pt x="10" y="4"/>
                    <a:pt x="9" y="2"/>
                  </a:cubicBezTo>
                  <a:cubicBezTo>
                    <a:pt x="9" y="1"/>
                    <a:pt x="9" y="0"/>
                    <a:pt x="8" y="1"/>
                  </a:cubicBezTo>
                  <a:cubicBezTo>
                    <a:pt x="5" y="1"/>
                    <a:pt x="0" y="3"/>
                    <a:pt x="1" y="6"/>
                  </a:cubicBezTo>
                  <a:cubicBezTo>
                    <a:pt x="1" y="10"/>
                    <a:pt x="6" y="10"/>
                    <a:pt x="9" y="10"/>
                  </a:cubicBezTo>
                  <a:cubicBezTo>
                    <a:pt x="11" y="11"/>
                    <a:pt x="11" y="9"/>
                    <a:pt x="9" y="8"/>
                  </a:cubicBezTo>
                  <a:cubicBezTo>
                    <a:pt x="8" y="7"/>
                    <a:pt x="6" y="6"/>
                    <a:pt x="4" y="6"/>
                  </a:cubicBezTo>
                  <a:cubicBezTo>
                    <a:pt x="3" y="5"/>
                    <a:pt x="2" y="8"/>
                    <a:pt x="4" y="8"/>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492"/>
            <p:cNvSpPr>
              <a:spLocks/>
            </p:cNvSpPr>
            <p:nvPr/>
          </p:nvSpPr>
          <p:spPr bwMode="auto">
            <a:xfrm>
              <a:off x="3877291" y="4348373"/>
              <a:ext cx="265337" cy="120232"/>
            </a:xfrm>
            <a:custGeom>
              <a:avLst/>
              <a:gdLst>
                <a:gd name="T0" fmla="*/ 2 w 27"/>
                <a:gd name="T1" fmla="*/ 8 h 12"/>
                <a:gd name="T2" fmla="*/ 23 w 27"/>
                <a:gd name="T3" fmla="*/ 10 h 12"/>
                <a:gd name="T4" fmla="*/ 25 w 27"/>
                <a:gd name="T5" fmla="*/ 8 h 12"/>
                <a:gd name="T6" fmla="*/ 23 w 27"/>
                <a:gd name="T7" fmla="*/ 1 h 12"/>
                <a:gd name="T8" fmla="*/ 20 w 27"/>
                <a:gd name="T9" fmla="*/ 2 h 12"/>
                <a:gd name="T10" fmla="*/ 20 w 27"/>
                <a:gd name="T11" fmla="*/ 11 h 12"/>
                <a:gd name="T12" fmla="*/ 21 w 27"/>
                <a:gd name="T13" fmla="*/ 12 h 12"/>
                <a:gd name="T14" fmla="*/ 26 w 27"/>
                <a:gd name="T15" fmla="*/ 10 h 12"/>
                <a:gd name="T16" fmla="*/ 25 w 27"/>
                <a:gd name="T17" fmla="*/ 8 h 12"/>
                <a:gd name="T18" fmla="*/ 22 w 27"/>
                <a:gd name="T19" fmla="*/ 8 h 12"/>
                <a:gd name="T20" fmla="*/ 22 w 27"/>
                <a:gd name="T21" fmla="*/ 10 h 12"/>
                <a:gd name="T22" fmla="*/ 25 w 27"/>
                <a:gd name="T23" fmla="*/ 10 h 12"/>
                <a:gd name="T24" fmla="*/ 24 w 27"/>
                <a:gd name="T25" fmla="*/ 8 h 12"/>
                <a:gd name="T26" fmla="*/ 21 w 27"/>
                <a:gd name="T27" fmla="*/ 10 h 12"/>
                <a:gd name="T28" fmla="*/ 22 w 27"/>
                <a:gd name="T29" fmla="*/ 11 h 12"/>
                <a:gd name="T30" fmla="*/ 23 w 27"/>
                <a:gd name="T31" fmla="*/ 2 h 12"/>
                <a:gd name="T32" fmla="*/ 20 w 27"/>
                <a:gd name="T33" fmla="*/ 2 h 12"/>
                <a:gd name="T34" fmla="*/ 22 w 27"/>
                <a:gd name="T35" fmla="*/ 8 h 12"/>
                <a:gd name="T36" fmla="*/ 23 w 27"/>
                <a:gd name="T37" fmla="*/ 7 h 12"/>
                <a:gd name="T38" fmla="*/ 2 w 27"/>
                <a:gd name="T39" fmla="*/ 6 h 12"/>
                <a:gd name="T40" fmla="*/ 2 w 27"/>
                <a:gd name="T4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12">
                  <a:moveTo>
                    <a:pt x="2" y="8"/>
                  </a:moveTo>
                  <a:cubicBezTo>
                    <a:pt x="9" y="8"/>
                    <a:pt x="16" y="10"/>
                    <a:pt x="23" y="10"/>
                  </a:cubicBezTo>
                  <a:cubicBezTo>
                    <a:pt x="24" y="10"/>
                    <a:pt x="25" y="9"/>
                    <a:pt x="25" y="8"/>
                  </a:cubicBezTo>
                  <a:cubicBezTo>
                    <a:pt x="25" y="6"/>
                    <a:pt x="24" y="4"/>
                    <a:pt x="23" y="1"/>
                  </a:cubicBezTo>
                  <a:cubicBezTo>
                    <a:pt x="22" y="0"/>
                    <a:pt x="20" y="0"/>
                    <a:pt x="20" y="2"/>
                  </a:cubicBezTo>
                  <a:cubicBezTo>
                    <a:pt x="20" y="5"/>
                    <a:pt x="20" y="8"/>
                    <a:pt x="20" y="11"/>
                  </a:cubicBezTo>
                  <a:cubicBezTo>
                    <a:pt x="20" y="12"/>
                    <a:pt x="20" y="12"/>
                    <a:pt x="21" y="12"/>
                  </a:cubicBezTo>
                  <a:cubicBezTo>
                    <a:pt x="23" y="12"/>
                    <a:pt x="24" y="12"/>
                    <a:pt x="26" y="10"/>
                  </a:cubicBezTo>
                  <a:cubicBezTo>
                    <a:pt x="27" y="9"/>
                    <a:pt x="26" y="8"/>
                    <a:pt x="25" y="8"/>
                  </a:cubicBezTo>
                  <a:cubicBezTo>
                    <a:pt x="24" y="8"/>
                    <a:pt x="23" y="8"/>
                    <a:pt x="22" y="8"/>
                  </a:cubicBezTo>
                  <a:cubicBezTo>
                    <a:pt x="20" y="8"/>
                    <a:pt x="20" y="10"/>
                    <a:pt x="22" y="10"/>
                  </a:cubicBezTo>
                  <a:cubicBezTo>
                    <a:pt x="23" y="10"/>
                    <a:pt x="24" y="10"/>
                    <a:pt x="25" y="10"/>
                  </a:cubicBezTo>
                  <a:cubicBezTo>
                    <a:pt x="25" y="10"/>
                    <a:pt x="24" y="9"/>
                    <a:pt x="24" y="8"/>
                  </a:cubicBezTo>
                  <a:cubicBezTo>
                    <a:pt x="23" y="9"/>
                    <a:pt x="22" y="9"/>
                    <a:pt x="21" y="10"/>
                  </a:cubicBezTo>
                  <a:cubicBezTo>
                    <a:pt x="21" y="10"/>
                    <a:pt x="22" y="11"/>
                    <a:pt x="22" y="11"/>
                  </a:cubicBezTo>
                  <a:cubicBezTo>
                    <a:pt x="22" y="8"/>
                    <a:pt x="23" y="5"/>
                    <a:pt x="23" y="2"/>
                  </a:cubicBezTo>
                  <a:cubicBezTo>
                    <a:pt x="22" y="2"/>
                    <a:pt x="21" y="2"/>
                    <a:pt x="20" y="2"/>
                  </a:cubicBezTo>
                  <a:cubicBezTo>
                    <a:pt x="21" y="4"/>
                    <a:pt x="22" y="6"/>
                    <a:pt x="22" y="8"/>
                  </a:cubicBezTo>
                  <a:cubicBezTo>
                    <a:pt x="23" y="8"/>
                    <a:pt x="23" y="7"/>
                    <a:pt x="23" y="7"/>
                  </a:cubicBezTo>
                  <a:cubicBezTo>
                    <a:pt x="16" y="7"/>
                    <a:pt x="9" y="6"/>
                    <a:pt x="2" y="6"/>
                  </a:cubicBezTo>
                  <a:cubicBezTo>
                    <a:pt x="0" y="6"/>
                    <a:pt x="0" y="8"/>
                    <a:pt x="2" y="8"/>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493"/>
            <p:cNvSpPr>
              <a:spLocks/>
            </p:cNvSpPr>
            <p:nvPr/>
          </p:nvSpPr>
          <p:spPr bwMode="auto">
            <a:xfrm>
              <a:off x="3798518" y="4369103"/>
              <a:ext cx="116085" cy="128524"/>
            </a:xfrm>
            <a:custGeom>
              <a:avLst/>
              <a:gdLst>
                <a:gd name="T0" fmla="*/ 8 w 12"/>
                <a:gd name="T1" fmla="*/ 2 h 13"/>
                <a:gd name="T2" fmla="*/ 7 w 12"/>
                <a:gd name="T3" fmla="*/ 10 h 13"/>
                <a:gd name="T4" fmla="*/ 9 w 12"/>
                <a:gd name="T5" fmla="*/ 11 h 13"/>
                <a:gd name="T6" fmla="*/ 10 w 12"/>
                <a:gd name="T7" fmla="*/ 1 h 13"/>
                <a:gd name="T8" fmla="*/ 9 w 12"/>
                <a:gd name="T9" fmla="*/ 0 h 13"/>
                <a:gd name="T10" fmla="*/ 1 w 12"/>
                <a:gd name="T11" fmla="*/ 5 h 13"/>
                <a:gd name="T12" fmla="*/ 6 w 12"/>
                <a:gd name="T13" fmla="*/ 11 h 13"/>
                <a:gd name="T14" fmla="*/ 7 w 12"/>
                <a:gd name="T15" fmla="*/ 11 h 13"/>
                <a:gd name="T16" fmla="*/ 8 w 12"/>
                <a:gd name="T17" fmla="*/ 9 h 13"/>
                <a:gd name="T18" fmla="*/ 6 w 12"/>
                <a:gd name="T19" fmla="*/ 8 h 13"/>
                <a:gd name="T20" fmla="*/ 5 w 12"/>
                <a:gd name="T21" fmla="*/ 10 h 13"/>
                <a:gd name="T22" fmla="*/ 7 w 12"/>
                <a:gd name="T23" fmla="*/ 9 h 13"/>
                <a:gd name="T24" fmla="*/ 4 w 12"/>
                <a:gd name="T25" fmla="*/ 5 h 13"/>
                <a:gd name="T26" fmla="*/ 9 w 12"/>
                <a:gd name="T27" fmla="*/ 2 h 13"/>
                <a:gd name="T28" fmla="*/ 8 w 12"/>
                <a:gd name="T29" fmla="*/ 1 h 13"/>
                <a:gd name="T30" fmla="*/ 6 w 12"/>
                <a:gd name="T31" fmla="*/ 11 h 13"/>
                <a:gd name="T32" fmla="*/ 9 w 12"/>
                <a:gd name="T33" fmla="*/ 12 h 13"/>
                <a:gd name="T34" fmla="*/ 11 w 12"/>
                <a:gd name="T35" fmla="*/ 1 h 13"/>
                <a:gd name="T36" fmla="*/ 8 w 12"/>
                <a:gd name="T3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3">
                  <a:moveTo>
                    <a:pt x="8" y="2"/>
                  </a:moveTo>
                  <a:cubicBezTo>
                    <a:pt x="9" y="4"/>
                    <a:pt x="8" y="8"/>
                    <a:pt x="7" y="10"/>
                  </a:cubicBezTo>
                  <a:cubicBezTo>
                    <a:pt x="7" y="11"/>
                    <a:pt x="8" y="11"/>
                    <a:pt x="9" y="11"/>
                  </a:cubicBezTo>
                  <a:cubicBezTo>
                    <a:pt x="10" y="8"/>
                    <a:pt x="10" y="5"/>
                    <a:pt x="10" y="1"/>
                  </a:cubicBezTo>
                  <a:cubicBezTo>
                    <a:pt x="10" y="1"/>
                    <a:pt x="10" y="0"/>
                    <a:pt x="9" y="0"/>
                  </a:cubicBezTo>
                  <a:cubicBezTo>
                    <a:pt x="6" y="1"/>
                    <a:pt x="3" y="2"/>
                    <a:pt x="1" y="5"/>
                  </a:cubicBezTo>
                  <a:cubicBezTo>
                    <a:pt x="0" y="8"/>
                    <a:pt x="3" y="10"/>
                    <a:pt x="6" y="11"/>
                  </a:cubicBezTo>
                  <a:cubicBezTo>
                    <a:pt x="6" y="12"/>
                    <a:pt x="7" y="11"/>
                    <a:pt x="7" y="11"/>
                  </a:cubicBezTo>
                  <a:cubicBezTo>
                    <a:pt x="8" y="10"/>
                    <a:pt x="8" y="10"/>
                    <a:pt x="8" y="9"/>
                  </a:cubicBezTo>
                  <a:cubicBezTo>
                    <a:pt x="9" y="7"/>
                    <a:pt x="6" y="7"/>
                    <a:pt x="6" y="8"/>
                  </a:cubicBezTo>
                  <a:cubicBezTo>
                    <a:pt x="6" y="9"/>
                    <a:pt x="5" y="9"/>
                    <a:pt x="5" y="10"/>
                  </a:cubicBezTo>
                  <a:cubicBezTo>
                    <a:pt x="6" y="9"/>
                    <a:pt x="6" y="9"/>
                    <a:pt x="7" y="9"/>
                  </a:cubicBezTo>
                  <a:cubicBezTo>
                    <a:pt x="5" y="8"/>
                    <a:pt x="3" y="7"/>
                    <a:pt x="4" y="5"/>
                  </a:cubicBezTo>
                  <a:cubicBezTo>
                    <a:pt x="5" y="3"/>
                    <a:pt x="7" y="3"/>
                    <a:pt x="9" y="2"/>
                  </a:cubicBezTo>
                  <a:cubicBezTo>
                    <a:pt x="9" y="2"/>
                    <a:pt x="8" y="1"/>
                    <a:pt x="8" y="1"/>
                  </a:cubicBezTo>
                  <a:cubicBezTo>
                    <a:pt x="7" y="4"/>
                    <a:pt x="7" y="8"/>
                    <a:pt x="6" y="11"/>
                  </a:cubicBezTo>
                  <a:cubicBezTo>
                    <a:pt x="6" y="12"/>
                    <a:pt x="8" y="13"/>
                    <a:pt x="9" y="12"/>
                  </a:cubicBezTo>
                  <a:cubicBezTo>
                    <a:pt x="11" y="9"/>
                    <a:pt x="12" y="4"/>
                    <a:pt x="11" y="1"/>
                  </a:cubicBezTo>
                  <a:cubicBezTo>
                    <a:pt x="10" y="0"/>
                    <a:pt x="7" y="0"/>
                    <a:pt x="8" y="2"/>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419"/>
            <p:cNvSpPr>
              <a:spLocks/>
            </p:cNvSpPr>
            <p:nvPr/>
          </p:nvSpPr>
          <p:spPr bwMode="auto">
            <a:xfrm rot="20268943">
              <a:off x="4609736" y="5401310"/>
              <a:ext cx="518238" cy="294360"/>
            </a:xfrm>
            <a:custGeom>
              <a:avLst/>
              <a:gdLst>
                <a:gd name="T0" fmla="*/ 52 w 53"/>
                <a:gd name="T1" fmla="*/ 26 h 30"/>
                <a:gd name="T2" fmla="*/ 32 w 53"/>
                <a:gd name="T3" fmla="*/ 17 h 30"/>
                <a:gd name="T4" fmla="*/ 3 w 53"/>
                <a:gd name="T5" fmla="*/ 1 h 30"/>
                <a:gd name="T6" fmla="*/ 2 w 53"/>
                <a:gd name="T7" fmla="*/ 3 h 30"/>
                <a:gd name="T8" fmla="*/ 28 w 53"/>
                <a:gd name="T9" fmla="*/ 19 h 30"/>
                <a:gd name="T10" fmla="*/ 50 w 53"/>
                <a:gd name="T11" fmla="*/ 29 h 30"/>
                <a:gd name="T12" fmla="*/ 52 w 53"/>
                <a:gd name="T13" fmla="*/ 26 h 30"/>
              </a:gdLst>
              <a:ahLst/>
              <a:cxnLst>
                <a:cxn ang="0">
                  <a:pos x="T0" y="T1"/>
                </a:cxn>
                <a:cxn ang="0">
                  <a:pos x="T2" y="T3"/>
                </a:cxn>
                <a:cxn ang="0">
                  <a:pos x="T4" y="T5"/>
                </a:cxn>
                <a:cxn ang="0">
                  <a:pos x="T6" y="T7"/>
                </a:cxn>
                <a:cxn ang="0">
                  <a:pos x="T8" y="T9"/>
                </a:cxn>
                <a:cxn ang="0">
                  <a:pos x="T10" y="T11"/>
                </a:cxn>
                <a:cxn ang="0">
                  <a:pos x="T12" y="T13"/>
                </a:cxn>
              </a:cxnLst>
              <a:rect l="0" t="0" r="r" b="b"/>
              <a:pathLst>
                <a:path w="53" h="30">
                  <a:moveTo>
                    <a:pt x="52" y="26"/>
                  </a:moveTo>
                  <a:cubicBezTo>
                    <a:pt x="46" y="22"/>
                    <a:pt x="39" y="20"/>
                    <a:pt x="32" y="17"/>
                  </a:cubicBezTo>
                  <a:cubicBezTo>
                    <a:pt x="21" y="13"/>
                    <a:pt x="12" y="7"/>
                    <a:pt x="3" y="1"/>
                  </a:cubicBezTo>
                  <a:cubicBezTo>
                    <a:pt x="2" y="0"/>
                    <a:pt x="0" y="2"/>
                    <a:pt x="2" y="3"/>
                  </a:cubicBezTo>
                  <a:cubicBezTo>
                    <a:pt x="10" y="9"/>
                    <a:pt x="19" y="14"/>
                    <a:pt x="28" y="19"/>
                  </a:cubicBezTo>
                  <a:cubicBezTo>
                    <a:pt x="36" y="22"/>
                    <a:pt x="44" y="24"/>
                    <a:pt x="50" y="29"/>
                  </a:cubicBezTo>
                  <a:cubicBezTo>
                    <a:pt x="52" y="30"/>
                    <a:pt x="53" y="27"/>
                    <a:pt x="52" y="26"/>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420"/>
            <p:cNvSpPr>
              <a:spLocks/>
            </p:cNvSpPr>
            <p:nvPr/>
          </p:nvSpPr>
          <p:spPr bwMode="auto">
            <a:xfrm>
              <a:off x="5089281" y="5301208"/>
              <a:ext cx="775283" cy="509946"/>
            </a:xfrm>
            <a:custGeom>
              <a:avLst/>
              <a:gdLst>
                <a:gd name="T0" fmla="*/ 3 w 79"/>
                <a:gd name="T1" fmla="*/ 11 h 52"/>
                <a:gd name="T2" fmla="*/ 4 w 79"/>
                <a:gd name="T3" fmla="*/ 44 h 52"/>
                <a:gd name="T4" fmla="*/ 24 w 79"/>
                <a:gd name="T5" fmla="*/ 50 h 52"/>
                <a:gd name="T6" fmla="*/ 68 w 79"/>
                <a:gd name="T7" fmla="*/ 51 h 52"/>
                <a:gd name="T8" fmla="*/ 75 w 79"/>
                <a:gd name="T9" fmla="*/ 39 h 52"/>
                <a:gd name="T10" fmla="*/ 73 w 79"/>
                <a:gd name="T11" fmla="*/ 12 h 52"/>
                <a:gd name="T12" fmla="*/ 53 w 79"/>
                <a:gd name="T13" fmla="*/ 6 h 52"/>
                <a:gd name="T14" fmla="*/ 18 w 79"/>
                <a:gd name="T15" fmla="*/ 2 h 52"/>
                <a:gd name="T16" fmla="*/ 10 w 79"/>
                <a:gd name="T17" fmla="*/ 16 h 52"/>
                <a:gd name="T18" fmla="*/ 12 w 79"/>
                <a:gd name="T19" fmla="*/ 16 h 52"/>
                <a:gd name="T20" fmla="*/ 19 w 79"/>
                <a:gd name="T21" fmla="*/ 4 h 52"/>
                <a:gd name="T22" fmla="*/ 32 w 79"/>
                <a:gd name="T23" fmla="*/ 5 h 52"/>
                <a:gd name="T24" fmla="*/ 51 w 79"/>
                <a:gd name="T25" fmla="*/ 9 h 52"/>
                <a:gd name="T26" fmla="*/ 69 w 79"/>
                <a:gd name="T27" fmla="*/ 11 h 52"/>
                <a:gd name="T28" fmla="*/ 72 w 79"/>
                <a:gd name="T29" fmla="*/ 39 h 52"/>
                <a:gd name="T30" fmla="*/ 72 w 79"/>
                <a:gd name="T31" fmla="*/ 46 h 52"/>
                <a:gd name="T32" fmla="*/ 57 w 79"/>
                <a:gd name="T33" fmla="*/ 48 h 52"/>
                <a:gd name="T34" fmla="*/ 28 w 79"/>
                <a:gd name="T35" fmla="*/ 48 h 52"/>
                <a:gd name="T36" fmla="*/ 5 w 79"/>
                <a:gd name="T37" fmla="*/ 34 h 52"/>
                <a:gd name="T38" fmla="*/ 6 w 79"/>
                <a:gd name="T39" fmla="*/ 11 h 52"/>
                <a:gd name="T40" fmla="*/ 3 w 79"/>
                <a:gd name="T41"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52">
                  <a:moveTo>
                    <a:pt x="3" y="11"/>
                  </a:moveTo>
                  <a:cubicBezTo>
                    <a:pt x="2" y="20"/>
                    <a:pt x="0" y="35"/>
                    <a:pt x="4" y="44"/>
                  </a:cubicBezTo>
                  <a:cubicBezTo>
                    <a:pt x="8" y="52"/>
                    <a:pt x="17" y="50"/>
                    <a:pt x="24" y="50"/>
                  </a:cubicBezTo>
                  <a:cubicBezTo>
                    <a:pt x="39" y="50"/>
                    <a:pt x="54" y="51"/>
                    <a:pt x="68" y="51"/>
                  </a:cubicBezTo>
                  <a:cubicBezTo>
                    <a:pt x="77" y="51"/>
                    <a:pt x="75" y="45"/>
                    <a:pt x="75" y="39"/>
                  </a:cubicBezTo>
                  <a:cubicBezTo>
                    <a:pt x="74" y="32"/>
                    <a:pt x="79" y="18"/>
                    <a:pt x="73" y="12"/>
                  </a:cubicBezTo>
                  <a:cubicBezTo>
                    <a:pt x="69" y="6"/>
                    <a:pt x="60" y="6"/>
                    <a:pt x="53" y="6"/>
                  </a:cubicBezTo>
                  <a:cubicBezTo>
                    <a:pt x="41" y="6"/>
                    <a:pt x="30" y="0"/>
                    <a:pt x="18" y="2"/>
                  </a:cubicBezTo>
                  <a:cubicBezTo>
                    <a:pt x="11" y="3"/>
                    <a:pt x="10" y="11"/>
                    <a:pt x="10" y="16"/>
                  </a:cubicBezTo>
                  <a:cubicBezTo>
                    <a:pt x="9" y="18"/>
                    <a:pt x="12" y="18"/>
                    <a:pt x="12" y="16"/>
                  </a:cubicBezTo>
                  <a:cubicBezTo>
                    <a:pt x="12" y="12"/>
                    <a:pt x="13" y="7"/>
                    <a:pt x="19" y="4"/>
                  </a:cubicBezTo>
                  <a:cubicBezTo>
                    <a:pt x="23" y="3"/>
                    <a:pt x="28" y="5"/>
                    <a:pt x="32" y="5"/>
                  </a:cubicBezTo>
                  <a:cubicBezTo>
                    <a:pt x="38" y="7"/>
                    <a:pt x="45" y="8"/>
                    <a:pt x="51" y="9"/>
                  </a:cubicBezTo>
                  <a:cubicBezTo>
                    <a:pt x="57" y="9"/>
                    <a:pt x="63" y="9"/>
                    <a:pt x="69" y="11"/>
                  </a:cubicBezTo>
                  <a:cubicBezTo>
                    <a:pt x="76" y="14"/>
                    <a:pt x="72" y="33"/>
                    <a:pt x="72" y="39"/>
                  </a:cubicBezTo>
                  <a:cubicBezTo>
                    <a:pt x="72" y="41"/>
                    <a:pt x="72" y="44"/>
                    <a:pt x="72" y="46"/>
                  </a:cubicBezTo>
                  <a:cubicBezTo>
                    <a:pt x="73" y="50"/>
                    <a:pt x="59" y="48"/>
                    <a:pt x="57" y="48"/>
                  </a:cubicBezTo>
                  <a:cubicBezTo>
                    <a:pt x="48" y="47"/>
                    <a:pt x="38" y="48"/>
                    <a:pt x="28" y="48"/>
                  </a:cubicBezTo>
                  <a:cubicBezTo>
                    <a:pt x="18" y="47"/>
                    <a:pt x="6" y="50"/>
                    <a:pt x="5" y="34"/>
                  </a:cubicBezTo>
                  <a:cubicBezTo>
                    <a:pt x="5" y="26"/>
                    <a:pt x="5" y="18"/>
                    <a:pt x="6" y="11"/>
                  </a:cubicBezTo>
                  <a:cubicBezTo>
                    <a:pt x="6" y="9"/>
                    <a:pt x="3" y="9"/>
                    <a:pt x="3" y="11"/>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427"/>
            <p:cNvSpPr>
              <a:spLocks/>
            </p:cNvSpPr>
            <p:nvPr/>
          </p:nvSpPr>
          <p:spPr bwMode="auto">
            <a:xfrm rot="20552407">
              <a:off x="5212193" y="4096772"/>
              <a:ext cx="467271" cy="149252"/>
            </a:xfrm>
            <a:custGeom>
              <a:avLst/>
              <a:gdLst>
                <a:gd name="T0" fmla="*/ 2 w 66"/>
                <a:gd name="T1" fmla="*/ 3 h 15"/>
                <a:gd name="T2" fmla="*/ 37 w 66"/>
                <a:gd name="T3" fmla="*/ 9 h 15"/>
                <a:gd name="T4" fmla="*/ 64 w 66"/>
                <a:gd name="T5" fmla="*/ 15 h 15"/>
                <a:gd name="T6" fmla="*/ 64 w 66"/>
                <a:gd name="T7" fmla="*/ 12 h 15"/>
                <a:gd name="T8" fmla="*/ 30 w 66"/>
                <a:gd name="T9" fmla="*/ 5 h 15"/>
                <a:gd name="T10" fmla="*/ 2 w 66"/>
                <a:gd name="T11" fmla="*/ 0 h 15"/>
                <a:gd name="T12" fmla="*/ 2 w 66"/>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66" h="15">
                  <a:moveTo>
                    <a:pt x="2" y="3"/>
                  </a:moveTo>
                  <a:cubicBezTo>
                    <a:pt x="14" y="4"/>
                    <a:pt x="26" y="7"/>
                    <a:pt x="37" y="9"/>
                  </a:cubicBezTo>
                  <a:cubicBezTo>
                    <a:pt x="46" y="11"/>
                    <a:pt x="55" y="14"/>
                    <a:pt x="64" y="15"/>
                  </a:cubicBezTo>
                  <a:cubicBezTo>
                    <a:pt x="66" y="15"/>
                    <a:pt x="66" y="12"/>
                    <a:pt x="64" y="12"/>
                  </a:cubicBezTo>
                  <a:cubicBezTo>
                    <a:pt x="53" y="11"/>
                    <a:pt x="41" y="7"/>
                    <a:pt x="30" y="5"/>
                  </a:cubicBezTo>
                  <a:cubicBezTo>
                    <a:pt x="21" y="3"/>
                    <a:pt x="12" y="1"/>
                    <a:pt x="2" y="0"/>
                  </a:cubicBezTo>
                  <a:cubicBezTo>
                    <a:pt x="0" y="0"/>
                    <a:pt x="0" y="2"/>
                    <a:pt x="2" y="3"/>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425"/>
            <p:cNvSpPr>
              <a:spLocks/>
            </p:cNvSpPr>
            <p:nvPr/>
          </p:nvSpPr>
          <p:spPr bwMode="auto">
            <a:xfrm>
              <a:off x="5628249" y="3913852"/>
              <a:ext cx="949626" cy="538966"/>
            </a:xfrm>
            <a:custGeom>
              <a:avLst/>
              <a:gdLst>
                <a:gd name="T0" fmla="*/ 3 w 75"/>
                <a:gd name="T1" fmla="*/ 23 h 55"/>
                <a:gd name="T2" fmla="*/ 6 w 75"/>
                <a:gd name="T3" fmla="*/ 50 h 55"/>
                <a:gd name="T4" fmla="*/ 15 w 75"/>
                <a:gd name="T5" fmla="*/ 52 h 55"/>
                <a:gd name="T6" fmla="*/ 39 w 75"/>
                <a:gd name="T7" fmla="*/ 53 h 55"/>
                <a:gd name="T8" fmla="*/ 67 w 75"/>
                <a:gd name="T9" fmla="*/ 51 h 55"/>
                <a:gd name="T10" fmla="*/ 69 w 75"/>
                <a:gd name="T11" fmla="*/ 32 h 55"/>
                <a:gd name="T12" fmla="*/ 66 w 75"/>
                <a:gd name="T13" fmla="*/ 7 h 55"/>
                <a:gd name="T14" fmla="*/ 41 w 75"/>
                <a:gd name="T15" fmla="*/ 2 h 55"/>
                <a:gd name="T16" fmla="*/ 12 w 75"/>
                <a:gd name="T17" fmla="*/ 4 h 55"/>
                <a:gd name="T18" fmla="*/ 4 w 75"/>
                <a:gd name="T19" fmla="*/ 24 h 55"/>
                <a:gd name="T20" fmla="*/ 7 w 75"/>
                <a:gd name="T21" fmla="*/ 24 h 55"/>
                <a:gd name="T22" fmla="*/ 15 w 75"/>
                <a:gd name="T23" fmla="*/ 6 h 55"/>
                <a:gd name="T24" fmla="*/ 37 w 75"/>
                <a:gd name="T25" fmla="*/ 5 h 55"/>
                <a:gd name="T26" fmla="*/ 57 w 75"/>
                <a:gd name="T27" fmla="*/ 5 h 55"/>
                <a:gd name="T28" fmla="*/ 66 w 75"/>
                <a:gd name="T29" fmla="*/ 28 h 55"/>
                <a:gd name="T30" fmla="*/ 62 w 75"/>
                <a:gd name="T31" fmla="*/ 51 h 55"/>
                <a:gd name="T32" fmla="*/ 39 w 75"/>
                <a:gd name="T33" fmla="*/ 51 h 55"/>
                <a:gd name="T34" fmla="*/ 15 w 75"/>
                <a:gd name="T35" fmla="*/ 50 h 55"/>
                <a:gd name="T36" fmla="*/ 6 w 75"/>
                <a:gd name="T37" fmla="*/ 23 h 55"/>
                <a:gd name="T38" fmla="*/ 3 w 75"/>
                <a:gd name="T39" fmla="*/ 2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5">
                  <a:moveTo>
                    <a:pt x="3" y="23"/>
                  </a:moveTo>
                  <a:cubicBezTo>
                    <a:pt x="3" y="32"/>
                    <a:pt x="0" y="43"/>
                    <a:pt x="6" y="50"/>
                  </a:cubicBezTo>
                  <a:cubicBezTo>
                    <a:pt x="8" y="53"/>
                    <a:pt x="13" y="52"/>
                    <a:pt x="15" y="52"/>
                  </a:cubicBezTo>
                  <a:cubicBezTo>
                    <a:pt x="23" y="53"/>
                    <a:pt x="31" y="53"/>
                    <a:pt x="39" y="53"/>
                  </a:cubicBezTo>
                  <a:cubicBezTo>
                    <a:pt x="49" y="54"/>
                    <a:pt x="59" y="55"/>
                    <a:pt x="67" y="51"/>
                  </a:cubicBezTo>
                  <a:cubicBezTo>
                    <a:pt x="75" y="48"/>
                    <a:pt x="71" y="37"/>
                    <a:pt x="69" y="32"/>
                  </a:cubicBezTo>
                  <a:cubicBezTo>
                    <a:pt x="67" y="25"/>
                    <a:pt x="70" y="14"/>
                    <a:pt x="66" y="7"/>
                  </a:cubicBezTo>
                  <a:cubicBezTo>
                    <a:pt x="60" y="0"/>
                    <a:pt x="49" y="1"/>
                    <a:pt x="41" y="2"/>
                  </a:cubicBezTo>
                  <a:cubicBezTo>
                    <a:pt x="32" y="2"/>
                    <a:pt x="21" y="1"/>
                    <a:pt x="12" y="4"/>
                  </a:cubicBezTo>
                  <a:cubicBezTo>
                    <a:pt x="5" y="7"/>
                    <a:pt x="5" y="18"/>
                    <a:pt x="4" y="24"/>
                  </a:cubicBezTo>
                  <a:cubicBezTo>
                    <a:pt x="4" y="25"/>
                    <a:pt x="7" y="26"/>
                    <a:pt x="7" y="24"/>
                  </a:cubicBezTo>
                  <a:cubicBezTo>
                    <a:pt x="8" y="18"/>
                    <a:pt x="8" y="9"/>
                    <a:pt x="15" y="6"/>
                  </a:cubicBezTo>
                  <a:cubicBezTo>
                    <a:pt x="22" y="4"/>
                    <a:pt x="30" y="5"/>
                    <a:pt x="37" y="5"/>
                  </a:cubicBezTo>
                  <a:cubicBezTo>
                    <a:pt x="43" y="4"/>
                    <a:pt x="50" y="3"/>
                    <a:pt x="57" y="5"/>
                  </a:cubicBezTo>
                  <a:cubicBezTo>
                    <a:pt x="67" y="7"/>
                    <a:pt x="65" y="20"/>
                    <a:pt x="66" y="28"/>
                  </a:cubicBezTo>
                  <a:cubicBezTo>
                    <a:pt x="66" y="35"/>
                    <a:pt x="75" y="47"/>
                    <a:pt x="62" y="51"/>
                  </a:cubicBezTo>
                  <a:cubicBezTo>
                    <a:pt x="55" y="53"/>
                    <a:pt x="46" y="51"/>
                    <a:pt x="39" y="51"/>
                  </a:cubicBezTo>
                  <a:cubicBezTo>
                    <a:pt x="32" y="50"/>
                    <a:pt x="23" y="50"/>
                    <a:pt x="15" y="50"/>
                  </a:cubicBezTo>
                  <a:cubicBezTo>
                    <a:pt x="1" y="50"/>
                    <a:pt x="6" y="31"/>
                    <a:pt x="6" y="23"/>
                  </a:cubicBezTo>
                  <a:cubicBezTo>
                    <a:pt x="6" y="22"/>
                    <a:pt x="3" y="22"/>
                    <a:pt x="3" y="23"/>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5" name="文本框 24"/>
          <p:cNvSpPr txBox="1"/>
          <p:nvPr/>
        </p:nvSpPr>
        <p:spPr>
          <a:xfrm>
            <a:off x="3990572" y="4313819"/>
            <a:ext cx="877163" cy="369332"/>
          </a:xfrm>
          <a:prstGeom prst="rect">
            <a:avLst/>
          </a:prstGeom>
          <a:noFill/>
        </p:spPr>
        <p:txBody>
          <a:bodyPr wrap="none" rtlCol="0">
            <a:spAutoFit/>
          </a:bodyPr>
          <a:lstStyle/>
          <a:p>
            <a:r>
              <a:rPr lang="zh-CN" altLang="en-US" dirty="0" smtClean="0">
                <a:solidFill>
                  <a:schemeClr val="tx1">
                    <a:lumMod val="75000"/>
                    <a:lumOff val="25000"/>
                  </a:schemeClr>
                </a:solidFill>
              </a:rPr>
              <a:t>李某某</a:t>
            </a:r>
            <a:endParaRPr lang="zh-CN" altLang="en-US" dirty="0">
              <a:solidFill>
                <a:schemeClr val="tx1">
                  <a:lumMod val="75000"/>
                  <a:lumOff val="25000"/>
                </a:schemeClr>
              </a:solidFill>
            </a:endParaRPr>
          </a:p>
        </p:txBody>
      </p:sp>
      <p:sp>
        <p:nvSpPr>
          <p:cNvPr id="41" name="文本框 40"/>
          <p:cNvSpPr txBox="1"/>
          <p:nvPr/>
        </p:nvSpPr>
        <p:spPr>
          <a:xfrm>
            <a:off x="2425566" y="3194584"/>
            <a:ext cx="877163" cy="369332"/>
          </a:xfrm>
          <a:prstGeom prst="rect">
            <a:avLst/>
          </a:prstGeom>
          <a:noFill/>
        </p:spPr>
        <p:txBody>
          <a:bodyPr wrap="none" rtlCol="0">
            <a:spAutoFit/>
          </a:bodyPr>
          <a:lstStyle/>
          <a:p>
            <a:r>
              <a:rPr lang="zh-CN" altLang="en-US" dirty="0" smtClean="0">
                <a:solidFill>
                  <a:schemeClr val="tx1">
                    <a:lumMod val="75000"/>
                    <a:lumOff val="25000"/>
                  </a:schemeClr>
                </a:solidFill>
              </a:rPr>
              <a:t>张某某</a:t>
            </a:r>
            <a:endParaRPr lang="zh-CN" altLang="en-US" dirty="0">
              <a:solidFill>
                <a:schemeClr val="tx1">
                  <a:lumMod val="75000"/>
                  <a:lumOff val="25000"/>
                </a:schemeClr>
              </a:solidFill>
            </a:endParaRPr>
          </a:p>
        </p:txBody>
      </p:sp>
      <p:sp>
        <p:nvSpPr>
          <p:cNvPr id="42" name="文本框 41"/>
          <p:cNvSpPr txBox="1"/>
          <p:nvPr/>
        </p:nvSpPr>
        <p:spPr>
          <a:xfrm>
            <a:off x="5218914" y="5527900"/>
            <a:ext cx="877163" cy="369332"/>
          </a:xfrm>
          <a:prstGeom prst="rect">
            <a:avLst/>
          </a:prstGeom>
          <a:noFill/>
        </p:spPr>
        <p:txBody>
          <a:bodyPr wrap="none" rtlCol="0">
            <a:spAutoFit/>
          </a:bodyPr>
          <a:lstStyle/>
          <a:p>
            <a:r>
              <a:rPr lang="zh-CN" altLang="en-US" dirty="0" smtClean="0">
                <a:solidFill>
                  <a:schemeClr val="tx1">
                    <a:lumMod val="75000"/>
                    <a:lumOff val="25000"/>
                  </a:schemeClr>
                </a:solidFill>
              </a:rPr>
              <a:t>赵某某</a:t>
            </a:r>
            <a:endParaRPr lang="zh-CN" altLang="en-US" dirty="0">
              <a:solidFill>
                <a:schemeClr val="tx1">
                  <a:lumMod val="75000"/>
                  <a:lumOff val="25000"/>
                </a:schemeClr>
              </a:solidFill>
            </a:endParaRPr>
          </a:p>
        </p:txBody>
      </p:sp>
      <p:sp>
        <p:nvSpPr>
          <p:cNvPr id="43" name="文本框 42"/>
          <p:cNvSpPr txBox="1"/>
          <p:nvPr/>
        </p:nvSpPr>
        <p:spPr>
          <a:xfrm>
            <a:off x="5300454" y="3089004"/>
            <a:ext cx="877163" cy="369332"/>
          </a:xfrm>
          <a:prstGeom prst="rect">
            <a:avLst/>
          </a:prstGeom>
          <a:noFill/>
        </p:spPr>
        <p:txBody>
          <a:bodyPr wrap="none" rtlCol="0">
            <a:spAutoFit/>
          </a:bodyPr>
          <a:lstStyle/>
          <a:p>
            <a:r>
              <a:rPr lang="zh-CN" altLang="en-US" dirty="0" smtClean="0">
                <a:solidFill>
                  <a:schemeClr val="tx1">
                    <a:lumMod val="75000"/>
                    <a:lumOff val="25000"/>
                  </a:schemeClr>
                </a:solidFill>
              </a:rPr>
              <a:t>赵某某</a:t>
            </a:r>
            <a:endParaRPr lang="zh-CN" altLang="en-US" dirty="0">
              <a:solidFill>
                <a:schemeClr val="tx1">
                  <a:lumMod val="75000"/>
                  <a:lumOff val="25000"/>
                </a:schemeClr>
              </a:solidFill>
            </a:endParaRPr>
          </a:p>
        </p:txBody>
      </p:sp>
      <p:sp>
        <p:nvSpPr>
          <p:cNvPr id="44" name="文本框 43"/>
          <p:cNvSpPr txBox="1"/>
          <p:nvPr/>
        </p:nvSpPr>
        <p:spPr>
          <a:xfrm>
            <a:off x="6156738" y="4192735"/>
            <a:ext cx="620683" cy="369332"/>
          </a:xfrm>
          <a:prstGeom prst="rect">
            <a:avLst/>
          </a:prstGeom>
          <a:noFill/>
        </p:spPr>
        <p:txBody>
          <a:bodyPr wrap="none" rtlCol="0">
            <a:spAutoFit/>
          </a:bodyPr>
          <a:lstStyle/>
          <a:p>
            <a:r>
              <a:rPr lang="en-US" altLang="zh-CN" dirty="0" err="1" smtClean="0">
                <a:solidFill>
                  <a:schemeClr val="tx1">
                    <a:lumMod val="75000"/>
                    <a:lumOff val="25000"/>
                  </a:schemeClr>
                </a:solidFill>
              </a:rPr>
              <a:t>Lida</a:t>
            </a:r>
            <a:endParaRPr lang="zh-CN" altLang="en-US" dirty="0">
              <a:solidFill>
                <a:schemeClr val="tx1">
                  <a:lumMod val="75000"/>
                  <a:lumOff val="25000"/>
                </a:schemeClr>
              </a:solidFill>
            </a:endParaRPr>
          </a:p>
        </p:txBody>
      </p:sp>
      <p:sp>
        <p:nvSpPr>
          <p:cNvPr id="45" name="文本框 44"/>
          <p:cNvSpPr txBox="1"/>
          <p:nvPr/>
        </p:nvSpPr>
        <p:spPr>
          <a:xfrm>
            <a:off x="7602922" y="4180382"/>
            <a:ext cx="697627" cy="369332"/>
          </a:xfrm>
          <a:prstGeom prst="rect">
            <a:avLst/>
          </a:prstGeom>
          <a:noFill/>
        </p:spPr>
        <p:txBody>
          <a:bodyPr wrap="none" rtlCol="0">
            <a:spAutoFit/>
          </a:bodyPr>
          <a:lstStyle/>
          <a:p>
            <a:r>
              <a:rPr lang="en-US" altLang="zh-CN" dirty="0" smtClean="0">
                <a:solidFill>
                  <a:schemeClr val="tx1">
                    <a:lumMod val="75000"/>
                    <a:lumOff val="25000"/>
                  </a:schemeClr>
                </a:solidFill>
              </a:rPr>
              <a:t>Mary</a:t>
            </a:r>
            <a:endParaRPr lang="zh-CN" altLang="en-US" dirty="0">
              <a:solidFill>
                <a:schemeClr val="tx1">
                  <a:lumMod val="75000"/>
                  <a:lumOff val="25000"/>
                </a:schemeClr>
              </a:solidFill>
            </a:endParaRPr>
          </a:p>
        </p:txBody>
      </p:sp>
      <p:sp>
        <p:nvSpPr>
          <p:cNvPr id="46" name="文本框 45"/>
          <p:cNvSpPr txBox="1"/>
          <p:nvPr/>
        </p:nvSpPr>
        <p:spPr>
          <a:xfrm>
            <a:off x="6925279" y="5734757"/>
            <a:ext cx="646331" cy="369332"/>
          </a:xfrm>
          <a:prstGeom prst="rect">
            <a:avLst/>
          </a:prstGeom>
          <a:noFill/>
        </p:spPr>
        <p:txBody>
          <a:bodyPr wrap="none" rtlCol="0">
            <a:spAutoFit/>
          </a:bodyPr>
          <a:lstStyle/>
          <a:p>
            <a:r>
              <a:rPr lang="en-US" altLang="zh-CN" dirty="0" smtClean="0">
                <a:solidFill>
                  <a:schemeClr val="tx1">
                    <a:lumMod val="75000"/>
                    <a:lumOff val="25000"/>
                  </a:schemeClr>
                </a:solidFill>
              </a:rPr>
              <a:t>April</a:t>
            </a:r>
            <a:endParaRPr lang="zh-CN" altLang="en-US" dirty="0">
              <a:solidFill>
                <a:schemeClr val="tx1">
                  <a:lumMod val="75000"/>
                  <a:lumOff val="25000"/>
                </a:schemeClr>
              </a:solidFill>
            </a:endParaRPr>
          </a:p>
        </p:txBody>
      </p:sp>
      <p:sp>
        <p:nvSpPr>
          <p:cNvPr id="47" name="文本框 46"/>
          <p:cNvSpPr txBox="1"/>
          <p:nvPr/>
        </p:nvSpPr>
        <p:spPr>
          <a:xfrm>
            <a:off x="2829200" y="5190890"/>
            <a:ext cx="774571" cy="369332"/>
          </a:xfrm>
          <a:prstGeom prst="rect">
            <a:avLst/>
          </a:prstGeom>
          <a:noFill/>
        </p:spPr>
        <p:txBody>
          <a:bodyPr wrap="none" rtlCol="0">
            <a:spAutoFit/>
          </a:bodyPr>
          <a:lstStyle/>
          <a:p>
            <a:r>
              <a:rPr lang="en-US" altLang="zh-CN" dirty="0" smtClean="0">
                <a:solidFill>
                  <a:schemeClr val="tx1">
                    <a:lumMod val="75000"/>
                    <a:lumOff val="25000"/>
                  </a:schemeClr>
                </a:solidFill>
              </a:rPr>
              <a:t>David</a:t>
            </a:r>
            <a:endParaRPr lang="zh-CN" altLang="en-US" dirty="0">
              <a:solidFill>
                <a:schemeClr val="tx1">
                  <a:lumMod val="75000"/>
                  <a:lumOff val="25000"/>
                </a:schemeClr>
              </a:solidFill>
            </a:endParaRPr>
          </a:p>
        </p:txBody>
      </p:sp>
      <p:sp>
        <p:nvSpPr>
          <p:cNvPr id="48" name="文本框 47"/>
          <p:cNvSpPr txBox="1"/>
          <p:nvPr/>
        </p:nvSpPr>
        <p:spPr>
          <a:xfrm>
            <a:off x="2222486" y="4149080"/>
            <a:ext cx="595035" cy="369332"/>
          </a:xfrm>
          <a:prstGeom prst="rect">
            <a:avLst/>
          </a:prstGeom>
          <a:noFill/>
        </p:spPr>
        <p:txBody>
          <a:bodyPr wrap="none" rtlCol="0">
            <a:spAutoFit/>
          </a:bodyPr>
          <a:lstStyle/>
          <a:p>
            <a:r>
              <a:rPr lang="en-US" altLang="zh-CN" dirty="0" smtClean="0">
                <a:solidFill>
                  <a:schemeClr val="tx1">
                    <a:lumMod val="75000"/>
                    <a:lumOff val="25000"/>
                  </a:schemeClr>
                </a:solidFill>
              </a:rPr>
              <a:t>Bob</a:t>
            </a:r>
            <a:endParaRPr lang="zh-CN" altLang="en-US" dirty="0">
              <a:solidFill>
                <a:schemeClr val="tx1">
                  <a:lumMod val="75000"/>
                  <a:lumOff val="25000"/>
                </a:schemeClr>
              </a:solidFill>
            </a:endParaRPr>
          </a:p>
        </p:txBody>
      </p:sp>
      <p:sp>
        <p:nvSpPr>
          <p:cNvPr id="49" name="文本框 48"/>
          <p:cNvSpPr txBox="1"/>
          <p:nvPr/>
        </p:nvSpPr>
        <p:spPr>
          <a:xfrm>
            <a:off x="3898291" y="2577855"/>
            <a:ext cx="684803" cy="369332"/>
          </a:xfrm>
          <a:prstGeom prst="rect">
            <a:avLst/>
          </a:prstGeom>
          <a:noFill/>
        </p:spPr>
        <p:txBody>
          <a:bodyPr wrap="none" rtlCol="0">
            <a:spAutoFit/>
          </a:bodyPr>
          <a:lstStyle/>
          <a:p>
            <a:r>
              <a:rPr lang="en-US" altLang="zh-CN" dirty="0" smtClean="0">
                <a:solidFill>
                  <a:schemeClr val="tx1">
                    <a:lumMod val="75000"/>
                    <a:lumOff val="25000"/>
                  </a:schemeClr>
                </a:solidFill>
              </a:rPr>
              <a:t>John</a:t>
            </a:r>
            <a:endParaRPr lang="zh-CN" altLang="en-US" dirty="0">
              <a:solidFill>
                <a:schemeClr val="tx1">
                  <a:lumMod val="75000"/>
                  <a:lumOff val="25000"/>
                </a:schemeClr>
              </a:solidFill>
            </a:endParaRPr>
          </a:p>
        </p:txBody>
      </p:sp>
    </p:spTree>
    <p:extLst>
      <p:ext uri="{BB962C8B-B14F-4D97-AF65-F5344CB8AC3E}">
        <p14:creationId xmlns:p14="http://schemas.microsoft.com/office/powerpoint/2010/main" val="98101451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10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500"/>
                                        <p:tgtEl>
                                          <p:spTgt spid="6"/>
                                        </p:tgtEl>
                                      </p:cBhvr>
                                    </p:animEffect>
                                  </p:childTnLst>
                                </p:cTn>
                              </p:par>
                            </p:childTnLst>
                          </p:cTn>
                        </p:par>
                        <p:par>
                          <p:cTn id="14" fill="hold">
                            <p:stCondLst>
                              <p:cond delay="1100"/>
                            </p:stCondLst>
                            <p:childTnLst>
                              <p:par>
                                <p:cTn id="15" presetID="2" presetClass="entr" presetSubtype="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600"/>
                            </p:stCondLst>
                            <p:childTnLst>
                              <p:par>
                                <p:cTn id="20" presetID="18" presetClass="entr" presetSubtype="9"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upLeft)">
                                      <p:cBhvr>
                                        <p:cTn id="22" dur="500"/>
                                        <p:tgtEl>
                                          <p:spTgt spid="7"/>
                                        </p:tgtEl>
                                      </p:cBhvr>
                                    </p:animEffect>
                                  </p:childTnLst>
                                </p:cTn>
                              </p:par>
                            </p:childTnLst>
                          </p:cTn>
                        </p:par>
                        <p:par>
                          <p:cTn id="23" fill="hold">
                            <p:stCondLst>
                              <p:cond delay="2100"/>
                            </p:stCondLst>
                            <p:childTnLst>
                              <p:par>
                                <p:cTn id="24" presetID="10" presetClass="entr" presetSubtype="0" fill="hold" grpId="0" nodeType="afterEffect">
                                  <p:stCondLst>
                                    <p:cond delay="25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350"/>
                                        <p:tgtEl>
                                          <p:spTgt spid="25"/>
                                        </p:tgtEl>
                                      </p:cBhvr>
                                    </p:animEffect>
                                  </p:childTnLst>
                                </p:cTn>
                              </p:par>
                            </p:childTnLst>
                          </p:cTn>
                        </p:par>
                        <p:par>
                          <p:cTn id="27" fill="hold">
                            <p:stCondLst>
                              <p:cond delay="2700"/>
                            </p:stCondLst>
                            <p:childTnLst>
                              <p:par>
                                <p:cTn id="28" presetID="49" presetClass="entr" presetSubtype="0" decel="100000"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p:cTn id="30" dur="350" fill="hold"/>
                                        <p:tgtEl>
                                          <p:spTgt spid="41"/>
                                        </p:tgtEl>
                                        <p:attrNameLst>
                                          <p:attrName>ppt_w</p:attrName>
                                        </p:attrNameLst>
                                      </p:cBhvr>
                                      <p:tavLst>
                                        <p:tav tm="0">
                                          <p:val>
                                            <p:fltVal val="0"/>
                                          </p:val>
                                        </p:tav>
                                        <p:tav tm="100000">
                                          <p:val>
                                            <p:strVal val="#ppt_w"/>
                                          </p:val>
                                        </p:tav>
                                      </p:tavLst>
                                    </p:anim>
                                    <p:anim calcmode="lin" valueType="num">
                                      <p:cBhvr>
                                        <p:cTn id="31" dur="350" fill="hold"/>
                                        <p:tgtEl>
                                          <p:spTgt spid="41"/>
                                        </p:tgtEl>
                                        <p:attrNameLst>
                                          <p:attrName>ppt_h</p:attrName>
                                        </p:attrNameLst>
                                      </p:cBhvr>
                                      <p:tavLst>
                                        <p:tav tm="0">
                                          <p:val>
                                            <p:fltVal val="0"/>
                                          </p:val>
                                        </p:tav>
                                        <p:tav tm="100000">
                                          <p:val>
                                            <p:strVal val="#ppt_h"/>
                                          </p:val>
                                        </p:tav>
                                      </p:tavLst>
                                    </p:anim>
                                    <p:anim calcmode="lin" valueType="num">
                                      <p:cBhvr>
                                        <p:cTn id="32" dur="350" fill="hold"/>
                                        <p:tgtEl>
                                          <p:spTgt spid="41"/>
                                        </p:tgtEl>
                                        <p:attrNameLst>
                                          <p:attrName>style.rotation</p:attrName>
                                        </p:attrNameLst>
                                      </p:cBhvr>
                                      <p:tavLst>
                                        <p:tav tm="0">
                                          <p:val>
                                            <p:fltVal val="360"/>
                                          </p:val>
                                        </p:tav>
                                        <p:tav tm="100000">
                                          <p:val>
                                            <p:fltVal val="0"/>
                                          </p:val>
                                        </p:tav>
                                      </p:tavLst>
                                    </p:anim>
                                    <p:animEffect transition="in" filter="fade">
                                      <p:cBhvr>
                                        <p:cTn id="33" dur="350"/>
                                        <p:tgtEl>
                                          <p:spTgt spid="41"/>
                                        </p:tgtEl>
                                      </p:cBhvr>
                                    </p:animEffect>
                                  </p:childTnLst>
                                </p:cTn>
                              </p:par>
                              <p:par>
                                <p:cTn id="34" presetID="49" presetClass="entr" presetSubtype="0" decel="100000"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p:cTn id="36" dur="350" fill="hold"/>
                                        <p:tgtEl>
                                          <p:spTgt spid="42"/>
                                        </p:tgtEl>
                                        <p:attrNameLst>
                                          <p:attrName>ppt_w</p:attrName>
                                        </p:attrNameLst>
                                      </p:cBhvr>
                                      <p:tavLst>
                                        <p:tav tm="0">
                                          <p:val>
                                            <p:fltVal val="0"/>
                                          </p:val>
                                        </p:tav>
                                        <p:tav tm="100000">
                                          <p:val>
                                            <p:strVal val="#ppt_w"/>
                                          </p:val>
                                        </p:tav>
                                      </p:tavLst>
                                    </p:anim>
                                    <p:anim calcmode="lin" valueType="num">
                                      <p:cBhvr>
                                        <p:cTn id="37" dur="350" fill="hold"/>
                                        <p:tgtEl>
                                          <p:spTgt spid="42"/>
                                        </p:tgtEl>
                                        <p:attrNameLst>
                                          <p:attrName>ppt_h</p:attrName>
                                        </p:attrNameLst>
                                      </p:cBhvr>
                                      <p:tavLst>
                                        <p:tav tm="0">
                                          <p:val>
                                            <p:fltVal val="0"/>
                                          </p:val>
                                        </p:tav>
                                        <p:tav tm="100000">
                                          <p:val>
                                            <p:strVal val="#ppt_h"/>
                                          </p:val>
                                        </p:tav>
                                      </p:tavLst>
                                    </p:anim>
                                    <p:anim calcmode="lin" valueType="num">
                                      <p:cBhvr>
                                        <p:cTn id="38" dur="350" fill="hold"/>
                                        <p:tgtEl>
                                          <p:spTgt spid="42"/>
                                        </p:tgtEl>
                                        <p:attrNameLst>
                                          <p:attrName>style.rotation</p:attrName>
                                        </p:attrNameLst>
                                      </p:cBhvr>
                                      <p:tavLst>
                                        <p:tav tm="0">
                                          <p:val>
                                            <p:fltVal val="360"/>
                                          </p:val>
                                        </p:tav>
                                        <p:tav tm="100000">
                                          <p:val>
                                            <p:fltVal val="0"/>
                                          </p:val>
                                        </p:tav>
                                      </p:tavLst>
                                    </p:anim>
                                    <p:animEffect transition="in" filter="fade">
                                      <p:cBhvr>
                                        <p:cTn id="39" dur="350"/>
                                        <p:tgtEl>
                                          <p:spTgt spid="42"/>
                                        </p:tgtEl>
                                      </p:cBhvr>
                                    </p:animEffect>
                                  </p:childTnLst>
                                </p:cTn>
                              </p:par>
                              <p:par>
                                <p:cTn id="40" presetID="49" presetClass="entr" presetSubtype="0" decel="100000"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p:cTn id="42" dur="350" fill="hold"/>
                                        <p:tgtEl>
                                          <p:spTgt spid="43"/>
                                        </p:tgtEl>
                                        <p:attrNameLst>
                                          <p:attrName>ppt_w</p:attrName>
                                        </p:attrNameLst>
                                      </p:cBhvr>
                                      <p:tavLst>
                                        <p:tav tm="0">
                                          <p:val>
                                            <p:fltVal val="0"/>
                                          </p:val>
                                        </p:tav>
                                        <p:tav tm="100000">
                                          <p:val>
                                            <p:strVal val="#ppt_w"/>
                                          </p:val>
                                        </p:tav>
                                      </p:tavLst>
                                    </p:anim>
                                    <p:anim calcmode="lin" valueType="num">
                                      <p:cBhvr>
                                        <p:cTn id="43" dur="350" fill="hold"/>
                                        <p:tgtEl>
                                          <p:spTgt spid="43"/>
                                        </p:tgtEl>
                                        <p:attrNameLst>
                                          <p:attrName>ppt_h</p:attrName>
                                        </p:attrNameLst>
                                      </p:cBhvr>
                                      <p:tavLst>
                                        <p:tav tm="0">
                                          <p:val>
                                            <p:fltVal val="0"/>
                                          </p:val>
                                        </p:tav>
                                        <p:tav tm="100000">
                                          <p:val>
                                            <p:strVal val="#ppt_h"/>
                                          </p:val>
                                        </p:tav>
                                      </p:tavLst>
                                    </p:anim>
                                    <p:anim calcmode="lin" valueType="num">
                                      <p:cBhvr>
                                        <p:cTn id="44" dur="350" fill="hold"/>
                                        <p:tgtEl>
                                          <p:spTgt spid="43"/>
                                        </p:tgtEl>
                                        <p:attrNameLst>
                                          <p:attrName>style.rotation</p:attrName>
                                        </p:attrNameLst>
                                      </p:cBhvr>
                                      <p:tavLst>
                                        <p:tav tm="0">
                                          <p:val>
                                            <p:fltVal val="360"/>
                                          </p:val>
                                        </p:tav>
                                        <p:tav tm="100000">
                                          <p:val>
                                            <p:fltVal val="0"/>
                                          </p:val>
                                        </p:tav>
                                      </p:tavLst>
                                    </p:anim>
                                    <p:animEffect transition="in" filter="fade">
                                      <p:cBhvr>
                                        <p:cTn id="45" dur="350"/>
                                        <p:tgtEl>
                                          <p:spTgt spid="43"/>
                                        </p:tgtEl>
                                      </p:cBhvr>
                                    </p:animEffect>
                                  </p:childTnLst>
                                </p:cTn>
                              </p:par>
                              <p:par>
                                <p:cTn id="46" presetID="49" presetClass="entr" presetSubtype="0" decel="100000"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p:cTn id="48" dur="350" fill="hold"/>
                                        <p:tgtEl>
                                          <p:spTgt spid="44"/>
                                        </p:tgtEl>
                                        <p:attrNameLst>
                                          <p:attrName>ppt_w</p:attrName>
                                        </p:attrNameLst>
                                      </p:cBhvr>
                                      <p:tavLst>
                                        <p:tav tm="0">
                                          <p:val>
                                            <p:fltVal val="0"/>
                                          </p:val>
                                        </p:tav>
                                        <p:tav tm="100000">
                                          <p:val>
                                            <p:strVal val="#ppt_w"/>
                                          </p:val>
                                        </p:tav>
                                      </p:tavLst>
                                    </p:anim>
                                    <p:anim calcmode="lin" valueType="num">
                                      <p:cBhvr>
                                        <p:cTn id="49" dur="350" fill="hold"/>
                                        <p:tgtEl>
                                          <p:spTgt spid="44"/>
                                        </p:tgtEl>
                                        <p:attrNameLst>
                                          <p:attrName>ppt_h</p:attrName>
                                        </p:attrNameLst>
                                      </p:cBhvr>
                                      <p:tavLst>
                                        <p:tav tm="0">
                                          <p:val>
                                            <p:fltVal val="0"/>
                                          </p:val>
                                        </p:tav>
                                        <p:tav tm="100000">
                                          <p:val>
                                            <p:strVal val="#ppt_h"/>
                                          </p:val>
                                        </p:tav>
                                      </p:tavLst>
                                    </p:anim>
                                    <p:anim calcmode="lin" valueType="num">
                                      <p:cBhvr>
                                        <p:cTn id="50" dur="350" fill="hold"/>
                                        <p:tgtEl>
                                          <p:spTgt spid="44"/>
                                        </p:tgtEl>
                                        <p:attrNameLst>
                                          <p:attrName>style.rotation</p:attrName>
                                        </p:attrNameLst>
                                      </p:cBhvr>
                                      <p:tavLst>
                                        <p:tav tm="0">
                                          <p:val>
                                            <p:fltVal val="360"/>
                                          </p:val>
                                        </p:tav>
                                        <p:tav tm="100000">
                                          <p:val>
                                            <p:fltVal val="0"/>
                                          </p:val>
                                        </p:tav>
                                      </p:tavLst>
                                    </p:anim>
                                    <p:animEffect transition="in" filter="fade">
                                      <p:cBhvr>
                                        <p:cTn id="51" dur="350"/>
                                        <p:tgtEl>
                                          <p:spTgt spid="44"/>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p:cTn id="54" dur="350" fill="hold"/>
                                        <p:tgtEl>
                                          <p:spTgt spid="45"/>
                                        </p:tgtEl>
                                        <p:attrNameLst>
                                          <p:attrName>ppt_w</p:attrName>
                                        </p:attrNameLst>
                                      </p:cBhvr>
                                      <p:tavLst>
                                        <p:tav tm="0">
                                          <p:val>
                                            <p:fltVal val="0"/>
                                          </p:val>
                                        </p:tav>
                                        <p:tav tm="100000">
                                          <p:val>
                                            <p:strVal val="#ppt_w"/>
                                          </p:val>
                                        </p:tav>
                                      </p:tavLst>
                                    </p:anim>
                                    <p:anim calcmode="lin" valueType="num">
                                      <p:cBhvr>
                                        <p:cTn id="55" dur="350" fill="hold"/>
                                        <p:tgtEl>
                                          <p:spTgt spid="45"/>
                                        </p:tgtEl>
                                        <p:attrNameLst>
                                          <p:attrName>ppt_h</p:attrName>
                                        </p:attrNameLst>
                                      </p:cBhvr>
                                      <p:tavLst>
                                        <p:tav tm="0">
                                          <p:val>
                                            <p:fltVal val="0"/>
                                          </p:val>
                                        </p:tav>
                                        <p:tav tm="100000">
                                          <p:val>
                                            <p:strVal val="#ppt_h"/>
                                          </p:val>
                                        </p:tav>
                                      </p:tavLst>
                                    </p:anim>
                                    <p:anim calcmode="lin" valueType="num">
                                      <p:cBhvr>
                                        <p:cTn id="56" dur="350" fill="hold"/>
                                        <p:tgtEl>
                                          <p:spTgt spid="45"/>
                                        </p:tgtEl>
                                        <p:attrNameLst>
                                          <p:attrName>style.rotation</p:attrName>
                                        </p:attrNameLst>
                                      </p:cBhvr>
                                      <p:tavLst>
                                        <p:tav tm="0">
                                          <p:val>
                                            <p:fltVal val="360"/>
                                          </p:val>
                                        </p:tav>
                                        <p:tav tm="100000">
                                          <p:val>
                                            <p:fltVal val="0"/>
                                          </p:val>
                                        </p:tav>
                                      </p:tavLst>
                                    </p:anim>
                                    <p:animEffect transition="in" filter="fade">
                                      <p:cBhvr>
                                        <p:cTn id="57" dur="350"/>
                                        <p:tgtEl>
                                          <p:spTgt spid="45"/>
                                        </p:tgtEl>
                                      </p:cBhvr>
                                    </p:animEffect>
                                  </p:childTnLst>
                                </p:cTn>
                              </p:par>
                              <p:par>
                                <p:cTn id="58" presetID="49" presetClass="entr" presetSubtype="0" decel="100000" fill="hold" grpId="0" nodeType="withEffect">
                                  <p:stCondLst>
                                    <p:cond delay="0"/>
                                  </p:stCondLst>
                                  <p:childTnLst>
                                    <p:set>
                                      <p:cBhvr>
                                        <p:cTn id="59" dur="1" fill="hold">
                                          <p:stCondLst>
                                            <p:cond delay="0"/>
                                          </p:stCondLst>
                                        </p:cTn>
                                        <p:tgtEl>
                                          <p:spTgt spid="46"/>
                                        </p:tgtEl>
                                        <p:attrNameLst>
                                          <p:attrName>style.visibility</p:attrName>
                                        </p:attrNameLst>
                                      </p:cBhvr>
                                      <p:to>
                                        <p:strVal val="visible"/>
                                      </p:to>
                                    </p:set>
                                    <p:anim calcmode="lin" valueType="num">
                                      <p:cBhvr>
                                        <p:cTn id="60" dur="350" fill="hold"/>
                                        <p:tgtEl>
                                          <p:spTgt spid="46"/>
                                        </p:tgtEl>
                                        <p:attrNameLst>
                                          <p:attrName>ppt_w</p:attrName>
                                        </p:attrNameLst>
                                      </p:cBhvr>
                                      <p:tavLst>
                                        <p:tav tm="0">
                                          <p:val>
                                            <p:fltVal val="0"/>
                                          </p:val>
                                        </p:tav>
                                        <p:tav tm="100000">
                                          <p:val>
                                            <p:strVal val="#ppt_w"/>
                                          </p:val>
                                        </p:tav>
                                      </p:tavLst>
                                    </p:anim>
                                    <p:anim calcmode="lin" valueType="num">
                                      <p:cBhvr>
                                        <p:cTn id="61" dur="350" fill="hold"/>
                                        <p:tgtEl>
                                          <p:spTgt spid="46"/>
                                        </p:tgtEl>
                                        <p:attrNameLst>
                                          <p:attrName>ppt_h</p:attrName>
                                        </p:attrNameLst>
                                      </p:cBhvr>
                                      <p:tavLst>
                                        <p:tav tm="0">
                                          <p:val>
                                            <p:fltVal val="0"/>
                                          </p:val>
                                        </p:tav>
                                        <p:tav tm="100000">
                                          <p:val>
                                            <p:strVal val="#ppt_h"/>
                                          </p:val>
                                        </p:tav>
                                      </p:tavLst>
                                    </p:anim>
                                    <p:anim calcmode="lin" valueType="num">
                                      <p:cBhvr>
                                        <p:cTn id="62" dur="350" fill="hold"/>
                                        <p:tgtEl>
                                          <p:spTgt spid="46"/>
                                        </p:tgtEl>
                                        <p:attrNameLst>
                                          <p:attrName>style.rotation</p:attrName>
                                        </p:attrNameLst>
                                      </p:cBhvr>
                                      <p:tavLst>
                                        <p:tav tm="0">
                                          <p:val>
                                            <p:fltVal val="360"/>
                                          </p:val>
                                        </p:tav>
                                        <p:tav tm="100000">
                                          <p:val>
                                            <p:fltVal val="0"/>
                                          </p:val>
                                        </p:tav>
                                      </p:tavLst>
                                    </p:anim>
                                    <p:animEffect transition="in" filter="fade">
                                      <p:cBhvr>
                                        <p:cTn id="63" dur="350"/>
                                        <p:tgtEl>
                                          <p:spTgt spid="46"/>
                                        </p:tgtEl>
                                      </p:cBhvr>
                                    </p:animEffect>
                                  </p:childTnLst>
                                </p:cTn>
                              </p:par>
                              <p:par>
                                <p:cTn id="64" presetID="49" presetClass="entr" presetSubtype="0" decel="100000" fill="hold" grpId="0" nodeType="withEffect">
                                  <p:stCondLst>
                                    <p:cond delay="0"/>
                                  </p:stCondLst>
                                  <p:childTnLst>
                                    <p:set>
                                      <p:cBhvr>
                                        <p:cTn id="65" dur="1" fill="hold">
                                          <p:stCondLst>
                                            <p:cond delay="0"/>
                                          </p:stCondLst>
                                        </p:cTn>
                                        <p:tgtEl>
                                          <p:spTgt spid="47"/>
                                        </p:tgtEl>
                                        <p:attrNameLst>
                                          <p:attrName>style.visibility</p:attrName>
                                        </p:attrNameLst>
                                      </p:cBhvr>
                                      <p:to>
                                        <p:strVal val="visible"/>
                                      </p:to>
                                    </p:set>
                                    <p:anim calcmode="lin" valueType="num">
                                      <p:cBhvr>
                                        <p:cTn id="66" dur="350" fill="hold"/>
                                        <p:tgtEl>
                                          <p:spTgt spid="47"/>
                                        </p:tgtEl>
                                        <p:attrNameLst>
                                          <p:attrName>ppt_w</p:attrName>
                                        </p:attrNameLst>
                                      </p:cBhvr>
                                      <p:tavLst>
                                        <p:tav tm="0">
                                          <p:val>
                                            <p:fltVal val="0"/>
                                          </p:val>
                                        </p:tav>
                                        <p:tav tm="100000">
                                          <p:val>
                                            <p:strVal val="#ppt_w"/>
                                          </p:val>
                                        </p:tav>
                                      </p:tavLst>
                                    </p:anim>
                                    <p:anim calcmode="lin" valueType="num">
                                      <p:cBhvr>
                                        <p:cTn id="67" dur="350" fill="hold"/>
                                        <p:tgtEl>
                                          <p:spTgt spid="47"/>
                                        </p:tgtEl>
                                        <p:attrNameLst>
                                          <p:attrName>ppt_h</p:attrName>
                                        </p:attrNameLst>
                                      </p:cBhvr>
                                      <p:tavLst>
                                        <p:tav tm="0">
                                          <p:val>
                                            <p:fltVal val="0"/>
                                          </p:val>
                                        </p:tav>
                                        <p:tav tm="100000">
                                          <p:val>
                                            <p:strVal val="#ppt_h"/>
                                          </p:val>
                                        </p:tav>
                                      </p:tavLst>
                                    </p:anim>
                                    <p:anim calcmode="lin" valueType="num">
                                      <p:cBhvr>
                                        <p:cTn id="68" dur="350" fill="hold"/>
                                        <p:tgtEl>
                                          <p:spTgt spid="47"/>
                                        </p:tgtEl>
                                        <p:attrNameLst>
                                          <p:attrName>style.rotation</p:attrName>
                                        </p:attrNameLst>
                                      </p:cBhvr>
                                      <p:tavLst>
                                        <p:tav tm="0">
                                          <p:val>
                                            <p:fltVal val="360"/>
                                          </p:val>
                                        </p:tav>
                                        <p:tav tm="100000">
                                          <p:val>
                                            <p:fltVal val="0"/>
                                          </p:val>
                                        </p:tav>
                                      </p:tavLst>
                                    </p:anim>
                                    <p:animEffect transition="in" filter="fade">
                                      <p:cBhvr>
                                        <p:cTn id="69" dur="350"/>
                                        <p:tgtEl>
                                          <p:spTgt spid="47"/>
                                        </p:tgtEl>
                                      </p:cBhvr>
                                    </p:animEffect>
                                  </p:childTnLst>
                                </p:cTn>
                              </p:par>
                              <p:par>
                                <p:cTn id="70" presetID="49" presetClass="entr" presetSubtype="0" decel="100000"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350" fill="hold"/>
                                        <p:tgtEl>
                                          <p:spTgt spid="48"/>
                                        </p:tgtEl>
                                        <p:attrNameLst>
                                          <p:attrName>ppt_w</p:attrName>
                                        </p:attrNameLst>
                                      </p:cBhvr>
                                      <p:tavLst>
                                        <p:tav tm="0">
                                          <p:val>
                                            <p:fltVal val="0"/>
                                          </p:val>
                                        </p:tav>
                                        <p:tav tm="100000">
                                          <p:val>
                                            <p:strVal val="#ppt_w"/>
                                          </p:val>
                                        </p:tav>
                                      </p:tavLst>
                                    </p:anim>
                                    <p:anim calcmode="lin" valueType="num">
                                      <p:cBhvr>
                                        <p:cTn id="73" dur="350" fill="hold"/>
                                        <p:tgtEl>
                                          <p:spTgt spid="48"/>
                                        </p:tgtEl>
                                        <p:attrNameLst>
                                          <p:attrName>ppt_h</p:attrName>
                                        </p:attrNameLst>
                                      </p:cBhvr>
                                      <p:tavLst>
                                        <p:tav tm="0">
                                          <p:val>
                                            <p:fltVal val="0"/>
                                          </p:val>
                                        </p:tav>
                                        <p:tav tm="100000">
                                          <p:val>
                                            <p:strVal val="#ppt_h"/>
                                          </p:val>
                                        </p:tav>
                                      </p:tavLst>
                                    </p:anim>
                                    <p:anim calcmode="lin" valueType="num">
                                      <p:cBhvr>
                                        <p:cTn id="74" dur="350" fill="hold"/>
                                        <p:tgtEl>
                                          <p:spTgt spid="48"/>
                                        </p:tgtEl>
                                        <p:attrNameLst>
                                          <p:attrName>style.rotation</p:attrName>
                                        </p:attrNameLst>
                                      </p:cBhvr>
                                      <p:tavLst>
                                        <p:tav tm="0">
                                          <p:val>
                                            <p:fltVal val="360"/>
                                          </p:val>
                                        </p:tav>
                                        <p:tav tm="100000">
                                          <p:val>
                                            <p:fltVal val="0"/>
                                          </p:val>
                                        </p:tav>
                                      </p:tavLst>
                                    </p:anim>
                                    <p:animEffect transition="in" filter="fade">
                                      <p:cBhvr>
                                        <p:cTn id="75" dur="350"/>
                                        <p:tgtEl>
                                          <p:spTgt spid="48"/>
                                        </p:tgtEl>
                                      </p:cBhvr>
                                    </p:animEffect>
                                  </p:childTnLst>
                                </p:cTn>
                              </p:par>
                              <p:par>
                                <p:cTn id="76" presetID="49" presetClass="entr" presetSubtype="0" decel="100000" fill="hold" grpId="0" nodeType="withEffect">
                                  <p:stCondLst>
                                    <p:cond delay="0"/>
                                  </p:stCondLst>
                                  <p:childTnLst>
                                    <p:set>
                                      <p:cBhvr>
                                        <p:cTn id="77" dur="1" fill="hold">
                                          <p:stCondLst>
                                            <p:cond delay="0"/>
                                          </p:stCondLst>
                                        </p:cTn>
                                        <p:tgtEl>
                                          <p:spTgt spid="49"/>
                                        </p:tgtEl>
                                        <p:attrNameLst>
                                          <p:attrName>style.visibility</p:attrName>
                                        </p:attrNameLst>
                                      </p:cBhvr>
                                      <p:to>
                                        <p:strVal val="visible"/>
                                      </p:to>
                                    </p:set>
                                    <p:anim calcmode="lin" valueType="num">
                                      <p:cBhvr>
                                        <p:cTn id="78" dur="350" fill="hold"/>
                                        <p:tgtEl>
                                          <p:spTgt spid="49"/>
                                        </p:tgtEl>
                                        <p:attrNameLst>
                                          <p:attrName>ppt_w</p:attrName>
                                        </p:attrNameLst>
                                      </p:cBhvr>
                                      <p:tavLst>
                                        <p:tav tm="0">
                                          <p:val>
                                            <p:fltVal val="0"/>
                                          </p:val>
                                        </p:tav>
                                        <p:tav tm="100000">
                                          <p:val>
                                            <p:strVal val="#ppt_w"/>
                                          </p:val>
                                        </p:tav>
                                      </p:tavLst>
                                    </p:anim>
                                    <p:anim calcmode="lin" valueType="num">
                                      <p:cBhvr>
                                        <p:cTn id="79" dur="350" fill="hold"/>
                                        <p:tgtEl>
                                          <p:spTgt spid="49"/>
                                        </p:tgtEl>
                                        <p:attrNameLst>
                                          <p:attrName>ppt_h</p:attrName>
                                        </p:attrNameLst>
                                      </p:cBhvr>
                                      <p:tavLst>
                                        <p:tav tm="0">
                                          <p:val>
                                            <p:fltVal val="0"/>
                                          </p:val>
                                        </p:tav>
                                        <p:tav tm="100000">
                                          <p:val>
                                            <p:strVal val="#ppt_h"/>
                                          </p:val>
                                        </p:tav>
                                      </p:tavLst>
                                    </p:anim>
                                    <p:anim calcmode="lin" valueType="num">
                                      <p:cBhvr>
                                        <p:cTn id="80" dur="350" fill="hold"/>
                                        <p:tgtEl>
                                          <p:spTgt spid="49"/>
                                        </p:tgtEl>
                                        <p:attrNameLst>
                                          <p:attrName>style.rotation</p:attrName>
                                        </p:attrNameLst>
                                      </p:cBhvr>
                                      <p:tavLst>
                                        <p:tav tm="0">
                                          <p:val>
                                            <p:fltVal val="360"/>
                                          </p:val>
                                        </p:tav>
                                        <p:tav tm="100000">
                                          <p:val>
                                            <p:fltVal val="0"/>
                                          </p:val>
                                        </p:tav>
                                      </p:tavLst>
                                    </p:anim>
                                    <p:animEffect transition="in" filter="fade">
                                      <p:cBhvr>
                                        <p:cTn id="81" dur="3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5" grpId="0"/>
      <p:bldP spid="41" grpId="0"/>
      <p:bldP spid="42" grpId="0"/>
      <p:bldP spid="43" grpId="0"/>
      <p:bldP spid="44" grpId="0"/>
      <p:bldP spid="45" grpId="0"/>
      <p:bldP spid="46" grpId="0"/>
      <p:bldP spid="47" grpId="0"/>
      <p:bldP spid="48" grpId="0"/>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423592" y="5164596"/>
            <a:ext cx="1604153" cy="553998"/>
          </a:xfrm>
          <a:prstGeom prst="rect">
            <a:avLst/>
          </a:prstGeom>
          <a:noFill/>
        </p:spPr>
        <p:txBody>
          <a:bodyPr wrap="square" rtlCol="0">
            <a:spAutoFit/>
          </a:bodyPr>
          <a:lstStyle/>
          <a:p>
            <a:pPr algn="ctr"/>
            <a:r>
              <a:rPr lang="zh-CN" altLang="en-US" sz="3000" b="1" dirty="0" smtClean="0">
                <a:solidFill>
                  <a:schemeClr val="tx1">
                    <a:lumMod val="75000"/>
                    <a:lumOff val="25000"/>
                  </a:schemeClr>
                </a:solidFill>
                <a:latin typeface="雅痞-简" pitchFamily="2" charset="-122"/>
                <a:ea typeface="雅痞-简" pitchFamily="2" charset="-122"/>
              </a:rPr>
              <a:t>王某某</a:t>
            </a:r>
            <a:endParaRPr lang="zh-CN" altLang="en-US" sz="3000" b="1" dirty="0">
              <a:solidFill>
                <a:schemeClr val="tx1">
                  <a:lumMod val="75000"/>
                  <a:lumOff val="25000"/>
                </a:schemeClr>
              </a:solidFill>
              <a:latin typeface="雅痞-简" pitchFamily="2" charset="-122"/>
              <a:ea typeface="雅痞-简" pitchFamily="2" charset="-122"/>
            </a:endParaRPr>
          </a:p>
        </p:txBody>
      </p:sp>
      <p:sp>
        <p:nvSpPr>
          <p:cNvPr id="22" name="文本框 21"/>
          <p:cNvSpPr txBox="1"/>
          <p:nvPr/>
        </p:nvSpPr>
        <p:spPr>
          <a:xfrm>
            <a:off x="5057894" y="551381"/>
            <a:ext cx="2076209" cy="646331"/>
          </a:xfrm>
          <a:prstGeom prst="rect">
            <a:avLst/>
          </a:prstGeom>
          <a:noFill/>
        </p:spPr>
        <p:txBody>
          <a:bodyPr wrap="none" rtlCol="0">
            <a:spAutoFit/>
          </a:bodyPr>
          <a:lstStyle/>
          <a:p>
            <a:pPr algn="ctr"/>
            <a:r>
              <a:rPr lang="zh-CN" altLang="en-US" sz="3600" b="1" dirty="0" smtClean="0">
                <a:solidFill>
                  <a:schemeClr val="tx1">
                    <a:lumMod val="75000"/>
                    <a:lumOff val="25000"/>
                  </a:schemeClr>
                </a:solidFill>
                <a:latin typeface="雅痞-简" pitchFamily="2" charset="-122"/>
                <a:ea typeface="雅痞-简" pitchFamily="2" charset="-122"/>
              </a:rPr>
              <a:t>主要成员</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25" name="矩形 24"/>
          <p:cNvSpPr/>
          <p:nvPr/>
        </p:nvSpPr>
        <p:spPr>
          <a:xfrm>
            <a:off x="2799911" y="5656892"/>
            <a:ext cx="851515" cy="292388"/>
          </a:xfrm>
          <a:prstGeom prst="rect">
            <a:avLst/>
          </a:prstGeom>
        </p:spPr>
        <p:txBody>
          <a:bodyPr wrap="none">
            <a:spAutoFit/>
          </a:body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Calibri" pitchFamily="34" charset="0"/>
              </a:rPr>
              <a:t>公司职务</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pitchFamily="34" charset="0"/>
            </a:endParaRPr>
          </a:p>
        </p:txBody>
      </p:sp>
      <p:sp>
        <p:nvSpPr>
          <p:cNvPr id="10" name="任意多边形 9"/>
          <p:cNvSpPr/>
          <p:nvPr/>
        </p:nvSpPr>
        <p:spPr>
          <a:xfrm>
            <a:off x="1669586" y="1916832"/>
            <a:ext cx="3240360" cy="3023343"/>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 fmla="*/ 92877 w 5741958"/>
              <a:gd name="connsiteY0" fmla="*/ 409187 h 4633519"/>
              <a:gd name="connsiteX1" fmla="*/ 256162 w 5741958"/>
              <a:gd name="connsiteY1" fmla="*/ 1666487 h 4633519"/>
              <a:gd name="connsiteX2" fmla="*/ 207177 w 5741958"/>
              <a:gd name="connsiteY2" fmla="*/ 4262730 h 4633519"/>
              <a:gd name="connsiteX3" fmla="*/ 1382834 w 5741958"/>
              <a:gd name="connsiteY3" fmla="*/ 4475001 h 4633519"/>
              <a:gd name="connsiteX4" fmla="*/ 5350677 w 5741958"/>
              <a:gd name="connsiteY4" fmla="*/ 4491330 h 4633519"/>
              <a:gd name="connsiteX5" fmla="*/ 5367005 w 5741958"/>
              <a:gd name="connsiteY5" fmla="*/ 2613544 h 4633519"/>
              <a:gd name="connsiteX6" fmla="*/ 5513962 w 5741958"/>
              <a:gd name="connsiteY6" fmla="*/ 278558 h 4633519"/>
              <a:gd name="connsiteX7" fmla="*/ 1905348 w 5741958"/>
              <a:gd name="connsiteY7" fmla="*/ 294887 h 4633519"/>
              <a:gd name="connsiteX8" fmla="*/ 158191 w 5741958"/>
              <a:gd name="connsiteY8" fmla="*/ 972 h 4633519"/>
              <a:gd name="connsiteX9" fmla="*/ 92877 w 5741958"/>
              <a:gd name="connsiteY9" fmla="*/ 409187 h 4633519"/>
              <a:gd name="connsiteX0" fmla="*/ 92877 w 5741958"/>
              <a:gd name="connsiteY0" fmla="*/ 768415 h 4633519"/>
              <a:gd name="connsiteX1" fmla="*/ 256162 w 5741958"/>
              <a:gd name="connsiteY1" fmla="*/ 1666487 h 4633519"/>
              <a:gd name="connsiteX2" fmla="*/ 207177 w 5741958"/>
              <a:gd name="connsiteY2" fmla="*/ 4262730 h 4633519"/>
              <a:gd name="connsiteX3" fmla="*/ 1382834 w 5741958"/>
              <a:gd name="connsiteY3" fmla="*/ 4475001 h 4633519"/>
              <a:gd name="connsiteX4" fmla="*/ 5350677 w 5741958"/>
              <a:gd name="connsiteY4" fmla="*/ 4491330 h 4633519"/>
              <a:gd name="connsiteX5" fmla="*/ 5367005 w 5741958"/>
              <a:gd name="connsiteY5" fmla="*/ 2613544 h 4633519"/>
              <a:gd name="connsiteX6" fmla="*/ 5513962 w 5741958"/>
              <a:gd name="connsiteY6" fmla="*/ 278558 h 4633519"/>
              <a:gd name="connsiteX7" fmla="*/ 1905348 w 5741958"/>
              <a:gd name="connsiteY7" fmla="*/ 294887 h 4633519"/>
              <a:gd name="connsiteX8" fmla="*/ 158191 w 5741958"/>
              <a:gd name="connsiteY8" fmla="*/ 972 h 4633519"/>
              <a:gd name="connsiteX9" fmla="*/ 92877 w 5741958"/>
              <a:gd name="connsiteY9" fmla="*/ 768415 h 4633519"/>
              <a:gd name="connsiteX0" fmla="*/ 3451 w 5652532"/>
              <a:gd name="connsiteY0" fmla="*/ 654617 h 4519721"/>
              <a:gd name="connsiteX1" fmla="*/ 166736 w 5652532"/>
              <a:gd name="connsiteY1" fmla="*/ 1552689 h 4519721"/>
              <a:gd name="connsiteX2" fmla="*/ 117751 w 5652532"/>
              <a:gd name="connsiteY2" fmla="*/ 4148932 h 4519721"/>
              <a:gd name="connsiteX3" fmla="*/ 1293408 w 5652532"/>
              <a:gd name="connsiteY3" fmla="*/ 4361203 h 4519721"/>
              <a:gd name="connsiteX4" fmla="*/ 5261251 w 5652532"/>
              <a:gd name="connsiteY4" fmla="*/ 4377532 h 4519721"/>
              <a:gd name="connsiteX5" fmla="*/ 5277579 w 5652532"/>
              <a:gd name="connsiteY5" fmla="*/ 2499746 h 4519721"/>
              <a:gd name="connsiteX6" fmla="*/ 5424536 w 5652532"/>
              <a:gd name="connsiteY6" fmla="*/ 164760 h 4519721"/>
              <a:gd name="connsiteX7" fmla="*/ 1815922 w 5652532"/>
              <a:gd name="connsiteY7" fmla="*/ 181089 h 4519721"/>
              <a:gd name="connsiteX8" fmla="*/ 346351 w 5652532"/>
              <a:gd name="connsiteY8" fmla="*/ 1474 h 4519721"/>
              <a:gd name="connsiteX9" fmla="*/ 3451 w 5652532"/>
              <a:gd name="connsiteY9" fmla="*/ 654617 h 4519721"/>
              <a:gd name="connsiteX0" fmla="*/ 3451 w 5613197"/>
              <a:gd name="connsiteY0" fmla="*/ 698621 h 4563725"/>
              <a:gd name="connsiteX1" fmla="*/ 166736 w 5613197"/>
              <a:gd name="connsiteY1" fmla="*/ 1596693 h 4563725"/>
              <a:gd name="connsiteX2" fmla="*/ 117751 w 5613197"/>
              <a:gd name="connsiteY2" fmla="*/ 4192936 h 4563725"/>
              <a:gd name="connsiteX3" fmla="*/ 1293408 w 5613197"/>
              <a:gd name="connsiteY3" fmla="*/ 4405207 h 4563725"/>
              <a:gd name="connsiteX4" fmla="*/ 5261251 w 5613197"/>
              <a:gd name="connsiteY4" fmla="*/ 4421536 h 4563725"/>
              <a:gd name="connsiteX5" fmla="*/ 5277579 w 5613197"/>
              <a:gd name="connsiteY5" fmla="*/ 2543750 h 4563725"/>
              <a:gd name="connsiteX6" fmla="*/ 5424536 w 5613197"/>
              <a:gd name="connsiteY6" fmla="*/ 208764 h 4563725"/>
              <a:gd name="connsiteX7" fmla="*/ 2354765 w 5613197"/>
              <a:gd name="connsiteY7" fmla="*/ 94464 h 4563725"/>
              <a:gd name="connsiteX8" fmla="*/ 346351 w 5613197"/>
              <a:gd name="connsiteY8" fmla="*/ 45478 h 4563725"/>
              <a:gd name="connsiteX9" fmla="*/ 3451 w 5613197"/>
              <a:gd name="connsiteY9" fmla="*/ 698621 h 4563725"/>
              <a:gd name="connsiteX0" fmla="*/ 3451 w 5554564"/>
              <a:gd name="connsiteY0" fmla="*/ 677467 h 4542571"/>
              <a:gd name="connsiteX1" fmla="*/ 166736 w 5554564"/>
              <a:gd name="connsiteY1" fmla="*/ 1575539 h 4542571"/>
              <a:gd name="connsiteX2" fmla="*/ 117751 w 5554564"/>
              <a:gd name="connsiteY2" fmla="*/ 4171782 h 4542571"/>
              <a:gd name="connsiteX3" fmla="*/ 1293408 w 5554564"/>
              <a:gd name="connsiteY3" fmla="*/ 4384053 h 4542571"/>
              <a:gd name="connsiteX4" fmla="*/ 5261251 w 5554564"/>
              <a:gd name="connsiteY4" fmla="*/ 4400382 h 4542571"/>
              <a:gd name="connsiteX5" fmla="*/ 5277579 w 5554564"/>
              <a:gd name="connsiteY5" fmla="*/ 2522596 h 4542571"/>
              <a:gd name="connsiteX6" fmla="*/ 5424536 w 5554564"/>
              <a:gd name="connsiteY6" fmla="*/ 187610 h 4542571"/>
              <a:gd name="connsiteX7" fmla="*/ 2354765 w 5554564"/>
              <a:gd name="connsiteY7" fmla="*/ 73310 h 4542571"/>
              <a:gd name="connsiteX8" fmla="*/ 346351 w 5554564"/>
              <a:gd name="connsiteY8" fmla="*/ 24324 h 4542571"/>
              <a:gd name="connsiteX9" fmla="*/ 3451 w 5554564"/>
              <a:gd name="connsiteY9" fmla="*/ 677467 h 4542571"/>
              <a:gd name="connsiteX0" fmla="*/ 3451 w 5682000"/>
              <a:gd name="connsiteY0" fmla="*/ 700982 h 4563669"/>
              <a:gd name="connsiteX1" fmla="*/ 166736 w 5682000"/>
              <a:gd name="connsiteY1" fmla="*/ 1599054 h 4563669"/>
              <a:gd name="connsiteX2" fmla="*/ 117751 w 5682000"/>
              <a:gd name="connsiteY2" fmla="*/ 4195297 h 4563669"/>
              <a:gd name="connsiteX3" fmla="*/ 1293408 w 5682000"/>
              <a:gd name="connsiteY3" fmla="*/ 4407568 h 4563669"/>
              <a:gd name="connsiteX4" fmla="*/ 5261251 w 5682000"/>
              <a:gd name="connsiteY4" fmla="*/ 4423897 h 4563669"/>
              <a:gd name="connsiteX5" fmla="*/ 5489850 w 5682000"/>
              <a:gd name="connsiteY5" fmla="*/ 2578768 h 4563669"/>
              <a:gd name="connsiteX6" fmla="*/ 5424536 w 5682000"/>
              <a:gd name="connsiteY6" fmla="*/ 211125 h 4563669"/>
              <a:gd name="connsiteX7" fmla="*/ 2354765 w 5682000"/>
              <a:gd name="connsiteY7" fmla="*/ 96825 h 4563669"/>
              <a:gd name="connsiteX8" fmla="*/ 346351 w 5682000"/>
              <a:gd name="connsiteY8" fmla="*/ 47839 h 4563669"/>
              <a:gd name="connsiteX9" fmla="*/ 3451 w 5682000"/>
              <a:gd name="connsiteY9" fmla="*/ 700982 h 4563669"/>
              <a:gd name="connsiteX0" fmla="*/ 3451 w 5687062"/>
              <a:gd name="connsiteY0" fmla="*/ 700982 h 4602114"/>
              <a:gd name="connsiteX1" fmla="*/ 166736 w 5687062"/>
              <a:gd name="connsiteY1" fmla="*/ 1599054 h 4602114"/>
              <a:gd name="connsiteX2" fmla="*/ 117751 w 5687062"/>
              <a:gd name="connsiteY2" fmla="*/ 4195297 h 4602114"/>
              <a:gd name="connsiteX3" fmla="*/ 1293408 w 5687062"/>
              <a:gd name="connsiteY3" fmla="*/ 4407568 h 4602114"/>
              <a:gd name="connsiteX4" fmla="*/ 5146951 w 5687062"/>
              <a:gd name="connsiteY4" fmla="*/ 4472883 h 4602114"/>
              <a:gd name="connsiteX5" fmla="*/ 5489850 w 5687062"/>
              <a:gd name="connsiteY5" fmla="*/ 2578768 h 4602114"/>
              <a:gd name="connsiteX6" fmla="*/ 5424536 w 5687062"/>
              <a:gd name="connsiteY6" fmla="*/ 211125 h 4602114"/>
              <a:gd name="connsiteX7" fmla="*/ 2354765 w 5687062"/>
              <a:gd name="connsiteY7" fmla="*/ 96825 h 4602114"/>
              <a:gd name="connsiteX8" fmla="*/ 346351 w 5687062"/>
              <a:gd name="connsiteY8" fmla="*/ 47839 h 4602114"/>
              <a:gd name="connsiteX9" fmla="*/ 3451 w 5687062"/>
              <a:gd name="connsiteY9" fmla="*/ 700982 h 4602114"/>
              <a:gd name="connsiteX0" fmla="*/ 3451 w 5687062"/>
              <a:gd name="connsiteY0" fmla="*/ 700982 h 4630183"/>
              <a:gd name="connsiteX1" fmla="*/ 166736 w 5687062"/>
              <a:gd name="connsiteY1" fmla="*/ 1599054 h 4630183"/>
              <a:gd name="connsiteX2" fmla="*/ 117751 w 5687062"/>
              <a:gd name="connsiteY2" fmla="*/ 4195297 h 4630183"/>
              <a:gd name="connsiteX3" fmla="*/ 1750608 w 5687062"/>
              <a:gd name="connsiteY3" fmla="*/ 4489211 h 4630183"/>
              <a:gd name="connsiteX4" fmla="*/ 5146951 w 5687062"/>
              <a:gd name="connsiteY4" fmla="*/ 4472883 h 4630183"/>
              <a:gd name="connsiteX5" fmla="*/ 5489850 w 5687062"/>
              <a:gd name="connsiteY5" fmla="*/ 2578768 h 4630183"/>
              <a:gd name="connsiteX6" fmla="*/ 5424536 w 5687062"/>
              <a:gd name="connsiteY6" fmla="*/ 211125 h 4630183"/>
              <a:gd name="connsiteX7" fmla="*/ 2354765 w 5687062"/>
              <a:gd name="connsiteY7" fmla="*/ 96825 h 4630183"/>
              <a:gd name="connsiteX8" fmla="*/ 346351 w 5687062"/>
              <a:gd name="connsiteY8" fmla="*/ 47839 h 4630183"/>
              <a:gd name="connsiteX9" fmla="*/ 3451 w 5687062"/>
              <a:gd name="connsiteY9" fmla="*/ 700982 h 4630183"/>
              <a:gd name="connsiteX0" fmla="*/ 39466 w 5723077"/>
              <a:gd name="connsiteY0" fmla="*/ 700982 h 4630183"/>
              <a:gd name="connsiteX1" fmla="*/ 55794 w 5723077"/>
              <a:gd name="connsiteY1" fmla="*/ 1958282 h 4630183"/>
              <a:gd name="connsiteX2" fmla="*/ 153766 w 5723077"/>
              <a:gd name="connsiteY2" fmla="*/ 4195297 h 4630183"/>
              <a:gd name="connsiteX3" fmla="*/ 1786623 w 5723077"/>
              <a:gd name="connsiteY3" fmla="*/ 4489211 h 4630183"/>
              <a:gd name="connsiteX4" fmla="*/ 5182966 w 5723077"/>
              <a:gd name="connsiteY4" fmla="*/ 4472883 h 4630183"/>
              <a:gd name="connsiteX5" fmla="*/ 5525865 w 5723077"/>
              <a:gd name="connsiteY5" fmla="*/ 2578768 h 4630183"/>
              <a:gd name="connsiteX6" fmla="*/ 5460551 w 5723077"/>
              <a:gd name="connsiteY6" fmla="*/ 211125 h 4630183"/>
              <a:gd name="connsiteX7" fmla="*/ 2390780 w 5723077"/>
              <a:gd name="connsiteY7" fmla="*/ 96825 h 4630183"/>
              <a:gd name="connsiteX8" fmla="*/ 382366 w 5723077"/>
              <a:gd name="connsiteY8" fmla="*/ 47839 h 4630183"/>
              <a:gd name="connsiteX9" fmla="*/ 39466 w 5723077"/>
              <a:gd name="connsiteY9" fmla="*/ 700982 h 4630183"/>
              <a:gd name="connsiteX0" fmla="*/ 39466 w 5723077"/>
              <a:gd name="connsiteY0" fmla="*/ 700982 h 4598647"/>
              <a:gd name="connsiteX1" fmla="*/ 55794 w 5723077"/>
              <a:gd name="connsiteY1" fmla="*/ 1958282 h 4598647"/>
              <a:gd name="connsiteX2" fmla="*/ 153766 w 5723077"/>
              <a:gd name="connsiteY2" fmla="*/ 4195297 h 4598647"/>
              <a:gd name="connsiteX3" fmla="*/ 1786623 w 5723077"/>
              <a:gd name="connsiteY3" fmla="*/ 4489211 h 4598647"/>
              <a:gd name="connsiteX4" fmla="*/ 5182966 w 5723077"/>
              <a:gd name="connsiteY4" fmla="*/ 4472883 h 4598647"/>
              <a:gd name="connsiteX5" fmla="*/ 5525865 w 5723077"/>
              <a:gd name="connsiteY5" fmla="*/ 2578768 h 4598647"/>
              <a:gd name="connsiteX6" fmla="*/ 5460551 w 5723077"/>
              <a:gd name="connsiteY6" fmla="*/ 211125 h 4598647"/>
              <a:gd name="connsiteX7" fmla="*/ 2390780 w 5723077"/>
              <a:gd name="connsiteY7" fmla="*/ 96825 h 4598647"/>
              <a:gd name="connsiteX8" fmla="*/ 382366 w 5723077"/>
              <a:gd name="connsiteY8" fmla="*/ 47839 h 4598647"/>
              <a:gd name="connsiteX9" fmla="*/ 39466 w 5723077"/>
              <a:gd name="connsiteY9" fmla="*/ 700982 h 4598647"/>
              <a:gd name="connsiteX0" fmla="*/ 39466 w 5716643"/>
              <a:gd name="connsiteY0" fmla="*/ 700982 h 4625148"/>
              <a:gd name="connsiteX1" fmla="*/ 55794 w 5716643"/>
              <a:gd name="connsiteY1" fmla="*/ 1958282 h 4625148"/>
              <a:gd name="connsiteX2" fmla="*/ 153766 w 5716643"/>
              <a:gd name="connsiteY2" fmla="*/ 4195297 h 4625148"/>
              <a:gd name="connsiteX3" fmla="*/ 1786623 w 5716643"/>
              <a:gd name="connsiteY3" fmla="*/ 4489211 h 4625148"/>
              <a:gd name="connsiteX4" fmla="*/ 5328776 w 5716643"/>
              <a:gd name="connsiteY4" fmla="*/ 4508802 h 4625148"/>
              <a:gd name="connsiteX5" fmla="*/ 5525865 w 5716643"/>
              <a:gd name="connsiteY5" fmla="*/ 2578768 h 4625148"/>
              <a:gd name="connsiteX6" fmla="*/ 5460551 w 5716643"/>
              <a:gd name="connsiteY6" fmla="*/ 211125 h 4625148"/>
              <a:gd name="connsiteX7" fmla="*/ 2390780 w 5716643"/>
              <a:gd name="connsiteY7" fmla="*/ 96825 h 4625148"/>
              <a:gd name="connsiteX8" fmla="*/ 382366 w 5716643"/>
              <a:gd name="connsiteY8" fmla="*/ 47839 h 4625148"/>
              <a:gd name="connsiteX9" fmla="*/ 39466 w 5716643"/>
              <a:gd name="connsiteY9" fmla="*/ 700982 h 4625148"/>
              <a:gd name="connsiteX0" fmla="*/ 39466 w 5715854"/>
              <a:gd name="connsiteY0" fmla="*/ 700982 h 4573748"/>
              <a:gd name="connsiteX1" fmla="*/ 55794 w 5715854"/>
              <a:gd name="connsiteY1" fmla="*/ 1958282 h 4573748"/>
              <a:gd name="connsiteX2" fmla="*/ 153766 w 5715854"/>
              <a:gd name="connsiteY2" fmla="*/ 4195297 h 4573748"/>
              <a:gd name="connsiteX3" fmla="*/ 1786623 w 5715854"/>
              <a:gd name="connsiteY3" fmla="*/ 4489211 h 4573748"/>
              <a:gd name="connsiteX4" fmla="*/ 5347003 w 5715854"/>
              <a:gd name="connsiteY4" fmla="*/ 4436964 h 4573748"/>
              <a:gd name="connsiteX5" fmla="*/ 5525865 w 5715854"/>
              <a:gd name="connsiteY5" fmla="*/ 2578768 h 4573748"/>
              <a:gd name="connsiteX6" fmla="*/ 5460551 w 5715854"/>
              <a:gd name="connsiteY6" fmla="*/ 211125 h 4573748"/>
              <a:gd name="connsiteX7" fmla="*/ 2390780 w 5715854"/>
              <a:gd name="connsiteY7" fmla="*/ 96825 h 4573748"/>
              <a:gd name="connsiteX8" fmla="*/ 382366 w 5715854"/>
              <a:gd name="connsiteY8" fmla="*/ 47839 h 4573748"/>
              <a:gd name="connsiteX9" fmla="*/ 39466 w 5715854"/>
              <a:gd name="connsiteY9" fmla="*/ 700982 h 4573748"/>
              <a:gd name="connsiteX0" fmla="*/ 39466 w 5628110"/>
              <a:gd name="connsiteY0" fmla="*/ 658040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382366 w 5628110"/>
              <a:gd name="connsiteY8" fmla="*/ 4897 h 4530806"/>
              <a:gd name="connsiteX9" fmla="*/ 39466 w 5628110"/>
              <a:gd name="connsiteY9" fmla="*/ 658040 h 4530806"/>
              <a:gd name="connsiteX0" fmla="*/ 39466 w 5628110"/>
              <a:gd name="connsiteY0" fmla="*/ 658040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473498 w 5628110"/>
              <a:gd name="connsiteY8" fmla="*/ 4897 h 4530806"/>
              <a:gd name="connsiteX9" fmla="*/ 39466 w 5628110"/>
              <a:gd name="connsiteY9" fmla="*/ 658040 h 4530806"/>
              <a:gd name="connsiteX0" fmla="*/ 39466 w 5628110"/>
              <a:gd name="connsiteY0" fmla="*/ 658040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473498 w 5628110"/>
              <a:gd name="connsiteY8" fmla="*/ 4897 h 4530806"/>
              <a:gd name="connsiteX9" fmla="*/ 277859 w 5628110"/>
              <a:gd name="connsiteY9" fmla="*/ 887092 h 4530806"/>
              <a:gd name="connsiteX0" fmla="*/ 39466 w 5628110"/>
              <a:gd name="connsiteY0" fmla="*/ 658040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473498 w 5628110"/>
              <a:gd name="connsiteY8" fmla="*/ 4897 h 4530806"/>
              <a:gd name="connsiteX0" fmla="*/ 39466 w 5628110"/>
              <a:gd name="connsiteY0" fmla="*/ 896635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473498 w 5628110"/>
              <a:gd name="connsiteY8" fmla="*/ 4897 h 4530806"/>
              <a:gd name="connsiteX0" fmla="*/ 39466 w 5628110"/>
              <a:gd name="connsiteY0" fmla="*/ 896635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845987 w 5628110"/>
              <a:gd name="connsiteY8" fmla="*/ 4897 h 4530806"/>
              <a:gd name="connsiteX0" fmla="*/ 39466 w 5628110"/>
              <a:gd name="connsiteY0" fmla="*/ 878272 h 4512443"/>
              <a:gd name="connsiteX1" fmla="*/ 55794 w 5628110"/>
              <a:gd name="connsiteY1" fmla="*/ 1896977 h 4512443"/>
              <a:gd name="connsiteX2" fmla="*/ 153766 w 5628110"/>
              <a:gd name="connsiteY2" fmla="*/ 4133992 h 4512443"/>
              <a:gd name="connsiteX3" fmla="*/ 1786623 w 5628110"/>
              <a:gd name="connsiteY3" fmla="*/ 4427906 h 4512443"/>
              <a:gd name="connsiteX4" fmla="*/ 5347003 w 5628110"/>
              <a:gd name="connsiteY4" fmla="*/ 4375659 h 4512443"/>
              <a:gd name="connsiteX5" fmla="*/ 5525865 w 5628110"/>
              <a:gd name="connsiteY5" fmla="*/ 2517463 h 4512443"/>
              <a:gd name="connsiteX6" fmla="*/ 5460551 w 5628110"/>
              <a:gd name="connsiteY6" fmla="*/ 149820 h 4512443"/>
              <a:gd name="connsiteX7" fmla="*/ 2390780 w 5628110"/>
              <a:gd name="connsiteY7" fmla="*/ 35520 h 4512443"/>
              <a:gd name="connsiteX8" fmla="*/ 1715175 w 5628110"/>
              <a:gd name="connsiteY8" fmla="*/ 62165 h 4512443"/>
              <a:gd name="connsiteX0" fmla="*/ 39466 w 5628110"/>
              <a:gd name="connsiteY0" fmla="*/ 878272 h 4512443"/>
              <a:gd name="connsiteX1" fmla="*/ 55794 w 5628110"/>
              <a:gd name="connsiteY1" fmla="*/ 1896977 h 4512443"/>
              <a:gd name="connsiteX2" fmla="*/ 153766 w 5628110"/>
              <a:gd name="connsiteY2" fmla="*/ 4133992 h 4512443"/>
              <a:gd name="connsiteX3" fmla="*/ 1786623 w 5628110"/>
              <a:gd name="connsiteY3" fmla="*/ 4427906 h 4512443"/>
              <a:gd name="connsiteX4" fmla="*/ 5347003 w 5628110"/>
              <a:gd name="connsiteY4" fmla="*/ 4375659 h 4512443"/>
              <a:gd name="connsiteX5" fmla="*/ 5525865 w 5628110"/>
              <a:gd name="connsiteY5" fmla="*/ 2517463 h 4512443"/>
              <a:gd name="connsiteX6" fmla="*/ 5460551 w 5628110"/>
              <a:gd name="connsiteY6" fmla="*/ 149820 h 4512443"/>
              <a:gd name="connsiteX7" fmla="*/ 2390780 w 5628110"/>
              <a:gd name="connsiteY7" fmla="*/ 35520 h 4512443"/>
              <a:gd name="connsiteX8" fmla="*/ 1828094 w 5628110"/>
              <a:gd name="connsiteY8" fmla="*/ 12423 h 4512443"/>
              <a:gd name="connsiteX0" fmla="*/ 32141 w 5620785"/>
              <a:gd name="connsiteY0" fmla="*/ 878272 h 4509682"/>
              <a:gd name="connsiteX1" fmla="*/ 48469 w 5620785"/>
              <a:gd name="connsiteY1" fmla="*/ 1896977 h 4509682"/>
              <a:gd name="connsiteX2" fmla="*/ 178633 w 5620785"/>
              <a:gd name="connsiteY2" fmla="*/ 4188230 h 4509682"/>
              <a:gd name="connsiteX3" fmla="*/ 1779298 w 5620785"/>
              <a:gd name="connsiteY3" fmla="*/ 4427906 h 4509682"/>
              <a:gd name="connsiteX4" fmla="*/ 5339678 w 5620785"/>
              <a:gd name="connsiteY4" fmla="*/ 4375659 h 4509682"/>
              <a:gd name="connsiteX5" fmla="*/ 5518540 w 5620785"/>
              <a:gd name="connsiteY5" fmla="*/ 2517463 h 4509682"/>
              <a:gd name="connsiteX6" fmla="*/ 5453226 w 5620785"/>
              <a:gd name="connsiteY6" fmla="*/ 149820 h 4509682"/>
              <a:gd name="connsiteX7" fmla="*/ 2383455 w 5620785"/>
              <a:gd name="connsiteY7" fmla="*/ 35520 h 4509682"/>
              <a:gd name="connsiteX8" fmla="*/ 1820769 w 5620785"/>
              <a:gd name="connsiteY8" fmla="*/ 12423 h 4509682"/>
              <a:gd name="connsiteX0" fmla="*/ 32141 w 5666452"/>
              <a:gd name="connsiteY0" fmla="*/ 878272 h 4565105"/>
              <a:gd name="connsiteX1" fmla="*/ 48469 w 5666452"/>
              <a:gd name="connsiteY1" fmla="*/ 1896977 h 4565105"/>
              <a:gd name="connsiteX2" fmla="*/ 178633 w 5666452"/>
              <a:gd name="connsiteY2" fmla="*/ 4188230 h 4565105"/>
              <a:gd name="connsiteX3" fmla="*/ 1779298 w 5666452"/>
              <a:gd name="connsiteY3" fmla="*/ 4482144 h 4565105"/>
              <a:gd name="connsiteX4" fmla="*/ 5339678 w 5666452"/>
              <a:gd name="connsiteY4" fmla="*/ 4375659 h 4565105"/>
              <a:gd name="connsiteX5" fmla="*/ 5518540 w 5666452"/>
              <a:gd name="connsiteY5" fmla="*/ 2517463 h 4565105"/>
              <a:gd name="connsiteX6" fmla="*/ 5453226 w 5666452"/>
              <a:gd name="connsiteY6" fmla="*/ 149820 h 4565105"/>
              <a:gd name="connsiteX7" fmla="*/ 2383455 w 5666452"/>
              <a:gd name="connsiteY7" fmla="*/ 35520 h 4565105"/>
              <a:gd name="connsiteX8" fmla="*/ 1820769 w 5666452"/>
              <a:gd name="connsiteY8" fmla="*/ 12423 h 4565105"/>
              <a:gd name="connsiteX0" fmla="*/ 32141 w 5620785"/>
              <a:gd name="connsiteY0" fmla="*/ 878272 h 4489282"/>
              <a:gd name="connsiteX1" fmla="*/ 48469 w 5620785"/>
              <a:gd name="connsiteY1" fmla="*/ 1896977 h 4489282"/>
              <a:gd name="connsiteX2" fmla="*/ 178633 w 5620785"/>
              <a:gd name="connsiteY2" fmla="*/ 4188230 h 4489282"/>
              <a:gd name="connsiteX3" fmla="*/ 1779298 w 5620785"/>
              <a:gd name="connsiteY3" fmla="*/ 4482144 h 4489282"/>
              <a:gd name="connsiteX4" fmla="*/ 5339678 w 5620785"/>
              <a:gd name="connsiteY4" fmla="*/ 4375659 h 4489282"/>
              <a:gd name="connsiteX5" fmla="*/ 5518540 w 5620785"/>
              <a:gd name="connsiteY5" fmla="*/ 2517463 h 4489282"/>
              <a:gd name="connsiteX6" fmla="*/ 5453226 w 5620785"/>
              <a:gd name="connsiteY6" fmla="*/ 149820 h 4489282"/>
              <a:gd name="connsiteX7" fmla="*/ 2383455 w 5620785"/>
              <a:gd name="connsiteY7" fmla="*/ 35520 h 4489282"/>
              <a:gd name="connsiteX8" fmla="*/ 1820769 w 5620785"/>
              <a:gd name="connsiteY8" fmla="*/ 12423 h 4489282"/>
              <a:gd name="connsiteX0" fmla="*/ 32141 w 5620785"/>
              <a:gd name="connsiteY0" fmla="*/ 878272 h 4493860"/>
              <a:gd name="connsiteX1" fmla="*/ 48469 w 5620785"/>
              <a:gd name="connsiteY1" fmla="*/ 1896977 h 4493860"/>
              <a:gd name="connsiteX2" fmla="*/ 178633 w 5620785"/>
              <a:gd name="connsiteY2" fmla="*/ 4188230 h 4493860"/>
              <a:gd name="connsiteX3" fmla="*/ 1779298 w 5620785"/>
              <a:gd name="connsiteY3" fmla="*/ 4482144 h 4493860"/>
              <a:gd name="connsiteX4" fmla="*/ 5339678 w 5620785"/>
              <a:gd name="connsiteY4" fmla="*/ 4429897 h 4493860"/>
              <a:gd name="connsiteX5" fmla="*/ 5518540 w 5620785"/>
              <a:gd name="connsiteY5" fmla="*/ 2517463 h 4493860"/>
              <a:gd name="connsiteX6" fmla="*/ 5453226 w 5620785"/>
              <a:gd name="connsiteY6" fmla="*/ 149820 h 4493860"/>
              <a:gd name="connsiteX7" fmla="*/ 2383455 w 5620785"/>
              <a:gd name="connsiteY7" fmla="*/ 35520 h 4493860"/>
              <a:gd name="connsiteX8" fmla="*/ 1820769 w 5620785"/>
              <a:gd name="connsiteY8" fmla="*/ 12423 h 4493860"/>
              <a:gd name="connsiteX0" fmla="*/ 32141 w 5620785"/>
              <a:gd name="connsiteY0" fmla="*/ 878272 h 4493858"/>
              <a:gd name="connsiteX1" fmla="*/ 48469 w 5620785"/>
              <a:gd name="connsiteY1" fmla="*/ 1896977 h 4493858"/>
              <a:gd name="connsiteX2" fmla="*/ 178633 w 5620785"/>
              <a:gd name="connsiteY2" fmla="*/ 4188230 h 4493858"/>
              <a:gd name="connsiteX3" fmla="*/ 1779298 w 5620785"/>
              <a:gd name="connsiteY3" fmla="*/ 4482144 h 4493858"/>
              <a:gd name="connsiteX4" fmla="*/ 5339678 w 5620785"/>
              <a:gd name="connsiteY4" fmla="*/ 4429897 h 4493858"/>
              <a:gd name="connsiteX5" fmla="*/ 5518540 w 5620785"/>
              <a:gd name="connsiteY5" fmla="*/ 2517463 h 4493858"/>
              <a:gd name="connsiteX6" fmla="*/ 5453226 w 5620785"/>
              <a:gd name="connsiteY6" fmla="*/ 149820 h 4493858"/>
              <a:gd name="connsiteX7" fmla="*/ 2383455 w 5620785"/>
              <a:gd name="connsiteY7" fmla="*/ 35520 h 4493858"/>
              <a:gd name="connsiteX8" fmla="*/ 1820769 w 5620785"/>
              <a:gd name="connsiteY8" fmla="*/ 12423 h 4493858"/>
              <a:gd name="connsiteX0" fmla="*/ 39466 w 5628110"/>
              <a:gd name="connsiteY0" fmla="*/ 878272 h 4493860"/>
              <a:gd name="connsiteX1" fmla="*/ 55794 w 5628110"/>
              <a:gd name="connsiteY1" fmla="*/ 1896977 h 4493860"/>
              <a:gd name="connsiteX2" fmla="*/ 153766 w 5628110"/>
              <a:gd name="connsiteY2" fmla="*/ 4188230 h 4493860"/>
              <a:gd name="connsiteX3" fmla="*/ 1786623 w 5628110"/>
              <a:gd name="connsiteY3" fmla="*/ 4482144 h 4493860"/>
              <a:gd name="connsiteX4" fmla="*/ 5347003 w 5628110"/>
              <a:gd name="connsiteY4" fmla="*/ 4429897 h 4493860"/>
              <a:gd name="connsiteX5" fmla="*/ 5525865 w 5628110"/>
              <a:gd name="connsiteY5" fmla="*/ 2517463 h 4493860"/>
              <a:gd name="connsiteX6" fmla="*/ 5460551 w 5628110"/>
              <a:gd name="connsiteY6" fmla="*/ 149820 h 4493860"/>
              <a:gd name="connsiteX7" fmla="*/ 2390780 w 5628110"/>
              <a:gd name="connsiteY7" fmla="*/ 35520 h 4493860"/>
              <a:gd name="connsiteX8" fmla="*/ 1828094 w 5628110"/>
              <a:gd name="connsiteY8" fmla="*/ 12423 h 4493860"/>
              <a:gd name="connsiteX0" fmla="*/ 30949 w 5619593"/>
              <a:gd name="connsiteY0" fmla="*/ 878272 h 4493858"/>
              <a:gd name="connsiteX1" fmla="*/ 47277 w 5619593"/>
              <a:gd name="connsiteY1" fmla="*/ 1896977 h 4493858"/>
              <a:gd name="connsiteX2" fmla="*/ 145249 w 5619593"/>
              <a:gd name="connsiteY2" fmla="*/ 4188230 h 4493858"/>
              <a:gd name="connsiteX3" fmla="*/ 1778106 w 5619593"/>
              <a:gd name="connsiteY3" fmla="*/ 4482144 h 4493858"/>
              <a:gd name="connsiteX4" fmla="*/ 5338486 w 5619593"/>
              <a:gd name="connsiteY4" fmla="*/ 4429897 h 4493858"/>
              <a:gd name="connsiteX5" fmla="*/ 5517348 w 5619593"/>
              <a:gd name="connsiteY5" fmla="*/ 2517463 h 4493858"/>
              <a:gd name="connsiteX6" fmla="*/ 5452034 w 5619593"/>
              <a:gd name="connsiteY6" fmla="*/ 149820 h 4493858"/>
              <a:gd name="connsiteX7" fmla="*/ 2382263 w 5619593"/>
              <a:gd name="connsiteY7" fmla="*/ 35520 h 4493858"/>
              <a:gd name="connsiteX8" fmla="*/ 1819577 w 5619593"/>
              <a:gd name="connsiteY8" fmla="*/ 12423 h 4493858"/>
              <a:gd name="connsiteX0" fmla="*/ 30950 w 5619593"/>
              <a:gd name="connsiteY0" fmla="*/ 498606 h 4493860"/>
              <a:gd name="connsiteX1" fmla="*/ 47277 w 5619593"/>
              <a:gd name="connsiteY1" fmla="*/ 1896977 h 4493860"/>
              <a:gd name="connsiteX2" fmla="*/ 145249 w 5619593"/>
              <a:gd name="connsiteY2" fmla="*/ 4188230 h 4493860"/>
              <a:gd name="connsiteX3" fmla="*/ 1778106 w 5619593"/>
              <a:gd name="connsiteY3" fmla="*/ 4482144 h 4493860"/>
              <a:gd name="connsiteX4" fmla="*/ 5338486 w 5619593"/>
              <a:gd name="connsiteY4" fmla="*/ 4429897 h 4493860"/>
              <a:gd name="connsiteX5" fmla="*/ 5517348 w 5619593"/>
              <a:gd name="connsiteY5" fmla="*/ 2517463 h 4493860"/>
              <a:gd name="connsiteX6" fmla="*/ 5452034 w 5619593"/>
              <a:gd name="connsiteY6" fmla="*/ 149820 h 4493860"/>
              <a:gd name="connsiteX7" fmla="*/ 2382263 w 5619593"/>
              <a:gd name="connsiteY7" fmla="*/ 35520 h 4493860"/>
              <a:gd name="connsiteX8" fmla="*/ 1819577 w 5619593"/>
              <a:gd name="connsiteY8" fmla="*/ 12423 h 4493860"/>
              <a:gd name="connsiteX0" fmla="*/ 30950 w 5619593"/>
              <a:gd name="connsiteY0" fmla="*/ 498606 h 4493858"/>
              <a:gd name="connsiteX1" fmla="*/ 47277 w 5619593"/>
              <a:gd name="connsiteY1" fmla="*/ 1896977 h 4493858"/>
              <a:gd name="connsiteX2" fmla="*/ 145249 w 5619593"/>
              <a:gd name="connsiteY2" fmla="*/ 4188230 h 4493858"/>
              <a:gd name="connsiteX3" fmla="*/ 1778106 w 5619593"/>
              <a:gd name="connsiteY3" fmla="*/ 4482144 h 4493858"/>
              <a:gd name="connsiteX4" fmla="*/ 5338486 w 5619593"/>
              <a:gd name="connsiteY4" fmla="*/ 4429897 h 4493858"/>
              <a:gd name="connsiteX5" fmla="*/ 5517348 w 5619593"/>
              <a:gd name="connsiteY5" fmla="*/ 2517463 h 4493858"/>
              <a:gd name="connsiteX6" fmla="*/ 5452034 w 5619593"/>
              <a:gd name="connsiteY6" fmla="*/ 149820 h 4493858"/>
              <a:gd name="connsiteX7" fmla="*/ 2382263 w 5619593"/>
              <a:gd name="connsiteY7" fmla="*/ 35520 h 4493858"/>
              <a:gd name="connsiteX8" fmla="*/ 1948345 w 5619593"/>
              <a:gd name="connsiteY8" fmla="*/ 12423 h 4493858"/>
              <a:gd name="connsiteX0" fmla="*/ 30950 w 5619593"/>
              <a:gd name="connsiteY0" fmla="*/ 498606 h 4493860"/>
              <a:gd name="connsiteX1" fmla="*/ 47277 w 5619593"/>
              <a:gd name="connsiteY1" fmla="*/ 1896977 h 4493860"/>
              <a:gd name="connsiteX2" fmla="*/ 145249 w 5619593"/>
              <a:gd name="connsiteY2" fmla="*/ 4188230 h 4493860"/>
              <a:gd name="connsiteX3" fmla="*/ 1778106 w 5619593"/>
              <a:gd name="connsiteY3" fmla="*/ 4482144 h 4493860"/>
              <a:gd name="connsiteX4" fmla="*/ 5338486 w 5619593"/>
              <a:gd name="connsiteY4" fmla="*/ 4429897 h 4493860"/>
              <a:gd name="connsiteX5" fmla="*/ 5517348 w 5619593"/>
              <a:gd name="connsiteY5" fmla="*/ 2517463 h 4493860"/>
              <a:gd name="connsiteX6" fmla="*/ 5452034 w 5619593"/>
              <a:gd name="connsiteY6" fmla="*/ 149820 h 4493860"/>
              <a:gd name="connsiteX7" fmla="*/ 2382263 w 5619593"/>
              <a:gd name="connsiteY7" fmla="*/ 35520 h 4493860"/>
              <a:gd name="connsiteX8" fmla="*/ 1948345 w 5619593"/>
              <a:gd name="connsiteY8" fmla="*/ 12423 h 4493860"/>
              <a:gd name="connsiteX0" fmla="*/ 30950 w 5619593"/>
              <a:gd name="connsiteY0" fmla="*/ 498606 h 4493859"/>
              <a:gd name="connsiteX1" fmla="*/ 47277 w 5619593"/>
              <a:gd name="connsiteY1" fmla="*/ 1896977 h 4493859"/>
              <a:gd name="connsiteX2" fmla="*/ 145249 w 5619593"/>
              <a:gd name="connsiteY2" fmla="*/ 4188230 h 4493859"/>
              <a:gd name="connsiteX3" fmla="*/ 1778106 w 5619593"/>
              <a:gd name="connsiteY3" fmla="*/ 4482144 h 4493859"/>
              <a:gd name="connsiteX4" fmla="*/ 5338486 w 5619593"/>
              <a:gd name="connsiteY4" fmla="*/ 4429897 h 4493859"/>
              <a:gd name="connsiteX5" fmla="*/ 5517348 w 5619593"/>
              <a:gd name="connsiteY5" fmla="*/ 2517463 h 4493859"/>
              <a:gd name="connsiteX6" fmla="*/ 5452034 w 5619593"/>
              <a:gd name="connsiteY6" fmla="*/ 149820 h 4493859"/>
              <a:gd name="connsiteX7" fmla="*/ 2382263 w 5619593"/>
              <a:gd name="connsiteY7" fmla="*/ 35520 h 4493859"/>
              <a:gd name="connsiteX8" fmla="*/ 1948345 w 5619593"/>
              <a:gd name="connsiteY8" fmla="*/ 12423 h 4493859"/>
              <a:gd name="connsiteX9" fmla="*/ 30950 w 5619593"/>
              <a:gd name="connsiteY9" fmla="*/ 498606 h 4493859"/>
              <a:gd name="connsiteX0" fmla="*/ 30950 w 5619593"/>
              <a:gd name="connsiteY0" fmla="*/ 498606 h 4493859"/>
              <a:gd name="connsiteX1" fmla="*/ 47277 w 5619593"/>
              <a:gd name="connsiteY1" fmla="*/ 1896977 h 4493859"/>
              <a:gd name="connsiteX2" fmla="*/ 145249 w 5619593"/>
              <a:gd name="connsiteY2" fmla="*/ 4188230 h 4493859"/>
              <a:gd name="connsiteX3" fmla="*/ 1778106 w 5619593"/>
              <a:gd name="connsiteY3" fmla="*/ 4482144 h 4493859"/>
              <a:gd name="connsiteX4" fmla="*/ 5338486 w 5619593"/>
              <a:gd name="connsiteY4" fmla="*/ 4429897 h 4493859"/>
              <a:gd name="connsiteX5" fmla="*/ 5517348 w 5619593"/>
              <a:gd name="connsiteY5" fmla="*/ 2517463 h 4493859"/>
              <a:gd name="connsiteX6" fmla="*/ 5452034 w 5619593"/>
              <a:gd name="connsiteY6" fmla="*/ 149820 h 4493859"/>
              <a:gd name="connsiteX7" fmla="*/ 2382263 w 5619593"/>
              <a:gd name="connsiteY7" fmla="*/ 35520 h 4493859"/>
              <a:gd name="connsiteX8" fmla="*/ 1948345 w 5619593"/>
              <a:gd name="connsiteY8" fmla="*/ 12423 h 4493859"/>
              <a:gd name="connsiteX9" fmla="*/ 30950 w 5619593"/>
              <a:gd name="connsiteY9" fmla="*/ 498606 h 4493859"/>
              <a:gd name="connsiteX0" fmla="*/ 30950 w 5619593"/>
              <a:gd name="connsiteY0" fmla="*/ 498606 h 4493859"/>
              <a:gd name="connsiteX1" fmla="*/ 47277 w 5619593"/>
              <a:gd name="connsiteY1" fmla="*/ 1896977 h 4493859"/>
              <a:gd name="connsiteX2" fmla="*/ 145249 w 5619593"/>
              <a:gd name="connsiteY2" fmla="*/ 4188230 h 4493859"/>
              <a:gd name="connsiteX3" fmla="*/ 1778106 w 5619593"/>
              <a:gd name="connsiteY3" fmla="*/ 4482144 h 4493859"/>
              <a:gd name="connsiteX4" fmla="*/ 5338486 w 5619593"/>
              <a:gd name="connsiteY4" fmla="*/ 4429897 h 4493859"/>
              <a:gd name="connsiteX5" fmla="*/ 5517348 w 5619593"/>
              <a:gd name="connsiteY5" fmla="*/ 2517463 h 4493859"/>
              <a:gd name="connsiteX6" fmla="*/ 5452034 w 5619593"/>
              <a:gd name="connsiteY6" fmla="*/ 149820 h 4493859"/>
              <a:gd name="connsiteX7" fmla="*/ 2382263 w 5619593"/>
              <a:gd name="connsiteY7" fmla="*/ 35520 h 4493859"/>
              <a:gd name="connsiteX8" fmla="*/ 1948345 w 5619593"/>
              <a:gd name="connsiteY8" fmla="*/ 12423 h 4493859"/>
              <a:gd name="connsiteX9" fmla="*/ 30950 w 5619593"/>
              <a:gd name="connsiteY9" fmla="*/ 498606 h 4493859"/>
              <a:gd name="connsiteX0" fmla="*/ 30950 w 5619593"/>
              <a:gd name="connsiteY0" fmla="*/ 498606 h 4493859"/>
              <a:gd name="connsiteX1" fmla="*/ 47277 w 5619593"/>
              <a:gd name="connsiteY1" fmla="*/ 1896977 h 4493859"/>
              <a:gd name="connsiteX2" fmla="*/ 145249 w 5619593"/>
              <a:gd name="connsiteY2" fmla="*/ 4188230 h 4493859"/>
              <a:gd name="connsiteX3" fmla="*/ 1778106 w 5619593"/>
              <a:gd name="connsiteY3" fmla="*/ 4482144 h 4493859"/>
              <a:gd name="connsiteX4" fmla="*/ 5338486 w 5619593"/>
              <a:gd name="connsiteY4" fmla="*/ 4429897 h 4493859"/>
              <a:gd name="connsiteX5" fmla="*/ 5517348 w 5619593"/>
              <a:gd name="connsiteY5" fmla="*/ 2517463 h 4493859"/>
              <a:gd name="connsiteX6" fmla="*/ 5452034 w 5619593"/>
              <a:gd name="connsiteY6" fmla="*/ 149820 h 4493859"/>
              <a:gd name="connsiteX7" fmla="*/ 2382263 w 5619593"/>
              <a:gd name="connsiteY7" fmla="*/ 35520 h 4493859"/>
              <a:gd name="connsiteX8" fmla="*/ 1948345 w 5619593"/>
              <a:gd name="connsiteY8" fmla="*/ 12423 h 4493859"/>
              <a:gd name="connsiteX9" fmla="*/ 30950 w 5619593"/>
              <a:gd name="connsiteY9" fmla="*/ 498606 h 4493859"/>
              <a:gd name="connsiteX0" fmla="*/ 30950 w 5619593"/>
              <a:gd name="connsiteY0" fmla="*/ 498606 h 4493859"/>
              <a:gd name="connsiteX1" fmla="*/ 47277 w 5619593"/>
              <a:gd name="connsiteY1" fmla="*/ 1896977 h 4493859"/>
              <a:gd name="connsiteX2" fmla="*/ 145249 w 5619593"/>
              <a:gd name="connsiteY2" fmla="*/ 4188230 h 4493859"/>
              <a:gd name="connsiteX3" fmla="*/ 1778106 w 5619593"/>
              <a:gd name="connsiteY3" fmla="*/ 4482144 h 4493859"/>
              <a:gd name="connsiteX4" fmla="*/ 5338486 w 5619593"/>
              <a:gd name="connsiteY4" fmla="*/ 4429897 h 4493859"/>
              <a:gd name="connsiteX5" fmla="*/ 5517348 w 5619593"/>
              <a:gd name="connsiteY5" fmla="*/ 2517463 h 4493859"/>
              <a:gd name="connsiteX6" fmla="*/ 5452034 w 5619593"/>
              <a:gd name="connsiteY6" fmla="*/ 149820 h 4493859"/>
              <a:gd name="connsiteX7" fmla="*/ 2382263 w 5619593"/>
              <a:gd name="connsiteY7" fmla="*/ 35520 h 4493859"/>
              <a:gd name="connsiteX8" fmla="*/ 1948345 w 5619593"/>
              <a:gd name="connsiteY8" fmla="*/ 12423 h 4493859"/>
              <a:gd name="connsiteX9" fmla="*/ 30950 w 5619593"/>
              <a:gd name="connsiteY9" fmla="*/ 498606 h 4493859"/>
              <a:gd name="connsiteX0" fmla="*/ 30950 w 5619225"/>
              <a:gd name="connsiteY0" fmla="*/ 498606 h 4495084"/>
              <a:gd name="connsiteX1" fmla="*/ 47277 w 5619225"/>
              <a:gd name="connsiteY1" fmla="*/ 1896977 h 4495084"/>
              <a:gd name="connsiteX2" fmla="*/ 145249 w 5619225"/>
              <a:gd name="connsiteY2" fmla="*/ 4188230 h 4495084"/>
              <a:gd name="connsiteX3" fmla="*/ 1778106 w 5619225"/>
              <a:gd name="connsiteY3" fmla="*/ 4482144 h 4495084"/>
              <a:gd name="connsiteX4" fmla="*/ 5346223 w 5619225"/>
              <a:gd name="connsiteY4" fmla="*/ 4436532 h 4495084"/>
              <a:gd name="connsiteX5" fmla="*/ 5517348 w 5619225"/>
              <a:gd name="connsiteY5" fmla="*/ 2517463 h 4495084"/>
              <a:gd name="connsiteX6" fmla="*/ 5452034 w 5619225"/>
              <a:gd name="connsiteY6" fmla="*/ 149820 h 4495084"/>
              <a:gd name="connsiteX7" fmla="*/ 2382263 w 5619225"/>
              <a:gd name="connsiteY7" fmla="*/ 35520 h 4495084"/>
              <a:gd name="connsiteX8" fmla="*/ 1948345 w 5619225"/>
              <a:gd name="connsiteY8" fmla="*/ 12423 h 4495084"/>
              <a:gd name="connsiteX9" fmla="*/ 30950 w 5619225"/>
              <a:gd name="connsiteY9" fmla="*/ 498606 h 4495084"/>
              <a:gd name="connsiteX0" fmla="*/ 30950 w 5619593"/>
              <a:gd name="connsiteY0" fmla="*/ 498606 h 4496443"/>
              <a:gd name="connsiteX1" fmla="*/ 47277 w 5619593"/>
              <a:gd name="connsiteY1" fmla="*/ 1896977 h 4496443"/>
              <a:gd name="connsiteX2" fmla="*/ 145249 w 5619593"/>
              <a:gd name="connsiteY2" fmla="*/ 4188230 h 4496443"/>
              <a:gd name="connsiteX3" fmla="*/ 1778106 w 5619593"/>
              <a:gd name="connsiteY3" fmla="*/ 4482144 h 4496443"/>
              <a:gd name="connsiteX4" fmla="*/ 5338486 w 5619593"/>
              <a:gd name="connsiteY4" fmla="*/ 4443166 h 4496443"/>
              <a:gd name="connsiteX5" fmla="*/ 5517348 w 5619593"/>
              <a:gd name="connsiteY5" fmla="*/ 2517463 h 4496443"/>
              <a:gd name="connsiteX6" fmla="*/ 5452034 w 5619593"/>
              <a:gd name="connsiteY6" fmla="*/ 149820 h 4496443"/>
              <a:gd name="connsiteX7" fmla="*/ 2382263 w 5619593"/>
              <a:gd name="connsiteY7" fmla="*/ 35520 h 4496443"/>
              <a:gd name="connsiteX8" fmla="*/ 1948345 w 5619593"/>
              <a:gd name="connsiteY8" fmla="*/ 12423 h 4496443"/>
              <a:gd name="connsiteX9" fmla="*/ 30950 w 5619593"/>
              <a:gd name="connsiteY9" fmla="*/ 498606 h 449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19593" h="4496443">
                <a:moveTo>
                  <a:pt x="30950" y="498606"/>
                </a:moveTo>
                <a:cubicBezTo>
                  <a:pt x="-38667" y="817013"/>
                  <a:pt x="28227" y="1282040"/>
                  <a:pt x="47277" y="1896977"/>
                </a:cubicBezTo>
                <a:cubicBezTo>
                  <a:pt x="66327" y="2511914"/>
                  <a:pt x="17737" y="3730248"/>
                  <a:pt x="145249" y="4188230"/>
                </a:cubicBezTo>
                <a:cubicBezTo>
                  <a:pt x="272761" y="4646212"/>
                  <a:pt x="912567" y="4439655"/>
                  <a:pt x="1778106" y="4482144"/>
                </a:cubicBezTo>
                <a:cubicBezTo>
                  <a:pt x="2643646" y="4524633"/>
                  <a:pt x="4151693" y="4460582"/>
                  <a:pt x="5338486" y="4443166"/>
                </a:cubicBezTo>
                <a:cubicBezTo>
                  <a:pt x="5768541" y="4224194"/>
                  <a:pt x="5498423" y="3233021"/>
                  <a:pt x="5517348" y="2517463"/>
                </a:cubicBezTo>
                <a:cubicBezTo>
                  <a:pt x="5536273" y="1801905"/>
                  <a:pt x="5774057" y="419798"/>
                  <a:pt x="5452034" y="149820"/>
                </a:cubicBezTo>
                <a:cubicBezTo>
                  <a:pt x="5130011" y="-120158"/>
                  <a:pt x="3213438" y="62734"/>
                  <a:pt x="2382263" y="35520"/>
                </a:cubicBezTo>
                <a:cubicBezTo>
                  <a:pt x="1551088" y="8306"/>
                  <a:pt x="2184400" y="74255"/>
                  <a:pt x="1948345" y="12423"/>
                </a:cubicBezTo>
                <a:cubicBezTo>
                  <a:pt x="-477290" y="-10419"/>
                  <a:pt x="84848" y="98812"/>
                  <a:pt x="30950" y="498606"/>
                </a:cubicBezTo>
                <a:close/>
              </a:path>
            </a:pathLst>
          </a:custGeom>
          <a:blipFill>
            <a:blip r:embed="rId3" cstate="print">
              <a:extLst>
                <a:ext uri="{28A0092B-C50C-407E-A947-70E740481C1C}">
                  <a14:useLocalDpi xmlns:a14="http://schemas.microsoft.com/office/drawing/2010/main"/>
                </a:ext>
              </a:extLst>
            </a:blip>
            <a:srcRect/>
            <a:stretch>
              <a:fillRect/>
            </a:stretch>
          </a:blip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05790"/>
              </a:solidFill>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23891" y="4618377"/>
            <a:ext cx="2372109" cy="4104456"/>
          </a:xfrm>
          <a:prstGeom prst="rect">
            <a:avLst/>
          </a:prstGeom>
        </p:spPr>
      </p:pic>
      <p:sp>
        <p:nvSpPr>
          <p:cNvPr id="17" name="矩形 47"/>
          <p:cNvSpPr>
            <a:spLocks noChangeArrowheads="1"/>
          </p:cNvSpPr>
          <p:nvPr/>
        </p:nvSpPr>
        <p:spPr bwMode="auto">
          <a:xfrm>
            <a:off x="6384032" y="1880828"/>
            <a:ext cx="3672408" cy="1089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800" dirty="0" smtClean="0">
                <a:solidFill>
                  <a:schemeClr val="tx1">
                    <a:lumMod val="75000"/>
                    <a:lumOff val="25000"/>
                  </a:schemeClr>
                </a:solidFill>
                <a:latin typeface="雅痞-简" pitchFamily="2" charset="-122"/>
                <a:ea typeface="雅痞-简" pitchFamily="2" charset="-122"/>
                <a:sym typeface="微软雅黑" pitchFamily="34" charset="-122"/>
              </a:rPr>
              <a:t>点击录入人物的名言及座右铭，</a:t>
            </a:r>
            <a:r>
              <a:rPr lang="zh-CN" altLang="en-US" sz="1800" dirty="0">
                <a:solidFill>
                  <a:schemeClr val="tx1">
                    <a:lumMod val="75000"/>
                    <a:lumOff val="25000"/>
                  </a:schemeClr>
                </a:solidFill>
                <a:latin typeface="雅痞-简" pitchFamily="2" charset="-122"/>
                <a:ea typeface="雅痞-简" pitchFamily="2" charset="-122"/>
                <a:sym typeface="微软雅黑" pitchFamily="34" charset="-122"/>
              </a:rPr>
              <a:t>点击录入人物的名言及座右铭</a:t>
            </a:r>
            <a:r>
              <a:rPr lang="zh-CN" altLang="en-US" sz="1800" dirty="0" smtClean="0">
                <a:solidFill>
                  <a:schemeClr val="tx1">
                    <a:lumMod val="75000"/>
                    <a:lumOff val="25000"/>
                  </a:schemeClr>
                </a:solidFill>
                <a:latin typeface="雅痞-简" pitchFamily="2" charset="-122"/>
                <a:ea typeface="雅痞-简" pitchFamily="2" charset="-122"/>
                <a:sym typeface="微软雅黑" pitchFamily="34" charset="-122"/>
              </a:rPr>
              <a:t>，</a:t>
            </a:r>
            <a:r>
              <a:rPr lang="zh-CN" altLang="en-US" sz="1800" dirty="0">
                <a:solidFill>
                  <a:schemeClr val="tx1">
                    <a:lumMod val="75000"/>
                    <a:lumOff val="25000"/>
                  </a:schemeClr>
                </a:solidFill>
                <a:latin typeface="雅痞-简" pitchFamily="2" charset="-122"/>
                <a:ea typeface="雅痞-简" pitchFamily="2" charset="-122"/>
                <a:sym typeface="微软雅黑" pitchFamily="34" charset="-122"/>
              </a:rPr>
              <a:t>点击录入人物的名言及</a:t>
            </a:r>
            <a:r>
              <a:rPr lang="zh-CN" altLang="en-US" sz="1800" dirty="0" smtClean="0">
                <a:solidFill>
                  <a:schemeClr val="tx1">
                    <a:lumMod val="75000"/>
                    <a:lumOff val="25000"/>
                  </a:schemeClr>
                </a:solidFill>
                <a:latin typeface="雅痞-简" pitchFamily="2" charset="-122"/>
                <a:ea typeface="雅痞-简" pitchFamily="2" charset="-122"/>
                <a:sym typeface="微软雅黑" pitchFamily="34" charset="-122"/>
              </a:rPr>
              <a:t>座右铭。</a:t>
            </a:r>
            <a:endParaRPr lang="zh-CN" altLang="en-US" sz="1800" dirty="0">
              <a:solidFill>
                <a:schemeClr val="tx1">
                  <a:lumMod val="75000"/>
                  <a:lumOff val="25000"/>
                </a:schemeClr>
              </a:solidFill>
              <a:latin typeface="雅痞-简" pitchFamily="2" charset="-122"/>
              <a:ea typeface="雅痞-简" pitchFamily="2" charset="-122"/>
              <a:sym typeface="微软雅黑" pitchFamily="34" charset="-122"/>
            </a:endParaRPr>
          </a:p>
        </p:txBody>
      </p:sp>
      <p:sp>
        <p:nvSpPr>
          <p:cNvPr id="18" name="矩形 17"/>
          <p:cNvSpPr/>
          <p:nvPr/>
        </p:nvSpPr>
        <p:spPr>
          <a:xfrm>
            <a:off x="5737474" y="3080798"/>
            <a:ext cx="2372737" cy="430879"/>
          </a:xfrm>
          <a:prstGeom prst="rect">
            <a:avLst/>
          </a:prstGeom>
        </p:spPr>
        <p:txBody>
          <a:bodyPr wrap="square" lIns="91431" tIns="45716" rIns="91431" bIns="45716">
            <a:spAutoFit/>
          </a:bodyPr>
          <a:lstStyle/>
          <a:p>
            <a:r>
              <a:rPr lang="en-US" altLang="zh-CN" sz="2200" b="1" dirty="0" smtClean="0">
                <a:solidFill>
                  <a:schemeClr val="tx1">
                    <a:lumMod val="75000"/>
                    <a:lumOff val="25000"/>
                  </a:schemeClr>
                </a:solidFill>
                <a:latin typeface="微软雅黑" pitchFamily="34" charset="-122"/>
                <a:ea typeface="微软雅黑" pitchFamily="34" charset="-122"/>
              </a:rPr>
              <a:t>1998.9</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19" name="矩形 47"/>
          <p:cNvSpPr>
            <a:spLocks noChangeArrowheads="1"/>
          </p:cNvSpPr>
          <p:nvPr/>
        </p:nvSpPr>
        <p:spPr bwMode="auto">
          <a:xfrm>
            <a:off x="5737473" y="3460850"/>
            <a:ext cx="482566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的综合描述说明。</a:t>
            </a:r>
            <a:endParaRPr lang="zh-CN" altLang="en-US" sz="1400" dirty="0">
              <a:solidFill>
                <a:schemeClr val="tx1">
                  <a:lumMod val="75000"/>
                  <a:lumOff val="25000"/>
                </a:schemeClr>
              </a:solidFill>
              <a:sym typeface="微软雅黑" pitchFamily="34" charset="-122"/>
            </a:endParaRPr>
          </a:p>
        </p:txBody>
      </p:sp>
      <p:sp>
        <p:nvSpPr>
          <p:cNvPr id="20" name="矩形 19"/>
          <p:cNvSpPr/>
          <p:nvPr/>
        </p:nvSpPr>
        <p:spPr>
          <a:xfrm>
            <a:off x="5737474" y="4067287"/>
            <a:ext cx="2372737" cy="430879"/>
          </a:xfrm>
          <a:prstGeom prst="rect">
            <a:avLst/>
          </a:prstGeom>
        </p:spPr>
        <p:txBody>
          <a:bodyPr wrap="square" lIns="91431" tIns="45716" rIns="91431" bIns="45716">
            <a:spAutoFit/>
          </a:bodyPr>
          <a:lstStyle/>
          <a:p>
            <a:r>
              <a:rPr lang="en-US" altLang="zh-CN" sz="2200" b="1" dirty="0" smtClean="0">
                <a:solidFill>
                  <a:schemeClr val="tx1">
                    <a:lumMod val="75000"/>
                    <a:lumOff val="25000"/>
                  </a:schemeClr>
                </a:solidFill>
                <a:latin typeface="微软雅黑" pitchFamily="34" charset="-122"/>
                <a:ea typeface="微软雅黑" pitchFamily="34" charset="-122"/>
              </a:rPr>
              <a:t>2005-2010</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23" name="矩形 47"/>
          <p:cNvSpPr>
            <a:spLocks noChangeArrowheads="1"/>
          </p:cNvSpPr>
          <p:nvPr/>
        </p:nvSpPr>
        <p:spPr bwMode="auto">
          <a:xfrm>
            <a:off x="5737473" y="4447339"/>
            <a:ext cx="482566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的综合描述说明。</a:t>
            </a:r>
            <a:endParaRPr lang="zh-CN" altLang="en-US" sz="1400" dirty="0">
              <a:solidFill>
                <a:schemeClr val="tx1">
                  <a:lumMod val="75000"/>
                  <a:lumOff val="25000"/>
                </a:schemeClr>
              </a:solidFill>
              <a:sym typeface="微软雅黑" pitchFamily="34" charset="-122"/>
            </a:endParaRPr>
          </a:p>
        </p:txBody>
      </p:sp>
      <p:sp>
        <p:nvSpPr>
          <p:cNvPr id="26" name="矩形 25"/>
          <p:cNvSpPr/>
          <p:nvPr/>
        </p:nvSpPr>
        <p:spPr>
          <a:xfrm>
            <a:off x="5737474" y="5053776"/>
            <a:ext cx="2372737" cy="430879"/>
          </a:xfrm>
          <a:prstGeom prst="rect">
            <a:avLst/>
          </a:prstGeom>
        </p:spPr>
        <p:txBody>
          <a:bodyPr wrap="square" lIns="91431" tIns="45716" rIns="91431" bIns="45716">
            <a:spAutoFit/>
          </a:bodyPr>
          <a:lstStyle/>
          <a:p>
            <a:r>
              <a:rPr lang="en-US" altLang="zh-CN" sz="2200" b="1" dirty="0" smtClean="0">
                <a:solidFill>
                  <a:schemeClr val="tx1">
                    <a:lumMod val="75000"/>
                    <a:lumOff val="25000"/>
                  </a:schemeClr>
                </a:solidFill>
                <a:latin typeface="微软雅黑" pitchFamily="34" charset="-122"/>
                <a:ea typeface="微软雅黑" pitchFamily="34" charset="-122"/>
              </a:rPr>
              <a:t>2012.9</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27" name="矩形 47"/>
          <p:cNvSpPr>
            <a:spLocks noChangeArrowheads="1"/>
          </p:cNvSpPr>
          <p:nvPr/>
        </p:nvSpPr>
        <p:spPr bwMode="auto">
          <a:xfrm>
            <a:off x="5737473" y="5433828"/>
            <a:ext cx="482566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的描述</a:t>
            </a:r>
            <a:r>
              <a:rPr lang="zh-CN" altLang="en-US" sz="1400" dirty="0">
                <a:solidFill>
                  <a:schemeClr val="tx1">
                    <a:lumMod val="75000"/>
                    <a:lumOff val="25000"/>
                  </a:schemeClr>
                </a:solidFill>
                <a:sym typeface="微软雅黑" pitchFamily="34" charset="-122"/>
              </a:rPr>
              <a:t>说明，在此录入上述图表</a:t>
            </a:r>
            <a:r>
              <a:rPr lang="zh-CN" altLang="en-US" sz="1400" dirty="0" smtClean="0">
                <a:solidFill>
                  <a:schemeClr val="tx1">
                    <a:lumMod val="75000"/>
                    <a:lumOff val="25000"/>
                  </a:schemeClr>
                </a:solidFill>
                <a:sym typeface="微软雅黑" pitchFamily="34" charset="-122"/>
              </a:rPr>
              <a:t>的综合描述说明。</a:t>
            </a:r>
            <a:endParaRPr lang="zh-CN" altLang="en-US" sz="1400" dirty="0">
              <a:solidFill>
                <a:schemeClr val="tx1">
                  <a:lumMod val="75000"/>
                  <a:lumOff val="25000"/>
                </a:schemeClr>
              </a:solidFill>
              <a:sym typeface="微软雅黑" pitchFamily="34" charset="-122"/>
            </a:endParaRPr>
          </a:p>
        </p:txBody>
      </p:sp>
      <p:sp>
        <p:nvSpPr>
          <p:cNvPr id="13" name="文本框 12"/>
          <p:cNvSpPr txBox="1"/>
          <p:nvPr/>
        </p:nvSpPr>
        <p:spPr>
          <a:xfrm>
            <a:off x="5663952" y="1536709"/>
            <a:ext cx="748923" cy="1446550"/>
          </a:xfrm>
          <a:prstGeom prst="rect">
            <a:avLst/>
          </a:prstGeom>
          <a:noFill/>
        </p:spPr>
        <p:txBody>
          <a:bodyPr wrap="none" rtlCol="0">
            <a:spAutoFit/>
          </a:bodyPr>
          <a:lstStyle/>
          <a:p>
            <a:r>
              <a:rPr lang="en-US" altLang="zh-CN" sz="8800" dirty="0" smtClean="0">
                <a:pattFill prst="dkUpDiag">
                  <a:fgClr>
                    <a:schemeClr val="tx1">
                      <a:lumMod val="75000"/>
                      <a:lumOff val="25000"/>
                    </a:schemeClr>
                  </a:fgClr>
                  <a:bgClr>
                    <a:schemeClr val="bg1">
                      <a:lumMod val="65000"/>
                    </a:schemeClr>
                  </a:bgClr>
                </a:pattFill>
                <a:latin typeface="+mj-lt"/>
              </a:rPr>
              <a:t>“</a:t>
            </a:r>
            <a:endParaRPr lang="zh-CN" altLang="en-US" sz="8800" dirty="0">
              <a:pattFill prst="dkUpDiag">
                <a:fgClr>
                  <a:schemeClr val="tx1">
                    <a:lumMod val="75000"/>
                    <a:lumOff val="25000"/>
                  </a:schemeClr>
                </a:fgClr>
                <a:bgClr>
                  <a:schemeClr val="bg1">
                    <a:lumMod val="65000"/>
                  </a:schemeClr>
                </a:bgClr>
              </a:pattFill>
              <a:latin typeface="+mj-lt"/>
            </a:endParaRPr>
          </a:p>
        </p:txBody>
      </p:sp>
      <p:sp>
        <p:nvSpPr>
          <p:cNvPr id="14" name="文本框 13"/>
          <p:cNvSpPr txBox="1"/>
          <p:nvPr/>
        </p:nvSpPr>
        <p:spPr>
          <a:xfrm>
            <a:off x="9883581" y="2122938"/>
            <a:ext cx="748923" cy="1446550"/>
          </a:xfrm>
          <a:prstGeom prst="rect">
            <a:avLst/>
          </a:prstGeom>
          <a:noFill/>
        </p:spPr>
        <p:txBody>
          <a:bodyPr wrap="none" rtlCol="0">
            <a:spAutoFit/>
          </a:bodyPr>
          <a:lstStyle/>
          <a:p>
            <a:r>
              <a:rPr lang="en-US" altLang="zh-CN" sz="8800" dirty="0">
                <a:pattFill prst="dkUpDiag">
                  <a:fgClr>
                    <a:schemeClr val="tx1">
                      <a:lumMod val="75000"/>
                      <a:lumOff val="25000"/>
                    </a:schemeClr>
                  </a:fgClr>
                  <a:bgClr>
                    <a:schemeClr val="bg1">
                      <a:lumMod val="65000"/>
                    </a:schemeClr>
                  </a:bgClr>
                </a:pattFill>
                <a:latin typeface="+mj-lt"/>
              </a:rPr>
              <a:t>”</a:t>
            </a:r>
            <a:endParaRPr lang="zh-CN" altLang="en-US" sz="1600" dirty="0">
              <a:pattFill prst="dkUpDiag">
                <a:fgClr>
                  <a:schemeClr val="tx1">
                    <a:lumMod val="75000"/>
                    <a:lumOff val="25000"/>
                  </a:schemeClr>
                </a:fgClr>
                <a:bgClr>
                  <a:schemeClr val="bg1">
                    <a:lumMod val="65000"/>
                  </a:schemeClr>
                </a:bgClr>
              </a:pattFill>
              <a:latin typeface="+mj-lt"/>
            </a:endParaRPr>
          </a:p>
        </p:txBody>
      </p:sp>
    </p:spTree>
    <p:extLst>
      <p:ext uri="{BB962C8B-B14F-4D97-AF65-F5344CB8AC3E}">
        <p14:creationId xmlns:p14="http://schemas.microsoft.com/office/powerpoint/2010/main" val="38920603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42" presetClass="path" presetSubtype="0" accel="50000" decel="50000" fill="hold" nodeType="withEffect">
                                  <p:stCondLst>
                                    <p:cond delay="0"/>
                                  </p:stCondLst>
                                  <p:childTnLst>
                                    <p:animMotion origin="layout" path="M 0.34258 0.75069 L -4.375E-6 4.81481E-6 " pathEditMode="relative" rAng="0" ptsTypes="AA">
                                      <p:cBhvr>
                                        <p:cTn id="15" dur="1250" fill="hold"/>
                                        <p:tgtEl>
                                          <p:spTgt spid="8"/>
                                        </p:tgtEl>
                                        <p:attrNameLst>
                                          <p:attrName>ppt_x</p:attrName>
                                          <p:attrName>ppt_y</p:attrName>
                                        </p:attrNameLst>
                                      </p:cBhvr>
                                      <p:rCtr x="-17135" y="-37546"/>
                                    </p:animMotion>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42" presetClass="path" presetSubtype="0" accel="50000" decel="50000" fill="hold" grpId="1" nodeType="withEffect">
                                  <p:stCondLst>
                                    <p:cond delay="0"/>
                                  </p:stCondLst>
                                  <p:childTnLst>
                                    <p:animMotion origin="layout" path="M 0.34258 0.75069 L -4.375E-6 4.81481E-6 " pathEditMode="relative" rAng="0" ptsTypes="AA">
                                      <p:cBhvr>
                                        <p:cTn id="20" dur="1250" fill="hold"/>
                                        <p:tgtEl>
                                          <p:spTgt spid="10"/>
                                        </p:tgtEl>
                                        <p:attrNameLst>
                                          <p:attrName>ppt_x</p:attrName>
                                          <p:attrName>ppt_y</p:attrName>
                                        </p:attrNameLst>
                                      </p:cBhvr>
                                      <p:rCtr x="-17135" y="-37546"/>
                                    </p:animMotion>
                                  </p:childTnLst>
                                </p:cTn>
                              </p:par>
                            </p:childTnLst>
                          </p:cTn>
                        </p:par>
                        <p:par>
                          <p:cTn id="21" fill="hold">
                            <p:stCondLst>
                              <p:cond delay="1750"/>
                            </p:stCondLst>
                            <p:childTnLst>
                              <p:par>
                                <p:cTn id="22" presetID="2" presetClass="exit" presetSubtype="4" fill="hold" nodeType="afterEffect">
                                  <p:stCondLst>
                                    <p:cond delay="0"/>
                                  </p:stCondLst>
                                  <p:childTnLst>
                                    <p:anim calcmode="lin" valueType="num">
                                      <p:cBhvr additive="base">
                                        <p:cTn id="23" dur="500"/>
                                        <p:tgtEl>
                                          <p:spTgt spid="8"/>
                                        </p:tgtEl>
                                        <p:attrNameLst>
                                          <p:attrName>ppt_x</p:attrName>
                                        </p:attrNameLst>
                                      </p:cBhvr>
                                      <p:tavLst>
                                        <p:tav tm="0">
                                          <p:val>
                                            <p:strVal val="ppt_x"/>
                                          </p:val>
                                        </p:tav>
                                        <p:tav tm="100000">
                                          <p:val>
                                            <p:strVal val="ppt_x"/>
                                          </p:val>
                                        </p:tav>
                                      </p:tavLst>
                                    </p:anim>
                                    <p:anim calcmode="lin" valueType="num">
                                      <p:cBhvr additive="base">
                                        <p:cTn id="24" dur="500"/>
                                        <p:tgtEl>
                                          <p:spTgt spid="8"/>
                                        </p:tgtEl>
                                        <p:attrNameLst>
                                          <p:attrName>ppt_y</p:attrName>
                                        </p:attrNameLst>
                                      </p:cBhvr>
                                      <p:tavLst>
                                        <p:tav tm="0">
                                          <p:val>
                                            <p:strVal val="ppt_y"/>
                                          </p:val>
                                        </p:tav>
                                        <p:tav tm="100000">
                                          <p:val>
                                            <p:strVal val="1+ppt_h/2"/>
                                          </p:val>
                                        </p:tav>
                                      </p:tavLst>
                                    </p:anim>
                                    <p:set>
                                      <p:cBhvr>
                                        <p:cTn id="25" dur="1" fill="hold">
                                          <p:stCondLst>
                                            <p:cond delay="499"/>
                                          </p:stCondLst>
                                        </p:cTn>
                                        <p:tgtEl>
                                          <p:spTgt spid="8"/>
                                        </p:tgtEl>
                                        <p:attrNameLst>
                                          <p:attrName>style.visibility</p:attrName>
                                        </p:attrNameLst>
                                      </p:cBhvr>
                                      <p:to>
                                        <p:strVal val="hidden"/>
                                      </p:to>
                                    </p:set>
                                  </p:childTnLst>
                                </p:cTn>
                              </p:par>
                              <p:par>
                                <p:cTn id="26" presetID="22" presetClass="entr" presetSubtype="8" fill="hold" grpId="0" nodeType="withEffect">
                                  <p:stCondLst>
                                    <p:cond delay="25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250"/>
                                        <p:tgtEl>
                                          <p:spTgt spid="25"/>
                                        </p:tgtEl>
                                      </p:cBhvr>
                                    </p:animEffect>
                                  </p:childTnLst>
                                </p:cTn>
                              </p:par>
                            </p:childTnLst>
                          </p:cTn>
                        </p:par>
                        <p:par>
                          <p:cTn id="33" fill="hold">
                            <p:stCondLst>
                              <p:cond delay="2750"/>
                            </p:stCondLst>
                            <p:childTnLst>
                              <p:par>
                                <p:cTn id="34" presetID="18" presetClass="entr" presetSubtype="6"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strips(downRight)">
                                      <p:cBhvr>
                                        <p:cTn id="36" dur="500"/>
                                        <p:tgtEl>
                                          <p:spTgt spid="13"/>
                                        </p:tgtEl>
                                      </p:cBhvr>
                                    </p:animEffect>
                                  </p:childTnLst>
                                </p:cTn>
                              </p:par>
                            </p:childTnLst>
                          </p:cTn>
                        </p:par>
                        <p:par>
                          <p:cTn id="37" fill="hold">
                            <p:stCondLst>
                              <p:cond delay="3250"/>
                            </p:stCondLst>
                            <p:childTnLst>
                              <p:par>
                                <p:cTn id="38" presetID="41" presetClass="entr" presetSubtype="0" fill="hold" grpId="0" nodeType="afterEffect">
                                  <p:stCondLst>
                                    <p:cond delay="0"/>
                                  </p:stCondLst>
                                  <p:iterate type="lt">
                                    <p:tmPct val="3855"/>
                                  </p:iterate>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7"/>
                                        </p:tgtEl>
                                        <p:attrNameLst>
                                          <p:attrName>ppt_y</p:attrName>
                                        </p:attrNameLst>
                                      </p:cBhvr>
                                      <p:tavLst>
                                        <p:tav tm="0">
                                          <p:val>
                                            <p:strVal val="#ppt_y"/>
                                          </p:val>
                                        </p:tav>
                                        <p:tav tm="100000">
                                          <p:val>
                                            <p:strVal val="#ppt_y"/>
                                          </p:val>
                                        </p:tav>
                                      </p:tavLst>
                                    </p:anim>
                                    <p:anim calcmode="lin" valueType="num">
                                      <p:cBhvr>
                                        <p:cTn id="42"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7"/>
                                        </p:tgtEl>
                                      </p:cBhvr>
                                    </p:animEffect>
                                  </p:childTnLst>
                                </p:cTn>
                              </p:par>
                            </p:childTnLst>
                          </p:cTn>
                        </p:par>
                        <p:par>
                          <p:cTn id="45" fill="hold">
                            <p:stCondLst>
                              <p:cond delay="4540"/>
                            </p:stCondLst>
                            <p:childTnLst>
                              <p:par>
                                <p:cTn id="46" presetID="18" presetClass="entr" presetSubtype="6"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strips(downRight)">
                                      <p:cBhvr>
                                        <p:cTn id="48" dur="500"/>
                                        <p:tgtEl>
                                          <p:spTgt spid="14"/>
                                        </p:tgtEl>
                                      </p:cBhvr>
                                    </p:animEffect>
                                  </p:childTnLst>
                                </p:cTn>
                              </p:par>
                            </p:childTnLst>
                          </p:cTn>
                        </p:par>
                        <p:par>
                          <p:cTn id="49" fill="hold">
                            <p:stCondLst>
                              <p:cond delay="5040"/>
                            </p:stCondLst>
                            <p:childTnLst>
                              <p:par>
                                <p:cTn id="50" presetID="14" presetClass="entr" presetSubtype="10" fill="hold" grpId="0" nodeType="afterEffect">
                                  <p:stCondLst>
                                    <p:cond delay="250"/>
                                  </p:stCondLst>
                                  <p:childTnLst>
                                    <p:set>
                                      <p:cBhvr>
                                        <p:cTn id="51" dur="1" fill="hold">
                                          <p:stCondLst>
                                            <p:cond delay="0"/>
                                          </p:stCondLst>
                                        </p:cTn>
                                        <p:tgtEl>
                                          <p:spTgt spid="18"/>
                                        </p:tgtEl>
                                        <p:attrNameLst>
                                          <p:attrName>style.visibility</p:attrName>
                                        </p:attrNameLst>
                                      </p:cBhvr>
                                      <p:to>
                                        <p:strVal val="visible"/>
                                      </p:to>
                                    </p:set>
                                    <p:animEffect transition="in" filter="randombar(horizontal)">
                                      <p:cBhvr>
                                        <p:cTn id="52" dur="400"/>
                                        <p:tgtEl>
                                          <p:spTgt spid="18"/>
                                        </p:tgtEl>
                                      </p:cBhvr>
                                    </p:animEffect>
                                  </p:childTnLst>
                                </p:cTn>
                              </p:par>
                              <p:par>
                                <p:cTn id="53" presetID="14" presetClass="entr" presetSubtype="10" fill="hold" grpId="0" nodeType="withEffect">
                                  <p:stCondLst>
                                    <p:cond delay="250"/>
                                  </p:stCondLst>
                                  <p:childTnLst>
                                    <p:set>
                                      <p:cBhvr>
                                        <p:cTn id="54" dur="1" fill="hold">
                                          <p:stCondLst>
                                            <p:cond delay="0"/>
                                          </p:stCondLst>
                                        </p:cTn>
                                        <p:tgtEl>
                                          <p:spTgt spid="19"/>
                                        </p:tgtEl>
                                        <p:attrNameLst>
                                          <p:attrName>style.visibility</p:attrName>
                                        </p:attrNameLst>
                                      </p:cBhvr>
                                      <p:to>
                                        <p:strVal val="visible"/>
                                      </p:to>
                                    </p:set>
                                    <p:animEffect transition="in" filter="randombar(horizontal)">
                                      <p:cBhvr>
                                        <p:cTn id="55" dur="400"/>
                                        <p:tgtEl>
                                          <p:spTgt spid="19"/>
                                        </p:tgtEl>
                                      </p:cBhvr>
                                    </p:animEffect>
                                  </p:childTnLst>
                                </p:cTn>
                              </p:par>
                            </p:childTnLst>
                          </p:cTn>
                        </p:par>
                        <p:par>
                          <p:cTn id="56" fill="hold">
                            <p:stCondLst>
                              <p:cond delay="5690"/>
                            </p:stCondLst>
                            <p:childTnLst>
                              <p:par>
                                <p:cTn id="57" presetID="14" presetClass="entr" presetSubtype="10" fill="hold" grpId="0" nodeType="afterEffect">
                                  <p:stCondLst>
                                    <p:cond delay="25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400"/>
                                        <p:tgtEl>
                                          <p:spTgt spid="20"/>
                                        </p:tgtEl>
                                      </p:cBhvr>
                                    </p:animEffect>
                                  </p:childTnLst>
                                </p:cTn>
                              </p:par>
                              <p:par>
                                <p:cTn id="60" presetID="14" presetClass="entr" presetSubtype="10" fill="hold" grpId="0" nodeType="withEffect">
                                  <p:stCondLst>
                                    <p:cond delay="250"/>
                                  </p:stCondLst>
                                  <p:childTnLst>
                                    <p:set>
                                      <p:cBhvr>
                                        <p:cTn id="61" dur="1" fill="hold">
                                          <p:stCondLst>
                                            <p:cond delay="0"/>
                                          </p:stCondLst>
                                        </p:cTn>
                                        <p:tgtEl>
                                          <p:spTgt spid="23"/>
                                        </p:tgtEl>
                                        <p:attrNameLst>
                                          <p:attrName>style.visibility</p:attrName>
                                        </p:attrNameLst>
                                      </p:cBhvr>
                                      <p:to>
                                        <p:strVal val="visible"/>
                                      </p:to>
                                    </p:set>
                                    <p:animEffect transition="in" filter="randombar(horizontal)">
                                      <p:cBhvr>
                                        <p:cTn id="62" dur="400"/>
                                        <p:tgtEl>
                                          <p:spTgt spid="23"/>
                                        </p:tgtEl>
                                      </p:cBhvr>
                                    </p:animEffect>
                                  </p:childTnLst>
                                </p:cTn>
                              </p:par>
                            </p:childTnLst>
                          </p:cTn>
                        </p:par>
                        <p:par>
                          <p:cTn id="63" fill="hold">
                            <p:stCondLst>
                              <p:cond delay="6340"/>
                            </p:stCondLst>
                            <p:childTnLst>
                              <p:par>
                                <p:cTn id="64" presetID="14" presetClass="entr" presetSubtype="10" fill="hold" grpId="0" nodeType="afterEffect">
                                  <p:stCondLst>
                                    <p:cond delay="250"/>
                                  </p:stCondLst>
                                  <p:childTnLst>
                                    <p:set>
                                      <p:cBhvr>
                                        <p:cTn id="65" dur="1" fill="hold">
                                          <p:stCondLst>
                                            <p:cond delay="0"/>
                                          </p:stCondLst>
                                        </p:cTn>
                                        <p:tgtEl>
                                          <p:spTgt spid="26"/>
                                        </p:tgtEl>
                                        <p:attrNameLst>
                                          <p:attrName>style.visibility</p:attrName>
                                        </p:attrNameLst>
                                      </p:cBhvr>
                                      <p:to>
                                        <p:strVal val="visible"/>
                                      </p:to>
                                    </p:set>
                                    <p:animEffect transition="in" filter="randombar(horizontal)">
                                      <p:cBhvr>
                                        <p:cTn id="66" dur="400"/>
                                        <p:tgtEl>
                                          <p:spTgt spid="26"/>
                                        </p:tgtEl>
                                      </p:cBhvr>
                                    </p:animEffect>
                                  </p:childTnLst>
                                </p:cTn>
                              </p:par>
                              <p:par>
                                <p:cTn id="67" presetID="14" presetClass="entr" presetSubtype="10" fill="hold" grpId="0" nodeType="withEffect">
                                  <p:stCondLst>
                                    <p:cond delay="250"/>
                                  </p:stCondLst>
                                  <p:childTnLst>
                                    <p:set>
                                      <p:cBhvr>
                                        <p:cTn id="68" dur="1" fill="hold">
                                          <p:stCondLst>
                                            <p:cond delay="0"/>
                                          </p:stCondLst>
                                        </p:cTn>
                                        <p:tgtEl>
                                          <p:spTgt spid="27"/>
                                        </p:tgtEl>
                                        <p:attrNameLst>
                                          <p:attrName>style.visibility</p:attrName>
                                        </p:attrNameLst>
                                      </p:cBhvr>
                                      <p:to>
                                        <p:strVal val="visible"/>
                                      </p:to>
                                    </p:set>
                                    <p:animEffect transition="in" filter="randombar(horizontal)">
                                      <p:cBhvr>
                                        <p:cTn id="69"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P spid="25" grpId="0"/>
      <p:bldP spid="10" grpId="0" animBg="1"/>
      <p:bldP spid="10" grpId="1" animBg="1"/>
      <p:bldP spid="17" grpId="0"/>
      <p:bldP spid="18" grpId="0"/>
      <p:bldP spid="19" grpId="0"/>
      <p:bldP spid="20" grpId="0"/>
      <p:bldP spid="23" grpId="0"/>
      <p:bldP spid="26" grpId="0"/>
      <p:bldP spid="27"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1451" y="551381"/>
            <a:ext cx="2549096" cy="646331"/>
          </a:xfrm>
          <a:prstGeom prst="rect">
            <a:avLst/>
          </a:prstGeom>
          <a:noFill/>
        </p:spPr>
        <p:txBody>
          <a:bodyPr wrap="none" rtlCol="0">
            <a:spAutoFit/>
          </a:bodyPr>
          <a:lstStyle/>
          <a:p>
            <a:pPr algn="ctr"/>
            <a:r>
              <a:rPr lang="zh-CN" altLang="en-US" sz="3600" b="1" dirty="0" smtClean="0">
                <a:solidFill>
                  <a:schemeClr val="tx1">
                    <a:lumMod val="75000"/>
                    <a:lumOff val="25000"/>
                  </a:schemeClr>
                </a:solidFill>
                <a:latin typeface="雅痞-简" pitchFamily="2" charset="-122"/>
                <a:ea typeface="雅痞-简" pitchFamily="2" charset="-122"/>
              </a:rPr>
              <a:t>企业大事记</a:t>
            </a:r>
            <a:endParaRPr lang="zh-CN" altLang="en-US" sz="3600" b="1" dirty="0">
              <a:solidFill>
                <a:schemeClr val="tx1">
                  <a:lumMod val="75000"/>
                  <a:lumOff val="25000"/>
                </a:schemeClr>
              </a:solidFill>
              <a:latin typeface="雅痞-简" pitchFamily="2" charset="-122"/>
              <a:ea typeface="雅痞-简" pitchFamily="2" charset="-122"/>
            </a:endParaRPr>
          </a:p>
        </p:txBody>
      </p:sp>
      <p:grpSp>
        <p:nvGrpSpPr>
          <p:cNvPr id="37" name="组合 36"/>
          <p:cNvGrpSpPr/>
          <p:nvPr/>
        </p:nvGrpSpPr>
        <p:grpSpPr>
          <a:xfrm>
            <a:off x="11316580" y="5517232"/>
            <a:ext cx="631218" cy="561545"/>
            <a:chOff x="11747837" y="5261990"/>
            <a:chExt cx="1276044" cy="1047848"/>
          </a:xfrm>
          <a:solidFill>
            <a:schemeClr val="tx1">
              <a:lumMod val="85000"/>
              <a:lumOff val="15000"/>
            </a:schemeClr>
          </a:solidFill>
        </p:grpSpPr>
        <p:sp>
          <p:nvSpPr>
            <p:cNvPr id="9" name="Freeform 420"/>
            <p:cNvSpPr>
              <a:spLocks/>
            </p:cNvSpPr>
            <p:nvPr/>
          </p:nvSpPr>
          <p:spPr bwMode="auto">
            <a:xfrm flipH="1" flipV="1">
              <a:off x="12125060" y="5261990"/>
              <a:ext cx="798691" cy="507625"/>
            </a:xfrm>
            <a:custGeom>
              <a:avLst/>
              <a:gdLst>
                <a:gd name="T0" fmla="*/ 3 w 79"/>
                <a:gd name="T1" fmla="*/ 11 h 52"/>
                <a:gd name="T2" fmla="*/ 4 w 79"/>
                <a:gd name="T3" fmla="*/ 44 h 52"/>
                <a:gd name="T4" fmla="*/ 24 w 79"/>
                <a:gd name="T5" fmla="*/ 50 h 52"/>
                <a:gd name="T6" fmla="*/ 68 w 79"/>
                <a:gd name="T7" fmla="*/ 51 h 52"/>
                <a:gd name="T8" fmla="*/ 75 w 79"/>
                <a:gd name="T9" fmla="*/ 39 h 52"/>
                <a:gd name="T10" fmla="*/ 73 w 79"/>
                <a:gd name="T11" fmla="*/ 12 h 52"/>
                <a:gd name="T12" fmla="*/ 53 w 79"/>
                <a:gd name="T13" fmla="*/ 6 h 52"/>
                <a:gd name="T14" fmla="*/ 18 w 79"/>
                <a:gd name="T15" fmla="*/ 2 h 52"/>
                <a:gd name="T16" fmla="*/ 10 w 79"/>
                <a:gd name="T17" fmla="*/ 16 h 52"/>
                <a:gd name="T18" fmla="*/ 12 w 79"/>
                <a:gd name="T19" fmla="*/ 16 h 52"/>
                <a:gd name="T20" fmla="*/ 19 w 79"/>
                <a:gd name="T21" fmla="*/ 4 h 52"/>
                <a:gd name="T22" fmla="*/ 32 w 79"/>
                <a:gd name="T23" fmla="*/ 5 h 52"/>
                <a:gd name="T24" fmla="*/ 51 w 79"/>
                <a:gd name="T25" fmla="*/ 9 h 52"/>
                <a:gd name="T26" fmla="*/ 69 w 79"/>
                <a:gd name="T27" fmla="*/ 11 h 52"/>
                <a:gd name="T28" fmla="*/ 72 w 79"/>
                <a:gd name="T29" fmla="*/ 39 h 52"/>
                <a:gd name="T30" fmla="*/ 72 w 79"/>
                <a:gd name="T31" fmla="*/ 46 h 52"/>
                <a:gd name="T32" fmla="*/ 57 w 79"/>
                <a:gd name="T33" fmla="*/ 48 h 52"/>
                <a:gd name="T34" fmla="*/ 28 w 79"/>
                <a:gd name="T35" fmla="*/ 48 h 52"/>
                <a:gd name="T36" fmla="*/ 5 w 79"/>
                <a:gd name="T37" fmla="*/ 34 h 52"/>
                <a:gd name="T38" fmla="*/ 6 w 79"/>
                <a:gd name="T39" fmla="*/ 11 h 52"/>
                <a:gd name="T40" fmla="*/ 3 w 79"/>
                <a:gd name="T41"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52">
                  <a:moveTo>
                    <a:pt x="3" y="11"/>
                  </a:moveTo>
                  <a:cubicBezTo>
                    <a:pt x="2" y="20"/>
                    <a:pt x="0" y="35"/>
                    <a:pt x="4" y="44"/>
                  </a:cubicBezTo>
                  <a:cubicBezTo>
                    <a:pt x="8" y="52"/>
                    <a:pt x="17" y="50"/>
                    <a:pt x="24" y="50"/>
                  </a:cubicBezTo>
                  <a:cubicBezTo>
                    <a:pt x="39" y="50"/>
                    <a:pt x="54" y="51"/>
                    <a:pt x="68" y="51"/>
                  </a:cubicBezTo>
                  <a:cubicBezTo>
                    <a:pt x="77" y="51"/>
                    <a:pt x="75" y="45"/>
                    <a:pt x="75" y="39"/>
                  </a:cubicBezTo>
                  <a:cubicBezTo>
                    <a:pt x="74" y="32"/>
                    <a:pt x="79" y="18"/>
                    <a:pt x="73" y="12"/>
                  </a:cubicBezTo>
                  <a:cubicBezTo>
                    <a:pt x="69" y="6"/>
                    <a:pt x="60" y="6"/>
                    <a:pt x="53" y="6"/>
                  </a:cubicBezTo>
                  <a:cubicBezTo>
                    <a:pt x="41" y="6"/>
                    <a:pt x="30" y="0"/>
                    <a:pt x="18" y="2"/>
                  </a:cubicBezTo>
                  <a:cubicBezTo>
                    <a:pt x="11" y="3"/>
                    <a:pt x="10" y="11"/>
                    <a:pt x="10" y="16"/>
                  </a:cubicBezTo>
                  <a:cubicBezTo>
                    <a:pt x="9" y="18"/>
                    <a:pt x="12" y="18"/>
                    <a:pt x="12" y="16"/>
                  </a:cubicBezTo>
                  <a:cubicBezTo>
                    <a:pt x="12" y="12"/>
                    <a:pt x="13" y="7"/>
                    <a:pt x="19" y="4"/>
                  </a:cubicBezTo>
                  <a:cubicBezTo>
                    <a:pt x="23" y="3"/>
                    <a:pt x="28" y="5"/>
                    <a:pt x="32" y="5"/>
                  </a:cubicBezTo>
                  <a:cubicBezTo>
                    <a:pt x="38" y="7"/>
                    <a:pt x="45" y="8"/>
                    <a:pt x="51" y="9"/>
                  </a:cubicBezTo>
                  <a:cubicBezTo>
                    <a:pt x="57" y="9"/>
                    <a:pt x="63" y="9"/>
                    <a:pt x="69" y="11"/>
                  </a:cubicBezTo>
                  <a:cubicBezTo>
                    <a:pt x="76" y="14"/>
                    <a:pt x="72" y="33"/>
                    <a:pt x="72" y="39"/>
                  </a:cubicBezTo>
                  <a:cubicBezTo>
                    <a:pt x="72" y="41"/>
                    <a:pt x="72" y="44"/>
                    <a:pt x="72" y="46"/>
                  </a:cubicBezTo>
                  <a:cubicBezTo>
                    <a:pt x="73" y="50"/>
                    <a:pt x="59" y="48"/>
                    <a:pt x="57" y="48"/>
                  </a:cubicBezTo>
                  <a:cubicBezTo>
                    <a:pt x="48" y="47"/>
                    <a:pt x="38" y="48"/>
                    <a:pt x="28" y="48"/>
                  </a:cubicBezTo>
                  <a:cubicBezTo>
                    <a:pt x="18" y="47"/>
                    <a:pt x="6" y="50"/>
                    <a:pt x="5" y="34"/>
                  </a:cubicBezTo>
                  <a:cubicBezTo>
                    <a:pt x="5" y="26"/>
                    <a:pt x="5" y="18"/>
                    <a:pt x="6" y="11"/>
                  </a:cubicBezTo>
                  <a:cubicBezTo>
                    <a:pt x="6" y="9"/>
                    <a:pt x="3" y="9"/>
                    <a:pt x="3" y="11"/>
                  </a:cubicBezTo>
                  <a:close/>
                </a:path>
              </a:pathLst>
            </a:custGeom>
            <a:grpFill/>
            <a:ln w="6350">
              <a:solidFill>
                <a:schemeClr val="tx1">
                  <a:lumMod val="85000"/>
                  <a:lumOff val="15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424"/>
            <p:cNvSpPr>
              <a:spLocks/>
            </p:cNvSpPr>
            <p:nvPr/>
          </p:nvSpPr>
          <p:spPr bwMode="auto">
            <a:xfrm flipH="1" flipV="1">
              <a:off x="11747837" y="5625244"/>
              <a:ext cx="1276044" cy="684594"/>
            </a:xfrm>
            <a:custGeom>
              <a:avLst/>
              <a:gdLst>
                <a:gd name="T0" fmla="*/ 0 w 116"/>
                <a:gd name="T1" fmla="*/ 25 h 62"/>
                <a:gd name="T2" fmla="*/ 5 w 116"/>
                <a:gd name="T3" fmla="*/ 53 h 62"/>
                <a:gd name="T4" fmla="*/ 36 w 116"/>
                <a:gd name="T5" fmla="*/ 58 h 62"/>
                <a:gd name="T6" fmla="*/ 96 w 116"/>
                <a:gd name="T7" fmla="*/ 56 h 62"/>
                <a:gd name="T8" fmla="*/ 116 w 116"/>
                <a:gd name="T9" fmla="*/ 43 h 62"/>
                <a:gd name="T10" fmla="*/ 115 w 116"/>
                <a:gd name="T11" fmla="*/ 26 h 62"/>
                <a:gd name="T12" fmla="*/ 112 w 116"/>
                <a:gd name="T13" fmla="*/ 14 h 62"/>
                <a:gd name="T14" fmla="*/ 74 w 116"/>
                <a:gd name="T15" fmla="*/ 3 h 62"/>
                <a:gd name="T16" fmla="*/ 43 w 116"/>
                <a:gd name="T17" fmla="*/ 2 h 62"/>
                <a:gd name="T18" fmla="*/ 19 w 116"/>
                <a:gd name="T19" fmla="*/ 0 h 62"/>
                <a:gd name="T20" fmla="*/ 0 w 116"/>
                <a:gd name="T21" fmla="*/ 18 h 62"/>
                <a:gd name="T22" fmla="*/ 3 w 116"/>
                <a:gd name="T23" fmla="*/ 19 h 62"/>
                <a:gd name="T24" fmla="*/ 16 w 116"/>
                <a:gd name="T25" fmla="*/ 3 h 62"/>
                <a:gd name="T26" fmla="*/ 28 w 116"/>
                <a:gd name="T27" fmla="*/ 3 h 62"/>
                <a:gd name="T28" fmla="*/ 66 w 116"/>
                <a:gd name="T29" fmla="*/ 6 h 62"/>
                <a:gd name="T30" fmla="*/ 102 w 116"/>
                <a:gd name="T31" fmla="*/ 11 h 62"/>
                <a:gd name="T32" fmla="*/ 113 w 116"/>
                <a:gd name="T33" fmla="*/ 41 h 62"/>
                <a:gd name="T34" fmla="*/ 77 w 116"/>
                <a:gd name="T35" fmla="*/ 53 h 62"/>
                <a:gd name="T36" fmla="*/ 45 w 116"/>
                <a:gd name="T37" fmla="*/ 53 h 62"/>
                <a:gd name="T38" fmla="*/ 6 w 116"/>
                <a:gd name="T39" fmla="*/ 49 h 62"/>
                <a:gd name="T40" fmla="*/ 3 w 116"/>
                <a:gd name="T41" fmla="*/ 25 h 62"/>
                <a:gd name="T42" fmla="*/ 0 w 116"/>
                <a:gd name="T43" fmla="*/ 2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62">
                  <a:moveTo>
                    <a:pt x="0" y="25"/>
                  </a:moveTo>
                  <a:cubicBezTo>
                    <a:pt x="2" y="34"/>
                    <a:pt x="0" y="44"/>
                    <a:pt x="5" y="53"/>
                  </a:cubicBezTo>
                  <a:cubicBezTo>
                    <a:pt x="10" y="62"/>
                    <a:pt x="28" y="59"/>
                    <a:pt x="36" y="58"/>
                  </a:cubicBezTo>
                  <a:cubicBezTo>
                    <a:pt x="56" y="54"/>
                    <a:pt x="76" y="56"/>
                    <a:pt x="96" y="56"/>
                  </a:cubicBezTo>
                  <a:cubicBezTo>
                    <a:pt x="106" y="55"/>
                    <a:pt x="115" y="55"/>
                    <a:pt x="116" y="43"/>
                  </a:cubicBezTo>
                  <a:cubicBezTo>
                    <a:pt x="116" y="38"/>
                    <a:pt x="115" y="32"/>
                    <a:pt x="115" y="26"/>
                  </a:cubicBezTo>
                  <a:cubicBezTo>
                    <a:pt x="115" y="22"/>
                    <a:pt x="115" y="17"/>
                    <a:pt x="112" y="14"/>
                  </a:cubicBezTo>
                  <a:cubicBezTo>
                    <a:pt x="103" y="5"/>
                    <a:pt x="85" y="4"/>
                    <a:pt x="74" y="3"/>
                  </a:cubicBezTo>
                  <a:cubicBezTo>
                    <a:pt x="63" y="2"/>
                    <a:pt x="53" y="3"/>
                    <a:pt x="43" y="2"/>
                  </a:cubicBezTo>
                  <a:cubicBezTo>
                    <a:pt x="35" y="1"/>
                    <a:pt x="27" y="0"/>
                    <a:pt x="19" y="0"/>
                  </a:cubicBezTo>
                  <a:cubicBezTo>
                    <a:pt x="5" y="1"/>
                    <a:pt x="4" y="7"/>
                    <a:pt x="0" y="18"/>
                  </a:cubicBezTo>
                  <a:cubicBezTo>
                    <a:pt x="0" y="20"/>
                    <a:pt x="3" y="21"/>
                    <a:pt x="3" y="19"/>
                  </a:cubicBezTo>
                  <a:cubicBezTo>
                    <a:pt x="5" y="11"/>
                    <a:pt x="6" y="4"/>
                    <a:pt x="16" y="3"/>
                  </a:cubicBezTo>
                  <a:cubicBezTo>
                    <a:pt x="20" y="3"/>
                    <a:pt x="24" y="3"/>
                    <a:pt x="28" y="3"/>
                  </a:cubicBezTo>
                  <a:cubicBezTo>
                    <a:pt x="41" y="4"/>
                    <a:pt x="53" y="5"/>
                    <a:pt x="66" y="6"/>
                  </a:cubicBezTo>
                  <a:cubicBezTo>
                    <a:pt x="78" y="6"/>
                    <a:pt x="90" y="9"/>
                    <a:pt x="102" y="11"/>
                  </a:cubicBezTo>
                  <a:cubicBezTo>
                    <a:pt x="115" y="14"/>
                    <a:pt x="113" y="30"/>
                    <a:pt x="113" y="41"/>
                  </a:cubicBezTo>
                  <a:cubicBezTo>
                    <a:pt x="114" y="57"/>
                    <a:pt x="87" y="53"/>
                    <a:pt x="77" y="53"/>
                  </a:cubicBezTo>
                  <a:cubicBezTo>
                    <a:pt x="66" y="53"/>
                    <a:pt x="55" y="52"/>
                    <a:pt x="45" y="53"/>
                  </a:cubicBezTo>
                  <a:cubicBezTo>
                    <a:pt x="34" y="55"/>
                    <a:pt x="11" y="62"/>
                    <a:pt x="6" y="49"/>
                  </a:cubicBezTo>
                  <a:cubicBezTo>
                    <a:pt x="3" y="41"/>
                    <a:pt x="4" y="33"/>
                    <a:pt x="3" y="25"/>
                  </a:cubicBezTo>
                  <a:cubicBezTo>
                    <a:pt x="3" y="23"/>
                    <a:pt x="0" y="23"/>
                    <a:pt x="0" y="25"/>
                  </a:cubicBezTo>
                  <a:close/>
                </a:path>
              </a:pathLst>
            </a:custGeom>
            <a:grpFill/>
            <a:ln w="6350">
              <a:solidFill>
                <a:schemeClr val="tx1">
                  <a:lumMod val="85000"/>
                  <a:lumOff val="15000"/>
                </a:schemeClr>
              </a:solidFill>
            </a:ln>
          </p:spPr>
          <p:txBody>
            <a:bodyPr vert="horz" wrap="square" lIns="91440" tIns="45720" rIns="91440" bIns="45720" numCol="1" anchor="t" anchorCtr="0" compatLnSpc="1">
              <a:prstTxWarp prst="textNoShape">
                <a:avLst/>
              </a:prstTxWarp>
            </a:bodyPr>
            <a:lstStyle/>
            <a:p>
              <a:endParaRPr lang="zh-CN" altLang="en-US"/>
            </a:p>
          </p:txBody>
        </p:sp>
      </p:grpSp>
      <p:pic>
        <p:nvPicPr>
          <p:cNvPr id="38" name="图片 3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367322"/>
            <a:ext cx="12192000" cy="5231110"/>
          </a:xfrm>
          <a:prstGeom prst="rect">
            <a:avLst/>
          </a:prstGeom>
        </p:spPr>
      </p:pic>
      <p:sp>
        <p:nvSpPr>
          <p:cNvPr id="39" name="Text Placeholder 3"/>
          <p:cNvSpPr txBox="1">
            <a:spLocks/>
          </p:cNvSpPr>
          <p:nvPr/>
        </p:nvSpPr>
        <p:spPr>
          <a:xfrm>
            <a:off x="5105455" y="2164626"/>
            <a:ext cx="1194502" cy="34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1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id-ID" altLang="zh-CN" sz="1600" dirty="0">
                <a:latin typeface="+mj-lt"/>
              </a:rPr>
              <a:t>200</a:t>
            </a:r>
            <a:r>
              <a:rPr lang="en-US" altLang="zh-CN" sz="1600" dirty="0">
                <a:latin typeface="+mj-lt"/>
              </a:rPr>
              <a:t>5.5</a:t>
            </a:r>
            <a:endParaRPr lang="id-ID" altLang="zh-CN" sz="1600" dirty="0">
              <a:latin typeface="+mj-lt"/>
            </a:endParaRPr>
          </a:p>
        </p:txBody>
      </p:sp>
      <p:sp>
        <p:nvSpPr>
          <p:cNvPr id="41" name="矩形 47"/>
          <p:cNvSpPr>
            <a:spLocks noChangeArrowheads="1"/>
          </p:cNvSpPr>
          <p:nvPr/>
        </p:nvSpPr>
        <p:spPr bwMode="auto">
          <a:xfrm>
            <a:off x="5087888" y="2492896"/>
            <a:ext cx="2884399"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75000"/>
                    <a:lumOff val="25000"/>
                  </a:schemeClr>
                </a:solidFill>
                <a:sym typeface="微软雅黑" pitchFamily="34" charset="-122"/>
              </a:rPr>
              <a:t>点击此处录入</a:t>
            </a:r>
            <a:r>
              <a:rPr lang="zh-CN" altLang="en-US" sz="1400" dirty="0">
                <a:solidFill>
                  <a:schemeClr val="tx1">
                    <a:lumMod val="75000"/>
                    <a:lumOff val="25000"/>
                  </a:schemeClr>
                </a:solidFill>
                <a:sym typeface="微软雅黑" pitchFamily="34" charset="-122"/>
              </a:rPr>
              <a:t>上述图表</a:t>
            </a:r>
            <a:r>
              <a:rPr lang="zh-CN" altLang="en-US" sz="1400" dirty="0" smtClean="0">
                <a:solidFill>
                  <a:schemeClr val="tx1">
                    <a:lumMod val="75000"/>
                    <a:lumOff val="25000"/>
                  </a:schemeClr>
                </a:solidFill>
                <a:sym typeface="微软雅黑" pitchFamily="34" charset="-122"/>
              </a:rPr>
              <a:t>的</a:t>
            </a:r>
            <a:r>
              <a:rPr lang="zh-CN" altLang="en-US" sz="1400" dirty="0">
                <a:solidFill>
                  <a:schemeClr val="tx1">
                    <a:lumMod val="75000"/>
                    <a:lumOff val="25000"/>
                  </a:schemeClr>
                </a:solidFill>
                <a:sym typeface="微软雅黑" pitchFamily="34" charset="-122"/>
              </a:rPr>
              <a:t>综合</a:t>
            </a:r>
            <a:r>
              <a:rPr lang="zh-CN" altLang="en-US" sz="1400" dirty="0" smtClean="0">
                <a:solidFill>
                  <a:schemeClr val="tx1">
                    <a:lumMod val="75000"/>
                    <a:lumOff val="25000"/>
                  </a:schemeClr>
                </a:solidFill>
                <a:sym typeface="微软雅黑" pitchFamily="34" charset="-122"/>
              </a:rPr>
              <a:t>描述</a:t>
            </a:r>
            <a:r>
              <a:rPr lang="zh-CN" altLang="en-US" sz="1400" dirty="0">
                <a:solidFill>
                  <a:schemeClr val="tx1">
                    <a:lumMod val="75000"/>
                    <a:lumOff val="25000"/>
                  </a:schemeClr>
                </a:solidFill>
                <a:sym typeface="微软雅黑" pitchFamily="34" charset="-122"/>
              </a:rPr>
              <a:t>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录入上述图表的综合描述说明</a:t>
            </a:r>
            <a:r>
              <a:rPr lang="zh-CN" altLang="en-US" sz="1400" dirty="0" smtClean="0">
                <a:solidFill>
                  <a:schemeClr val="tx1">
                    <a:lumMod val="75000"/>
                    <a:lumOff val="25000"/>
                  </a:schemeClr>
                </a:solidFill>
                <a:sym typeface="微软雅黑" pitchFamily="34" charset="-122"/>
              </a:rPr>
              <a:t>。</a:t>
            </a:r>
            <a:endParaRPr lang="zh-CN" altLang="en-US" sz="1400" dirty="0">
              <a:solidFill>
                <a:schemeClr val="tx1">
                  <a:lumMod val="75000"/>
                  <a:lumOff val="25000"/>
                </a:schemeClr>
              </a:solidFill>
              <a:sym typeface="微软雅黑" pitchFamily="34" charset="-122"/>
            </a:endParaRPr>
          </a:p>
        </p:txBody>
      </p:sp>
      <p:sp>
        <p:nvSpPr>
          <p:cNvPr id="42" name="Text Placeholder 3"/>
          <p:cNvSpPr txBox="1">
            <a:spLocks/>
          </p:cNvSpPr>
          <p:nvPr/>
        </p:nvSpPr>
        <p:spPr>
          <a:xfrm>
            <a:off x="6127860" y="2154715"/>
            <a:ext cx="1107996" cy="369332"/>
          </a:xfrm>
          <a:prstGeom prst="rect">
            <a:avLst/>
          </a:prstGeom>
          <a:noFill/>
        </p:spPr>
        <p:txBody>
          <a:bodyPr wrap="none" rtlCol="0">
            <a:spAutoFit/>
          </a:bodyPr>
          <a:lstStyle>
            <a:defPPr>
              <a:defRPr lang="zh-CN"/>
            </a:defPPr>
            <a:lvl1pPr>
              <a:defRPr sz="18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公司成立</a:t>
            </a:r>
            <a:endParaRPr lang="en-US" dirty="0">
              <a:solidFill>
                <a:schemeClr val="tx1">
                  <a:lumMod val="75000"/>
                  <a:lumOff val="25000"/>
                </a:schemeClr>
              </a:solidFill>
            </a:endParaRPr>
          </a:p>
        </p:txBody>
      </p:sp>
      <p:sp>
        <p:nvSpPr>
          <p:cNvPr id="54" name="Text Placeholder 3"/>
          <p:cNvSpPr txBox="1">
            <a:spLocks/>
          </p:cNvSpPr>
          <p:nvPr/>
        </p:nvSpPr>
        <p:spPr>
          <a:xfrm>
            <a:off x="8377740" y="2164626"/>
            <a:ext cx="1194502" cy="34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1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id-ID" altLang="zh-CN" sz="1600" dirty="0" smtClean="0">
                <a:latin typeface="+mj-lt"/>
              </a:rPr>
              <a:t>200</a:t>
            </a:r>
            <a:r>
              <a:rPr lang="en-US" altLang="zh-CN" sz="1600" dirty="0" smtClean="0">
                <a:latin typeface="+mj-lt"/>
              </a:rPr>
              <a:t>7.5</a:t>
            </a:r>
            <a:endParaRPr lang="id-ID" altLang="zh-CN" sz="1600" dirty="0">
              <a:latin typeface="+mj-lt"/>
            </a:endParaRPr>
          </a:p>
        </p:txBody>
      </p:sp>
      <p:sp>
        <p:nvSpPr>
          <p:cNvPr id="55" name="矩形 47"/>
          <p:cNvSpPr>
            <a:spLocks noChangeArrowheads="1"/>
          </p:cNvSpPr>
          <p:nvPr/>
        </p:nvSpPr>
        <p:spPr bwMode="auto">
          <a:xfrm>
            <a:off x="8360173" y="2492896"/>
            <a:ext cx="2884399"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点击此处录入上述图表</a:t>
            </a:r>
            <a:r>
              <a:rPr lang="zh-CN" altLang="en-US" sz="1400" dirty="0" smtClean="0">
                <a:solidFill>
                  <a:schemeClr val="tx1">
                    <a:lumMod val="75000"/>
                    <a:lumOff val="25000"/>
                  </a:schemeClr>
                </a:solidFill>
                <a:sym typeface="微软雅黑" pitchFamily="34" charset="-122"/>
              </a:rPr>
              <a:t>的</a:t>
            </a:r>
            <a:r>
              <a:rPr lang="zh-CN" altLang="en-US" sz="1400" dirty="0">
                <a:solidFill>
                  <a:schemeClr val="tx1">
                    <a:lumMod val="75000"/>
                    <a:lumOff val="25000"/>
                  </a:schemeClr>
                </a:solidFill>
                <a:sym typeface="微软雅黑" pitchFamily="34" charset="-122"/>
              </a:rPr>
              <a:t>综合</a:t>
            </a:r>
            <a:r>
              <a:rPr lang="zh-CN" altLang="en-US" sz="1400" dirty="0" smtClean="0">
                <a:solidFill>
                  <a:schemeClr val="tx1">
                    <a:lumMod val="75000"/>
                    <a:lumOff val="25000"/>
                  </a:schemeClr>
                </a:solidFill>
                <a:sym typeface="微软雅黑" pitchFamily="34" charset="-122"/>
              </a:rPr>
              <a:t>描述</a:t>
            </a:r>
            <a:r>
              <a:rPr lang="zh-CN" altLang="en-US" sz="1400" dirty="0">
                <a:solidFill>
                  <a:schemeClr val="tx1">
                    <a:lumMod val="75000"/>
                    <a:lumOff val="25000"/>
                  </a:schemeClr>
                </a:solidFill>
                <a:sym typeface="微软雅黑" pitchFamily="34" charset="-122"/>
              </a:rPr>
              <a:t>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录入上述图表的综合描述说明</a:t>
            </a:r>
            <a:r>
              <a:rPr lang="zh-CN" altLang="en-US" sz="1400" dirty="0" smtClean="0">
                <a:solidFill>
                  <a:schemeClr val="tx1">
                    <a:lumMod val="75000"/>
                    <a:lumOff val="25000"/>
                  </a:schemeClr>
                </a:solidFill>
                <a:sym typeface="微软雅黑" pitchFamily="34" charset="-122"/>
              </a:rPr>
              <a:t>。</a:t>
            </a:r>
            <a:endParaRPr lang="zh-CN" altLang="en-US" sz="1400" dirty="0">
              <a:solidFill>
                <a:schemeClr val="tx1">
                  <a:lumMod val="75000"/>
                  <a:lumOff val="25000"/>
                </a:schemeClr>
              </a:solidFill>
              <a:sym typeface="微软雅黑" pitchFamily="34" charset="-122"/>
            </a:endParaRPr>
          </a:p>
        </p:txBody>
      </p:sp>
      <p:sp>
        <p:nvSpPr>
          <p:cNvPr id="56" name="Text Placeholder 3"/>
          <p:cNvSpPr txBox="1">
            <a:spLocks/>
          </p:cNvSpPr>
          <p:nvPr/>
        </p:nvSpPr>
        <p:spPr>
          <a:xfrm>
            <a:off x="9400145" y="2154715"/>
            <a:ext cx="1338828" cy="369332"/>
          </a:xfrm>
          <a:prstGeom prst="rect">
            <a:avLst/>
          </a:prstGeom>
          <a:noFill/>
        </p:spPr>
        <p:txBody>
          <a:bodyPr wrap="none" rtlCol="0">
            <a:spAutoFit/>
          </a:bodyPr>
          <a:lstStyle>
            <a:defPPr>
              <a:defRPr lang="zh-CN"/>
            </a:defPPr>
            <a:lvl1pPr>
              <a:defRPr sz="18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75000"/>
                    <a:lumOff val="25000"/>
                  </a:schemeClr>
                </a:solidFill>
              </a:rPr>
              <a:t>产值过千万</a:t>
            </a:r>
            <a:endParaRPr lang="en-US" dirty="0">
              <a:solidFill>
                <a:schemeClr val="tx1">
                  <a:lumMod val="75000"/>
                  <a:lumOff val="25000"/>
                </a:schemeClr>
              </a:solidFill>
            </a:endParaRPr>
          </a:p>
        </p:txBody>
      </p:sp>
      <p:sp>
        <p:nvSpPr>
          <p:cNvPr id="63" name="Text Placeholder 3"/>
          <p:cNvSpPr txBox="1">
            <a:spLocks/>
          </p:cNvSpPr>
          <p:nvPr/>
        </p:nvSpPr>
        <p:spPr>
          <a:xfrm>
            <a:off x="5105455" y="3479747"/>
            <a:ext cx="1194502" cy="34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1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id-ID" altLang="zh-CN" sz="1600" dirty="0" smtClean="0">
                <a:latin typeface="+mj-lt"/>
              </a:rPr>
              <a:t>200</a:t>
            </a:r>
            <a:r>
              <a:rPr lang="en-US" altLang="zh-CN" sz="1600" dirty="0" smtClean="0">
                <a:latin typeface="+mj-lt"/>
              </a:rPr>
              <a:t>8.5</a:t>
            </a:r>
            <a:endParaRPr lang="id-ID" altLang="zh-CN" sz="1600" dirty="0">
              <a:latin typeface="+mj-lt"/>
            </a:endParaRPr>
          </a:p>
        </p:txBody>
      </p:sp>
      <p:sp>
        <p:nvSpPr>
          <p:cNvPr id="64" name="矩形 47"/>
          <p:cNvSpPr>
            <a:spLocks noChangeArrowheads="1"/>
          </p:cNvSpPr>
          <p:nvPr/>
        </p:nvSpPr>
        <p:spPr bwMode="auto">
          <a:xfrm>
            <a:off x="5087888" y="3808017"/>
            <a:ext cx="2884399"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点击此处录入上述图表</a:t>
            </a:r>
            <a:r>
              <a:rPr lang="zh-CN" altLang="en-US" sz="1400" dirty="0" smtClean="0">
                <a:solidFill>
                  <a:schemeClr val="tx1">
                    <a:lumMod val="75000"/>
                    <a:lumOff val="25000"/>
                  </a:schemeClr>
                </a:solidFill>
                <a:sym typeface="微软雅黑" pitchFamily="34" charset="-122"/>
              </a:rPr>
              <a:t>的</a:t>
            </a:r>
            <a:r>
              <a:rPr lang="zh-CN" altLang="en-US" sz="1400" dirty="0">
                <a:solidFill>
                  <a:schemeClr val="tx1">
                    <a:lumMod val="75000"/>
                    <a:lumOff val="25000"/>
                  </a:schemeClr>
                </a:solidFill>
                <a:sym typeface="微软雅黑" pitchFamily="34" charset="-122"/>
              </a:rPr>
              <a:t>综合</a:t>
            </a:r>
            <a:r>
              <a:rPr lang="zh-CN" altLang="en-US" sz="1400" dirty="0" smtClean="0">
                <a:solidFill>
                  <a:schemeClr val="tx1">
                    <a:lumMod val="75000"/>
                    <a:lumOff val="25000"/>
                  </a:schemeClr>
                </a:solidFill>
                <a:sym typeface="微软雅黑" pitchFamily="34" charset="-122"/>
              </a:rPr>
              <a:t>描述</a:t>
            </a:r>
            <a:r>
              <a:rPr lang="zh-CN" altLang="en-US" sz="1400" dirty="0">
                <a:solidFill>
                  <a:schemeClr val="tx1">
                    <a:lumMod val="75000"/>
                    <a:lumOff val="25000"/>
                  </a:schemeClr>
                </a:solidFill>
                <a:sym typeface="微软雅黑" pitchFamily="34" charset="-122"/>
              </a:rPr>
              <a:t>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录入上述图表的综合描述说明</a:t>
            </a:r>
            <a:r>
              <a:rPr lang="zh-CN" altLang="en-US" sz="1400" dirty="0" smtClean="0">
                <a:solidFill>
                  <a:schemeClr val="tx1">
                    <a:lumMod val="75000"/>
                    <a:lumOff val="25000"/>
                  </a:schemeClr>
                </a:solidFill>
                <a:sym typeface="微软雅黑" pitchFamily="34" charset="-122"/>
              </a:rPr>
              <a:t>。</a:t>
            </a:r>
            <a:endParaRPr lang="zh-CN" altLang="en-US" sz="1400" dirty="0">
              <a:solidFill>
                <a:schemeClr val="tx1">
                  <a:lumMod val="75000"/>
                  <a:lumOff val="25000"/>
                </a:schemeClr>
              </a:solidFill>
              <a:sym typeface="微软雅黑" pitchFamily="34" charset="-122"/>
            </a:endParaRPr>
          </a:p>
        </p:txBody>
      </p:sp>
      <p:sp>
        <p:nvSpPr>
          <p:cNvPr id="65" name="Text Placeholder 3"/>
          <p:cNvSpPr txBox="1">
            <a:spLocks/>
          </p:cNvSpPr>
          <p:nvPr/>
        </p:nvSpPr>
        <p:spPr>
          <a:xfrm>
            <a:off x="6127860" y="3469836"/>
            <a:ext cx="1338828" cy="369332"/>
          </a:xfrm>
          <a:prstGeom prst="rect">
            <a:avLst/>
          </a:prstGeom>
          <a:noFill/>
        </p:spPr>
        <p:txBody>
          <a:bodyPr wrap="none" rtlCol="0">
            <a:spAutoFit/>
          </a:bodyPr>
          <a:lstStyle>
            <a:defPPr>
              <a:defRPr lang="zh-CN"/>
            </a:defPPr>
            <a:lvl1pPr>
              <a:defRPr sz="18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75000"/>
                    <a:lumOff val="25000"/>
                  </a:schemeClr>
                </a:solidFill>
              </a:rPr>
              <a:t>第一笔外单</a:t>
            </a:r>
            <a:endParaRPr lang="en-US" dirty="0">
              <a:solidFill>
                <a:schemeClr val="tx1">
                  <a:lumMod val="75000"/>
                  <a:lumOff val="25000"/>
                </a:schemeClr>
              </a:solidFill>
            </a:endParaRPr>
          </a:p>
        </p:txBody>
      </p:sp>
      <p:sp>
        <p:nvSpPr>
          <p:cNvPr id="66" name="Text Placeholder 3"/>
          <p:cNvSpPr txBox="1">
            <a:spLocks/>
          </p:cNvSpPr>
          <p:nvPr/>
        </p:nvSpPr>
        <p:spPr>
          <a:xfrm>
            <a:off x="8377740" y="3479747"/>
            <a:ext cx="1194502" cy="34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1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id-ID" altLang="zh-CN" sz="1600" dirty="0" smtClean="0">
                <a:latin typeface="+mj-lt"/>
              </a:rPr>
              <a:t>200</a:t>
            </a:r>
            <a:r>
              <a:rPr lang="en-US" altLang="zh-CN" sz="1600" dirty="0" smtClean="0">
                <a:latin typeface="+mj-lt"/>
              </a:rPr>
              <a:t>9.5</a:t>
            </a:r>
            <a:endParaRPr lang="id-ID" altLang="zh-CN" sz="1600" dirty="0">
              <a:latin typeface="+mj-lt"/>
            </a:endParaRPr>
          </a:p>
        </p:txBody>
      </p:sp>
      <p:sp>
        <p:nvSpPr>
          <p:cNvPr id="67" name="矩形 47"/>
          <p:cNvSpPr>
            <a:spLocks noChangeArrowheads="1"/>
          </p:cNvSpPr>
          <p:nvPr/>
        </p:nvSpPr>
        <p:spPr bwMode="auto">
          <a:xfrm>
            <a:off x="8360173" y="3808017"/>
            <a:ext cx="2884399"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点击此处录入上述图表</a:t>
            </a:r>
            <a:r>
              <a:rPr lang="zh-CN" altLang="en-US" sz="1400" dirty="0" smtClean="0">
                <a:solidFill>
                  <a:schemeClr val="tx1">
                    <a:lumMod val="75000"/>
                    <a:lumOff val="25000"/>
                  </a:schemeClr>
                </a:solidFill>
                <a:sym typeface="微软雅黑" pitchFamily="34" charset="-122"/>
              </a:rPr>
              <a:t>的</a:t>
            </a:r>
            <a:r>
              <a:rPr lang="zh-CN" altLang="en-US" sz="1400" dirty="0">
                <a:solidFill>
                  <a:schemeClr val="tx1">
                    <a:lumMod val="75000"/>
                    <a:lumOff val="25000"/>
                  </a:schemeClr>
                </a:solidFill>
                <a:sym typeface="微软雅黑" pitchFamily="34" charset="-122"/>
              </a:rPr>
              <a:t>综合</a:t>
            </a:r>
            <a:r>
              <a:rPr lang="zh-CN" altLang="en-US" sz="1400" dirty="0" smtClean="0">
                <a:solidFill>
                  <a:schemeClr val="tx1">
                    <a:lumMod val="75000"/>
                    <a:lumOff val="25000"/>
                  </a:schemeClr>
                </a:solidFill>
                <a:sym typeface="微软雅黑" pitchFamily="34" charset="-122"/>
              </a:rPr>
              <a:t>描述</a:t>
            </a:r>
            <a:r>
              <a:rPr lang="zh-CN" altLang="en-US" sz="1400" dirty="0">
                <a:solidFill>
                  <a:schemeClr val="tx1">
                    <a:lumMod val="75000"/>
                    <a:lumOff val="25000"/>
                  </a:schemeClr>
                </a:solidFill>
                <a:sym typeface="微软雅黑" pitchFamily="34" charset="-122"/>
              </a:rPr>
              <a:t>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录入上述图表的综合描述说明</a:t>
            </a:r>
            <a:r>
              <a:rPr lang="zh-CN" altLang="en-US" sz="1400" dirty="0" smtClean="0">
                <a:solidFill>
                  <a:schemeClr val="tx1">
                    <a:lumMod val="75000"/>
                    <a:lumOff val="25000"/>
                  </a:schemeClr>
                </a:solidFill>
                <a:sym typeface="微软雅黑" pitchFamily="34" charset="-122"/>
              </a:rPr>
              <a:t>。</a:t>
            </a:r>
            <a:endParaRPr lang="zh-CN" altLang="en-US" sz="1400" dirty="0">
              <a:solidFill>
                <a:schemeClr val="tx1">
                  <a:lumMod val="75000"/>
                  <a:lumOff val="25000"/>
                </a:schemeClr>
              </a:solidFill>
              <a:sym typeface="微软雅黑" pitchFamily="34" charset="-122"/>
            </a:endParaRPr>
          </a:p>
        </p:txBody>
      </p:sp>
      <p:sp>
        <p:nvSpPr>
          <p:cNvPr id="68" name="Text Placeholder 3"/>
          <p:cNvSpPr txBox="1">
            <a:spLocks/>
          </p:cNvSpPr>
          <p:nvPr/>
        </p:nvSpPr>
        <p:spPr>
          <a:xfrm>
            <a:off x="9400145" y="3469836"/>
            <a:ext cx="1800493" cy="369332"/>
          </a:xfrm>
          <a:prstGeom prst="rect">
            <a:avLst/>
          </a:prstGeom>
          <a:noFill/>
        </p:spPr>
        <p:txBody>
          <a:bodyPr wrap="none" rtlCol="0">
            <a:spAutoFit/>
          </a:bodyPr>
          <a:lstStyle>
            <a:defPPr>
              <a:defRPr lang="zh-CN"/>
            </a:defPPr>
            <a:lvl1pPr>
              <a:defRPr sz="18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75000"/>
                    <a:lumOff val="25000"/>
                  </a:schemeClr>
                </a:solidFill>
              </a:rPr>
              <a:t>成立美洲分公司</a:t>
            </a:r>
            <a:endParaRPr lang="en-US" dirty="0">
              <a:solidFill>
                <a:schemeClr val="tx1">
                  <a:lumMod val="75000"/>
                  <a:lumOff val="25000"/>
                </a:schemeClr>
              </a:solidFill>
            </a:endParaRPr>
          </a:p>
        </p:txBody>
      </p:sp>
      <p:sp>
        <p:nvSpPr>
          <p:cNvPr id="69" name="Text Placeholder 3"/>
          <p:cNvSpPr txBox="1">
            <a:spLocks/>
          </p:cNvSpPr>
          <p:nvPr/>
        </p:nvSpPr>
        <p:spPr>
          <a:xfrm>
            <a:off x="5105455" y="4794867"/>
            <a:ext cx="1194502" cy="34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1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id-ID" altLang="zh-CN" sz="1600" dirty="0" smtClean="0">
                <a:latin typeface="+mj-lt"/>
              </a:rPr>
              <a:t>20</a:t>
            </a:r>
            <a:r>
              <a:rPr lang="en-US" altLang="zh-CN" sz="1600" dirty="0" smtClean="0">
                <a:latin typeface="+mj-lt"/>
              </a:rPr>
              <a:t>15.5</a:t>
            </a:r>
            <a:endParaRPr lang="id-ID" altLang="zh-CN" sz="1600" dirty="0">
              <a:latin typeface="+mj-lt"/>
            </a:endParaRPr>
          </a:p>
        </p:txBody>
      </p:sp>
      <p:sp>
        <p:nvSpPr>
          <p:cNvPr id="70" name="矩形 47"/>
          <p:cNvSpPr>
            <a:spLocks noChangeArrowheads="1"/>
          </p:cNvSpPr>
          <p:nvPr/>
        </p:nvSpPr>
        <p:spPr bwMode="auto">
          <a:xfrm>
            <a:off x="5087888" y="5123137"/>
            <a:ext cx="2884399"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点击此处录入上述图表</a:t>
            </a:r>
            <a:r>
              <a:rPr lang="zh-CN" altLang="en-US" sz="1400" dirty="0" smtClean="0">
                <a:solidFill>
                  <a:schemeClr val="tx1">
                    <a:lumMod val="75000"/>
                    <a:lumOff val="25000"/>
                  </a:schemeClr>
                </a:solidFill>
                <a:sym typeface="微软雅黑" pitchFamily="34" charset="-122"/>
              </a:rPr>
              <a:t>的</a:t>
            </a:r>
            <a:r>
              <a:rPr lang="zh-CN" altLang="en-US" sz="1400" dirty="0">
                <a:solidFill>
                  <a:schemeClr val="tx1">
                    <a:lumMod val="75000"/>
                    <a:lumOff val="25000"/>
                  </a:schemeClr>
                </a:solidFill>
                <a:sym typeface="微软雅黑" pitchFamily="34" charset="-122"/>
              </a:rPr>
              <a:t>综合</a:t>
            </a:r>
            <a:r>
              <a:rPr lang="zh-CN" altLang="en-US" sz="1400" dirty="0" smtClean="0">
                <a:solidFill>
                  <a:schemeClr val="tx1">
                    <a:lumMod val="75000"/>
                    <a:lumOff val="25000"/>
                  </a:schemeClr>
                </a:solidFill>
                <a:sym typeface="微软雅黑" pitchFamily="34" charset="-122"/>
              </a:rPr>
              <a:t>描述</a:t>
            </a:r>
            <a:r>
              <a:rPr lang="zh-CN" altLang="en-US" sz="1400" dirty="0">
                <a:solidFill>
                  <a:schemeClr val="tx1">
                    <a:lumMod val="75000"/>
                    <a:lumOff val="25000"/>
                  </a:schemeClr>
                </a:solidFill>
                <a:sym typeface="微软雅黑" pitchFamily="34" charset="-122"/>
              </a:rPr>
              <a:t>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录入上述图表的综合描述说明</a:t>
            </a:r>
            <a:r>
              <a:rPr lang="zh-CN" altLang="en-US" sz="1400" dirty="0" smtClean="0">
                <a:solidFill>
                  <a:schemeClr val="tx1">
                    <a:lumMod val="75000"/>
                    <a:lumOff val="25000"/>
                  </a:schemeClr>
                </a:solidFill>
                <a:sym typeface="微软雅黑" pitchFamily="34" charset="-122"/>
              </a:rPr>
              <a:t>。</a:t>
            </a:r>
            <a:endParaRPr lang="zh-CN" altLang="en-US" sz="1400" dirty="0">
              <a:solidFill>
                <a:schemeClr val="tx1">
                  <a:lumMod val="75000"/>
                  <a:lumOff val="25000"/>
                </a:schemeClr>
              </a:solidFill>
              <a:sym typeface="微软雅黑" pitchFamily="34" charset="-122"/>
            </a:endParaRPr>
          </a:p>
        </p:txBody>
      </p:sp>
      <p:sp>
        <p:nvSpPr>
          <p:cNvPr id="71" name="Text Placeholder 3"/>
          <p:cNvSpPr txBox="1">
            <a:spLocks/>
          </p:cNvSpPr>
          <p:nvPr/>
        </p:nvSpPr>
        <p:spPr>
          <a:xfrm>
            <a:off x="6127860" y="4784956"/>
            <a:ext cx="1107996" cy="369332"/>
          </a:xfrm>
          <a:prstGeom prst="rect">
            <a:avLst/>
          </a:prstGeom>
          <a:noFill/>
        </p:spPr>
        <p:txBody>
          <a:bodyPr wrap="none" rtlCol="0">
            <a:spAutoFit/>
          </a:bodyPr>
          <a:lstStyle>
            <a:defPPr>
              <a:defRPr lang="zh-CN"/>
            </a:defPPr>
            <a:lvl1pPr>
              <a:defRPr sz="18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75000"/>
                    <a:lumOff val="25000"/>
                  </a:schemeClr>
                </a:solidFill>
              </a:rPr>
              <a:t>走向世界</a:t>
            </a:r>
            <a:endParaRPr lang="en-US" dirty="0">
              <a:solidFill>
                <a:schemeClr val="tx1">
                  <a:lumMod val="75000"/>
                  <a:lumOff val="25000"/>
                </a:schemeClr>
              </a:solidFill>
            </a:endParaRPr>
          </a:p>
        </p:txBody>
      </p:sp>
      <p:pic>
        <p:nvPicPr>
          <p:cNvPr id="25" name="图片 24"/>
          <p:cNvPicPr>
            <a:picLocks noChangeAspect="1"/>
          </p:cNvPicPr>
          <p:nvPr/>
        </p:nvPicPr>
        <p:blipFill>
          <a:blip r:embed="rId4">
            <a:extLst>
              <a:ext uri="{28A0092B-C50C-407E-A947-70E740481C1C}">
                <a14:useLocalDpi xmlns:a14="http://schemas.microsoft.com/office/drawing/2010/main"/>
              </a:ext>
            </a:extLst>
          </a:blip>
          <a:stretch>
            <a:fillRect/>
          </a:stretch>
        </p:blipFill>
        <p:spPr>
          <a:xfrm rot="20216876">
            <a:off x="1418682" y="5121420"/>
            <a:ext cx="3087309" cy="5205172"/>
          </a:xfrm>
          <a:prstGeom prst="rect">
            <a:avLst/>
          </a:prstGeom>
          <a:effectLst>
            <a:outerShdw blurRad="241300" dist="330200" dir="2700000" algn="tl" rotWithShape="0">
              <a:prstClr val="black">
                <a:alpha val="40000"/>
              </a:prstClr>
            </a:outerShdw>
          </a:effectLst>
        </p:spPr>
      </p:pic>
    </p:spTree>
    <p:extLst>
      <p:ext uri="{BB962C8B-B14F-4D97-AF65-F5344CB8AC3E}">
        <p14:creationId xmlns:p14="http://schemas.microsoft.com/office/powerpoint/2010/main" val="868062191"/>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decel="10000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ipe(left)">
                                      <p:cBhvr>
                                        <p:cTn id="18" dur="500"/>
                                        <p:tgtEl>
                                          <p:spTgt spid="38"/>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slide(fromBottom)">
                                      <p:cBhvr>
                                        <p:cTn id="22" dur="500"/>
                                        <p:tgtEl>
                                          <p:spTgt spid="39"/>
                                        </p:tgtEl>
                                      </p:cBhvr>
                                    </p:animEffect>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400" fill="hold"/>
                                        <p:tgtEl>
                                          <p:spTgt spid="42"/>
                                        </p:tgtEl>
                                        <p:attrNameLst>
                                          <p:attrName>ppt_x</p:attrName>
                                        </p:attrNameLst>
                                      </p:cBhvr>
                                      <p:tavLst>
                                        <p:tav tm="0">
                                          <p:val>
                                            <p:strVal val="1+#ppt_w/2"/>
                                          </p:val>
                                        </p:tav>
                                        <p:tav tm="100000">
                                          <p:val>
                                            <p:strVal val="#ppt_x"/>
                                          </p:val>
                                        </p:tav>
                                      </p:tavLst>
                                    </p:anim>
                                    <p:anim calcmode="lin" valueType="num">
                                      <p:cBhvr additive="base">
                                        <p:cTn id="27" dur="400" fill="hold"/>
                                        <p:tgtEl>
                                          <p:spTgt spid="4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400" fill="hold"/>
                                        <p:tgtEl>
                                          <p:spTgt spid="41"/>
                                        </p:tgtEl>
                                        <p:attrNameLst>
                                          <p:attrName>ppt_x</p:attrName>
                                        </p:attrNameLst>
                                      </p:cBhvr>
                                      <p:tavLst>
                                        <p:tav tm="0">
                                          <p:val>
                                            <p:strVal val="1+#ppt_w/2"/>
                                          </p:val>
                                        </p:tav>
                                        <p:tav tm="100000">
                                          <p:val>
                                            <p:strVal val="#ppt_x"/>
                                          </p:val>
                                        </p:tav>
                                      </p:tavLst>
                                    </p:anim>
                                    <p:anim calcmode="lin" valueType="num">
                                      <p:cBhvr additive="base">
                                        <p:cTn id="31" dur="400" fill="hold"/>
                                        <p:tgtEl>
                                          <p:spTgt spid="41"/>
                                        </p:tgtEl>
                                        <p:attrNameLst>
                                          <p:attrName>ppt_y</p:attrName>
                                        </p:attrNameLst>
                                      </p:cBhvr>
                                      <p:tavLst>
                                        <p:tav tm="0">
                                          <p:val>
                                            <p:strVal val="#ppt_y"/>
                                          </p:val>
                                        </p:tav>
                                        <p:tav tm="100000">
                                          <p:val>
                                            <p:strVal val="#ppt_y"/>
                                          </p:val>
                                        </p:tav>
                                      </p:tavLst>
                                    </p:anim>
                                  </p:childTnLst>
                                </p:cTn>
                              </p:par>
                            </p:childTnLst>
                          </p:cTn>
                        </p:par>
                        <p:par>
                          <p:cTn id="32" fill="hold">
                            <p:stCondLst>
                              <p:cond delay="2400"/>
                            </p:stCondLst>
                            <p:childTnLst>
                              <p:par>
                                <p:cTn id="33" presetID="12" presetClass="entr" presetSubtype="4"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slide(fromBottom)">
                                      <p:cBhvr>
                                        <p:cTn id="35" dur="500"/>
                                        <p:tgtEl>
                                          <p:spTgt spid="54"/>
                                        </p:tgtEl>
                                      </p:cBhvr>
                                    </p:animEffect>
                                  </p:childTnLst>
                                </p:cTn>
                              </p:par>
                            </p:childTnLst>
                          </p:cTn>
                        </p:par>
                        <p:par>
                          <p:cTn id="36" fill="hold">
                            <p:stCondLst>
                              <p:cond delay="2900"/>
                            </p:stCondLst>
                            <p:childTnLst>
                              <p:par>
                                <p:cTn id="37" presetID="2" presetClass="entr" presetSubtype="2"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additive="base">
                                        <p:cTn id="39" dur="400" fill="hold"/>
                                        <p:tgtEl>
                                          <p:spTgt spid="56"/>
                                        </p:tgtEl>
                                        <p:attrNameLst>
                                          <p:attrName>ppt_x</p:attrName>
                                        </p:attrNameLst>
                                      </p:cBhvr>
                                      <p:tavLst>
                                        <p:tav tm="0">
                                          <p:val>
                                            <p:strVal val="1+#ppt_w/2"/>
                                          </p:val>
                                        </p:tav>
                                        <p:tav tm="100000">
                                          <p:val>
                                            <p:strVal val="#ppt_x"/>
                                          </p:val>
                                        </p:tav>
                                      </p:tavLst>
                                    </p:anim>
                                    <p:anim calcmode="lin" valueType="num">
                                      <p:cBhvr additive="base">
                                        <p:cTn id="40" dur="400" fill="hold"/>
                                        <p:tgtEl>
                                          <p:spTgt spid="56"/>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400" fill="hold"/>
                                        <p:tgtEl>
                                          <p:spTgt spid="55"/>
                                        </p:tgtEl>
                                        <p:attrNameLst>
                                          <p:attrName>ppt_x</p:attrName>
                                        </p:attrNameLst>
                                      </p:cBhvr>
                                      <p:tavLst>
                                        <p:tav tm="0">
                                          <p:val>
                                            <p:strVal val="1+#ppt_w/2"/>
                                          </p:val>
                                        </p:tav>
                                        <p:tav tm="100000">
                                          <p:val>
                                            <p:strVal val="#ppt_x"/>
                                          </p:val>
                                        </p:tav>
                                      </p:tavLst>
                                    </p:anim>
                                    <p:anim calcmode="lin" valueType="num">
                                      <p:cBhvr additive="base">
                                        <p:cTn id="44" dur="400" fill="hold"/>
                                        <p:tgtEl>
                                          <p:spTgt spid="55"/>
                                        </p:tgtEl>
                                        <p:attrNameLst>
                                          <p:attrName>ppt_y</p:attrName>
                                        </p:attrNameLst>
                                      </p:cBhvr>
                                      <p:tavLst>
                                        <p:tav tm="0">
                                          <p:val>
                                            <p:strVal val="#ppt_y"/>
                                          </p:val>
                                        </p:tav>
                                        <p:tav tm="100000">
                                          <p:val>
                                            <p:strVal val="#ppt_y"/>
                                          </p:val>
                                        </p:tav>
                                      </p:tavLst>
                                    </p:anim>
                                  </p:childTnLst>
                                </p:cTn>
                              </p:par>
                            </p:childTnLst>
                          </p:cTn>
                        </p:par>
                        <p:par>
                          <p:cTn id="45" fill="hold">
                            <p:stCondLst>
                              <p:cond delay="3300"/>
                            </p:stCondLst>
                            <p:childTnLst>
                              <p:par>
                                <p:cTn id="46" presetID="12" presetClass="entr" presetSubtype="4" fill="hold" grpId="0" nodeType="after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slide(fromBottom)">
                                      <p:cBhvr>
                                        <p:cTn id="48" dur="500"/>
                                        <p:tgtEl>
                                          <p:spTgt spid="63"/>
                                        </p:tgtEl>
                                      </p:cBhvr>
                                    </p:animEffect>
                                  </p:childTnLst>
                                </p:cTn>
                              </p:par>
                            </p:childTnLst>
                          </p:cTn>
                        </p:par>
                        <p:par>
                          <p:cTn id="49" fill="hold">
                            <p:stCondLst>
                              <p:cond delay="3800"/>
                            </p:stCondLst>
                            <p:childTnLst>
                              <p:par>
                                <p:cTn id="50" presetID="2" presetClass="entr" presetSubtype="2" fill="hold" grpId="0"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additive="base">
                                        <p:cTn id="52" dur="400" fill="hold"/>
                                        <p:tgtEl>
                                          <p:spTgt spid="65"/>
                                        </p:tgtEl>
                                        <p:attrNameLst>
                                          <p:attrName>ppt_x</p:attrName>
                                        </p:attrNameLst>
                                      </p:cBhvr>
                                      <p:tavLst>
                                        <p:tav tm="0">
                                          <p:val>
                                            <p:strVal val="1+#ppt_w/2"/>
                                          </p:val>
                                        </p:tav>
                                        <p:tav tm="100000">
                                          <p:val>
                                            <p:strVal val="#ppt_x"/>
                                          </p:val>
                                        </p:tav>
                                      </p:tavLst>
                                    </p:anim>
                                    <p:anim calcmode="lin" valueType="num">
                                      <p:cBhvr additive="base">
                                        <p:cTn id="53" dur="400" fill="hold"/>
                                        <p:tgtEl>
                                          <p:spTgt spid="65"/>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400" fill="hold"/>
                                        <p:tgtEl>
                                          <p:spTgt spid="64"/>
                                        </p:tgtEl>
                                        <p:attrNameLst>
                                          <p:attrName>ppt_x</p:attrName>
                                        </p:attrNameLst>
                                      </p:cBhvr>
                                      <p:tavLst>
                                        <p:tav tm="0">
                                          <p:val>
                                            <p:strVal val="1+#ppt_w/2"/>
                                          </p:val>
                                        </p:tav>
                                        <p:tav tm="100000">
                                          <p:val>
                                            <p:strVal val="#ppt_x"/>
                                          </p:val>
                                        </p:tav>
                                      </p:tavLst>
                                    </p:anim>
                                    <p:anim calcmode="lin" valueType="num">
                                      <p:cBhvr additive="base">
                                        <p:cTn id="57" dur="400" fill="hold"/>
                                        <p:tgtEl>
                                          <p:spTgt spid="64"/>
                                        </p:tgtEl>
                                        <p:attrNameLst>
                                          <p:attrName>ppt_y</p:attrName>
                                        </p:attrNameLst>
                                      </p:cBhvr>
                                      <p:tavLst>
                                        <p:tav tm="0">
                                          <p:val>
                                            <p:strVal val="#ppt_y"/>
                                          </p:val>
                                        </p:tav>
                                        <p:tav tm="100000">
                                          <p:val>
                                            <p:strVal val="#ppt_y"/>
                                          </p:val>
                                        </p:tav>
                                      </p:tavLst>
                                    </p:anim>
                                  </p:childTnLst>
                                </p:cTn>
                              </p:par>
                            </p:childTnLst>
                          </p:cTn>
                        </p:par>
                        <p:par>
                          <p:cTn id="58" fill="hold">
                            <p:stCondLst>
                              <p:cond delay="4200"/>
                            </p:stCondLst>
                            <p:childTnLst>
                              <p:par>
                                <p:cTn id="59" presetID="12" presetClass="entr" presetSubtype="4"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slide(fromBottom)">
                                      <p:cBhvr>
                                        <p:cTn id="61" dur="500"/>
                                        <p:tgtEl>
                                          <p:spTgt spid="66"/>
                                        </p:tgtEl>
                                      </p:cBhvr>
                                    </p:animEffect>
                                  </p:childTnLst>
                                </p:cTn>
                              </p:par>
                            </p:childTnLst>
                          </p:cTn>
                        </p:par>
                        <p:par>
                          <p:cTn id="62" fill="hold">
                            <p:stCondLst>
                              <p:cond delay="4700"/>
                            </p:stCondLst>
                            <p:childTnLst>
                              <p:par>
                                <p:cTn id="63" presetID="2" presetClass="entr" presetSubtype="2" fill="hold" grpId="0" nodeType="afterEffect">
                                  <p:stCondLst>
                                    <p:cond delay="0"/>
                                  </p:stCondLst>
                                  <p:childTnLst>
                                    <p:set>
                                      <p:cBhvr>
                                        <p:cTn id="64" dur="1" fill="hold">
                                          <p:stCondLst>
                                            <p:cond delay="0"/>
                                          </p:stCondLst>
                                        </p:cTn>
                                        <p:tgtEl>
                                          <p:spTgt spid="68"/>
                                        </p:tgtEl>
                                        <p:attrNameLst>
                                          <p:attrName>style.visibility</p:attrName>
                                        </p:attrNameLst>
                                      </p:cBhvr>
                                      <p:to>
                                        <p:strVal val="visible"/>
                                      </p:to>
                                    </p:set>
                                    <p:anim calcmode="lin" valueType="num">
                                      <p:cBhvr additive="base">
                                        <p:cTn id="65" dur="400" fill="hold"/>
                                        <p:tgtEl>
                                          <p:spTgt spid="68"/>
                                        </p:tgtEl>
                                        <p:attrNameLst>
                                          <p:attrName>ppt_x</p:attrName>
                                        </p:attrNameLst>
                                      </p:cBhvr>
                                      <p:tavLst>
                                        <p:tav tm="0">
                                          <p:val>
                                            <p:strVal val="1+#ppt_w/2"/>
                                          </p:val>
                                        </p:tav>
                                        <p:tav tm="100000">
                                          <p:val>
                                            <p:strVal val="#ppt_x"/>
                                          </p:val>
                                        </p:tav>
                                      </p:tavLst>
                                    </p:anim>
                                    <p:anim calcmode="lin" valueType="num">
                                      <p:cBhvr additive="base">
                                        <p:cTn id="66" dur="400" fill="hold"/>
                                        <p:tgtEl>
                                          <p:spTgt spid="68"/>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67"/>
                                        </p:tgtEl>
                                        <p:attrNameLst>
                                          <p:attrName>style.visibility</p:attrName>
                                        </p:attrNameLst>
                                      </p:cBhvr>
                                      <p:to>
                                        <p:strVal val="visible"/>
                                      </p:to>
                                    </p:set>
                                    <p:anim calcmode="lin" valueType="num">
                                      <p:cBhvr additive="base">
                                        <p:cTn id="69" dur="400" fill="hold"/>
                                        <p:tgtEl>
                                          <p:spTgt spid="67"/>
                                        </p:tgtEl>
                                        <p:attrNameLst>
                                          <p:attrName>ppt_x</p:attrName>
                                        </p:attrNameLst>
                                      </p:cBhvr>
                                      <p:tavLst>
                                        <p:tav tm="0">
                                          <p:val>
                                            <p:strVal val="1+#ppt_w/2"/>
                                          </p:val>
                                        </p:tav>
                                        <p:tav tm="100000">
                                          <p:val>
                                            <p:strVal val="#ppt_x"/>
                                          </p:val>
                                        </p:tav>
                                      </p:tavLst>
                                    </p:anim>
                                    <p:anim calcmode="lin" valueType="num">
                                      <p:cBhvr additive="base">
                                        <p:cTn id="70" dur="400" fill="hold"/>
                                        <p:tgtEl>
                                          <p:spTgt spid="67"/>
                                        </p:tgtEl>
                                        <p:attrNameLst>
                                          <p:attrName>ppt_y</p:attrName>
                                        </p:attrNameLst>
                                      </p:cBhvr>
                                      <p:tavLst>
                                        <p:tav tm="0">
                                          <p:val>
                                            <p:strVal val="#ppt_y"/>
                                          </p:val>
                                        </p:tav>
                                        <p:tav tm="100000">
                                          <p:val>
                                            <p:strVal val="#ppt_y"/>
                                          </p:val>
                                        </p:tav>
                                      </p:tavLst>
                                    </p:anim>
                                  </p:childTnLst>
                                </p:cTn>
                              </p:par>
                            </p:childTnLst>
                          </p:cTn>
                        </p:par>
                        <p:par>
                          <p:cTn id="71" fill="hold">
                            <p:stCondLst>
                              <p:cond delay="5100"/>
                            </p:stCondLst>
                            <p:childTnLst>
                              <p:par>
                                <p:cTn id="72" presetID="12" presetClass="entr" presetSubtype="4" fill="hold" grpId="0" nodeType="afterEffect">
                                  <p:stCondLst>
                                    <p:cond delay="0"/>
                                  </p:stCondLst>
                                  <p:childTnLst>
                                    <p:set>
                                      <p:cBhvr>
                                        <p:cTn id="73" dur="1" fill="hold">
                                          <p:stCondLst>
                                            <p:cond delay="0"/>
                                          </p:stCondLst>
                                        </p:cTn>
                                        <p:tgtEl>
                                          <p:spTgt spid="69"/>
                                        </p:tgtEl>
                                        <p:attrNameLst>
                                          <p:attrName>style.visibility</p:attrName>
                                        </p:attrNameLst>
                                      </p:cBhvr>
                                      <p:to>
                                        <p:strVal val="visible"/>
                                      </p:to>
                                    </p:set>
                                    <p:animEffect transition="in" filter="slide(fromBottom)">
                                      <p:cBhvr>
                                        <p:cTn id="74" dur="500"/>
                                        <p:tgtEl>
                                          <p:spTgt spid="69"/>
                                        </p:tgtEl>
                                      </p:cBhvr>
                                    </p:animEffect>
                                  </p:childTnLst>
                                </p:cTn>
                              </p:par>
                            </p:childTnLst>
                          </p:cTn>
                        </p:par>
                        <p:par>
                          <p:cTn id="75" fill="hold">
                            <p:stCondLst>
                              <p:cond delay="5600"/>
                            </p:stCondLst>
                            <p:childTnLst>
                              <p:par>
                                <p:cTn id="76" presetID="2" presetClass="entr" presetSubtype="2" fill="hold" grpId="0" nodeType="afterEffect">
                                  <p:stCondLst>
                                    <p:cond delay="0"/>
                                  </p:stCondLst>
                                  <p:childTnLst>
                                    <p:set>
                                      <p:cBhvr>
                                        <p:cTn id="77" dur="1" fill="hold">
                                          <p:stCondLst>
                                            <p:cond delay="0"/>
                                          </p:stCondLst>
                                        </p:cTn>
                                        <p:tgtEl>
                                          <p:spTgt spid="71"/>
                                        </p:tgtEl>
                                        <p:attrNameLst>
                                          <p:attrName>style.visibility</p:attrName>
                                        </p:attrNameLst>
                                      </p:cBhvr>
                                      <p:to>
                                        <p:strVal val="visible"/>
                                      </p:to>
                                    </p:set>
                                    <p:anim calcmode="lin" valueType="num">
                                      <p:cBhvr additive="base">
                                        <p:cTn id="78" dur="400" fill="hold"/>
                                        <p:tgtEl>
                                          <p:spTgt spid="71"/>
                                        </p:tgtEl>
                                        <p:attrNameLst>
                                          <p:attrName>ppt_x</p:attrName>
                                        </p:attrNameLst>
                                      </p:cBhvr>
                                      <p:tavLst>
                                        <p:tav tm="0">
                                          <p:val>
                                            <p:strVal val="1+#ppt_w/2"/>
                                          </p:val>
                                        </p:tav>
                                        <p:tav tm="100000">
                                          <p:val>
                                            <p:strVal val="#ppt_x"/>
                                          </p:val>
                                        </p:tav>
                                      </p:tavLst>
                                    </p:anim>
                                    <p:anim calcmode="lin" valueType="num">
                                      <p:cBhvr additive="base">
                                        <p:cTn id="79" dur="400" fill="hold"/>
                                        <p:tgtEl>
                                          <p:spTgt spid="71"/>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70"/>
                                        </p:tgtEl>
                                        <p:attrNameLst>
                                          <p:attrName>style.visibility</p:attrName>
                                        </p:attrNameLst>
                                      </p:cBhvr>
                                      <p:to>
                                        <p:strVal val="visible"/>
                                      </p:to>
                                    </p:set>
                                    <p:anim calcmode="lin" valueType="num">
                                      <p:cBhvr additive="base">
                                        <p:cTn id="82" dur="400" fill="hold"/>
                                        <p:tgtEl>
                                          <p:spTgt spid="70"/>
                                        </p:tgtEl>
                                        <p:attrNameLst>
                                          <p:attrName>ppt_x</p:attrName>
                                        </p:attrNameLst>
                                      </p:cBhvr>
                                      <p:tavLst>
                                        <p:tav tm="0">
                                          <p:val>
                                            <p:strVal val="1+#ppt_w/2"/>
                                          </p:val>
                                        </p:tav>
                                        <p:tav tm="100000">
                                          <p:val>
                                            <p:strVal val="#ppt_x"/>
                                          </p:val>
                                        </p:tav>
                                      </p:tavLst>
                                    </p:anim>
                                    <p:anim calcmode="lin" valueType="num">
                                      <p:cBhvr additive="base">
                                        <p:cTn id="83" dur="400" fill="hold"/>
                                        <p:tgtEl>
                                          <p:spTgt spid="70"/>
                                        </p:tgtEl>
                                        <p:attrNameLst>
                                          <p:attrName>ppt_y</p:attrName>
                                        </p:attrNameLst>
                                      </p:cBhvr>
                                      <p:tavLst>
                                        <p:tav tm="0">
                                          <p:val>
                                            <p:strVal val="#ppt_y"/>
                                          </p:val>
                                        </p:tav>
                                        <p:tav tm="100000">
                                          <p:val>
                                            <p:strVal val="#ppt_y"/>
                                          </p:val>
                                        </p:tav>
                                      </p:tavLst>
                                    </p:anim>
                                  </p:childTnLst>
                                </p:cTn>
                              </p:par>
                              <p:par>
                                <p:cTn id="84" presetID="9" presetClass="entr" presetSubtype="0" fill="hold" nodeType="with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dissolve">
                                      <p:cBhvr>
                                        <p:cTn id="86"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41" grpId="0"/>
      <p:bldP spid="42" grpId="0"/>
      <p:bldP spid="54" grpId="0"/>
      <p:bldP spid="55" grpId="0"/>
      <p:bldP spid="56" grpId="0"/>
      <p:bldP spid="63" grpId="0"/>
      <p:bldP spid="64" grpId="0"/>
      <p:bldP spid="65" grpId="0"/>
      <p:bldP spid="66" grpId="0"/>
      <p:bldP spid="67" grpId="0"/>
      <p:bldP spid="68" grpId="0"/>
      <p:bldP spid="69" grpId="0"/>
      <p:bldP spid="70" grpId="0"/>
      <p:bldP spid="7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11524" y="2405475"/>
            <a:ext cx="8748972" cy="4011857"/>
            <a:chOff x="1248207" y="1074501"/>
            <a:chExt cx="5407191" cy="4756567"/>
          </a:xfrm>
          <a:noFill/>
          <a:effectLst/>
          <a:scene3d>
            <a:camera prst="perspectiveRelaxedModerately"/>
            <a:lightRig rig="threePt" dir="t"/>
          </a:scene3d>
        </p:grpSpPr>
        <p:sp>
          <p:nvSpPr>
            <p:cNvPr id="3" name="Freeform 3"/>
            <p:cNvSpPr>
              <a:spLocks/>
            </p:cNvSpPr>
            <p:nvPr/>
          </p:nvSpPr>
          <p:spPr bwMode="invGray">
            <a:xfrm>
              <a:off x="4396680" y="5556888"/>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4" name="Freeform 4"/>
            <p:cNvSpPr>
              <a:spLocks/>
            </p:cNvSpPr>
            <p:nvPr/>
          </p:nvSpPr>
          <p:spPr bwMode="invGray">
            <a:xfrm>
              <a:off x="5469992" y="1074501"/>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5" name="Freeform 5"/>
            <p:cNvSpPr>
              <a:spLocks/>
            </p:cNvSpPr>
            <p:nvPr/>
          </p:nvSpPr>
          <p:spPr bwMode="invGray">
            <a:xfrm>
              <a:off x="5583488" y="1995624"/>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6" name="Freeform 6"/>
            <p:cNvSpPr>
              <a:spLocks/>
            </p:cNvSpPr>
            <p:nvPr/>
          </p:nvSpPr>
          <p:spPr bwMode="gray">
            <a:xfrm>
              <a:off x="5395728" y="2376088"/>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7" name="Freeform 7"/>
            <p:cNvSpPr>
              <a:spLocks/>
            </p:cNvSpPr>
            <p:nvPr/>
          </p:nvSpPr>
          <p:spPr bwMode="gray">
            <a:xfrm>
              <a:off x="4912318" y="2528581"/>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8" name="Freeform 8"/>
            <p:cNvSpPr>
              <a:spLocks/>
            </p:cNvSpPr>
            <p:nvPr/>
          </p:nvSpPr>
          <p:spPr bwMode="gray">
            <a:xfrm>
              <a:off x="5084664" y="2761172"/>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9" name="Freeform 9"/>
            <p:cNvSpPr>
              <a:spLocks/>
            </p:cNvSpPr>
            <p:nvPr/>
          </p:nvSpPr>
          <p:spPr bwMode="gray">
            <a:xfrm>
              <a:off x="5206568" y="2868996"/>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0" name="Freeform 10"/>
            <p:cNvSpPr>
              <a:spLocks/>
            </p:cNvSpPr>
            <p:nvPr/>
          </p:nvSpPr>
          <p:spPr bwMode="gray">
            <a:xfrm>
              <a:off x="5206568" y="2882859"/>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1" name="Freeform 11"/>
            <p:cNvSpPr>
              <a:spLocks/>
            </p:cNvSpPr>
            <p:nvPr/>
          </p:nvSpPr>
          <p:spPr bwMode="gray">
            <a:xfrm>
              <a:off x="5072054" y="3129313"/>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2" name="Freeform 12"/>
            <p:cNvSpPr>
              <a:spLocks/>
            </p:cNvSpPr>
            <p:nvPr/>
          </p:nvSpPr>
          <p:spPr bwMode="gray">
            <a:xfrm>
              <a:off x="5221981" y="3525180"/>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3" name="Freeform 13"/>
            <p:cNvSpPr>
              <a:spLocks/>
            </p:cNvSpPr>
            <p:nvPr/>
          </p:nvSpPr>
          <p:spPr bwMode="invGray">
            <a:xfrm>
              <a:off x="5719403" y="3962637"/>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4" name="Freeform 14"/>
            <p:cNvSpPr>
              <a:spLocks/>
            </p:cNvSpPr>
            <p:nvPr/>
          </p:nvSpPr>
          <p:spPr bwMode="gray">
            <a:xfrm>
              <a:off x="5450375" y="4028871"/>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5" name="Freeform 15"/>
            <p:cNvSpPr>
              <a:spLocks/>
            </p:cNvSpPr>
            <p:nvPr/>
          </p:nvSpPr>
          <p:spPr bwMode="gray">
            <a:xfrm>
              <a:off x="5247202" y="4426279"/>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6" name="Freeform 16"/>
            <p:cNvSpPr>
              <a:spLocks/>
            </p:cNvSpPr>
            <p:nvPr/>
          </p:nvSpPr>
          <p:spPr bwMode="gray">
            <a:xfrm>
              <a:off x="4546608" y="4822146"/>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7" name="Freeform 17"/>
            <p:cNvSpPr>
              <a:spLocks/>
            </p:cNvSpPr>
            <p:nvPr/>
          </p:nvSpPr>
          <p:spPr bwMode="gray">
            <a:xfrm>
              <a:off x="3980527" y="4698919"/>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 name="Freeform 18"/>
            <p:cNvSpPr>
              <a:spLocks/>
            </p:cNvSpPr>
            <p:nvPr/>
          </p:nvSpPr>
          <p:spPr bwMode="invGray">
            <a:xfrm>
              <a:off x="3900659" y="4330778"/>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 name="Freeform 19"/>
            <p:cNvSpPr>
              <a:spLocks/>
            </p:cNvSpPr>
            <p:nvPr/>
          </p:nvSpPr>
          <p:spPr bwMode="invGray">
            <a:xfrm>
              <a:off x="3198663" y="4289189"/>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 name="Freeform 20"/>
            <p:cNvSpPr>
              <a:spLocks/>
            </p:cNvSpPr>
            <p:nvPr/>
          </p:nvSpPr>
          <p:spPr bwMode="invGray">
            <a:xfrm>
              <a:off x="1409344" y="3072321"/>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 name="Freeform 21"/>
            <p:cNvSpPr>
              <a:spLocks/>
            </p:cNvSpPr>
            <p:nvPr/>
          </p:nvSpPr>
          <p:spPr bwMode="gray">
            <a:xfrm>
              <a:off x="3323369" y="3620681"/>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2" name="Freeform 22"/>
            <p:cNvSpPr>
              <a:spLocks/>
            </p:cNvSpPr>
            <p:nvPr/>
          </p:nvSpPr>
          <p:spPr bwMode="invGray">
            <a:xfrm>
              <a:off x="2582140" y="2868996"/>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3" name="Freeform 23"/>
            <p:cNvSpPr>
              <a:spLocks/>
            </p:cNvSpPr>
            <p:nvPr/>
          </p:nvSpPr>
          <p:spPr bwMode="gray">
            <a:xfrm>
              <a:off x="4978174" y="4206010"/>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4" name="Freeform 24"/>
            <p:cNvSpPr>
              <a:spLocks/>
            </p:cNvSpPr>
            <p:nvPr/>
          </p:nvSpPr>
          <p:spPr bwMode="gray">
            <a:xfrm>
              <a:off x="4465339" y="4206010"/>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5" name="Freeform 25"/>
            <p:cNvSpPr>
              <a:spLocks/>
            </p:cNvSpPr>
            <p:nvPr/>
          </p:nvSpPr>
          <p:spPr bwMode="gray">
            <a:xfrm>
              <a:off x="4413495" y="3799361"/>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6" name="Freeform 26"/>
            <p:cNvSpPr>
              <a:spLocks/>
            </p:cNvSpPr>
            <p:nvPr/>
          </p:nvSpPr>
          <p:spPr bwMode="gray">
            <a:xfrm>
              <a:off x="5072054" y="3606818"/>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7" name="Freeform 27"/>
            <p:cNvSpPr>
              <a:spLocks/>
            </p:cNvSpPr>
            <p:nvPr/>
          </p:nvSpPr>
          <p:spPr bwMode="gray">
            <a:xfrm>
              <a:off x="4615266" y="3401953"/>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8" name="Freeform 28"/>
            <p:cNvSpPr>
              <a:spLocks/>
            </p:cNvSpPr>
            <p:nvPr/>
          </p:nvSpPr>
          <p:spPr bwMode="invGray">
            <a:xfrm>
              <a:off x="4602655" y="2842810"/>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9" name="Freeform 29"/>
            <p:cNvSpPr>
              <a:spLocks/>
            </p:cNvSpPr>
            <p:nvPr/>
          </p:nvSpPr>
          <p:spPr bwMode="gray">
            <a:xfrm>
              <a:off x="4157077" y="2978360"/>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0" name="Freeform 30"/>
            <p:cNvSpPr>
              <a:spLocks/>
            </p:cNvSpPr>
            <p:nvPr/>
          </p:nvSpPr>
          <p:spPr bwMode="invGray">
            <a:xfrm>
              <a:off x="4056191" y="2992223"/>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1" name="Freeform 31"/>
            <p:cNvSpPr>
              <a:spLocks/>
            </p:cNvSpPr>
            <p:nvPr/>
          </p:nvSpPr>
          <p:spPr bwMode="invGray">
            <a:xfrm>
              <a:off x="2998293" y="2460806"/>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2" name="Freeform 32"/>
            <p:cNvSpPr>
              <a:spLocks/>
            </p:cNvSpPr>
            <p:nvPr/>
          </p:nvSpPr>
          <p:spPr bwMode="invGray">
            <a:xfrm>
              <a:off x="3456482" y="1136115"/>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3" name="Freeform 33"/>
            <p:cNvSpPr>
              <a:spLocks/>
            </p:cNvSpPr>
            <p:nvPr/>
          </p:nvSpPr>
          <p:spPr bwMode="invGray">
            <a:xfrm>
              <a:off x="1248207" y="1491933"/>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4" name="Freeform 34"/>
            <p:cNvSpPr>
              <a:spLocks/>
            </p:cNvSpPr>
            <p:nvPr/>
          </p:nvSpPr>
          <p:spPr bwMode="invGray">
            <a:xfrm>
              <a:off x="5706793" y="4726645"/>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28575">
              <a:solidFill>
                <a:schemeClr val="tx1">
                  <a:lumMod val="75000"/>
                  <a:lumOff val="2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grpSp>
      <p:sp>
        <p:nvSpPr>
          <p:cNvPr id="36" name="文本框 35"/>
          <p:cNvSpPr txBox="1"/>
          <p:nvPr/>
        </p:nvSpPr>
        <p:spPr>
          <a:xfrm>
            <a:off x="5057896" y="551381"/>
            <a:ext cx="2076209" cy="646331"/>
          </a:xfrm>
          <a:prstGeom prst="rect">
            <a:avLst/>
          </a:prstGeom>
          <a:noFill/>
        </p:spPr>
        <p:txBody>
          <a:bodyPr wrap="none" rtlCol="0">
            <a:spAutoFit/>
          </a:bodyPr>
          <a:lstStyle/>
          <a:p>
            <a:pPr algn="ctr"/>
            <a:r>
              <a:rPr lang="zh-CN" altLang="en-US" sz="3600" b="1" dirty="0" smtClean="0">
                <a:solidFill>
                  <a:schemeClr val="tx1">
                    <a:lumMod val="75000"/>
                    <a:lumOff val="25000"/>
                  </a:schemeClr>
                </a:solidFill>
                <a:latin typeface="雅痞-简" pitchFamily="2" charset="-122"/>
                <a:ea typeface="雅痞-简" pitchFamily="2" charset="-122"/>
              </a:rPr>
              <a:t>业务分布</a:t>
            </a:r>
            <a:endParaRPr lang="zh-CN" altLang="en-US" sz="3600" b="1" dirty="0">
              <a:solidFill>
                <a:schemeClr val="tx1">
                  <a:lumMod val="75000"/>
                  <a:lumOff val="25000"/>
                </a:schemeClr>
              </a:solidFill>
              <a:latin typeface="雅痞-简" pitchFamily="2" charset="-122"/>
              <a:ea typeface="雅痞-简" pitchFamily="2" charset="-122"/>
            </a:endParaRPr>
          </a:p>
        </p:txBody>
      </p:sp>
      <p:sp>
        <p:nvSpPr>
          <p:cNvPr id="37" name="矩形 47"/>
          <p:cNvSpPr>
            <a:spLocks noChangeArrowheads="1"/>
          </p:cNvSpPr>
          <p:nvPr/>
        </p:nvSpPr>
        <p:spPr bwMode="auto">
          <a:xfrm>
            <a:off x="1057972" y="1304764"/>
            <a:ext cx="1007605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在此录入上述图表的综合描述说明，在此录入上述图表的综合描述说明，在此录入上述图表的描述说明。在此录入上述图表的综合描述说明，在此录入上述图表的综合描述说明，在此录入上述图表的描述说明。</a:t>
            </a:r>
          </a:p>
        </p:txBody>
      </p:sp>
      <p:pic>
        <p:nvPicPr>
          <p:cNvPr id="66" name="图片 65"/>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132692" y="2507224"/>
            <a:ext cx="2274873" cy="4666192"/>
          </a:xfrm>
          <a:prstGeom prst="rect">
            <a:avLst/>
          </a:prstGeom>
        </p:spPr>
      </p:pic>
      <p:pic>
        <p:nvPicPr>
          <p:cNvPr id="67" name="图片 66"/>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10092444" y="2553784"/>
            <a:ext cx="1812157" cy="4619632"/>
          </a:xfrm>
          <a:prstGeom prst="rect">
            <a:avLst/>
          </a:prstGeom>
        </p:spPr>
      </p:pic>
      <p:sp>
        <p:nvSpPr>
          <p:cNvPr id="73" name="泪滴形 72"/>
          <p:cNvSpPr/>
          <p:nvPr/>
        </p:nvSpPr>
        <p:spPr>
          <a:xfrm rot="8100000">
            <a:off x="6199984" y="4123169"/>
            <a:ext cx="555280" cy="555280"/>
          </a:xfrm>
          <a:prstGeom prst="teardrop">
            <a:avLst>
              <a:gd name="adj" fmla="val 142651"/>
            </a:avLst>
          </a:prstGeom>
          <a:pattFill prst="wdUpDiag">
            <a:fgClr>
              <a:schemeClr val="bg1"/>
            </a:fgClr>
            <a:bgClr>
              <a:schemeClr val="accent1"/>
            </a:bgClr>
          </a:pattFill>
          <a:ln w="22225">
            <a:noFill/>
            <a:prstDash val="solid"/>
            <a:round/>
            <a:headEnd/>
            <a:tailEnd/>
          </a:ln>
          <a:effectLst>
            <a:outerShdw blurRad="88900" dist="101600" dir="5400000" sx="90000" sy="-19000" rotWithShape="0">
              <a:prstClr val="black">
                <a:alpha val="45000"/>
              </a:prstClr>
            </a:outerShdw>
          </a:effectLst>
        </p:spPr>
        <p:txBody>
          <a:bodyPr/>
          <a:lstStyle/>
          <a:p>
            <a:pPr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75" name="泪滴形 74"/>
          <p:cNvSpPr/>
          <p:nvPr/>
        </p:nvSpPr>
        <p:spPr>
          <a:xfrm rot="8100000">
            <a:off x="7881215" y="2859927"/>
            <a:ext cx="555280" cy="555280"/>
          </a:xfrm>
          <a:prstGeom prst="teardrop">
            <a:avLst>
              <a:gd name="adj" fmla="val 142651"/>
            </a:avLst>
          </a:prstGeom>
          <a:pattFill prst="wdUpDiag">
            <a:fgClr>
              <a:schemeClr val="bg1"/>
            </a:fgClr>
            <a:bgClr>
              <a:srgbClr val="C00000"/>
            </a:bgClr>
          </a:pattFill>
          <a:ln w="22225">
            <a:noFill/>
            <a:prstDash val="solid"/>
            <a:round/>
            <a:headEnd/>
            <a:tailEnd/>
          </a:ln>
          <a:effectLst>
            <a:outerShdw blurRad="88900" dist="101600" dir="5400000" sx="90000" sy="-19000" rotWithShape="0">
              <a:prstClr val="black">
                <a:alpha val="45000"/>
              </a:prstClr>
            </a:outerShdw>
          </a:effectLst>
        </p:spPr>
        <p:txBody>
          <a:bodyPr/>
          <a:lstStyle/>
          <a:p>
            <a:pPr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76" name="泪滴形 75"/>
          <p:cNvSpPr/>
          <p:nvPr/>
        </p:nvSpPr>
        <p:spPr>
          <a:xfrm rot="8100000">
            <a:off x="8666077" y="3852792"/>
            <a:ext cx="555280" cy="555280"/>
          </a:xfrm>
          <a:prstGeom prst="teardrop">
            <a:avLst>
              <a:gd name="adj" fmla="val 142651"/>
            </a:avLst>
          </a:prstGeom>
          <a:pattFill prst="wdUpDiag">
            <a:fgClr>
              <a:schemeClr val="bg1"/>
            </a:fgClr>
            <a:bgClr>
              <a:schemeClr val="accent4"/>
            </a:bgClr>
          </a:pattFill>
          <a:ln w="22225">
            <a:noFill/>
            <a:prstDash val="solid"/>
            <a:round/>
            <a:headEnd/>
            <a:tailEnd/>
          </a:ln>
          <a:effectLst>
            <a:outerShdw blurRad="88900" dist="101600" dir="5400000" sx="90000" sy="-19000" rotWithShape="0">
              <a:prstClr val="black">
                <a:alpha val="45000"/>
              </a:prstClr>
            </a:outerShdw>
          </a:effectLst>
        </p:spPr>
        <p:txBody>
          <a:bodyPr/>
          <a:lstStyle/>
          <a:p>
            <a:pPr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77" name="泪滴形 76"/>
          <p:cNvSpPr/>
          <p:nvPr/>
        </p:nvSpPr>
        <p:spPr>
          <a:xfrm rot="8100000">
            <a:off x="7334413" y="4558245"/>
            <a:ext cx="555280" cy="555280"/>
          </a:xfrm>
          <a:prstGeom prst="teardrop">
            <a:avLst>
              <a:gd name="adj" fmla="val 142651"/>
            </a:avLst>
          </a:prstGeom>
          <a:pattFill prst="wdUpDiag">
            <a:fgClr>
              <a:schemeClr val="bg1"/>
            </a:fgClr>
            <a:bgClr>
              <a:schemeClr val="accent3"/>
            </a:bgClr>
          </a:pattFill>
          <a:ln w="22225">
            <a:noFill/>
            <a:prstDash val="solid"/>
            <a:round/>
            <a:headEnd/>
            <a:tailEnd/>
          </a:ln>
          <a:effectLst>
            <a:outerShdw blurRad="88900" dist="101600" dir="5400000" sx="90000" sy="-19000" rotWithShape="0">
              <a:prstClr val="black">
                <a:alpha val="45000"/>
              </a:prstClr>
            </a:outerShdw>
          </a:effectLst>
        </p:spPr>
        <p:txBody>
          <a:bodyPr/>
          <a:lstStyle/>
          <a:p>
            <a:pPr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78" name="泪滴形 77"/>
          <p:cNvSpPr/>
          <p:nvPr/>
        </p:nvSpPr>
        <p:spPr>
          <a:xfrm rot="8100000">
            <a:off x="5166910" y="4205485"/>
            <a:ext cx="555280" cy="555280"/>
          </a:xfrm>
          <a:prstGeom prst="teardrop">
            <a:avLst>
              <a:gd name="adj" fmla="val 142651"/>
            </a:avLst>
          </a:prstGeom>
          <a:pattFill prst="wdUpDiag">
            <a:fgClr>
              <a:schemeClr val="bg1"/>
            </a:fgClr>
            <a:bgClr>
              <a:schemeClr val="accent2"/>
            </a:bgClr>
          </a:pattFill>
          <a:ln w="22225">
            <a:noFill/>
            <a:prstDash val="solid"/>
            <a:round/>
            <a:headEnd/>
            <a:tailEnd/>
          </a:ln>
          <a:effectLst>
            <a:outerShdw blurRad="88900" dist="101600" dir="5400000" sx="90000" sy="-19000" rotWithShape="0">
              <a:prstClr val="black">
                <a:alpha val="45000"/>
              </a:prstClr>
            </a:outerShdw>
          </a:effectLst>
        </p:spPr>
        <p:txBody>
          <a:bodyPr/>
          <a:lstStyle/>
          <a:p>
            <a:pPr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789959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52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52000">
                                          <p:cBhvr additive="base">
                                            <p:cTn id="7" dur="500" fill="hold"/>
                                            <p:tgtEl>
                                              <p:spTgt spid="36"/>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fade">
                                          <p:cBhvr>
                                            <p:cTn id="12" dur="500"/>
                                            <p:tgtEl>
                                              <p:spTgt spid="66"/>
                                            </p:tgtEl>
                                          </p:cBhvr>
                                        </p:animEffect>
                                      </p:childTnLst>
                                    </p:cTn>
                                  </p:par>
                                  <p:par>
                                    <p:cTn id="13" presetID="63" presetClass="path" presetSubtype="0" accel="50000" decel="50000" fill="hold" nodeType="withEffect">
                                      <p:stCondLst>
                                        <p:cond delay="0"/>
                                      </p:stCondLst>
                                      <p:childTnLst>
                                        <p:animMotion origin="layout" path="M -4.16667E-6 2.96296E-6 L 0.25 2.96296E-6 " pathEditMode="relative" rAng="0" ptsTypes="AA">
                                          <p:cBhvr>
                                            <p:cTn id="14" dur="2000" spd="-100000" fill="hold"/>
                                            <p:tgtEl>
                                              <p:spTgt spid="66"/>
                                            </p:tgtEl>
                                            <p:attrNameLst>
                                              <p:attrName>ppt_x</p:attrName>
                                              <p:attrName>ppt_y</p:attrName>
                                            </p:attrNameLst>
                                          </p:cBhvr>
                                          <p:rCtr x="12500" y="0"/>
                                        </p:animMotion>
                                      </p:childTnLst>
                                    </p:cTn>
                                  </p:par>
                                  <p:par>
                                    <p:cTn id="15" presetID="10" presetClass="entr" presetSubtype="0"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childTnLst>
                                    </p:cTn>
                                  </p:par>
                                  <p:par>
                                    <p:cTn id="18" presetID="63" presetClass="path" presetSubtype="0" accel="50000" decel="50000" fill="hold" nodeType="withEffect">
                                      <p:stCondLst>
                                        <p:cond delay="0"/>
                                      </p:stCondLst>
                                      <p:childTnLst>
                                        <p:animMotion origin="layout" path="M -2.5E-6 7.40741E-7 L -0.2862 -0.00324 " pathEditMode="relative" rAng="0" ptsTypes="AA">
                                          <p:cBhvr>
                                            <p:cTn id="19" dur="2000" spd="-100000" fill="hold"/>
                                            <p:tgtEl>
                                              <p:spTgt spid="67"/>
                                            </p:tgtEl>
                                            <p:attrNameLst>
                                              <p:attrName>ppt_x</p:attrName>
                                              <p:attrName>ppt_y</p:attrName>
                                            </p:attrNameLst>
                                          </p:cBhvr>
                                          <p:rCtr x="-14310" y="-162"/>
                                        </p:animMotion>
                                      </p:childTnLst>
                                    </p:cTn>
                                  </p:par>
                                  <p:par>
                                    <p:cTn id="20" presetID="16" presetClass="entr" presetSubtype="37" fill="hold" nodeType="withEffect">
                                      <p:stCondLst>
                                        <p:cond delay="250"/>
                                      </p:stCondLst>
                                      <p:childTnLst>
                                        <p:set>
                                          <p:cBhvr>
                                            <p:cTn id="21" dur="1" fill="hold">
                                              <p:stCondLst>
                                                <p:cond delay="0"/>
                                              </p:stCondLst>
                                            </p:cTn>
                                            <p:tgtEl>
                                              <p:spTgt spid="2"/>
                                            </p:tgtEl>
                                            <p:attrNameLst>
                                              <p:attrName>style.visibility</p:attrName>
                                            </p:attrNameLst>
                                          </p:cBhvr>
                                          <p:to>
                                            <p:strVal val="visible"/>
                                          </p:to>
                                        </p:set>
                                        <p:animEffect transition="in" filter="barn(outVertical)">
                                          <p:cBhvr>
                                            <p:cTn id="22" dur="1250"/>
                                            <p:tgtEl>
                                              <p:spTgt spid="2"/>
                                            </p:tgtEl>
                                          </p:cBhvr>
                                        </p:animEffect>
                                      </p:childTnLst>
                                    </p:cTn>
                                  </p:par>
                                  <p:par>
                                    <p:cTn id="23" presetID="42" presetClass="entr" presetSubtype="0" fill="hold" grpId="0" nodeType="withEffect">
                                      <p:stCondLst>
                                        <p:cond delay="125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1000"/>
                                            <p:tgtEl>
                                              <p:spTgt spid="73"/>
                                            </p:tgtEl>
                                          </p:cBhvr>
                                        </p:animEffect>
                                        <p:anim calcmode="lin" valueType="num">
                                          <p:cBhvr>
                                            <p:cTn id="26" dur="1000" fill="hold"/>
                                            <p:tgtEl>
                                              <p:spTgt spid="73"/>
                                            </p:tgtEl>
                                            <p:attrNameLst>
                                              <p:attrName>ppt_x</p:attrName>
                                            </p:attrNameLst>
                                          </p:cBhvr>
                                          <p:tavLst>
                                            <p:tav tm="0">
                                              <p:val>
                                                <p:strVal val="#ppt_x"/>
                                              </p:val>
                                            </p:tav>
                                            <p:tav tm="100000">
                                              <p:val>
                                                <p:strVal val="#ppt_x"/>
                                              </p:val>
                                            </p:tav>
                                          </p:tavLst>
                                        </p:anim>
                                        <p:anim calcmode="lin" valueType="num">
                                          <p:cBhvr>
                                            <p:cTn id="27" dur="1000" fill="hold"/>
                                            <p:tgtEl>
                                              <p:spTgt spid="7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25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1000"/>
                                            <p:tgtEl>
                                              <p:spTgt spid="75"/>
                                            </p:tgtEl>
                                          </p:cBhvr>
                                        </p:animEffect>
                                        <p:anim calcmode="lin" valueType="num">
                                          <p:cBhvr>
                                            <p:cTn id="31" dur="1000" fill="hold"/>
                                            <p:tgtEl>
                                              <p:spTgt spid="75"/>
                                            </p:tgtEl>
                                            <p:attrNameLst>
                                              <p:attrName>ppt_x</p:attrName>
                                            </p:attrNameLst>
                                          </p:cBhvr>
                                          <p:tavLst>
                                            <p:tav tm="0">
                                              <p:val>
                                                <p:strVal val="#ppt_x"/>
                                              </p:val>
                                            </p:tav>
                                            <p:tav tm="100000">
                                              <p:val>
                                                <p:strVal val="#ppt_x"/>
                                              </p:val>
                                            </p:tav>
                                          </p:tavLst>
                                        </p:anim>
                                        <p:anim calcmode="lin" valueType="num">
                                          <p:cBhvr>
                                            <p:cTn id="32" dur="1000" fill="hold"/>
                                            <p:tgtEl>
                                              <p:spTgt spid="7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250"/>
                                      </p:stCondLst>
                                      <p:childTnLst>
                                        <p:set>
                                          <p:cBhvr>
                                            <p:cTn id="34" dur="1" fill="hold">
                                              <p:stCondLst>
                                                <p:cond delay="0"/>
                                              </p:stCondLst>
                                            </p:cTn>
                                            <p:tgtEl>
                                              <p:spTgt spid="76"/>
                                            </p:tgtEl>
                                            <p:attrNameLst>
                                              <p:attrName>style.visibility</p:attrName>
                                            </p:attrNameLst>
                                          </p:cBhvr>
                                          <p:to>
                                            <p:strVal val="visible"/>
                                          </p:to>
                                        </p:set>
                                        <p:animEffect transition="in" filter="fade">
                                          <p:cBhvr>
                                            <p:cTn id="35" dur="1000"/>
                                            <p:tgtEl>
                                              <p:spTgt spid="76"/>
                                            </p:tgtEl>
                                          </p:cBhvr>
                                        </p:animEffect>
                                        <p:anim calcmode="lin" valueType="num">
                                          <p:cBhvr>
                                            <p:cTn id="36" dur="1000" fill="hold"/>
                                            <p:tgtEl>
                                              <p:spTgt spid="76"/>
                                            </p:tgtEl>
                                            <p:attrNameLst>
                                              <p:attrName>ppt_x</p:attrName>
                                            </p:attrNameLst>
                                          </p:cBhvr>
                                          <p:tavLst>
                                            <p:tav tm="0">
                                              <p:val>
                                                <p:strVal val="#ppt_x"/>
                                              </p:val>
                                            </p:tav>
                                            <p:tav tm="100000">
                                              <p:val>
                                                <p:strVal val="#ppt_x"/>
                                              </p:val>
                                            </p:tav>
                                          </p:tavLst>
                                        </p:anim>
                                        <p:anim calcmode="lin" valueType="num">
                                          <p:cBhvr>
                                            <p:cTn id="37" dur="1000" fill="hold"/>
                                            <p:tgtEl>
                                              <p:spTgt spid="7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125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1000"/>
                                            <p:tgtEl>
                                              <p:spTgt spid="77"/>
                                            </p:tgtEl>
                                          </p:cBhvr>
                                        </p:animEffect>
                                        <p:anim calcmode="lin" valueType="num">
                                          <p:cBhvr>
                                            <p:cTn id="41" dur="1000" fill="hold"/>
                                            <p:tgtEl>
                                              <p:spTgt spid="77"/>
                                            </p:tgtEl>
                                            <p:attrNameLst>
                                              <p:attrName>ppt_x</p:attrName>
                                            </p:attrNameLst>
                                          </p:cBhvr>
                                          <p:tavLst>
                                            <p:tav tm="0">
                                              <p:val>
                                                <p:strVal val="#ppt_x"/>
                                              </p:val>
                                            </p:tav>
                                            <p:tav tm="100000">
                                              <p:val>
                                                <p:strVal val="#ppt_x"/>
                                              </p:val>
                                            </p:tav>
                                          </p:tavLst>
                                        </p:anim>
                                        <p:anim calcmode="lin" valueType="num">
                                          <p:cBhvr>
                                            <p:cTn id="42" dur="1000" fill="hold"/>
                                            <p:tgtEl>
                                              <p:spTgt spid="7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1250"/>
                                      </p:stCondLst>
                                      <p:childTnLst>
                                        <p:set>
                                          <p:cBhvr>
                                            <p:cTn id="44" dur="1" fill="hold">
                                              <p:stCondLst>
                                                <p:cond delay="0"/>
                                              </p:stCondLst>
                                            </p:cTn>
                                            <p:tgtEl>
                                              <p:spTgt spid="78"/>
                                            </p:tgtEl>
                                            <p:attrNameLst>
                                              <p:attrName>style.visibility</p:attrName>
                                            </p:attrNameLst>
                                          </p:cBhvr>
                                          <p:to>
                                            <p:strVal val="visible"/>
                                          </p:to>
                                        </p:set>
                                        <p:animEffect transition="in" filter="fade">
                                          <p:cBhvr>
                                            <p:cTn id="45" dur="1000"/>
                                            <p:tgtEl>
                                              <p:spTgt spid="78"/>
                                            </p:tgtEl>
                                          </p:cBhvr>
                                        </p:animEffect>
                                        <p:anim calcmode="lin" valueType="num">
                                          <p:cBhvr>
                                            <p:cTn id="46" dur="1000" fill="hold"/>
                                            <p:tgtEl>
                                              <p:spTgt spid="78"/>
                                            </p:tgtEl>
                                            <p:attrNameLst>
                                              <p:attrName>ppt_x</p:attrName>
                                            </p:attrNameLst>
                                          </p:cBhvr>
                                          <p:tavLst>
                                            <p:tav tm="0">
                                              <p:val>
                                                <p:strVal val="#ppt_x"/>
                                              </p:val>
                                            </p:tav>
                                            <p:tav tm="100000">
                                              <p:val>
                                                <p:strVal val="#ppt_x"/>
                                              </p:val>
                                            </p:tav>
                                          </p:tavLst>
                                        </p:anim>
                                        <p:anim calcmode="lin" valueType="num">
                                          <p:cBhvr>
                                            <p:cTn id="47" dur="1000" fill="hold"/>
                                            <p:tgtEl>
                                              <p:spTgt spid="78"/>
                                            </p:tgtEl>
                                            <p:attrNameLst>
                                              <p:attrName>ppt_y</p:attrName>
                                            </p:attrNameLst>
                                          </p:cBhvr>
                                          <p:tavLst>
                                            <p:tav tm="0">
                                              <p:val>
                                                <p:strVal val="#ppt_y+.1"/>
                                              </p:val>
                                            </p:tav>
                                            <p:tav tm="100000">
                                              <p:val>
                                                <p:strVal val="#ppt_y"/>
                                              </p:val>
                                            </p:tav>
                                          </p:tavLst>
                                        </p:anim>
                                      </p:childTnLst>
                                    </p:cTn>
                                  </p:par>
                                </p:childTnLst>
                              </p:cTn>
                            </p:par>
                            <p:par>
                              <p:cTn id="48" fill="hold">
                                <p:stCondLst>
                                  <p:cond delay="2750"/>
                                </p:stCondLst>
                                <p:childTnLst>
                                  <p:par>
                                    <p:cTn id="49" presetID="16" presetClass="entr" presetSubtype="37" fill="hold" grpId="0" nodeType="afterEffect">
                                      <p:stCondLst>
                                        <p:cond delay="100"/>
                                      </p:stCondLst>
                                      <p:childTnLst>
                                        <p:set>
                                          <p:cBhvr>
                                            <p:cTn id="50" dur="1" fill="hold">
                                              <p:stCondLst>
                                                <p:cond delay="0"/>
                                              </p:stCondLst>
                                            </p:cTn>
                                            <p:tgtEl>
                                              <p:spTgt spid="37"/>
                                            </p:tgtEl>
                                            <p:attrNameLst>
                                              <p:attrName>style.visibility</p:attrName>
                                            </p:attrNameLst>
                                          </p:cBhvr>
                                          <p:to>
                                            <p:strVal val="visible"/>
                                          </p:to>
                                        </p:set>
                                        <p:animEffect transition="in" filter="barn(outVertical)">
                                          <p:cBhvr>
                                            <p:cTn id="5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3" grpId="0" animBg="1"/>
          <p:bldP spid="75" grpId="0" animBg="1"/>
          <p:bldP spid="76" grpId="0" animBg="1"/>
          <p:bldP spid="77" grpId="0" animBg="1"/>
          <p:bldP spid="7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fade">
                                          <p:cBhvr>
                                            <p:cTn id="12" dur="500"/>
                                            <p:tgtEl>
                                              <p:spTgt spid="66"/>
                                            </p:tgtEl>
                                          </p:cBhvr>
                                        </p:animEffect>
                                      </p:childTnLst>
                                    </p:cTn>
                                  </p:par>
                                  <p:par>
                                    <p:cTn id="13" presetID="63" presetClass="path" presetSubtype="0" accel="50000" decel="50000" fill="hold" nodeType="withEffect">
                                      <p:stCondLst>
                                        <p:cond delay="0"/>
                                      </p:stCondLst>
                                      <p:childTnLst>
                                        <p:animMotion origin="layout" path="M -4.16667E-6 2.96296E-6 L 0.25 2.96296E-6 " pathEditMode="relative" rAng="0" ptsTypes="AA">
                                          <p:cBhvr>
                                            <p:cTn id="14" dur="2000" spd="-100000" fill="hold"/>
                                            <p:tgtEl>
                                              <p:spTgt spid="66"/>
                                            </p:tgtEl>
                                            <p:attrNameLst>
                                              <p:attrName>ppt_x</p:attrName>
                                              <p:attrName>ppt_y</p:attrName>
                                            </p:attrNameLst>
                                          </p:cBhvr>
                                          <p:rCtr x="12500" y="0"/>
                                        </p:animMotion>
                                      </p:childTnLst>
                                    </p:cTn>
                                  </p:par>
                                  <p:par>
                                    <p:cTn id="15" presetID="10" presetClass="entr" presetSubtype="0"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childTnLst>
                                    </p:cTn>
                                  </p:par>
                                  <p:par>
                                    <p:cTn id="18" presetID="63" presetClass="path" presetSubtype="0" accel="50000" decel="50000" fill="hold" nodeType="withEffect">
                                      <p:stCondLst>
                                        <p:cond delay="0"/>
                                      </p:stCondLst>
                                      <p:childTnLst>
                                        <p:animMotion origin="layout" path="M -2.5E-6 7.40741E-7 L -0.2862 -0.00324 " pathEditMode="relative" rAng="0" ptsTypes="AA">
                                          <p:cBhvr>
                                            <p:cTn id="19" dur="2000" spd="-100000" fill="hold"/>
                                            <p:tgtEl>
                                              <p:spTgt spid="67"/>
                                            </p:tgtEl>
                                            <p:attrNameLst>
                                              <p:attrName>ppt_x</p:attrName>
                                              <p:attrName>ppt_y</p:attrName>
                                            </p:attrNameLst>
                                          </p:cBhvr>
                                          <p:rCtr x="-14310" y="-162"/>
                                        </p:animMotion>
                                      </p:childTnLst>
                                    </p:cTn>
                                  </p:par>
                                  <p:par>
                                    <p:cTn id="20" presetID="16" presetClass="entr" presetSubtype="37" fill="hold" nodeType="withEffect">
                                      <p:stCondLst>
                                        <p:cond delay="250"/>
                                      </p:stCondLst>
                                      <p:childTnLst>
                                        <p:set>
                                          <p:cBhvr>
                                            <p:cTn id="21" dur="1" fill="hold">
                                              <p:stCondLst>
                                                <p:cond delay="0"/>
                                              </p:stCondLst>
                                            </p:cTn>
                                            <p:tgtEl>
                                              <p:spTgt spid="2"/>
                                            </p:tgtEl>
                                            <p:attrNameLst>
                                              <p:attrName>style.visibility</p:attrName>
                                            </p:attrNameLst>
                                          </p:cBhvr>
                                          <p:to>
                                            <p:strVal val="visible"/>
                                          </p:to>
                                        </p:set>
                                        <p:animEffect transition="in" filter="barn(outVertical)">
                                          <p:cBhvr>
                                            <p:cTn id="22" dur="1250"/>
                                            <p:tgtEl>
                                              <p:spTgt spid="2"/>
                                            </p:tgtEl>
                                          </p:cBhvr>
                                        </p:animEffect>
                                      </p:childTnLst>
                                    </p:cTn>
                                  </p:par>
                                  <p:par>
                                    <p:cTn id="23" presetID="42" presetClass="entr" presetSubtype="0" fill="hold" grpId="0" nodeType="withEffect">
                                      <p:stCondLst>
                                        <p:cond delay="125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1000"/>
                                            <p:tgtEl>
                                              <p:spTgt spid="73"/>
                                            </p:tgtEl>
                                          </p:cBhvr>
                                        </p:animEffect>
                                        <p:anim calcmode="lin" valueType="num">
                                          <p:cBhvr>
                                            <p:cTn id="26" dur="1000" fill="hold"/>
                                            <p:tgtEl>
                                              <p:spTgt spid="73"/>
                                            </p:tgtEl>
                                            <p:attrNameLst>
                                              <p:attrName>ppt_x</p:attrName>
                                            </p:attrNameLst>
                                          </p:cBhvr>
                                          <p:tavLst>
                                            <p:tav tm="0">
                                              <p:val>
                                                <p:strVal val="#ppt_x"/>
                                              </p:val>
                                            </p:tav>
                                            <p:tav tm="100000">
                                              <p:val>
                                                <p:strVal val="#ppt_x"/>
                                              </p:val>
                                            </p:tav>
                                          </p:tavLst>
                                        </p:anim>
                                        <p:anim calcmode="lin" valueType="num">
                                          <p:cBhvr>
                                            <p:cTn id="27" dur="1000" fill="hold"/>
                                            <p:tgtEl>
                                              <p:spTgt spid="7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25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1000"/>
                                            <p:tgtEl>
                                              <p:spTgt spid="75"/>
                                            </p:tgtEl>
                                          </p:cBhvr>
                                        </p:animEffect>
                                        <p:anim calcmode="lin" valueType="num">
                                          <p:cBhvr>
                                            <p:cTn id="31" dur="1000" fill="hold"/>
                                            <p:tgtEl>
                                              <p:spTgt spid="75"/>
                                            </p:tgtEl>
                                            <p:attrNameLst>
                                              <p:attrName>ppt_x</p:attrName>
                                            </p:attrNameLst>
                                          </p:cBhvr>
                                          <p:tavLst>
                                            <p:tav tm="0">
                                              <p:val>
                                                <p:strVal val="#ppt_x"/>
                                              </p:val>
                                            </p:tav>
                                            <p:tav tm="100000">
                                              <p:val>
                                                <p:strVal val="#ppt_x"/>
                                              </p:val>
                                            </p:tav>
                                          </p:tavLst>
                                        </p:anim>
                                        <p:anim calcmode="lin" valueType="num">
                                          <p:cBhvr>
                                            <p:cTn id="32" dur="1000" fill="hold"/>
                                            <p:tgtEl>
                                              <p:spTgt spid="7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250"/>
                                      </p:stCondLst>
                                      <p:childTnLst>
                                        <p:set>
                                          <p:cBhvr>
                                            <p:cTn id="34" dur="1" fill="hold">
                                              <p:stCondLst>
                                                <p:cond delay="0"/>
                                              </p:stCondLst>
                                            </p:cTn>
                                            <p:tgtEl>
                                              <p:spTgt spid="76"/>
                                            </p:tgtEl>
                                            <p:attrNameLst>
                                              <p:attrName>style.visibility</p:attrName>
                                            </p:attrNameLst>
                                          </p:cBhvr>
                                          <p:to>
                                            <p:strVal val="visible"/>
                                          </p:to>
                                        </p:set>
                                        <p:animEffect transition="in" filter="fade">
                                          <p:cBhvr>
                                            <p:cTn id="35" dur="1000"/>
                                            <p:tgtEl>
                                              <p:spTgt spid="76"/>
                                            </p:tgtEl>
                                          </p:cBhvr>
                                        </p:animEffect>
                                        <p:anim calcmode="lin" valueType="num">
                                          <p:cBhvr>
                                            <p:cTn id="36" dur="1000" fill="hold"/>
                                            <p:tgtEl>
                                              <p:spTgt spid="76"/>
                                            </p:tgtEl>
                                            <p:attrNameLst>
                                              <p:attrName>ppt_x</p:attrName>
                                            </p:attrNameLst>
                                          </p:cBhvr>
                                          <p:tavLst>
                                            <p:tav tm="0">
                                              <p:val>
                                                <p:strVal val="#ppt_x"/>
                                              </p:val>
                                            </p:tav>
                                            <p:tav tm="100000">
                                              <p:val>
                                                <p:strVal val="#ppt_x"/>
                                              </p:val>
                                            </p:tav>
                                          </p:tavLst>
                                        </p:anim>
                                        <p:anim calcmode="lin" valueType="num">
                                          <p:cBhvr>
                                            <p:cTn id="37" dur="1000" fill="hold"/>
                                            <p:tgtEl>
                                              <p:spTgt spid="7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125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1000"/>
                                            <p:tgtEl>
                                              <p:spTgt spid="77"/>
                                            </p:tgtEl>
                                          </p:cBhvr>
                                        </p:animEffect>
                                        <p:anim calcmode="lin" valueType="num">
                                          <p:cBhvr>
                                            <p:cTn id="41" dur="1000" fill="hold"/>
                                            <p:tgtEl>
                                              <p:spTgt spid="77"/>
                                            </p:tgtEl>
                                            <p:attrNameLst>
                                              <p:attrName>ppt_x</p:attrName>
                                            </p:attrNameLst>
                                          </p:cBhvr>
                                          <p:tavLst>
                                            <p:tav tm="0">
                                              <p:val>
                                                <p:strVal val="#ppt_x"/>
                                              </p:val>
                                            </p:tav>
                                            <p:tav tm="100000">
                                              <p:val>
                                                <p:strVal val="#ppt_x"/>
                                              </p:val>
                                            </p:tav>
                                          </p:tavLst>
                                        </p:anim>
                                        <p:anim calcmode="lin" valueType="num">
                                          <p:cBhvr>
                                            <p:cTn id="42" dur="1000" fill="hold"/>
                                            <p:tgtEl>
                                              <p:spTgt spid="7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1250"/>
                                      </p:stCondLst>
                                      <p:childTnLst>
                                        <p:set>
                                          <p:cBhvr>
                                            <p:cTn id="44" dur="1" fill="hold">
                                              <p:stCondLst>
                                                <p:cond delay="0"/>
                                              </p:stCondLst>
                                            </p:cTn>
                                            <p:tgtEl>
                                              <p:spTgt spid="78"/>
                                            </p:tgtEl>
                                            <p:attrNameLst>
                                              <p:attrName>style.visibility</p:attrName>
                                            </p:attrNameLst>
                                          </p:cBhvr>
                                          <p:to>
                                            <p:strVal val="visible"/>
                                          </p:to>
                                        </p:set>
                                        <p:animEffect transition="in" filter="fade">
                                          <p:cBhvr>
                                            <p:cTn id="45" dur="1000"/>
                                            <p:tgtEl>
                                              <p:spTgt spid="78"/>
                                            </p:tgtEl>
                                          </p:cBhvr>
                                        </p:animEffect>
                                        <p:anim calcmode="lin" valueType="num">
                                          <p:cBhvr>
                                            <p:cTn id="46" dur="1000" fill="hold"/>
                                            <p:tgtEl>
                                              <p:spTgt spid="78"/>
                                            </p:tgtEl>
                                            <p:attrNameLst>
                                              <p:attrName>ppt_x</p:attrName>
                                            </p:attrNameLst>
                                          </p:cBhvr>
                                          <p:tavLst>
                                            <p:tav tm="0">
                                              <p:val>
                                                <p:strVal val="#ppt_x"/>
                                              </p:val>
                                            </p:tav>
                                            <p:tav tm="100000">
                                              <p:val>
                                                <p:strVal val="#ppt_x"/>
                                              </p:val>
                                            </p:tav>
                                          </p:tavLst>
                                        </p:anim>
                                        <p:anim calcmode="lin" valueType="num">
                                          <p:cBhvr>
                                            <p:cTn id="47" dur="1000" fill="hold"/>
                                            <p:tgtEl>
                                              <p:spTgt spid="78"/>
                                            </p:tgtEl>
                                            <p:attrNameLst>
                                              <p:attrName>ppt_y</p:attrName>
                                            </p:attrNameLst>
                                          </p:cBhvr>
                                          <p:tavLst>
                                            <p:tav tm="0">
                                              <p:val>
                                                <p:strVal val="#ppt_y+.1"/>
                                              </p:val>
                                            </p:tav>
                                            <p:tav tm="100000">
                                              <p:val>
                                                <p:strVal val="#ppt_y"/>
                                              </p:val>
                                            </p:tav>
                                          </p:tavLst>
                                        </p:anim>
                                      </p:childTnLst>
                                    </p:cTn>
                                  </p:par>
                                </p:childTnLst>
                              </p:cTn>
                            </p:par>
                            <p:par>
                              <p:cTn id="48" fill="hold">
                                <p:stCondLst>
                                  <p:cond delay="2750"/>
                                </p:stCondLst>
                                <p:childTnLst>
                                  <p:par>
                                    <p:cTn id="49" presetID="16" presetClass="entr" presetSubtype="37" fill="hold" grpId="0" nodeType="afterEffect">
                                      <p:stCondLst>
                                        <p:cond delay="100"/>
                                      </p:stCondLst>
                                      <p:childTnLst>
                                        <p:set>
                                          <p:cBhvr>
                                            <p:cTn id="50" dur="1" fill="hold">
                                              <p:stCondLst>
                                                <p:cond delay="0"/>
                                              </p:stCondLst>
                                            </p:cTn>
                                            <p:tgtEl>
                                              <p:spTgt spid="37"/>
                                            </p:tgtEl>
                                            <p:attrNameLst>
                                              <p:attrName>style.visibility</p:attrName>
                                            </p:attrNameLst>
                                          </p:cBhvr>
                                          <p:to>
                                            <p:strVal val="visible"/>
                                          </p:to>
                                        </p:set>
                                        <p:animEffect transition="in" filter="barn(outVertical)">
                                          <p:cBhvr>
                                            <p:cTn id="5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3" grpId="0" animBg="1"/>
          <p:bldP spid="75" grpId="0" animBg="1"/>
          <p:bldP spid="76" grpId="0" animBg="1"/>
          <p:bldP spid="77" grpId="0" animBg="1"/>
          <p:bldP spid="78"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938f4a214e1288abc48c89a0f8a8cd5829f87c"/>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0.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1.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2.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3.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4.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5.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6.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7.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8.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9.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30.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31.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32.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33.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docProps/app.xml><?xml version="1.0" encoding="utf-8"?>
<Properties xmlns="http://schemas.openxmlformats.org/officeDocument/2006/extended-properties" xmlns:vt="http://schemas.openxmlformats.org/officeDocument/2006/docPropsVTypes">
  <TotalTime>3584</TotalTime>
  <Words>2816</Words>
  <Application>Microsoft Office PowerPoint</Application>
  <PresentationFormat>自定义</PresentationFormat>
  <Paragraphs>224</Paragraphs>
  <Slides>38</Slides>
  <Notes>0</Notes>
  <HiddenSlides>0</HiddenSlides>
  <MMClips>1</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大侠素材铺</dc:creator>
  <dc:description>大侠素材铺_x000d_
淘宝店：https://dxpu.taobao.com/</dc:description>
  <cp:lastModifiedBy>微软用户</cp:lastModifiedBy>
  <cp:revision>223</cp:revision>
  <dcterms:created xsi:type="dcterms:W3CDTF">2016-08-24T12:40:46Z</dcterms:created>
  <dcterms:modified xsi:type="dcterms:W3CDTF">2016-11-25T09:42:56Z</dcterms:modified>
</cp:coreProperties>
</file>