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handoutMasterIdLst>
    <p:handoutMasterId r:id="rId14"/>
  </p:handoutMasterIdLst>
  <p:sldIdLst>
    <p:sldId id="319" r:id="rId3"/>
    <p:sldId id="306" r:id="rId4"/>
    <p:sldId id="307" r:id="rId5"/>
    <p:sldId id="322" r:id="rId6"/>
    <p:sldId id="323" r:id="rId7"/>
    <p:sldId id="316" r:id="rId8"/>
    <p:sldId id="317" r:id="rId9"/>
    <p:sldId id="318" r:id="rId10"/>
    <p:sldId id="320" r:id="rId11"/>
    <p:sldId id="32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0066"/>
    <a:srgbClr val="F93425"/>
    <a:srgbClr val="88D5FC"/>
    <a:srgbClr val="069FEC"/>
    <a:srgbClr val="BFBFBF"/>
    <a:srgbClr val="C05348"/>
    <a:srgbClr val="E74519"/>
    <a:srgbClr val="000000"/>
    <a:srgbClr val="F532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662" autoAdjust="0"/>
    <p:restoredTop sz="94660"/>
  </p:normalViewPr>
  <p:slideViewPr>
    <p:cSldViewPr snapToGrid="0">
      <p:cViewPr varScale="1">
        <p:scale>
          <a:sx n="73" d="100"/>
          <a:sy n="73" d="100"/>
        </p:scale>
        <p:origin x="186" y="78"/>
      </p:cViewPr>
      <p:guideLst>
        <p:guide orient="horz" pos="2160"/>
        <p:guide pos="3834"/>
      </p:guideLst>
    </p:cSldViewPr>
  </p:slideViewPr>
  <p:notesTextViewPr>
    <p:cViewPr>
      <p:scale>
        <a:sx n="3" d="2"/>
        <a:sy n="3" d="2"/>
      </p:scale>
      <p:origin x="0" y="0"/>
    </p:cViewPr>
  </p:notesTextViewPr>
  <p:sorterViewPr>
    <p:cViewPr>
      <p:scale>
        <a:sx n="50" d="100"/>
        <a:sy n="50" d="100"/>
      </p:scale>
      <p:origin x="0" y="0"/>
    </p:cViewPr>
  </p:sorterViewPr>
  <p:notesViewPr>
    <p:cSldViewPr snapToGrid="0">
      <p:cViewPr varScale="1">
        <p:scale>
          <a:sx n="56" d="100"/>
          <a:sy n="56" d="100"/>
        </p:scale>
        <p:origin x="2856" y="78"/>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handoutMaster" Target="handoutMasters/handoutMaster1.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46D25C2-E73E-445F-9AB7-1DB1C731FF64}" type="datetimeFigureOut">
              <a:rPr lang="en-US" smtClean="0"/>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ECF442-DBE7-4BAC-ACF7-D75621452DF4}" type="slidenum">
              <a:rPr lang="en-US" smtClean="0"/>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cs typeface="微软雅黑" panose="020B0503020204020204" charset="-122"/>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cs typeface="微软雅黑" panose="020B0503020204020204" charset="-122"/>
              </a:defRPr>
            </a:lvl1pPr>
          </a:lstStyle>
          <a:p>
            <a:fld id="{677F4D77-93D2-466B-AD15-6DB0706EB917}" type="datetimeFigureOut">
              <a:rPr lang="en-US" smtClean="0"/>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cs typeface="微软雅黑" panose="020B0503020204020204" charset="-122"/>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cs typeface="微软雅黑" panose="020B0503020204020204" charset="-122"/>
              </a:defRPr>
            </a:lvl1pPr>
          </a:lstStyle>
          <a:p>
            <a:fld id="{08FFE8BC-2593-4B05-A319-550D1207BBB5}"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4"/>
          <p:cNvSpPr>
            <a:spLocks noGrp="1"/>
          </p:cNvSpPr>
          <p:nvPr>
            <p:ph type="pic" sz="quarter" idx="10" hasCustomPrompt="1"/>
          </p:nvPr>
        </p:nvSpPr>
        <p:spPr>
          <a:xfrm>
            <a:off x="0" y="3466011"/>
            <a:ext cx="12192000" cy="3391988"/>
          </a:xfrm>
          <a:prstGeom prst="rect">
            <a:avLst/>
          </a:prstGeom>
        </p:spPr>
        <p:txBody>
          <a:bodyPr/>
          <a:lstStyle>
            <a:lvl1pPr marL="0" indent="0">
              <a:buNone/>
              <a:defRPr baseline="0"/>
            </a:lvl1pPr>
          </a:lstStyle>
          <a:p>
            <a:r>
              <a:rPr lang="en-US" dirty="0" smtClean="0"/>
              <a:t>Image Placeholder</a:t>
            </a:r>
            <a:endParaRPr lang="en-US" dirty="0" smtClean="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Rectangle 5"/>
          <p:cNvSpPr/>
          <p:nvPr userDrawn="1"/>
        </p:nvSpPr>
        <p:spPr>
          <a:xfrm>
            <a:off x="6011333" y="0"/>
            <a:ext cx="618066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微软雅黑" panose="020B0503020204020204" charset="-122"/>
              <a:ea typeface="微软雅黑" panose="020B0503020204020204" charset="-122"/>
              <a:cs typeface="微软雅黑" panose="020B0503020204020204" charset="-122"/>
            </a:endParaRPr>
          </a:p>
        </p:txBody>
      </p:sp>
      <p:sp>
        <p:nvSpPr>
          <p:cNvPr id="7" name="Picture Placeholder 9"/>
          <p:cNvSpPr>
            <a:spLocks noGrp="1"/>
          </p:cNvSpPr>
          <p:nvPr>
            <p:ph type="pic" sz="quarter" idx="10" hasCustomPrompt="1"/>
          </p:nvPr>
        </p:nvSpPr>
        <p:spPr>
          <a:xfrm>
            <a:off x="1756888" y="985064"/>
            <a:ext cx="2375973" cy="2375973"/>
          </a:xfrm>
          <a:prstGeom prst="ellipse">
            <a:avLst/>
          </a:prstGeom>
          <a:solidFill>
            <a:schemeClr val="bg1"/>
          </a:solidFill>
          <a:ln>
            <a:solidFill>
              <a:schemeClr val="bg1"/>
            </a:solidFill>
          </a:ln>
        </p:spPr>
        <p:txBody>
          <a:bodyPr/>
          <a:lstStyle>
            <a:lvl1pPr marL="0" indent="0" algn="ctr">
              <a:buNone/>
              <a:defRPr/>
            </a:lvl1pPr>
          </a:lstStyle>
          <a:p>
            <a:r>
              <a:rPr lang="en-US" dirty="0" smtClean="0"/>
              <a:t>Image here</a:t>
            </a:r>
            <a:endParaRPr lang="en-US" dirty="0"/>
          </a:p>
        </p:txBody>
      </p:sp>
      <p:sp>
        <p:nvSpPr>
          <p:cNvPr id="8" name="Picture Placeholder 9"/>
          <p:cNvSpPr>
            <a:spLocks noGrp="1"/>
          </p:cNvSpPr>
          <p:nvPr>
            <p:ph type="pic" sz="quarter" idx="11" hasCustomPrompt="1"/>
          </p:nvPr>
        </p:nvSpPr>
        <p:spPr>
          <a:xfrm>
            <a:off x="7958232" y="985064"/>
            <a:ext cx="2375973" cy="2375973"/>
          </a:xfrm>
          <a:prstGeom prst="ellipse">
            <a:avLst/>
          </a:prstGeom>
          <a:solidFill>
            <a:schemeClr val="bg1"/>
          </a:solidFill>
          <a:ln>
            <a:noFill/>
          </a:ln>
        </p:spPr>
        <p:txBody>
          <a:bodyPr/>
          <a:lstStyle>
            <a:lvl1pPr marL="0" marR="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lvl1pPr>
          </a:lstStyle>
          <a:p>
            <a:r>
              <a:rPr lang="en-US" dirty="0" smtClean="0"/>
              <a:t>Image here</a:t>
            </a:r>
            <a:endParaRPr lang="en-US" dirty="0" smtClean="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Picture Placeholder 9"/>
          <p:cNvSpPr>
            <a:spLocks noGrp="1"/>
          </p:cNvSpPr>
          <p:nvPr>
            <p:ph type="pic" sz="quarter" idx="13"/>
          </p:nvPr>
        </p:nvSpPr>
        <p:spPr>
          <a:xfrm>
            <a:off x="5652923" y="269247"/>
            <a:ext cx="5428734" cy="6312983"/>
          </a:xfrm>
          <a:custGeom>
            <a:avLst/>
            <a:gdLst>
              <a:gd name="connsiteX0" fmla="*/ 0 w 5428734"/>
              <a:gd name="connsiteY0" fmla="*/ 3223824 h 6312983"/>
              <a:gd name="connsiteX1" fmla="*/ 2649248 w 5428734"/>
              <a:gd name="connsiteY1" fmla="*/ 3223824 h 6312983"/>
              <a:gd name="connsiteX2" fmla="*/ 2649248 w 5428734"/>
              <a:gd name="connsiteY2" fmla="*/ 6312983 h 6312983"/>
              <a:gd name="connsiteX3" fmla="*/ 0 w 5428734"/>
              <a:gd name="connsiteY3" fmla="*/ 6312983 h 6312983"/>
              <a:gd name="connsiteX4" fmla="*/ 2779486 w 5428734"/>
              <a:gd name="connsiteY4" fmla="*/ 3223823 h 6312983"/>
              <a:gd name="connsiteX5" fmla="*/ 5428734 w 5428734"/>
              <a:gd name="connsiteY5" fmla="*/ 3223823 h 6312983"/>
              <a:gd name="connsiteX6" fmla="*/ 5428734 w 5428734"/>
              <a:gd name="connsiteY6" fmla="*/ 6312982 h 6312983"/>
              <a:gd name="connsiteX7" fmla="*/ 2779486 w 5428734"/>
              <a:gd name="connsiteY7" fmla="*/ 6312982 h 6312983"/>
              <a:gd name="connsiteX8" fmla="*/ 0 w 5428734"/>
              <a:gd name="connsiteY8" fmla="*/ 1 h 6312983"/>
              <a:gd name="connsiteX9" fmla="*/ 2649248 w 5428734"/>
              <a:gd name="connsiteY9" fmla="*/ 1 h 6312983"/>
              <a:gd name="connsiteX10" fmla="*/ 2649248 w 5428734"/>
              <a:gd name="connsiteY10" fmla="*/ 3089160 h 6312983"/>
              <a:gd name="connsiteX11" fmla="*/ 0 w 5428734"/>
              <a:gd name="connsiteY11" fmla="*/ 3089160 h 6312983"/>
              <a:gd name="connsiteX12" fmla="*/ 2779486 w 5428734"/>
              <a:gd name="connsiteY12" fmla="*/ 0 h 6312983"/>
              <a:gd name="connsiteX13" fmla="*/ 5428734 w 5428734"/>
              <a:gd name="connsiteY13" fmla="*/ 0 h 6312983"/>
              <a:gd name="connsiteX14" fmla="*/ 5428734 w 5428734"/>
              <a:gd name="connsiteY14" fmla="*/ 3089159 h 6312983"/>
              <a:gd name="connsiteX15" fmla="*/ 2779486 w 5428734"/>
              <a:gd name="connsiteY15" fmla="*/ 3089159 h 63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28734" h="6312983">
                <a:moveTo>
                  <a:pt x="0" y="3223824"/>
                </a:moveTo>
                <a:lnTo>
                  <a:pt x="2649248" y="3223824"/>
                </a:lnTo>
                <a:lnTo>
                  <a:pt x="2649248" y="6312983"/>
                </a:lnTo>
                <a:lnTo>
                  <a:pt x="0" y="6312983"/>
                </a:lnTo>
                <a:close/>
                <a:moveTo>
                  <a:pt x="2779486" y="3223823"/>
                </a:moveTo>
                <a:lnTo>
                  <a:pt x="5428734" y="3223823"/>
                </a:lnTo>
                <a:lnTo>
                  <a:pt x="5428734" y="6312982"/>
                </a:lnTo>
                <a:lnTo>
                  <a:pt x="2779486" y="6312982"/>
                </a:lnTo>
                <a:close/>
                <a:moveTo>
                  <a:pt x="0" y="1"/>
                </a:moveTo>
                <a:lnTo>
                  <a:pt x="2649248" y="1"/>
                </a:lnTo>
                <a:lnTo>
                  <a:pt x="2649248" y="3089160"/>
                </a:lnTo>
                <a:lnTo>
                  <a:pt x="0" y="3089160"/>
                </a:lnTo>
                <a:close/>
                <a:moveTo>
                  <a:pt x="2779486" y="0"/>
                </a:moveTo>
                <a:lnTo>
                  <a:pt x="5428734" y="0"/>
                </a:lnTo>
                <a:lnTo>
                  <a:pt x="5428734" y="3089159"/>
                </a:lnTo>
                <a:lnTo>
                  <a:pt x="2779486" y="3089159"/>
                </a:lnTo>
                <a:close/>
              </a:path>
            </a:pathLst>
          </a:custGeom>
        </p:spPr>
        <p:txBody>
          <a:bodyPr wrap="square">
            <a:noAutofit/>
          </a:bodyPr>
          <a:lstStyle/>
          <a:p>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7645400" y="0"/>
            <a:ext cx="4546600" cy="6858000"/>
          </a:xfrm>
        </p:spPr>
        <p:txBody>
          <a:bodyPr/>
          <a:lstStyle/>
          <a:p>
            <a:endParaRPr lang="id-ID"/>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15"/>
          <p:cNvSpPr>
            <a:spLocks noGrp="1"/>
          </p:cNvSpPr>
          <p:nvPr>
            <p:ph type="pic" sz="quarter" idx="10"/>
          </p:nvPr>
        </p:nvSpPr>
        <p:spPr>
          <a:xfrm>
            <a:off x="571500" y="1939554"/>
            <a:ext cx="3962400" cy="4320570"/>
          </a:xfrm>
          <a:custGeom>
            <a:avLst/>
            <a:gdLst>
              <a:gd name="connsiteX0" fmla="*/ 0 w 3962400"/>
              <a:gd name="connsiteY0" fmla="*/ 0 h 4918445"/>
              <a:gd name="connsiteX1" fmla="*/ 3962400 w 3962400"/>
              <a:gd name="connsiteY1" fmla="*/ 0 h 4918445"/>
              <a:gd name="connsiteX2" fmla="*/ 3962400 w 3962400"/>
              <a:gd name="connsiteY2" fmla="*/ 4918445 h 4918445"/>
              <a:gd name="connsiteX3" fmla="*/ 0 w 3962400"/>
              <a:gd name="connsiteY3" fmla="*/ 4918445 h 4918445"/>
            </a:gdLst>
            <a:ahLst/>
            <a:cxnLst>
              <a:cxn ang="0">
                <a:pos x="connsiteX0" y="connsiteY0"/>
              </a:cxn>
              <a:cxn ang="0">
                <a:pos x="connsiteX1" y="connsiteY1"/>
              </a:cxn>
              <a:cxn ang="0">
                <a:pos x="connsiteX2" y="connsiteY2"/>
              </a:cxn>
              <a:cxn ang="0">
                <a:pos x="connsiteX3" y="connsiteY3"/>
              </a:cxn>
            </a:cxnLst>
            <a:rect l="l" t="t" r="r" b="b"/>
            <a:pathLst>
              <a:path w="3962400" h="4918445">
                <a:moveTo>
                  <a:pt x="0" y="0"/>
                </a:moveTo>
                <a:lnTo>
                  <a:pt x="3962400" y="0"/>
                </a:lnTo>
                <a:lnTo>
                  <a:pt x="3962400" y="4918445"/>
                </a:lnTo>
                <a:lnTo>
                  <a:pt x="0" y="4918445"/>
                </a:lnTo>
                <a:close/>
              </a:path>
            </a:pathLst>
          </a:custGeom>
        </p:spPr>
        <p:txBody>
          <a:bodyPr wrap="square">
            <a:noAutofit/>
          </a:bodyPr>
          <a:lstStyle/>
          <a:p>
            <a:endParaRPr lang="en-US"/>
          </a:p>
        </p:txBody>
      </p:sp>
      <p:sp>
        <p:nvSpPr>
          <p:cNvPr id="7" name="Picture Placeholder 14"/>
          <p:cNvSpPr>
            <a:spLocks noGrp="1"/>
          </p:cNvSpPr>
          <p:nvPr>
            <p:ph type="pic" sz="quarter" idx="11"/>
          </p:nvPr>
        </p:nvSpPr>
        <p:spPr>
          <a:xfrm>
            <a:off x="4633713" y="1939553"/>
            <a:ext cx="2412472" cy="2119217"/>
          </a:xfrm>
          <a:custGeom>
            <a:avLst/>
            <a:gdLst>
              <a:gd name="connsiteX0" fmla="*/ 0 w 2412472"/>
              <a:gd name="connsiteY0" fmla="*/ 0 h 2412472"/>
              <a:gd name="connsiteX1" fmla="*/ 2412472 w 2412472"/>
              <a:gd name="connsiteY1" fmla="*/ 0 h 2412472"/>
              <a:gd name="connsiteX2" fmla="*/ 2412472 w 2412472"/>
              <a:gd name="connsiteY2" fmla="*/ 2412472 h 2412472"/>
              <a:gd name="connsiteX3" fmla="*/ 0 w 2412472"/>
              <a:gd name="connsiteY3" fmla="*/ 2412472 h 2412472"/>
            </a:gdLst>
            <a:ahLst/>
            <a:cxnLst>
              <a:cxn ang="0">
                <a:pos x="connsiteX0" y="connsiteY0"/>
              </a:cxn>
              <a:cxn ang="0">
                <a:pos x="connsiteX1" y="connsiteY1"/>
              </a:cxn>
              <a:cxn ang="0">
                <a:pos x="connsiteX2" y="connsiteY2"/>
              </a:cxn>
              <a:cxn ang="0">
                <a:pos x="connsiteX3" y="connsiteY3"/>
              </a:cxn>
            </a:cxnLst>
            <a:rect l="l" t="t" r="r" b="b"/>
            <a:pathLst>
              <a:path w="2412472" h="2412472">
                <a:moveTo>
                  <a:pt x="0" y="0"/>
                </a:moveTo>
                <a:lnTo>
                  <a:pt x="2412472" y="0"/>
                </a:lnTo>
                <a:lnTo>
                  <a:pt x="2412472" y="2412472"/>
                </a:lnTo>
                <a:lnTo>
                  <a:pt x="0" y="2412472"/>
                </a:lnTo>
                <a:close/>
              </a:path>
            </a:pathLst>
          </a:custGeom>
        </p:spPr>
        <p:txBody>
          <a:bodyPr wrap="square">
            <a:noAutofit/>
          </a:bodyPr>
          <a:lstStyle/>
          <a:p>
            <a:endParaRPr lang="en-US"/>
          </a:p>
        </p:txBody>
      </p:sp>
      <p:sp>
        <p:nvSpPr>
          <p:cNvPr id="8" name="Picture Placeholder 13"/>
          <p:cNvSpPr>
            <a:spLocks noGrp="1"/>
          </p:cNvSpPr>
          <p:nvPr>
            <p:ph type="pic" sz="quarter" idx="12"/>
          </p:nvPr>
        </p:nvSpPr>
        <p:spPr>
          <a:xfrm>
            <a:off x="4633713" y="4140907"/>
            <a:ext cx="2412472" cy="2119217"/>
          </a:xfrm>
          <a:custGeom>
            <a:avLst/>
            <a:gdLst>
              <a:gd name="connsiteX0" fmla="*/ 0 w 2412472"/>
              <a:gd name="connsiteY0" fmla="*/ 0 h 2412472"/>
              <a:gd name="connsiteX1" fmla="*/ 2412472 w 2412472"/>
              <a:gd name="connsiteY1" fmla="*/ 0 h 2412472"/>
              <a:gd name="connsiteX2" fmla="*/ 2412472 w 2412472"/>
              <a:gd name="connsiteY2" fmla="*/ 2412472 h 2412472"/>
              <a:gd name="connsiteX3" fmla="*/ 0 w 2412472"/>
              <a:gd name="connsiteY3" fmla="*/ 2412472 h 2412472"/>
            </a:gdLst>
            <a:ahLst/>
            <a:cxnLst>
              <a:cxn ang="0">
                <a:pos x="connsiteX0" y="connsiteY0"/>
              </a:cxn>
              <a:cxn ang="0">
                <a:pos x="connsiteX1" y="connsiteY1"/>
              </a:cxn>
              <a:cxn ang="0">
                <a:pos x="connsiteX2" y="connsiteY2"/>
              </a:cxn>
              <a:cxn ang="0">
                <a:pos x="connsiteX3" y="connsiteY3"/>
              </a:cxn>
            </a:cxnLst>
            <a:rect l="l" t="t" r="r" b="b"/>
            <a:pathLst>
              <a:path w="2412472" h="2412472">
                <a:moveTo>
                  <a:pt x="0" y="0"/>
                </a:moveTo>
                <a:lnTo>
                  <a:pt x="2412472" y="0"/>
                </a:lnTo>
                <a:lnTo>
                  <a:pt x="2412472" y="2412472"/>
                </a:lnTo>
                <a:lnTo>
                  <a:pt x="0" y="2412472"/>
                </a:lnTo>
                <a:close/>
              </a:path>
            </a:pathLst>
          </a:custGeom>
        </p:spPr>
        <p:txBody>
          <a:bodyPr wrap="square">
            <a:noAutofit/>
          </a:bodyPr>
          <a:lstStyle/>
          <a:p>
            <a:endParaRPr 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12"/>
          <p:cNvSpPr>
            <a:spLocks noGrp="1"/>
          </p:cNvSpPr>
          <p:nvPr>
            <p:ph type="pic" sz="quarter" idx="10"/>
          </p:nvPr>
        </p:nvSpPr>
        <p:spPr>
          <a:xfrm>
            <a:off x="5145815" y="1939554"/>
            <a:ext cx="2412472" cy="2119217"/>
          </a:xfrm>
          <a:custGeom>
            <a:avLst/>
            <a:gdLst>
              <a:gd name="connsiteX0" fmla="*/ 0 w 2412472"/>
              <a:gd name="connsiteY0" fmla="*/ 0 h 2412472"/>
              <a:gd name="connsiteX1" fmla="*/ 2412472 w 2412472"/>
              <a:gd name="connsiteY1" fmla="*/ 0 h 2412472"/>
              <a:gd name="connsiteX2" fmla="*/ 2412472 w 2412472"/>
              <a:gd name="connsiteY2" fmla="*/ 2412472 h 2412472"/>
              <a:gd name="connsiteX3" fmla="*/ 0 w 2412472"/>
              <a:gd name="connsiteY3" fmla="*/ 2412472 h 2412472"/>
            </a:gdLst>
            <a:ahLst/>
            <a:cxnLst>
              <a:cxn ang="0">
                <a:pos x="connsiteX0" y="connsiteY0"/>
              </a:cxn>
              <a:cxn ang="0">
                <a:pos x="connsiteX1" y="connsiteY1"/>
              </a:cxn>
              <a:cxn ang="0">
                <a:pos x="connsiteX2" y="connsiteY2"/>
              </a:cxn>
              <a:cxn ang="0">
                <a:pos x="connsiteX3" y="connsiteY3"/>
              </a:cxn>
            </a:cxnLst>
            <a:rect l="l" t="t" r="r" b="b"/>
            <a:pathLst>
              <a:path w="2412472" h="2412472">
                <a:moveTo>
                  <a:pt x="0" y="0"/>
                </a:moveTo>
                <a:lnTo>
                  <a:pt x="2412472" y="0"/>
                </a:lnTo>
                <a:lnTo>
                  <a:pt x="2412472" y="2412472"/>
                </a:lnTo>
                <a:lnTo>
                  <a:pt x="0" y="2412472"/>
                </a:lnTo>
                <a:close/>
              </a:path>
            </a:pathLst>
          </a:custGeom>
        </p:spPr>
        <p:txBody>
          <a:bodyPr wrap="square">
            <a:noAutofit/>
          </a:bodyPr>
          <a:lstStyle/>
          <a:p>
            <a:endParaRPr lang="en-US"/>
          </a:p>
        </p:txBody>
      </p:sp>
      <p:sp>
        <p:nvSpPr>
          <p:cNvPr id="7" name="Picture Placeholder 14"/>
          <p:cNvSpPr>
            <a:spLocks noGrp="1"/>
          </p:cNvSpPr>
          <p:nvPr>
            <p:ph type="pic" sz="quarter" idx="11"/>
          </p:nvPr>
        </p:nvSpPr>
        <p:spPr>
          <a:xfrm>
            <a:off x="5145815" y="4140907"/>
            <a:ext cx="2412472" cy="2119217"/>
          </a:xfrm>
          <a:custGeom>
            <a:avLst/>
            <a:gdLst>
              <a:gd name="connsiteX0" fmla="*/ 0 w 2412472"/>
              <a:gd name="connsiteY0" fmla="*/ 0 h 2412472"/>
              <a:gd name="connsiteX1" fmla="*/ 2412472 w 2412472"/>
              <a:gd name="connsiteY1" fmla="*/ 0 h 2412472"/>
              <a:gd name="connsiteX2" fmla="*/ 2412472 w 2412472"/>
              <a:gd name="connsiteY2" fmla="*/ 2412472 h 2412472"/>
              <a:gd name="connsiteX3" fmla="*/ 0 w 2412472"/>
              <a:gd name="connsiteY3" fmla="*/ 2412472 h 2412472"/>
            </a:gdLst>
            <a:ahLst/>
            <a:cxnLst>
              <a:cxn ang="0">
                <a:pos x="connsiteX0" y="connsiteY0"/>
              </a:cxn>
              <a:cxn ang="0">
                <a:pos x="connsiteX1" y="connsiteY1"/>
              </a:cxn>
              <a:cxn ang="0">
                <a:pos x="connsiteX2" y="connsiteY2"/>
              </a:cxn>
              <a:cxn ang="0">
                <a:pos x="connsiteX3" y="connsiteY3"/>
              </a:cxn>
            </a:cxnLst>
            <a:rect l="l" t="t" r="r" b="b"/>
            <a:pathLst>
              <a:path w="2412472" h="2412472">
                <a:moveTo>
                  <a:pt x="0" y="0"/>
                </a:moveTo>
                <a:lnTo>
                  <a:pt x="2412472" y="0"/>
                </a:lnTo>
                <a:lnTo>
                  <a:pt x="2412472" y="2412472"/>
                </a:lnTo>
                <a:lnTo>
                  <a:pt x="0" y="2412472"/>
                </a:lnTo>
                <a:close/>
              </a:path>
            </a:pathLst>
          </a:custGeom>
        </p:spPr>
        <p:txBody>
          <a:bodyPr wrap="square">
            <a:noAutofit/>
          </a:bodyPr>
          <a:lstStyle/>
          <a:p>
            <a:endParaRPr lang="en-US"/>
          </a:p>
        </p:txBody>
      </p:sp>
      <p:sp>
        <p:nvSpPr>
          <p:cNvPr id="8" name="Picture Placeholder 15"/>
          <p:cNvSpPr>
            <a:spLocks noGrp="1"/>
          </p:cNvSpPr>
          <p:nvPr>
            <p:ph type="pic" sz="quarter" idx="12"/>
          </p:nvPr>
        </p:nvSpPr>
        <p:spPr>
          <a:xfrm>
            <a:off x="7658100" y="1939555"/>
            <a:ext cx="3962400" cy="4320570"/>
          </a:xfrm>
          <a:custGeom>
            <a:avLst/>
            <a:gdLst>
              <a:gd name="connsiteX0" fmla="*/ 0 w 3962400"/>
              <a:gd name="connsiteY0" fmla="*/ 0 h 4918445"/>
              <a:gd name="connsiteX1" fmla="*/ 3962400 w 3962400"/>
              <a:gd name="connsiteY1" fmla="*/ 0 h 4918445"/>
              <a:gd name="connsiteX2" fmla="*/ 3962400 w 3962400"/>
              <a:gd name="connsiteY2" fmla="*/ 4918445 h 4918445"/>
              <a:gd name="connsiteX3" fmla="*/ 0 w 3962400"/>
              <a:gd name="connsiteY3" fmla="*/ 4918445 h 4918445"/>
            </a:gdLst>
            <a:ahLst/>
            <a:cxnLst>
              <a:cxn ang="0">
                <a:pos x="connsiteX0" y="connsiteY0"/>
              </a:cxn>
              <a:cxn ang="0">
                <a:pos x="connsiteX1" y="connsiteY1"/>
              </a:cxn>
              <a:cxn ang="0">
                <a:pos x="connsiteX2" y="connsiteY2"/>
              </a:cxn>
              <a:cxn ang="0">
                <a:pos x="connsiteX3" y="connsiteY3"/>
              </a:cxn>
            </a:cxnLst>
            <a:rect l="l" t="t" r="r" b="b"/>
            <a:pathLst>
              <a:path w="3962400" h="4918445">
                <a:moveTo>
                  <a:pt x="0" y="0"/>
                </a:moveTo>
                <a:lnTo>
                  <a:pt x="3962400" y="0"/>
                </a:lnTo>
                <a:lnTo>
                  <a:pt x="3962400" y="4918445"/>
                </a:lnTo>
                <a:lnTo>
                  <a:pt x="0" y="4918445"/>
                </a:lnTo>
                <a:close/>
              </a:path>
            </a:pathLst>
          </a:custGeom>
        </p:spPr>
        <p:txBody>
          <a:bodyPr wrap="square">
            <a:noAutofit/>
          </a:bodyPr>
          <a:lstStyle/>
          <a:p>
            <a:endParaRPr 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Picture Placeholder 3"/>
          <p:cNvSpPr>
            <a:spLocks noGrp="1"/>
          </p:cNvSpPr>
          <p:nvPr>
            <p:ph type="pic" sz="quarter" idx="10"/>
          </p:nvPr>
        </p:nvSpPr>
        <p:spPr>
          <a:xfrm>
            <a:off x="3949700" y="330200"/>
            <a:ext cx="7962900" cy="3098800"/>
          </a:xfrm>
          <a:prstGeom prst="rect">
            <a:avLst/>
          </a:prstGeom>
        </p:spPr>
        <p:txBody>
          <a:bodyPr/>
          <a:lstStyle/>
          <a:p>
            <a:endParaRPr lang="en-US"/>
          </a:p>
        </p:txBody>
      </p:sp>
      <p:sp>
        <p:nvSpPr>
          <p:cNvPr id="7" name="Picture Placeholder 3"/>
          <p:cNvSpPr>
            <a:spLocks noGrp="1"/>
          </p:cNvSpPr>
          <p:nvPr>
            <p:ph type="pic" sz="quarter" idx="11"/>
          </p:nvPr>
        </p:nvSpPr>
        <p:spPr>
          <a:xfrm>
            <a:off x="152400" y="330200"/>
            <a:ext cx="3619500" cy="3098800"/>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Picture Placeholder 3"/>
          <p:cNvSpPr>
            <a:spLocks noGrp="1"/>
          </p:cNvSpPr>
          <p:nvPr>
            <p:ph type="pic" sz="quarter" idx="10"/>
          </p:nvPr>
        </p:nvSpPr>
        <p:spPr>
          <a:xfrm>
            <a:off x="749300" y="558800"/>
            <a:ext cx="3492500" cy="4330700"/>
          </a:xfrm>
          <a:prstGeom prst="rect">
            <a:avLst/>
          </a:prstGeom>
        </p:spPr>
        <p:txBody>
          <a:bodyPr/>
          <a:lstStyle/>
          <a:p>
            <a:endParaRPr lang="en-US"/>
          </a:p>
        </p:txBody>
      </p:sp>
      <p:sp>
        <p:nvSpPr>
          <p:cNvPr id="7" name="Picture Placeholder 3"/>
          <p:cNvSpPr>
            <a:spLocks noGrp="1"/>
          </p:cNvSpPr>
          <p:nvPr>
            <p:ph type="pic" sz="quarter" idx="11"/>
          </p:nvPr>
        </p:nvSpPr>
        <p:spPr>
          <a:xfrm>
            <a:off x="2882900" y="1816100"/>
            <a:ext cx="3492500" cy="4330700"/>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18"/>
          <p:cNvSpPr>
            <a:spLocks noGrp="1"/>
          </p:cNvSpPr>
          <p:nvPr>
            <p:ph type="pic" sz="quarter" idx="10"/>
          </p:nvPr>
        </p:nvSpPr>
        <p:spPr>
          <a:xfrm>
            <a:off x="457200" y="1059873"/>
            <a:ext cx="7169727" cy="4738252"/>
          </a:xfrm>
          <a:custGeom>
            <a:avLst/>
            <a:gdLst>
              <a:gd name="connsiteX0" fmla="*/ 3345873 w 7169727"/>
              <a:gd name="connsiteY0" fmla="*/ 3408216 h 4738252"/>
              <a:gd name="connsiteX1" fmla="*/ 7169727 w 7169727"/>
              <a:gd name="connsiteY1" fmla="*/ 3408216 h 4738252"/>
              <a:gd name="connsiteX2" fmla="*/ 7169727 w 7169727"/>
              <a:gd name="connsiteY2" fmla="*/ 4738252 h 4738252"/>
              <a:gd name="connsiteX3" fmla="*/ 3345873 w 7169727"/>
              <a:gd name="connsiteY3" fmla="*/ 4738252 h 4738252"/>
              <a:gd name="connsiteX4" fmla="*/ 1039090 w 7169727"/>
              <a:gd name="connsiteY4" fmla="*/ 3034140 h 4738252"/>
              <a:gd name="connsiteX5" fmla="*/ 3164031 w 7169727"/>
              <a:gd name="connsiteY5" fmla="*/ 3034140 h 4738252"/>
              <a:gd name="connsiteX6" fmla="*/ 3164031 w 7169727"/>
              <a:gd name="connsiteY6" fmla="*/ 4364176 h 4738252"/>
              <a:gd name="connsiteX7" fmla="*/ 1039090 w 7169727"/>
              <a:gd name="connsiteY7" fmla="*/ 4364176 h 4738252"/>
              <a:gd name="connsiteX8" fmla="*/ 3335482 w 7169727"/>
              <a:gd name="connsiteY8" fmla="*/ 1891144 h 4738252"/>
              <a:gd name="connsiteX9" fmla="*/ 5715000 w 7169727"/>
              <a:gd name="connsiteY9" fmla="*/ 1891144 h 4738252"/>
              <a:gd name="connsiteX10" fmla="*/ 5715000 w 7169727"/>
              <a:gd name="connsiteY10" fmla="*/ 3221180 h 4738252"/>
              <a:gd name="connsiteX11" fmla="*/ 3335482 w 7169727"/>
              <a:gd name="connsiteY11" fmla="*/ 3221180 h 4738252"/>
              <a:gd name="connsiteX12" fmla="*/ 0 w 7169727"/>
              <a:gd name="connsiteY12" fmla="*/ 1517070 h 4738252"/>
              <a:gd name="connsiteX13" fmla="*/ 3179618 w 7169727"/>
              <a:gd name="connsiteY13" fmla="*/ 1517070 h 4738252"/>
              <a:gd name="connsiteX14" fmla="*/ 3179618 w 7169727"/>
              <a:gd name="connsiteY14" fmla="*/ 2847106 h 4738252"/>
              <a:gd name="connsiteX15" fmla="*/ 0 w 7169727"/>
              <a:gd name="connsiteY15" fmla="*/ 2847106 h 4738252"/>
              <a:gd name="connsiteX16" fmla="*/ 3345873 w 7169727"/>
              <a:gd name="connsiteY16" fmla="*/ 374072 h 4738252"/>
              <a:gd name="connsiteX17" fmla="*/ 6525491 w 7169727"/>
              <a:gd name="connsiteY17" fmla="*/ 374072 h 4738252"/>
              <a:gd name="connsiteX18" fmla="*/ 6525491 w 7169727"/>
              <a:gd name="connsiteY18" fmla="*/ 1704108 h 4738252"/>
              <a:gd name="connsiteX19" fmla="*/ 3345873 w 7169727"/>
              <a:gd name="connsiteY19" fmla="*/ 1704108 h 4738252"/>
              <a:gd name="connsiteX20" fmla="*/ 644236 w 7169727"/>
              <a:gd name="connsiteY20" fmla="*/ 0 h 4738252"/>
              <a:gd name="connsiteX21" fmla="*/ 3179618 w 7169727"/>
              <a:gd name="connsiteY21" fmla="*/ 0 h 4738252"/>
              <a:gd name="connsiteX22" fmla="*/ 3179618 w 7169727"/>
              <a:gd name="connsiteY22" fmla="*/ 1330036 h 4738252"/>
              <a:gd name="connsiteX23" fmla="*/ 644236 w 7169727"/>
              <a:gd name="connsiteY23" fmla="*/ 1330036 h 473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169727" h="4738252">
                <a:moveTo>
                  <a:pt x="3345873" y="3408216"/>
                </a:moveTo>
                <a:lnTo>
                  <a:pt x="7169727" y="3408216"/>
                </a:lnTo>
                <a:lnTo>
                  <a:pt x="7169727" y="4738252"/>
                </a:lnTo>
                <a:lnTo>
                  <a:pt x="3345873" y="4738252"/>
                </a:lnTo>
                <a:close/>
                <a:moveTo>
                  <a:pt x="1039090" y="3034140"/>
                </a:moveTo>
                <a:lnTo>
                  <a:pt x="3164031" y="3034140"/>
                </a:lnTo>
                <a:lnTo>
                  <a:pt x="3164031" y="4364176"/>
                </a:lnTo>
                <a:lnTo>
                  <a:pt x="1039090" y="4364176"/>
                </a:lnTo>
                <a:close/>
                <a:moveTo>
                  <a:pt x="3335482" y="1891144"/>
                </a:moveTo>
                <a:lnTo>
                  <a:pt x="5715000" y="1891144"/>
                </a:lnTo>
                <a:lnTo>
                  <a:pt x="5715000" y="3221180"/>
                </a:lnTo>
                <a:lnTo>
                  <a:pt x="3335482" y="3221180"/>
                </a:lnTo>
                <a:close/>
                <a:moveTo>
                  <a:pt x="0" y="1517070"/>
                </a:moveTo>
                <a:lnTo>
                  <a:pt x="3179618" y="1517070"/>
                </a:lnTo>
                <a:lnTo>
                  <a:pt x="3179618" y="2847106"/>
                </a:lnTo>
                <a:lnTo>
                  <a:pt x="0" y="2847106"/>
                </a:lnTo>
                <a:close/>
                <a:moveTo>
                  <a:pt x="3345873" y="374072"/>
                </a:moveTo>
                <a:lnTo>
                  <a:pt x="6525491" y="374072"/>
                </a:lnTo>
                <a:lnTo>
                  <a:pt x="6525491" y="1704108"/>
                </a:lnTo>
                <a:lnTo>
                  <a:pt x="3345873" y="1704108"/>
                </a:lnTo>
                <a:close/>
                <a:moveTo>
                  <a:pt x="644236" y="0"/>
                </a:moveTo>
                <a:lnTo>
                  <a:pt x="3179618" y="0"/>
                </a:lnTo>
                <a:lnTo>
                  <a:pt x="3179618" y="1330036"/>
                </a:lnTo>
                <a:lnTo>
                  <a:pt x="644236" y="1330036"/>
                </a:lnTo>
                <a:close/>
              </a:path>
            </a:pathLst>
          </a:custGeom>
        </p:spPr>
        <p:txBody>
          <a:bodyPr wrap="square">
            <a:noAutofit/>
          </a:bodyPr>
          <a:lstStyle/>
          <a:p>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flipH="1">
            <a:off x="6178378" y="0"/>
            <a:ext cx="5782963" cy="6858000"/>
          </a:xfrm>
          <a:custGeom>
            <a:avLst/>
            <a:gdLst>
              <a:gd name="connsiteX0" fmla="*/ 1680519 w 6499652"/>
              <a:gd name="connsiteY0" fmla="*/ 4843849 h 6857999"/>
              <a:gd name="connsiteX1" fmla="*/ 3138616 w 6499652"/>
              <a:gd name="connsiteY1" fmla="*/ 4843849 h 6857999"/>
              <a:gd name="connsiteX2" fmla="*/ 3138616 w 6499652"/>
              <a:gd name="connsiteY2" fmla="*/ 6857999 h 6857999"/>
              <a:gd name="connsiteX3" fmla="*/ 1680519 w 6499652"/>
              <a:gd name="connsiteY3" fmla="*/ 6857999 h 6857999"/>
              <a:gd name="connsiteX4" fmla="*/ 3361037 w 6499652"/>
              <a:gd name="connsiteY4" fmla="*/ 4374292 h 6857999"/>
              <a:gd name="connsiteX5" fmla="*/ 4819134 w 6499652"/>
              <a:gd name="connsiteY5" fmla="*/ 4374292 h 6857999"/>
              <a:gd name="connsiteX6" fmla="*/ 4819134 w 6499652"/>
              <a:gd name="connsiteY6" fmla="*/ 6141308 h 6857999"/>
              <a:gd name="connsiteX7" fmla="*/ 3361037 w 6499652"/>
              <a:gd name="connsiteY7" fmla="*/ 6141308 h 6857999"/>
              <a:gd name="connsiteX8" fmla="*/ 0 w 6499652"/>
              <a:gd name="connsiteY8" fmla="*/ 4374291 h 6857999"/>
              <a:gd name="connsiteX9" fmla="*/ 1458097 w 6499652"/>
              <a:gd name="connsiteY9" fmla="*/ 4374291 h 6857999"/>
              <a:gd name="connsiteX10" fmla="*/ 1458097 w 6499652"/>
              <a:gd name="connsiteY10" fmla="*/ 6524366 h 6857999"/>
              <a:gd name="connsiteX11" fmla="*/ 0 w 6499652"/>
              <a:gd name="connsiteY11" fmla="*/ 6524366 h 6857999"/>
              <a:gd name="connsiteX12" fmla="*/ 5041555 w 6499652"/>
              <a:gd name="connsiteY12" fmla="*/ 3293075 h 6857999"/>
              <a:gd name="connsiteX13" fmla="*/ 6499652 w 6499652"/>
              <a:gd name="connsiteY13" fmla="*/ 3293075 h 6857999"/>
              <a:gd name="connsiteX14" fmla="*/ 6499652 w 6499652"/>
              <a:gd name="connsiteY14" fmla="*/ 5060091 h 6857999"/>
              <a:gd name="connsiteX15" fmla="*/ 5041555 w 6499652"/>
              <a:gd name="connsiteY15" fmla="*/ 5060091 h 6857999"/>
              <a:gd name="connsiteX16" fmla="*/ 1680520 w 6499652"/>
              <a:gd name="connsiteY16" fmla="*/ 2409566 h 6857999"/>
              <a:gd name="connsiteX17" fmla="*/ 3138616 w 6499652"/>
              <a:gd name="connsiteY17" fmla="*/ 2409566 h 6857999"/>
              <a:gd name="connsiteX18" fmla="*/ 3138616 w 6499652"/>
              <a:gd name="connsiteY18" fmla="*/ 4670853 h 6857999"/>
              <a:gd name="connsiteX19" fmla="*/ 1680520 w 6499652"/>
              <a:gd name="connsiteY19" fmla="*/ 4670853 h 6857999"/>
              <a:gd name="connsiteX20" fmla="*/ 3361038 w 6499652"/>
              <a:gd name="connsiteY20" fmla="*/ 1161534 h 6857999"/>
              <a:gd name="connsiteX21" fmla="*/ 4819135 w 6499652"/>
              <a:gd name="connsiteY21" fmla="*/ 1161534 h 6857999"/>
              <a:gd name="connsiteX22" fmla="*/ 4819135 w 6499652"/>
              <a:gd name="connsiteY22" fmla="*/ 4176583 h 6857999"/>
              <a:gd name="connsiteX23" fmla="*/ 3361038 w 6499652"/>
              <a:gd name="connsiteY23" fmla="*/ 4176583 h 6857999"/>
              <a:gd name="connsiteX24" fmla="*/ 0 w 6499652"/>
              <a:gd name="connsiteY24" fmla="*/ 642552 h 6857999"/>
              <a:gd name="connsiteX25" fmla="*/ 1458097 w 6499652"/>
              <a:gd name="connsiteY25" fmla="*/ 642552 h 6857999"/>
              <a:gd name="connsiteX26" fmla="*/ 1458097 w 6499652"/>
              <a:gd name="connsiteY26" fmla="*/ 4176583 h 6857999"/>
              <a:gd name="connsiteX27" fmla="*/ 0 w 6499652"/>
              <a:gd name="connsiteY27" fmla="*/ 4176583 h 6857999"/>
              <a:gd name="connsiteX28" fmla="*/ 1680519 w 6499652"/>
              <a:gd name="connsiteY28" fmla="*/ 0 h 6857999"/>
              <a:gd name="connsiteX29" fmla="*/ 3138615 w 6499652"/>
              <a:gd name="connsiteY29" fmla="*/ 0 h 6857999"/>
              <a:gd name="connsiteX30" fmla="*/ 3138615 w 6499652"/>
              <a:gd name="connsiteY30" fmla="*/ 2236571 h 6857999"/>
              <a:gd name="connsiteX31" fmla="*/ 1680519 w 6499652"/>
              <a:gd name="connsiteY31" fmla="*/ 2236571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499652" h="6857999">
                <a:moveTo>
                  <a:pt x="1680519" y="4843849"/>
                </a:moveTo>
                <a:lnTo>
                  <a:pt x="3138616" y="4843849"/>
                </a:lnTo>
                <a:lnTo>
                  <a:pt x="3138616" y="6857999"/>
                </a:lnTo>
                <a:lnTo>
                  <a:pt x="1680519" y="6857999"/>
                </a:lnTo>
                <a:close/>
                <a:moveTo>
                  <a:pt x="3361037" y="4374292"/>
                </a:moveTo>
                <a:lnTo>
                  <a:pt x="4819134" y="4374292"/>
                </a:lnTo>
                <a:lnTo>
                  <a:pt x="4819134" y="6141308"/>
                </a:lnTo>
                <a:lnTo>
                  <a:pt x="3361037" y="6141308"/>
                </a:lnTo>
                <a:close/>
                <a:moveTo>
                  <a:pt x="0" y="4374291"/>
                </a:moveTo>
                <a:lnTo>
                  <a:pt x="1458097" y="4374291"/>
                </a:lnTo>
                <a:lnTo>
                  <a:pt x="1458097" y="6524366"/>
                </a:lnTo>
                <a:lnTo>
                  <a:pt x="0" y="6524366"/>
                </a:lnTo>
                <a:close/>
                <a:moveTo>
                  <a:pt x="5041555" y="3293075"/>
                </a:moveTo>
                <a:lnTo>
                  <a:pt x="6499652" y="3293075"/>
                </a:lnTo>
                <a:lnTo>
                  <a:pt x="6499652" y="5060091"/>
                </a:lnTo>
                <a:lnTo>
                  <a:pt x="5041555" y="5060091"/>
                </a:lnTo>
                <a:close/>
                <a:moveTo>
                  <a:pt x="1680520" y="2409566"/>
                </a:moveTo>
                <a:lnTo>
                  <a:pt x="3138616" y="2409566"/>
                </a:lnTo>
                <a:lnTo>
                  <a:pt x="3138616" y="4670853"/>
                </a:lnTo>
                <a:lnTo>
                  <a:pt x="1680520" y="4670853"/>
                </a:lnTo>
                <a:close/>
                <a:moveTo>
                  <a:pt x="3361038" y="1161534"/>
                </a:moveTo>
                <a:lnTo>
                  <a:pt x="4819135" y="1161534"/>
                </a:lnTo>
                <a:lnTo>
                  <a:pt x="4819135" y="4176583"/>
                </a:lnTo>
                <a:lnTo>
                  <a:pt x="3361038" y="4176583"/>
                </a:lnTo>
                <a:close/>
                <a:moveTo>
                  <a:pt x="0" y="642552"/>
                </a:moveTo>
                <a:lnTo>
                  <a:pt x="1458097" y="642552"/>
                </a:lnTo>
                <a:lnTo>
                  <a:pt x="1458097" y="4176583"/>
                </a:lnTo>
                <a:lnTo>
                  <a:pt x="0" y="4176583"/>
                </a:lnTo>
                <a:close/>
                <a:moveTo>
                  <a:pt x="1680519" y="0"/>
                </a:moveTo>
                <a:lnTo>
                  <a:pt x="3138615" y="0"/>
                </a:lnTo>
                <a:lnTo>
                  <a:pt x="3138615" y="2236571"/>
                </a:lnTo>
                <a:lnTo>
                  <a:pt x="1680519" y="2236571"/>
                </a:lnTo>
                <a:close/>
              </a:path>
            </a:pathLst>
          </a:custGeom>
        </p:spPr>
        <p:txBody>
          <a:bodyPr wrap="square">
            <a:noAutofit/>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6668732" y="146432"/>
            <a:ext cx="5403273" cy="2104399"/>
          </a:xfrm>
        </p:spPr>
        <p:txBody>
          <a:bodyPr/>
          <a:lstStyle/>
          <a:p>
            <a:endParaRPr lang="en-US"/>
          </a:p>
        </p:txBody>
      </p:sp>
      <p:sp>
        <p:nvSpPr>
          <p:cNvPr id="7" name="Picture Placeholder 6"/>
          <p:cNvSpPr>
            <a:spLocks noGrp="1"/>
          </p:cNvSpPr>
          <p:nvPr>
            <p:ph type="pic" sz="quarter" idx="11"/>
          </p:nvPr>
        </p:nvSpPr>
        <p:spPr>
          <a:xfrm>
            <a:off x="6668732" y="2369127"/>
            <a:ext cx="5403273" cy="2104399"/>
          </a:xfrm>
        </p:spPr>
        <p:txBody>
          <a:bodyPr/>
          <a:lstStyle/>
          <a:p>
            <a:endParaRPr lang="en-US"/>
          </a:p>
        </p:txBody>
      </p:sp>
      <p:sp>
        <p:nvSpPr>
          <p:cNvPr id="8" name="Picture Placeholder 6"/>
          <p:cNvSpPr>
            <a:spLocks noGrp="1"/>
          </p:cNvSpPr>
          <p:nvPr>
            <p:ph type="pic" sz="quarter" idx="12"/>
          </p:nvPr>
        </p:nvSpPr>
        <p:spPr>
          <a:xfrm>
            <a:off x="6668731" y="4591822"/>
            <a:ext cx="5403273" cy="2104399"/>
          </a:xfrm>
        </p:spPr>
        <p:txBody>
          <a:bodyPr/>
          <a:lstStyle/>
          <a:p>
            <a:endParaRPr lang="en-US"/>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6" name="Picture Placeholder 9"/>
          <p:cNvSpPr>
            <a:spLocks noGrp="1"/>
          </p:cNvSpPr>
          <p:nvPr>
            <p:ph type="pic" sz="quarter" idx="14"/>
          </p:nvPr>
        </p:nvSpPr>
        <p:spPr>
          <a:xfrm>
            <a:off x="4102745" y="1064172"/>
            <a:ext cx="2344615" cy="4729655"/>
          </a:xfrm>
          <a:prstGeom prst="rect">
            <a:avLst/>
          </a:prstGeom>
          <a:solidFill>
            <a:schemeClr val="bg1"/>
          </a:solidFill>
        </p:spPr>
      </p:sp>
      <p:sp>
        <p:nvSpPr>
          <p:cNvPr id="7" name="Picture Placeholder 17"/>
          <p:cNvSpPr>
            <a:spLocks noGrp="1"/>
          </p:cNvSpPr>
          <p:nvPr>
            <p:ph type="pic" sz="quarter" idx="19"/>
          </p:nvPr>
        </p:nvSpPr>
        <p:spPr>
          <a:xfrm>
            <a:off x="8909538" y="1064172"/>
            <a:ext cx="2344615" cy="4729655"/>
          </a:xfrm>
          <a:prstGeom prst="rect">
            <a:avLst/>
          </a:prstGeom>
          <a:solidFill>
            <a:schemeClr val="bg1"/>
          </a:solidFill>
        </p:spPr>
      </p:sp>
      <p:sp>
        <p:nvSpPr>
          <p:cNvPr id="8" name="Picture Placeholder 18"/>
          <p:cNvSpPr>
            <a:spLocks noGrp="1"/>
          </p:cNvSpPr>
          <p:nvPr>
            <p:ph type="pic" sz="quarter" idx="20"/>
          </p:nvPr>
        </p:nvSpPr>
        <p:spPr>
          <a:xfrm>
            <a:off x="6506141" y="1064172"/>
            <a:ext cx="2344615" cy="4729655"/>
          </a:xfrm>
          <a:prstGeom prst="rect">
            <a:avLst/>
          </a:prstGeom>
          <a:solidFill>
            <a:schemeClr val="bg1"/>
          </a:solidFill>
        </p:spPr>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4230728" y="0"/>
            <a:ext cx="7961272" cy="6858000"/>
          </a:xfrm>
          <a:prstGeom prst="rect">
            <a:avLst/>
          </a:prstGeom>
          <a:solidFill>
            <a:schemeClr val="accent3">
              <a:lumMod val="75000"/>
            </a:schemeClr>
          </a:solidFill>
        </p:spPr>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937846" y="1064172"/>
            <a:ext cx="2344615" cy="2364828"/>
          </a:xfrm>
          <a:prstGeom prst="rect">
            <a:avLst/>
          </a:prstGeom>
          <a:solidFill>
            <a:schemeClr val="accent3">
              <a:lumMod val="75000"/>
            </a:schemeClr>
          </a:solidFill>
          <a:ln w="28575">
            <a:solidFill>
              <a:schemeClr val="bg2"/>
            </a:solidFill>
          </a:ln>
        </p:spPr>
      </p:sp>
      <p:sp>
        <p:nvSpPr>
          <p:cNvPr id="7" name="Picture Placeholder 3"/>
          <p:cNvSpPr>
            <a:spLocks noGrp="1"/>
          </p:cNvSpPr>
          <p:nvPr>
            <p:ph type="pic" sz="quarter" idx="14"/>
          </p:nvPr>
        </p:nvSpPr>
        <p:spPr>
          <a:xfrm>
            <a:off x="3282461" y="1064172"/>
            <a:ext cx="2344615" cy="2364828"/>
          </a:xfrm>
          <a:prstGeom prst="rect">
            <a:avLst/>
          </a:prstGeom>
          <a:solidFill>
            <a:schemeClr val="accent3">
              <a:lumMod val="75000"/>
            </a:schemeClr>
          </a:solidFill>
          <a:ln w="28575">
            <a:solidFill>
              <a:schemeClr val="bg2"/>
            </a:solidFill>
          </a:ln>
        </p:spPr>
      </p:sp>
      <p:sp>
        <p:nvSpPr>
          <p:cNvPr id="8" name="Picture Placeholder 4"/>
          <p:cNvSpPr>
            <a:spLocks noGrp="1"/>
          </p:cNvSpPr>
          <p:nvPr>
            <p:ph type="pic" sz="quarter" idx="15"/>
          </p:nvPr>
        </p:nvSpPr>
        <p:spPr>
          <a:xfrm>
            <a:off x="5627077" y="1064172"/>
            <a:ext cx="2344615" cy="2364828"/>
          </a:xfrm>
          <a:prstGeom prst="rect">
            <a:avLst/>
          </a:prstGeom>
          <a:solidFill>
            <a:schemeClr val="accent3">
              <a:lumMod val="75000"/>
            </a:schemeClr>
          </a:solidFill>
          <a:ln w="28575">
            <a:solidFill>
              <a:schemeClr val="bg2"/>
            </a:solidFill>
          </a:ln>
        </p:spPr>
      </p:sp>
      <p:sp>
        <p:nvSpPr>
          <p:cNvPr id="9" name="Picture Placeholder 13"/>
          <p:cNvSpPr>
            <a:spLocks noGrp="1"/>
          </p:cNvSpPr>
          <p:nvPr>
            <p:ph type="pic" sz="quarter" idx="19"/>
          </p:nvPr>
        </p:nvSpPr>
        <p:spPr>
          <a:xfrm>
            <a:off x="937846" y="3428999"/>
            <a:ext cx="2344615" cy="2364828"/>
          </a:xfrm>
          <a:prstGeom prst="rect">
            <a:avLst/>
          </a:prstGeom>
          <a:solidFill>
            <a:schemeClr val="accent3">
              <a:lumMod val="75000"/>
            </a:schemeClr>
          </a:solidFill>
          <a:ln w="28575">
            <a:solidFill>
              <a:schemeClr val="bg2"/>
            </a:solidFill>
          </a:ln>
        </p:spPr>
      </p:sp>
      <p:sp>
        <p:nvSpPr>
          <p:cNvPr id="10" name="Picture Placeholder 15"/>
          <p:cNvSpPr>
            <a:spLocks noGrp="1"/>
          </p:cNvSpPr>
          <p:nvPr>
            <p:ph type="pic" sz="quarter" idx="20"/>
          </p:nvPr>
        </p:nvSpPr>
        <p:spPr>
          <a:xfrm>
            <a:off x="3282461" y="3428999"/>
            <a:ext cx="2344615" cy="2364828"/>
          </a:xfrm>
          <a:prstGeom prst="rect">
            <a:avLst/>
          </a:prstGeom>
          <a:solidFill>
            <a:schemeClr val="accent3">
              <a:lumMod val="75000"/>
            </a:schemeClr>
          </a:solidFill>
          <a:ln w="28575">
            <a:solidFill>
              <a:schemeClr val="bg2"/>
            </a:solidFill>
          </a:ln>
        </p:spPr>
      </p:sp>
      <p:sp>
        <p:nvSpPr>
          <p:cNvPr id="11" name="Picture Placeholder 16"/>
          <p:cNvSpPr>
            <a:spLocks noGrp="1"/>
          </p:cNvSpPr>
          <p:nvPr>
            <p:ph type="pic" sz="quarter" idx="21"/>
          </p:nvPr>
        </p:nvSpPr>
        <p:spPr>
          <a:xfrm>
            <a:off x="5627077" y="3428999"/>
            <a:ext cx="2344615" cy="2364828"/>
          </a:xfrm>
          <a:prstGeom prst="rect">
            <a:avLst/>
          </a:prstGeom>
          <a:solidFill>
            <a:schemeClr val="accent3">
              <a:lumMod val="75000"/>
            </a:schemeClr>
          </a:solidFill>
          <a:ln w="28575">
            <a:solidFill>
              <a:schemeClr val="bg2"/>
            </a:solidFill>
          </a:ln>
        </p:spPr>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858507" y="1887002"/>
            <a:ext cx="6641556" cy="3899528"/>
          </a:xfrm>
          <a:prstGeom prst="rect">
            <a:avLst/>
          </a:prstGeom>
          <a:effectLst/>
        </p:spPr>
      </p:pic>
      <p:sp>
        <p:nvSpPr>
          <p:cNvPr id="6" name="Picture Placeholder 2"/>
          <p:cNvSpPr>
            <a:spLocks noGrp="1"/>
          </p:cNvSpPr>
          <p:nvPr>
            <p:ph type="pic" sz="quarter" idx="12" hasCustomPrompt="1"/>
          </p:nvPr>
        </p:nvSpPr>
        <p:spPr>
          <a:xfrm>
            <a:off x="5666128" y="2131266"/>
            <a:ext cx="5026766" cy="3163953"/>
          </a:xfrm>
          <a:prstGeom prst="rect">
            <a:avLst/>
          </a:prstGeom>
          <a:noFill/>
        </p:spPr>
        <p:txBody>
          <a:bodyPr anchor="ctr"/>
          <a:lstStyle>
            <a:lvl1pPr marL="0" indent="0" algn="ctr">
              <a:buNone/>
              <a:defRPr sz="1600" b="0" i="0">
                <a:latin typeface="Source Sans Pro" panose="020B0503030403020204" charset="0"/>
                <a:ea typeface="Source Sans Pro" panose="020B0503030403020204" charset="0"/>
                <a:cs typeface="Source Sans Pro" panose="020B0503030403020204" charset="0"/>
              </a:defRPr>
            </a:lvl1pPr>
          </a:lstStyle>
          <a:p>
            <a:r>
              <a:rPr lang="en-US"/>
              <a:t>Drag &amp; Drop Image</a:t>
            </a:r>
            <a:endParaRPr lang="en-US"/>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7" name="tablet-black.png"/>
          <p:cNvPicPr/>
          <p:nvPr userDrawn="1"/>
        </p:nvPicPr>
        <p:blipFill>
          <a:blip r:embed="rId2" cstate="print"/>
          <a:stretch>
            <a:fillRect/>
          </a:stretch>
        </p:blipFill>
        <p:spPr>
          <a:xfrm>
            <a:off x="834888" y="695145"/>
            <a:ext cx="3896138" cy="5499914"/>
          </a:xfrm>
          <a:prstGeom prst="rect">
            <a:avLst/>
          </a:prstGeom>
          <a:ln w="12700">
            <a:miter lim="400000"/>
            <a:headEnd/>
            <a:tailEnd/>
          </a:ln>
        </p:spPr>
      </p:pic>
      <p:sp>
        <p:nvSpPr>
          <p:cNvPr id="6" name="Picture Placeholder 2"/>
          <p:cNvSpPr>
            <a:spLocks noGrp="1"/>
          </p:cNvSpPr>
          <p:nvPr>
            <p:ph type="pic" sz="quarter" idx="23"/>
          </p:nvPr>
        </p:nvSpPr>
        <p:spPr>
          <a:xfrm>
            <a:off x="1182084" y="1276625"/>
            <a:ext cx="3201742" cy="4304750"/>
          </a:xfrm>
          <a:prstGeom prst="rect">
            <a:avLst/>
          </a:prstGeom>
          <a:ln w="19050">
            <a:noFill/>
          </a:ln>
        </p:spPr>
        <p:txBody>
          <a:bodyPr>
            <a:normAutofit/>
          </a:bodyPr>
          <a:lstStyle>
            <a:lvl1pPr marL="0" indent="0">
              <a:buNone/>
              <a:defRPr sz="1200">
                <a:solidFill>
                  <a:schemeClr val="bg1">
                    <a:lumMod val="50000"/>
                  </a:schemeClr>
                </a:solidFill>
                <a:latin typeface="Source Sans Pro Light" panose="020B0403030403020204"/>
              </a:defRPr>
            </a:lvl1p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Picture Placeholder 8"/>
          <p:cNvSpPr>
            <a:spLocks noGrp="1"/>
          </p:cNvSpPr>
          <p:nvPr>
            <p:ph type="pic" sz="quarter" idx="10"/>
          </p:nvPr>
        </p:nvSpPr>
        <p:spPr>
          <a:xfrm>
            <a:off x="1213502" y="2117129"/>
            <a:ext cx="9764996" cy="2418296"/>
          </a:xfrm>
          <a:custGeom>
            <a:avLst/>
            <a:gdLst>
              <a:gd name="connsiteX0" fmla="*/ 0 w 9764996"/>
              <a:gd name="connsiteY0" fmla="*/ 0 h 2418296"/>
              <a:gd name="connsiteX1" fmla="*/ 9764996 w 9764996"/>
              <a:gd name="connsiteY1" fmla="*/ 0 h 2418296"/>
              <a:gd name="connsiteX2" fmla="*/ 9764996 w 9764996"/>
              <a:gd name="connsiteY2" fmla="*/ 2418296 h 2418296"/>
              <a:gd name="connsiteX3" fmla="*/ 0 w 9764996"/>
              <a:gd name="connsiteY3" fmla="*/ 2418296 h 2418296"/>
            </a:gdLst>
            <a:ahLst/>
            <a:cxnLst>
              <a:cxn ang="0">
                <a:pos x="connsiteX0" y="connsiteY0"/>
              </a:cxn>
              <a:cxn ang="0">
                <a:pos x="connsiteX1" y="connsiteY1"/>
              </a:cxn>
              <a:cxn ang="0">
                <a:pos x="connsiteX2" y="connsiteY2"/>
              </a:cxn>
              <a:cxn ang="0">
                <a:pos x="connsiteX3" y="connsiteY3"/>
              </a:cxn>
            </a:cxnLst>
            <a:rect l="l" t="t" r="r" b="b"/>
            <a:pathLst>
              <a:path w="9764996" h="2418296">
                <a:moveTo>
                  <a:pt x="0" y="0"/>
                </a:moveTo>
                <a:lnTo>
                  <a:pt x="9764996" y="0"/>
                </a:lnTo>
                <a:lnTo>
                  <a:pt x="9764996" y="2418296"/>
                </a:lnTo>
                <a:lnTo>
                  <a:pt x="0" y="2418296"/>
                </a:lnTo>
                <a:close/>
              </a:path>
            </a:pathLst>
          </a:custGeom>
        </p:spPr>
        <p:txBody>
          <a:bodyPr wrap="square">
            <a:noAutofit/>
          </a:bodyPr>
          <a:lstStyle/>
          <a:p>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6096000" y="0"/>
            <a:ext cx="6096000" cy="6858000"/>
          </a:xfrm>
          <a:solidFill>
            <a:schemeClr val="bg1">
              <a:lumMod val="85000"/>
            </a:schemeClr>
          </a:solidFill>
        </p:spPr>
        <p:txBody>
          <a:bodyPr>
            <a:normAutofit/>
          </a:bodyPr>
          <a:lstStyle>
            <a:lvl1pPr>
              <a:defRPr sz="1200"/>
            </a:lvl1pPr>
          </a:lstStyle>
          <a:p>
            <a:endParaRPr lang="id-ID"/>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3"/>
          <p:cNvSpPr>
            <a:spLocks noGrp="1"/>
          </p:cNvSpPr>
          <p:nvPr>
            <p:ph type="pic" sz="quarter" idx="10"/>
          </p:nvPr>
        </p:nvSpPr>
        <p:spPr>
          <a:xfrm>
            <a:off x="0" y="-10339"/>
            <a:ext cx="5049838" cy="6868339"/>
          </a:xfrm>
          <a:solidFill>
            <a:schemeClr val="bg1">
              <a:lumMod val="85000"/>
            </a:schemeClr>
          </a:solidFill>
        </p:spPr>
        <p:txBody>
          <a:bodyPr>
            <a:normAutofit/>
          </a:bodyPr>
          <a:lstStyle>
            <a:lvl1pPr>
              <a:defRPr sz="1100"/>
            </a:lvl1pPr>
          </a:lstStyle>
          <a:p>
            <a:endParaRPr lang="id-ID"/>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762000" y="838200"/>
            <a:ext cx="6299200" cy="3429000"/>
          </a:xfrm>
        </p:spPr>
        <p:txBody>
          <a:bodyPr/>
          <a:lstStyle/>
          <a:p>
            <a:endParaRPr lang="id-ID"/>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4106863" y="1059542"/>
            <a:ext cx="8085137" cy="4571774"/>
          </a:xfrm>
        </p:spPr>
        <p:txBody>
          <a:bodyPr/>
          <a:lstStyle/>
          <a:p>
            <a:endParaRPr lang="id-ID"/>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3"/>
          <p:cNvSpPr>
            <a:spLocks noGrp="1"/>
          </p:cNvSpPr>
          <p:nvPr>
            <p:ph type="pic" sz="quarter" idx="10"/>
          </p:nvPr>
        </p:nvSpPr>
        <p:spPr>
          <a:xfrm>
            <a:off x="0" y="0"/>
            <a:ext cx="5848742" cy="6858002"/>
          </a:xfrm>
          <a:custGeom>
            <a:avLst/>
            <a:gdLst>
              <a:gd name="connsiteX0" fmla="*/ 2168326 w 5848742"/>
              <a:gd name="connsiteY0" fmla="*/ 6850666 h 6858002"/>
              <a:gd name="connsiteX1" fmla="*/ 2178485 w 5848742"/>
              <a:gd name="connsiteY1" fmla="*/ 6852009 h 6858002"/>
              <a:gd name="connsiteX2" fmla="*/ 2168326 w 5848742"/>
              <a:gd name="connsiteY2" fmla="*/ 6850666 h 6858002"/>
              <a:gd name="connsiteX3" fmla="*/ 2654949 w 5848742"/>
              <a:gd name="connsiteY3" fmla="*/ 6733253 h 6858002"/>
              <a:gd name="connsiteX4" fmla="*/ 2667067 w 5848742"/>
              <a:gd name="connsiteY4" fmla="*/ 6735187 h 6858002"/>
              <a:gd name="connsiteX5" fmla="*/ 2694241 w 5848742"/>
              <a:gd name="connsiteY5" fmla="*/ 6737530 h 6858002"/>
              <a:gd name="connsiteX6" fmla="*/ 2743182 w 5848742"/>
              <a:gd name="connsiteY6" fmla="*/ 6766059 h 6858002"/>
              <a:gd name="connsiteX7" fmla="*/ 2793148 w 5848742"/>
              <a:gd name="connsiteY7" fmla="*/ 6798052 h 6858002"/>
              <a:gd name="connsiteX8" fmla="*/ 2776170 w 5848742"/>
              <a:gd name="connsiteY8" fmla="*/ 6795631 h 6858002"/>
              <a:gd name="connsiteX9" fmla="*/ 2762015 w 5848742"/>
              <a:gd name="connsiteY9" fmla="*/ 6792578 h 6858002"/>
              <a:gd name="connsiteX10" fmla="*/ 2749089 w 5848742"/>
              <a:gd name="connsiteY10" fmla="*/ 6606826 h 6858002"/>
              <a:gd name="connsiteX11" fmla="*/ 2752474 w 5848742"/>
              <a:gd name="connsiteY11" fmla="*/ 6613759 h 6858002"/>
              <a:gd name="connsiteX12" fmla="*/ 2749089 w 5848742"/>
              <a:gd name="connsiteY12" fmla="*/ 6606826 h 6858002"/>
              <a:gd name="connsiteX13" fmla="*/ 2786265 w 5848742"/>
              <a:gd name="connsiteY13" fmla="*/ 6587999 h 6858002"/>
              <a:gd name="connsiteX14" fmla="*/ 2789987 w 5848742"/>
              <a:gd name="connsiteY14" fmla="*/ 6594870 h 6858002"/>
              <a:gd name="connsiteX15" fmla="*/ 2786265 w 5848742"/>
              <a:gd name="connsiteY15" fmla="*/ 6587999 h 6858002"/>
              <a:gd name="connsiteX16" fmla="*/ 2576040 w 5848742"/>
              <a:gd name="connsiteY16" fmla="*/ 6587584 h 6858002"/>
              <a:gd name="connsiteX17" fmla="*/ 2583192 w 5848742"/>
              <a:gd name="connsiteY17" fmla="*/ 6593725 h 6858002"/>
              <a:gd name="connsiteX18" fmla="*/ 2571525 w 5848742"/>
              <a:gd name="connsiteY18" fmla="*/ 6595139 h 6858002"/>
              <a:gd name="connsiteX19" fmla="*/ 2566881 w 5848742"/>
              <a:gd name="connsiteY19" fmla="*/ 6590772 h 6858002"/>
              <a:gd name="connsiteX20" fmla="*/ 2576040 w 5848742"/>
              <a:gd name="connsiteY20" fmla="*/ 6587584 h 6858002"/>
              <a:gd name="connsiteX21" fmla="*/ 2559727 w 5848742"/>
              <a:gd name="connsiteY21" fmla="*/ 6584630 h 6858002"/>
              <a:gd name="connsiteX22" fmla="*/ 2566881 w 5848742"/>
              <a:gd name="connsiteY22" fmla="*/ 6590772 h 6858002"/>
              <a:gd name="connsiteX23" fmla="*/ 2555214 w 5848742"/>
              <a:gd name="connsiteY23" fmla="*/ 6592187 h 6858002"/>
              <a:gd name="connsiteX24" fmla="*/ 2550567 w 5848742"/>
              <a:gd name="connsiteY24" fmla="*/ 6587818 h 6858002"/>
              <a:gd name="connsiteX25" fmla="*/ 2559727 w 5848742"/>
              <a:gd name="connsiteY25" fmla="*/ 6584630 h 6858002"/>
              <a:gd name="connsiteX26" fmla="*/ 2764486 w 5848742"/>
              <a:gd name="connsiteY26" fmla="*/ 6582184 h 6858002"/>
              <a:gd name="connsiteX27" fmla="*/ 2786265 w 5848742"/>
              <a:gd name="connsiteY27" fmla="*/ 6587999 h 6858002"/>
              <a:gd name="connsiteX28" fmla="*/ 2768610 w 5848742"/>
              <a:gd name="connsiteY28" fmla="*/ 6584572 h 6858002"/>
              <a:gd name="connsiteX29" fmla="*/ 2335935 w 5848742"/>
              <a:gd name="connsiteY29" fmla="*/ 6577702 h 6858002"/>
              <a:gd name="connsiteX30" fmla="*/ 2407853 w 5848742"/>
              <a:gd name="connsiteY30" fmla="*/ 6597308 h 6858002"/>
              <a:gd name="connsiteX31" fmla="*/ 2462519 w 5848742"/>
              <a:gd name="connsiteY31" fmla="*/ 6607646 h 6858002"/>
              <a:gd name="connsiteX32" fmla="*/ 2591334 w 5848742"/>
              <a:gd name="connsiteY32" fmla="*/ 6677541 h 6858002"/>
              <a:gd name="connsiteX33" fmla="*/ 2610749 w 5848742"/>
              <a:gd name="connsiteY33" fmla="*/ 6688858 h 6858002"/>
              <a:gd name="connsiteX34" fmla="*/ 2596649 w 5848742"/>
              <a:gd name="connsiteY34" fmla="*/ 6686498 h 6858002"/>
              <a:gd name="connsiteX35" fmla="*/ 2558811 w 5848742"/>
              <a:gd name="connsiteY35" fmla="*/ 6680870 h 6858002"/>
              <a:gd name="connsiteX36" fmla="*/ 2559401 w 5848742"/>
              <a:gd name="connsiteY36" fmla="*/ 6682488 h 6858002"/>
              <a:gd name="connsiteX37" fmla="*/ 2496466 w 5848742"/>
              <a:gd name="connsiteY37" fmla="*/ 6649460 h 6858002"/>
              <a:gd name="connsiteX38" fmla="*/ 2362884 w 5848742"/>
              <a:gd name="connsiteY38" fmla="*/ 6593296 h 6858002"/>
              <a:gd name="connsiteX39" fmla="*/ 2507869 w 5848742"/>
              <a:gd name="connsiteY39" fmla="*/ 6576805 h 6858002"/>
              <a:gd name="connsiteX40" fmla="*/ 2550567 w 5848742"/>
              <a:gd name="connsiteY40" fmla="*/ 6587818 h 6858002"/>
              <a:gd name="connsiteX41" fmla="*/ 2525774 w 5848742"/>
              <a:gd name="connsiteY41" fmla="*/ 6585564 h 6858002"/>
              <a:gd name="connsiteX42" fmla="*/ 2507869 w 5848742"/>
              <a:gd name="connsiteY42" fmla="*/ 6576805 h 6858002"/>
              <a:gd name="connsiteX43" fmla="*/ 2062486 w 5848742"/>
              <a:gd name="connsiteY43" fmla="*/ 6537625 h 6858002"/>
              <a:gd name="connsiteX44" fmla="*/ 2062716 w 5848742"/>
              <a:gd name="connsiteY44" fmla="*/ 6538669 h 6858002"/>
              <a:gd name="connsiteX45" fmla="*/ 2064567 w 5848742"/>
              <a:gd name="connsiteY45" fmla="*/ 6547050 h 6858002"/>
              <a:gd name="connsiteX46" fmla="*/ 2063268 w 5848742"/>
              <a:gd name="connsiteY46" fmla="*/ 6541161 h 6858002"/>
              <a:gd name="connsiteX47" fmla="*/ 2062716 w 5848742"/>
              <a:gd name="connsiteY47" fmla="*/ 6538669 h 6858002"/>
              <a:gd name="connsiteX48" fmla="*/ 2062519 w 5848742"/>
              <a:gd name="connsiteY48" fmla="*/ 6537773 h 6858002"/>
              <a:gd name="connsiteX49" fmla="*/ 2062486 w 5848742"/>
              <a:gd name="connsiteY49" fmla="*/ 6537625 h 6858002"/>
              <a:gd name="connsiteX50" fmla="*/ 2290458 w 5848742"/>
              <a:gd name="connsiteY50" fmla="*/ 6534104 h 6858002"/>
              <a:gd name="connsiteX51" fmla="*/ 2293842 w 5848742"/>
              <a:gd name="connsiteY51" fmla="*/ 6541039 h 6858002"/>
              <a:gd name="connsiteX52" fmla="*/ 2290458 w 5848742"/>
              <a:gd name="connsiteY52" fmla="*/ 6534104 h 6858002"/>
              <a:gd name="connsiteX53" fmla="*/ 2263269 w 5848742"/>
              <a:gd name="connsiteY53" fmla="*/ 6526194 h 6858002"/>
              <a:gd name="connsiteX54" fmla="*/ 2266730 w 5848742"/>
              <a:gd name="connsiteY54" fmla="*/ 6533534 h 6858002"/>
              <a:gd name="connsiteX55" fmla="*/ 2263269 w 5848742"/>
              <a:gd name="connsiteY55" fmla="*/ 6526194 h 6858002"/>
              <a:gd name="connsiteX56" fmla="*/ 2159921 w 5848742"/>
              <a:gd name="connsiteY56" fmla="*/ 6525941 h 6858002"/>
              <a:gd name="connsiteX57" fmla="*/ 2260190 w 5848742"/>
              <a:gd name="connsiteY57" fmla="*/ 6555517 h 6858002"/>
              <a:gd name="connsiteX58" fmla="*/ 2263804 w 5848742"/>
              <a:gd name="connsiteY58" fmla="*/ 6558791 h 6858002"/>
              <a:gd name="connsiteX59" fmla="*/ 2268062 w 5848742"/>
              <a:gd name="connsiteY59" fmla="*/ 6567076 h 6858002"/>
              <a:gd name="connsiteX60" fmla="*/ 2169872 w 5848742"/>
              <a:gd name="connsiteY60" fmla="*/ 6531139 h 6858002"/>
              <a:gd name="connsiteX61" fmla="*/ 2203362 w 5848742"/>
              <a:gd name="connsiteY61" fmla="*/ 6491798 h 6858002"/>
              <a:gd name="connsiteX62" fmla="*/ 2200907 w 5848742"/>
              <a:gd name="connsiteY62" fmla="*/ 6495055 h 6858002"/>
              <a:gd name="connsiteX63" fmla="*/ 2226629 w 5848742"/>
              <a:gd name="connsiteY63" fmla="*/ 6505411 h 6858002"/>
              <a:gd name="connsiteX64" fmla="*/ 2226428 w 5848742"/>
              <a:gd name="connsiteY64" fmla="*/ 6496490 h 6858002"/>
              <a:gd name="connsiteX65" fmla="*/ 2218558 w 5848742"/>
              <a:gd name="connsiteY65" fmla="*/ 6492843 h 6858002"/>
              <a:gd name="connsiteX66" fmla="*/ 2215401 w 5848742"/>
              <a:gd name="connsiteY66" fmla="*/ 6492057 h 6858002"/>
              <a:gd name="connsiteX67" fmla="*/ 1980424 w 5848742"/>
              <a:gd name="connsiteY67" fmla="*/ 6437177 h 6858002"/>
              <a:gd name="connsiteX68" fmla="*/ 1976862 w 5848742"/>
              <a:gd name="connsiteY68" fmla="*/ 6440224 h 6858002"/>
              <a:gd name="connsiteX69" fmla="*/ 1991661 w 5848742"/>
              <a:gd name="connsiteY69" fmla="*/ 6443488 h 6858002"/>
              <a:gd name="connsiteX70" fmla="*/ 1993066 w 5848742"/>
              <a:gd name="connsiteY70" fmla="*/ 6442943 h 6858002"/>
              <a:gd name="connsiteX71" fmla="*/ 1991124 w 5848742"/>
              <a:gd name="connsiteY71" fmla="*/ 6441170 h 6858002"/>
              <a:gd name="connsiteX72" fmla="*/ 1980424 w 5848742"/>
              <a:gd name="connsiteY72" fmla="*/ 6437177 h 6858002"/>
              <a:gd name="connsiteX73" fmla="*/ 1823356 w 5848742"/>
              <a:gd name="connsiteY73" fmla="*/ 6422443 h 6858002"/>
              <a:gd name="connsiteX74" fmla="*/ 1820902 w 5848742"/>
              <a:gd name="connsiteY74" fmla="*/ 6429368 h 6858002"/>
              <a:gd name="connsiteX75" fmla="*/ 1825673 w 5848742"/>
              <a:gd name="connsiteY75" fmla="*/ 6434957 h 6858002"/>
              <a:gd name="connsiteX76" fmla="*/ 1823356 w 5848742"/>
              <a:gd name="connsiteY76" fmla="*/ 6422443 h 6858002"/>
              <a:gd name="connsiteX77" fmla="*/ 2257399 w 5848742"/>
              <a:gd name="connsiteY77" fmla="*/ 6384731 h 6858002"/>
              <a:gd name="connsiteX78" fmla="*/ 2268097 w 5848742"/>
              <a:gd name="connsiteY78" fmla="*/ 6393207 h 6858002"/>
              <a:gd name="connsiteX79" fmla="*/ 2252887 w 5848742"/>
              <a:gd name="connsiteY79" fmla="*/ 6392288 h 6858002"/>
              <a:gd name="connsiteX80" fmla="*/ 2241085 w 5848742"/>
              <a:gd name="connsiteY80" fmla="*/ 6386259 h 6858002"/>
              <a:gd name="connsiteX81" fmla="*/ 2257399 w 5848742"/>
              <a:gd name="connsiteY81" fmla="*/ 6384731 h 6858002"/>
              <a:gd name="connsiteX82" fmla="*/ 2404220 w 5848742"/>
              <a:gd name="connsiteY82" fmla="*/ 6379956 h 6858002"/>
              <a:gd name="connsiteX83" fmla="*/ 2426596 w 5848742"/>
              <a:gd name="connsiteY83" fmla="*/ 6388758 h 6858002"/>
              <a:gd name="connsiteX84" fmla="*/ 2413850 w 5848742"/>
              <a:gd name="connsiteY84" fmla="*/ 6389647 h 6858002"/>
              <a:gd name="connsiteX85" fmla="*/ 2400760 w 5848742"/>
              <a:gd name="connsiteY85" fmla="*/ 6383462 h 6858002"/>
              <a:gd name="connsiteX86" fmla="*/ 2404220 w 5848742"/>
              <a:gd name="connsiteY86" fmla="*/ 6379956 h 6858002"/>
              <a:gd name="connsiteX87" fmla="*/ 1607837 w 5848742"/>
              <a:gd name="connsiteY87" fmla="*/ 6353150 h 6858002"/>
              <a:gd name="connsiteX88" fmla="*/ 1589359 w 5848742"/>
              <a:gd name="connsiteY88" fmla="*/ 6355248 h 6858002"/>
              <a:gd name="connsiteX89" fmla="*/ 1592694 w 5848742"/>
              <a:gd name="connsiteY89" fmla="*/ 6359950 h 6858002"/>
              <a:gd name="connsiteX90" fmla="*/ 1593946 w 5848742"/>
              <a:gd name="connsiteY90" fmla="*/ 6360889 h 6858002"/>
              <a:gd name="connsiteX91" fmla="*/ 1595947 w 5848742"/>
              <a:gd name="connsiteY91" fmla="*/ 6361906 h 6858002"/>
              <a:gd name="connsiteX92" fmla="*/ 1594917 w 5848742"/>
              <a:gd name="connsiteY92" fmla="*/ 6361617 h 6858002"/>
              <a:gd name="connsiteX93" fmla="*/ 1598987 w 5848742"/>
              <a:gd name="connsiteY93" fmla="*/ 6364667 h 6858002"/>
              <a:gd name="connsiteX94" fmla="*/ 1607811 w 5848742"/>
              <a:gd name="connsiteY94" fmla="*/ 6369753 h 6858002"/>
              <a:gd name="connsiteX95" fmla="*/ 1776287 w 5848742"/>
              <a:gd name="connsiteY95" fmla="*/ 6419208 h 6858002"/>
              <a:gd name="connsiteX96" fmla="*/ 1682335 w 5848742"/>
              <a:gd name="connsiteY96" fmla="*/ 6386821 h 6858002"/>
              <a:gd name="connsiteX97" fmla="*/ 1607837 w 5848742"/>
              <a:gd name="connsiteY97" fmla="*/ 6353150 h 6858002"/>
              <a:gd name="connsiteX98" fmla="*/ 1562100 w 5848742"/>
              <a:gd name="connsiteY98" fmla="*/ 6352443 h 6858002"/>
              <a:gd name="connsiteX99" fmla="*/ 1562098 w 5848742"/>
              <a:gd name="connsiteY99" fmla="*/ 6354049 h 6858002"/>
              <a:gd name="connsiteX100" fmla="*/ 1566823 w 5848742"/>
              <a:gd name="connsiteY100" fmla="*/ 6355935 h 6858002"/>
              <a:gd name="connsiteX101" fmla="*/ 1575372 w 5848742"/>
              <a:gd name="connsiteY101" fmla="*/ 6357915 h 6858002"/>
              <a:gd name="connsiteX102" fmla="*/ 1579023 w 5848742"/>
              <a:gd name="connsiteY102" fmla="*/ 6357174 h 6858002"/>
              <a:gd name="connsiteX103" fmla="*/ 2305150 w 5848742"/>
              <a:gd name="connsiteY103" fmla="*/ 6351381 h 6858002"/>
              <a:gd name="connsiteX104" fmla="*/ 2313386 w 5848742"/>
              <a:gd name="connsiteY104" fmla="*/ 6359934 h 6858002"/>
              <a:gd name="connsiteX105" fmla="*/ 2305150 w 5848742"/>
              <a:gd name="connsiteY105" fmla="*/ 6351381 h 6858002"/>
              <a:gd name="connsiteX106" fmla="*/ 1562098 w 5848742"/>
              <a:gd name="connsiteY106" fmla="*/ 6341857 h 6858002"/>
              <a:gd name="connsiteX107" fmla="*/ 1562099 w 5848742"/>
              <a:gd name="connsiteY107" fmla="*/ 6347119 h 6858002"/>
              <a:gd name="connsiteX108" fmla="*/ 1578650 w 5848742"/>
              <a:gd name="connsiteY108" fmla="*/ 6353878 h 6858002"/>
              <a:gd name="connsiteX109" fmla="*/ 1578479 w 5848742"/>
              <a:gd name="connsiteY109" fmla="*/ 6353379 h 6858002"/>
              <a:gd name="connsiteX110" fmla="*/ 1566701 w 5848742"/>
              <a:gd name="connsiteY110" fmla="*/ 6344377 h 6858002"/>
              <a:gd name="connsiteX111" fmla="*/ 1599082 w 5848742"/>
              <a:gd name="connsiteY111" fmla="*/ 6322587 h 6858002"/>
              <a:gd name="connsiteX112" fmla="*/ 1635107 w 5848742"/>
              <a:gd name="connsiteY112" fmla="*/ 6349151 h 6858002"/>
              <a:gd name="connsiteX113" fmla="*/ 1644846 w 5848742"/>
              <a:gd name="connsiteY113" fmla="*/ 6351077 h 6858002"/>
              <a:gd name="connsiteX114" fmla="*/ 1622347 w 5848742"/>
              <a:gd name="connsiteY114" fmla="*/ 6336200 h 6858002"/>
              <a:gd name="connsiteX115" fmla="*/ 1599082 w 5848742"/>
              <a:gd name="connsiteY115" fmla="*/ 6322587 h 6858002"/>
              <a:gd name="connsiteX116" fmla="*/ 3330603 w 5848742"/>
              <a:gd name="connsiteY116" fmla="*/ 6297027 h 6858002"/>
              <a:gd name="connsiteX117" fmla="*/ 3337816 w 5848742"/>
              <a:gd name="connsiteY117" fmla="*/ 6298180 h 6858002"/>
              <a:gd name="connsiteX118" fmla="*/ 3331120 w 5848742"/>
              <a:gd name="connsiteY118" fmla="*/ 6299072 h 6858002"/>
              <a:gd name="connsiteX119" fmla="*/ 1973724 w 5848742"/>
              <a:gd name="connsiteY119" fmla="*/ 6279325 h 6858002"/>
              <a:gd name="connsiteX120" fmla="*/ 1978849 w 5848742"/>
              <a:gd name="connsiteY120" fmla="*/ 6281544 h 6858002"/>
              <a:gd name="connsiteX121" fmla="*/ 2008371 w 5848742"/>
              <a:gd name="connsiteY121" fmla="*/ 6288897 h 6858002"/>
              <a:gd name="connsiteX122" fmla="*/ 2009323 w 5848742"/>
              <a:gd name="connsiteY122" fmla="*/ 6289070 h 6858002"/>
              <a:gd name="connsiteX123" fmla="*/ 2766456 w 5848742"/>
              <a:gd name="connsiteY123" fmla="*/ 6182971 h 6858002"/>
              <a:gd name="connsiteX124" fmla="*/ 2783854 w 5848742"/>
              <a:gd name="connsiteY124" fmla="*/ 6192974 h 6858002"/>
              <a:gd name="connsiteX125" fmla="*/ 2774564 w 5848742"/>
              <a:gd name="connsiteY125" fmla="*/ 6189507 h 6858002"/>
              <a:gd name="connsiteX126" fmla="*/ 2770888 w 5848742"/>
              <a:gd name="connsiteY126" fmla="*/ 6186766 h 6858002"/>
              <a:gd name="connsiteX127" fmla="*/ 2766456 w 5848742"/>
              <a:gd name="connsiteY127" fmla="*/ 6182971 h 6858002"/>
              <a:gd name="connsiteX128" fmla="*/ 2919945 w 5848742"/>
              <a:gd name="connsiteY128" fmla="*/ 6165753 h 6858002"/>
              <a:gd name="connsiteX129" fmla="*/ 2922045 w 5848742"/>
              <a:gd name="connsiteY129" fmla="*/ 6174698 h 6858002"/>
              <a:gd name="connsiteX130" fmla="*/ 2919945 w 5848742"/>
              <a:gd name="connsiteY130" fmla="*/ 6165753 h 6858002"/>
              <a:gd name="connsiteX131" fmla="*/ 2888074 w 5848742"/>
              <a:gd name="connsiteY131" fmla="*/ 6163364 h 6858002"/>
              <a:gd name="connsiteX132" fmla="*/ 2898234 w 5848742"/>
              <a:gd name="connsiteY132" fmla="*/ 6164706 h 6858002"/>
              <a:gd name="connsiteX133" fmla="*/ 2888074 w 5848742"/>
              <a:gd name="connsiteY133" fmla="*/ 6163364 h 6858002"/>
              <a:gd name="connsiteX134" fmla="*/ 2299034 w 5848742"/>
              <a:gd name="connsiteY134" fmla="*/ 6141142 h 6858002"/>
              <a:gd name="connsiteX135" fmla="*/ 2339586 w 5848742"/>
              <a:gd name="connsiteY135" fmla="*/ 6159124 h 6858002"/>
              <a:gd name="connsiteX136" fmla="*/ 2389336 w 5848742"/>
              <a:gd name="connsiteY136" fmla="*/ 6183601 h 6858002"/>
              <a:gd name="connsiteX137" fmla="*/ 2405191 w 5848742"/>
              <a:gd name="connsiteY137" fmla="*/ 6193566 h 6858002"/>
              <a:gd name="connsiteX138" fmla="*/ 2415696 w 5848742"/>
              <a:gd name="connsiteY138" fmla="*/ 6196205 h 6858002"/>
              <a:gd name="connsiteX139" fmla="*/ 2372306 w 5848742"/>
              <a:gd name="connsiteY139" fmla="*/ 6173433 h 6858002"/>
              <a:gd name="connsiteX140" fmla="*/ 2320012 w 5848742"/>
              <a:gd name="connsiteY140" fmla="*/ 6146172 h 6858002"/>
              <a:gd name="connsiteX141" fmla="*/ 3390014 w 5848742"/>
              <a:gd name="connsiteY141" fmla="*/ 6139729 h 6858002"/>
              <a:gd name="connsiteX142" fmla="*/ 3388998 w 5848742"/>
              <a:gd name="connsiteY142" fmla="*/ 6140674 h 6858002"/>
              <a:gd name="connsiteX143" fmla="*/ 3391769 w 5848742"/>
              <a:gd name="connsiteY143" fmla="*/ 6141352 h 6858002"/>
              <a:gd name="connsiteX144" fmla="*/ 3396115 w 5848742"/>
              <a:gd name="connsiteY144" fmla="*/ 6150736 h 6858002"/>
              <a:gd name="connsiteX145" fmla="*/ 3377775 w 5848742"/>
              <a:gd name="connsiteY145" fmla="*/ 6142781 h 6858002"/>
              <a:gd name="connsiteX146" fmla="*/ 3369312 w 5848742"/>
              <a:gd name="connsiteY146" fmla="*/ 6134553 h 6858002"/>
              <a:gd name="connsiteX147" fmla="*/ 3373810 w 5848742"/>
              <a:gd name="connsiteY147" fmla="*/ 6135221 h 6858002"/>
              <a:gd name="connsiteX148" fmla="*/ 3377775 w 5848742"/>
              <a:gd name="connsiteY148" fmla="*/ 6142781 h 6858002"/>
              <a:gd name="connsiteX149" fmla="*/ 3369312 w 5848742"/>
              <a:gd name="connsiteY149" fmla="*/ 6134553 h 6858002"/>
              <a:gd name="connsiteX150" fmla="*/ 2111548 w 5848742"/>
              <a:gd name="connsiteY150" fmla="*/ 6116061 h 6858002"/>
              <a:gd name="connsiteX151" fmla="*/ 2112307 w 5848742"/>
              <a:gd name="connsiteY151" fmla="*/ 6119291 h 6858002"/>
              <a:gd name="connsiteX152" fmla="*/ 2112307 w 5848742"/>
              <a:gd name="connsiteY152" fmla="*/ 6119291 h 6858002"/>
              <a:gd name="connsiteX153" fmla="*/ 2111582 w 5848742"/>
              <a:gd name="connsiteY153" fmla="*/ 6116200 h 6858002"/>
              <a:gd name="connsiteX154" fmla="*/ 2111548 w 5848742"/>
              <a:gd name="connsiteY154" fmla="*/ 6116061 h 6858002"/>
              <a:gd name="connsiteX155" fmla="*/ 2199243 w 5848742"/>
              <a:gd name="connsiteY155" fmla="*/ 6077254 h 6858002"/>
              <a:gd name="connsiteX156" fmla="*/ 2188111 w 5848742"/>
              <a:gd name="connsiteY156" fmla="*/ 6077772 h 6858002"/>
              <a:gd name="connsiteX157" fmla="*/ 2197266 w 5848742"/>
              <a:gd name="connsiteY157" fmla="*/ 6088896 h 6858002"/>
              <a:gd name="connsiteX158" fmla="*/ 2219651 w 5848742"/>
              <a:gd name="connsiteY158" fmla="*/ 6103704 h 6858002"/>
              <a:gd name="connsiteX159" fmla="*/ 2257673 w 5848742"/>
              <a:gd name="connsiteY159" fmla="*/ 6115103 h 6858002"/>
              <a:gd name="connsiteX160" fmla="*/ 2255518 w 5848742"/>
              <a:gd name="connsiteY160" fmla="*/ 6113420 h 6858002"/>
              <a:gd name="connsiteX161" fmla="*/ 2199243 w 5848742"/>
              <a:gd name="connsiteY161" fmla="*/ 6077254 h 6858002"/>
              <a:gd name="connsiteX162" fmla="*/ 3423716 w 5848742"/>
              <a:gd name="connsiteY162" fmla="*/ 6062429 h 6858002"/>
              <a:gd name="connsiteX163" fmla="*/ 3452727 w 5848742"/>
              <a:gd name="connsiteY163" fmla="*/ 6064617 h 6858002"/>
              <a:gd name="connsiteX164" fmla="*/ 3474523 w 5848742"/>
              <a:gd name="connsiteY164" fmla="*/ 6065901 h 6858002"/>
              <a:gd name="connsiteX165" fmla="*/ 3492865 w 5848742"/>
              <a:gd name="connsiteY165" fmla="*/ 6073814 h 6858002"/>
              <a:gd name="connsiteX166" fmla="*/ 3503665 w 5848742"/>
              <a:gd name="connsiteY166" fmla="*/ 6092340 h 6858002"/>
              <a:gd name="connsiteX167" fmla="*/ 3433520 w 5848742"/>
              <a:gd name="connsiteY167" fmla="*/ 6066934 h 6858002"/>
              <a:gd name="connsiteX168" fmla="*/ 3446350 w 5848742"/>
              <a:gd name="connsiteY168" fmla="*/ 6019336 h 6858002"/>
              <a:gd name="connsiteX169" fmla="*/ 3448494 w 5848742"/>
              <a:gd name="connsiteY169" fmla="*/ 6019585 h 6858002"/>
              <a:gd name="connsiteX170" fmla="*/ 3565431 w 5848742"/>
              <a:gd name="connsiteY170" fmla="*/ 6039039 h 6858002"/>
              <a:gd name="connsiteX171" fmla="*/ 3578621 w 5848742"/>
              <a:gd name="connsiteY171" fmla="*/ 6043716 h 6858002"/>
              <a:gd name="connsiteX172" fmla="*/ 3584101 w 5848742"/>
              <a:gd name="connsiteY172" fmla="*/ 6048269 h 6858002"/>
              <a:gd name="connsiteX173" fmla="*/ 3571909 w 5848742"/>
              <a:gd name="connsiteY173" fmla="*/ 6053628 h 6858002"/>
              <a:gd name="connsiteX174" fmla="*/ 3546574 w 5848742"/>
              <a:gd name="connsiteY174" fmla="*/ 6055053 h 6858002"/>
              <a:gd name="connsiteX175" fmla="*/ 4524498 w 5848742"/>
              <a:gd name="connsiteY175" fmla="*/ 5959056 h 6858002"/>
              <a:gd name="connsiteX176" fmla="*/ 4528085 w 5848742"/>
              <a:gd name="connsiteY176" fmla="*/ 5964020 h 6858002"/>
              <a:gd name="connsiteX177" fmla="*/ 4516780 w 5848742"/>
              <a:gd name="connsiteY177" fmla="*/ 5967226 h 6858002"/>
              <a:gd name="connsiteX178" fmla="*/ 4511512 w 5848742"/>
              <a:gd name="connsiteY178" fmla="*/ 5963635 h 6858002"/>
              <a:gd name="connsiteX179" fmla="*/ 4520067 w 5848742"/>
              <a:gd name="connsiteY179" fmla="*/ 5959061 h 6858002"/>
              <a:gd name="connsiteX180" fmla="*/ 4524498 w 5848742"/>
              <a:gd name="connsiteY180" fmla="*/ 5959056 h 6858002"/>
              <a:gd name="connsiteX181" fmla="*/ 4507925 w 5848742"/>
              <a:gd name="connsiteY181" fmla="*/ 5958673 h 6858002"/>
              <a:gd name="connsiteX182" fmla="*/ 4511512 w 5848742"/>
              <a:gd name="connsiteY182" fmla="*/ 5963635 h 6858002"/>
              <a:gd name="connsiteX183" fmla="*/ 4500205 w 5848742"/>
              <a:gd name="connsiteY183" fmla="*/ 5966842 h 6858002"/>
              <a:gd name="connsiteX184" fmla="*/ 4494937 w 5848742"/>
              <a:gd name="connsiteY184" fmla="*/ 5963249 h 6858002"/>
              <a:gd name="connsiteX185" fmla="*/ 4503493 w 5848742"/>
              <a:gd name="connsiteY185" fmla="*/ 5958677 h 6858002"/>
              <a:gd name="connsiteX186" fmla="*/ 4507925 w 5848742"/>
              <a:gd name="connsiteY186" fmla="*/ 5958673 h 6858002"/>
              <a:gd name="connsiteX187" fmla="*/ 4473260 w 5848742"/>
              <a:gd name="connsiteY187" fmla="*/ 5956361 h 6858002"/>
              <a:gd name="connsiteX188" fmla="*/ 4494937 w 5848742"/>
              <a:gd name="connsiteY188" fmla="*/ 5963249 h 6858002"/>
              <a:gd name="connsiteX189" fmla="*/ 4470096 w 5848742"/>
              <a:gd name="connsiteY189" fmla="*/ 5964872 h 6858002"/>
              <a:gd name="connsiteX190" fmla="*/ 4451049 w 5848742"/>
              <a:gd name="connsiteY190" fmla="*/ 5959001 h 6858002"/>
              <a:gd name="connsiteX191" fmla="*/ 4473260 w 5848742"/>
              <a:gd name="connsiteY191" fmla="*/ 5956361 h 6858002"/>
              <a:gd name="connsiteX192" fmla="*/ 4694007 w 5848742"/>
              <a:gd name="connsiteY192" fmla="*/ 5951197 h 6858002"/>
              <a:gd name="connsiteX193" fmla="*/ 4698425 w 5848742"/>
              <a:gd name="connsiteY193" fmla="*/ 5957521 h 6858002"/>
              <a:gd name="connsiteX194" fmla="*/ 4694007 w 5848742"/>
              <a:gd name="connsiteY194" fmla="*/ 5951197 h 6858002"/>
              <a:gd name="connsiteX195" fmla="*/ 2402488 w 5848742"/>
              <a:gd name="connsiteY195" fmla="*/ 5934467 h 6858002"/>
              <a:gd name="connsiteX196" fmla="*/ 2406698 w 5848742"/>
              <a:gd name="connsiteY196" fmla="*/ 5938165 h 6858002"/>
              <a:gd name="connsiteX197" fmla="*/ 2401191 w 5848742"/>
              <a:gd name="connsiteY197" fmla="*/ 5935641 h 6858002"/>
              <a:gd name="connsiteX198" fmla="*/ 2391626 w 5848742"/>
              <a:gd name="connsiteY198" fmla="*/ 5931255 h 6858002"/>
              <a:gd name="connsiteX199" fmla="*/ 2401191 w 5848742"/>
              <a:gd name="connsiteY199" fmla="*/ 5935641 h 6858002"/>
              <a:gd name="connsiteX200" fmla="*/ 2396271 w 5848742"/>
              <a:gd name="connsiteY200" fmla="*/ 5940098 h 6858002"/>
              <a:gd name="connsiteX201" fmla="*/ 2392508 w 5848742"/>
              <a:gd name="connsiteY201" fmla="*/ 5938964 h 6858002"/>
              <a:gd name="connsiteX202" fmla="*/ 2395414 w 5848742"/>
              <a:gd name="connsiteY202" fmla="*/ 5940412 h 6858002"/>
              <a:gd name="connsiteX203" fmla="*/ 2396271 w 5848742"/>
              <a:gd name="connsiteY203" fmla="*/ 5940098 h 6858002"/>
              <a:gd name="connsiteX204" fmla="*/ 2433471 w 5848742"/>
              <a:gd name="connsiteY204" fmla="*/ 5952516 h 6858002"/>
              <a:gd name="connsiteX205" fmla="*/ 2467090 w 5848742"/>
              <a:gd name="connsiteY205" fmla="*/ 5964858 h 6858002"/>
              <a:gd name="connsiteX206" fmla="*/ 2491161 w 5848742"/>
              <a:gd name="connsiteY206" fmla="*/ 5970530 h 6858002"/>
              <a:gd name="connsiteX207" fmla="*/ 2450628 w 5848742"/>
              <a:gd name="connsiteY207" fmla="*/ 5950362 h 6858002"/>
              <a:gd name="connsiteX208" fmla="*/ 2438234 w 5848742"/>
              <a:gd name="connsiteY208" fmla="*/ 5944040 h 6858002"/>
              <a:gd name="connsiteX209" fmla="*/ 2429167 w 5848742"/>
              <a:gd name="connsiteY209" fmla="*/ 5938829 h 6858002"/>
              <a:gd name="connsiteX210" fmla="*/ 4727806 w 5848742"/>
              <a:gd name="connsiteY210" fmla="*/ 5926826 h 6858002"/>
              <a:gd name="connsiteX211" fmla="*/ 4732550 w 5848742"/>
              <a:gd name="connsiteY211" fmla="*/ 5933036 h 6858002"/>
              <a:gd name="connsiteX212" fmla="*/ 4727806 w 5848742"/>
              <a:gd name="connsiteY212" fmla="*/ 5926826 h 6858002"/>
              <a:gd name="connsiteX213" fmla="*/ 4705387 w 5848742"/>
              <a:gd name="connsiteY213" fmla="*/ 5924464 h 6858002"/>
              <a:gd name="connsiteX214" fmla="*/ 4727806 w 5848742"/>
              <a:gd name="connsiteY214" fmla="*/ 5926826 h 6858002"/>
              <a:gd name="connsiteX215" fmla="*/ 4709831 w 5848742"/>
              <a:gd name="connsiteY215" fmla="*/ 5926184 h 6858002"/>
              <a:gd name="connsiteX216" fmla="*/ 4137036 w 5848742"/>
              <a:gd name="connsiteY216" fmla="*/ 5922311 h 6858002"/>
              <a:gd name="connsiteX217" fmla="*/ 4135116 w 5848742"/>
              <a:gd name="connsiteY217" fmla="*/ 5925908 h 6858002"/>
              <a:gd name="connsiteX218" fmla="*/ 4162131 w 5848742"/>
              <a:gd name="connsiteY218" fmla="*/ 5932146 h 6858002"/>
              <a:gd name="connsiteX219" fmla="*/ 4137036 w 5848742"/>
              <a:gd name="connsiteY219" fmla="*/ 5922311 h 6858002"/>
              <a:gd name="connsiteX220" fmla="*/ 3410481 w 5848742"/>
              <a:gd name="connsiteY220" fmla="*/ 5904349 h 6858002"/>
              <a:gd name="connsiteX221" fmla="*/ 3417073 w 5848742"/>
              <a:gd name="connsiteY221" fmla="*/ 5918993 h 6858002"/>
              <a:gd name="connsiteX222" fmla="*/ 3403409 w 5848742"/>
              <a:gd name="connsiteY222" fmla="*/ 5912272 h 6858002"/>
              <a:gd name="connsiteX223" fmla="*/ 3410481 w 5848742"/>
              <a:gd name="connsiteY223" fmla="*/ 5904349 h 6858002"/>
              <a:gd name="connsiteX224" fmla="*/ 2602021 w 5848742"/>
              <a:gd name="connsiteY224" fmla="*/ 5859941 h 6858002"/>
              <a:gd name="connsiteX225" fmla="*/ 2604054 w 5848742"/>
              <a:gd name="connsiteY225" fmla="*/ 5864475 h 6858002"/>
              <a:gd name="connsiteX226" fmla="*/ 2620736 w 5848742"/>
              <a:gd name="connsiteY226" fmla="*/ 5881835 h 6858002"/>
              <a:gd name="connsiteX227" fmla="*/ 2637433 w 5848742"/>
              <a:gd name="connsiteY227" fmla="*/ 5885355 h 6858002"/>
              <a:gd name="connsiteX228" fmla="*/ 2664579 w 5848742"/>
              <a:gd name="connsiteY228" fmla="*/ 5877905 h 6858002"/>
              <a:gd name="connsiteX229" fmla="*/ 2647457 w 5848742"/>
              <a:gd name="connsiteY229" fmla="*/ 5872182 h 6858002"/>
              <a:gd name="connsiteX230" fmla="*/ 2627432 w 5848742"/>
              <a:gd name="connsiteY230" fmla="*/ 5866787 h 6858002"/>
              <a:gd name="connsiteX231" fmla="*/ 2628134 w 5848742"/>
              <a:gd name="connsiteY231" fmla="*/ 5867655 h 6858002"/>
              <a:gd name="connsiteX232" fmla="*/ 2611398 w 5848742"/>
              <a:gd name="connsiteY232" fmla="*/ 5865445 h 6858002"/>
              <a:gd name="connsiteX233" fmla="*/ 2604892 w 5848742"/>
              <a:gd name="connsiteY233" fmla="*/ 5860715 h 6858002"/>
              <a:gd name="connsiteX234" fmla="*/ 3859203 w 5848742"/>
              <a:gd name="connsiteY234" fmla="*/ 5857113 h 6858002"/>
              <a:gd name="connsiteX235" fmla="*/ 3859742 w 5848742"/>
              <a:gd name="connsiteY235" fmla="*/ 5857574 h 6858002"/>
              <a:gd name="connsiteX236" fmla="*/ 3859218 w 5848742"/>
              <a:gd name="connsiteY236" fmla="*/ 5857597 h 6858002"/>
              <a:gd name="connsiteX237" fmla="*/ 3860560 w 5848742"/>
              <a:gd name="connsiteY237" fmla="*/ 5857973 h 6858002"/>
              <a:gd name="connsiteX238" fmla="*/ 2442697 w 5848742"/>
              <a:gd name="connsiteY238" fmla="*/ 5827670 h 6858002"/>
              <a:gd name="connsiteX239" fmla="*/ 2443980 w 5848742"/>
              <a:gd name="connsiteY239" fmla="*/ 5828843 h 6858002"/>
              <a:gd name="connsiteX240" fmla="*/ 2454248 w 5848742"/>
              <a:gd name="connsiteY240" fmla="*/ 5835865 h 6858002"/>
              <a:gd name="connsiteX241" fmla="*/ 2511768 w 5848742"/>
              <a:gd name="connsiteY241" fmla="*/ 5855269 h 6858002"/>
              <a:gd name="connsiteX242" fmla="*/ 2548642 w 5848742"/>
              <a:gd name="connsiteY242" fmla="*/ 5864346 h 6858002"/>
              <a:gd name="connsiteX243" fmla="*/ 2522183 w 5848742"/>
              <a:gd name="connsiteY243" fmla="*/ 5850667 h 6858002"/>
              <a:gd name="connsiteX244" fmla="*/ 2487046 w 5848742"/>
              <a:gd name="connsiteY244" fmla="*/ 5834512 h 6858002"/>
              <a:gd name="connsiteX245" fmla="*/ 2477200 w 5848742"/>
              <a:gd name="connsiteY245" fmla="*/ 5832563 h 6858002"/>
              <a:gd name="connsiteX246" fmla="*/ 4173791 w 5848742"/>
              <a:gd name="connsiteY246" fmla="*/ 5808152 h 6858002"/>
              <a:gd name="connsiteX247" fmla="*/ 4185674 w 5848742"/>
              <a:gd name="connsiteY247" fmla="*/ 5814862 h 6858002"/>
              <a:gd name="connsiteX248" fmla="*/ 4170505 w 5848742"/>
              <a:gd name="connsiteY248" fmla="*/ 5816318 h 6858002"/>
              <a:gd name="connsiteX249" fmla="*/ 4157912 w 5848742"/>
              <a:gd name="connsiteY249" fmla="*/ 5812193 h 6858002"/>
              <a:gd name="connsiteX250" fmla="*/ 4173791 w 5848742"/>
              <a:gd name="connsiteY250" fmla="*/ 5808152 h 6858002"/>
              <a:gd name="connsiteX251" fmla="*/ 4187694 w 5848742"/>
              <a:gd name="connsiteY251" fmla="*/ 5793158 h 6858002"/>
              <a:gd name="connsiteX252" fmla="*/ 4194906 w 5848742"/>
              <a:gd name="connsiteY252" fmla="*/ 5794310 h 6858002"/>
              <a:gd name="connsiteX253" fmla="*/ 4188211 w 5848742"/>
              <a:gd name="connsiteY253" fmla="*/ 5795203 h 6858002"/>
              <a:gd name="connsiteX254" fmla="*/ 4318090 w 5848742"/>
              <a:gd name="connsiteY254" fmla="*/ 5780636 h 6858002"/>
              <a:gd name="connsiteX255" fmla="*/ 4341560 w 5848742"/>
              <a:gd name="connsiteY255" fmla="*/ 5785855 h 6858002"/>
              <a:gd name="connsiteX256" fmla="*/ 4329108 w 5848742"/>
              <a:gd name="connsiteY256" fmla="*/ 5788713 h 6858002"/>
              <a:gd name="connsiteX257" fmla="*/ 4315214 w 5848742"/>
              <a:gd name="connsiteY257" fmla="*/ 5784634 h 6858002"/>
              <a:gd name="connsiteX258" fmla="*/ 4318090 w 5848742"/>
              <a:gd name="connsiteY258" fmla="*/ 5780636 h 6858002"/>
              <a:gd name="connsiteX259" fmla="*/ 4088926 w 5848742"/>
              <a:gd name="connsiteY259" fmla="*/ 5753195 h 6858002"/>
              <a:gd name="connsiteX260" fmla="*/ 4095571 w 5848742"/>
              <a:gd name="connsiteY260" fmla="*/ 5756605 h 6858002"/>
              <a:gd name="connsiteX261" fmla="*/ 4102724 w 5848742"/>
              <a:gd name="connsiteY261" fmla="*/ 5759087 h 6858002"/>
              <a:gd name="connsiteX262" fmla="*/ 4152628 w 5848742"/>
              <a:gd name="connsiteY262" fmla="*/ 5767270 h 6858002"/>
              <a:gd name="connsiteX263" fmla="*/ 4135242 w 5848742"/>
              <a:gd name="connsiteY263" fmla="*/ 5762914 h 6858002"/>
              <a:gd name="connsiteX264" fmla="*/ 4088926 w 5848742"/>
              <a:gd name="connsiteY264" fmla="*/ 5753195 h 6858002"/>
              <a:gd name="connsiteX265" fmla="*/ 2374576 w 5848742"/>
              <a:gd name="connsiteY265" fmla="*/ 5703060 h 6858002"/>
              <a:gd name="connsiteX266" fmla="*/ 2390482 w 5848742"/>
              <a:gd name="connsiteY266" fmla="*/ 5712429 h 6858002"/>
              <a:gd name="connsiteX267" fmla="*/ 2441296 w 5848742"/>
              <a:gd name="connsiteY267" fmla="*/ 5743680 h 6858002"/>
              <a:gd name="connsiteX268" fmla="*/ 2443362 w 5848742"/>
              <a:gd name="connsiteY268" fmla="*/ 5750064 h 6858002"/>
              <a:gd name="connsiteX269" fmla="*/ 2574985 w 5848742"/>
              <a:gd name="connsiteY269" fmla="*/ 5775756 h 6858002"/>
              <a:gd name="connsiteX270" fmla="*/ 2547942 w 5848742"/>
              <a:gd name="connsiteY270" fmla="*/ 5764612 h 6858002"/>
              <a:gd name="connsiteX271" fmla="*/ 2499927 w 5848742"/>
              <a:gd name="connsiteY271" fmla="*/ 5745288 h 6858002"/>
              <a:gd name="connsiteX272" fmla="*/ 2446666 w 5848742"/>
              <a:gd name="connsiteY272" fmla="*/ 5715927 h 6858002"/>
              <a:gd name="connsiteX273" fmla="*/ 3775598 w 5848742"/>
              <a:gd name="connsiteY273" fmla="*/ 5702013 h 6858002"/>
              <a:gd name="connsiteX274" fmla="*/ 3816113 w 5848742"/>
              <a:gd name="connsiteY274" fmla="*/ 5726135 h 6858002"/>
              <a:gd name="connsiteX275" fmla="*/ 3997071 w 5848742"/>
              <a:gd name="connsiteY275" fmla="*/ 5749530 h 6858002"/>
              <a:gd name="connsiteX276" fmla="*/ 4061432 w 5848742"/>
              <a:gd name="connsiteY276" fmla="*/ 5754447 h 6858002"/>
              <a:gd name="connsiteX277" fmla="*/ 4002837 w 5848742"/>
              <a:gd name="connsiteY277" fmla="*/ 5729366 h 6858002"/>
              <a:gd name="connsiteX278" fmla="*/ 3984597 w 5848742"/>
              <a:gd name="connsiteY278" fmla="*/ 5723891 h 6858002"/>
              <a:gd name="connsiteX279" fmla="*/ 3888971 w 5848742"/>
              <a:gd name="connsiteY279" fmla="*/ 5713813 h 6858002"/>
              <a:gd name="connsiteX280" fmla="*/ 3775598 w 5848742"/>
              <a:gd name="connsiteY280" fmla="*/ 5702013 h 6858002"/>
              <a:gd name="connsiteX281" fmla="*/ 4068071 w 5848742"/>
              <a:gd name="connsiteY281" fmla="*/ 5688425 h 6858002"/>
              <a:gd name="connsiteX282" fmla="*/ 4132559 w 5848742"/>
              <a:gd name="connsiteY282" fmla="*/ 5711996 h 6858002"/>
              <a:gd name="connsiteX283" fmla="*/ 4246295 w 5848742"/>
              <a:gd name="connsiteY283" fmla="*/ 5729137 h 6858002"/>
              <a:gd name="connsiteX284" fmla="*/ 4256237 w 5848742"/>
              <a:gd name="connsiteY284" fmla="*/ 5731096 h 6858002"/>
              <a:gd name="connsiteX285" fmla="*/ 4237457 w 5848742"/>
              <a:gd name="connsiteY285" fmla="*/ 5723741 h 6858002"/>
              <a:gd name="connsiteX286" fmla="*/ 4162223 w 5848742"/>
              <a:gd name="connsiteY286" fmla="*/ 5698457 h 6858002"/>
              <a:gd name="connsiteX287" fmla="*/ 4152601 w 5848742"/>
              <a:gd name="connsiteY287" fmla="*/ 5697424 h 6858002"/>
              <a:gd name="connsiteX288" fmla="*/ 3987988 w 5848742"/>
              <a:gd name="connsiteY288" fmla="*/ 5565389 h 6858002"/>
              <a:gd name="connsiteX289" fmla="*/ 3991452 w 5848742"/>
              <a:gd name="connsiteY289" fmla="*/ 5573898 h 6858002"/>
              <a:gd name="connsiteX290" fmla="*/ 3993652 w 5848742"/>
              <a:gd name="connsiteY290" fmla="*/ 5579515 h 6858002"/>
              <a:gd name="connsiteX291" fmla="*/ 3994286 w 5848742"/>
              <a:gd name="connsiteY291" fmla="*/ 5581134 h 6858002"/>
              <a:gd name="connsiteX292" fmla="*/ 3994288 w 5848742"/>
              <a:gd name="connsiteY292" fmla="*/ 5581135 h 6858002"/>
              <a:gd name="connsiteX293" fmla="*/ 3991452 w 5848742"/>
              <a:gd name="connsiteY293" fmla="*/ 5573898 h 6858002"/>
              <a:gd name="connsiteX294" fmla="*/ 3987988 w 5848742"/>
              <a:gd name="connsiteY294" fmla="*/ 5565389 h 6858002"/>
              <a:gd name="connsiteX295" fmla="*/ 4645339 w 5848742"/>
              <a:gd name="connsiteY295" fmla="*/ 5529790 h 6858002"/>
              <a:gd name="connsiteX296" fmla="*/ 4664081 w 5848742"/>
              <a:gd name="connsiteY296" fmla="*/ 5536966 h 6858002"/>
              <a:gd name="connsiteX297" fmla="*/ 4654368 w 5848742"/>
              <a:gd name="connsiteY297" fmla="*/ 5534987 h 6858002"/>
              <a:gd name="connsiteX298" fmla="*/ 4650310 w 5848742"/>
              <a:gd name="connsiteY298" fmla="*/ 5532849 h 6858002"/>
              <a:gd name="connsiteX299" fmla="*/ 4645339 w 5848742"/>
              <a:gd name="connsiteY299" fmla="*/ 5529790 h 6858002"/>
              <a:gd name="connsiteX300" fmla="*/ 4826068 w 5848742"/>
              <a:gd name="connsiteY300" fmla="*/ 5502400 h 6858002"/>
              <a:gd name="connsiteX301" fmla="*/ 4828415 w 5848742"/>
              <a:gd name="connsiteY301" fmla="*/ 5508391 h 6858002"/>
              <a:gd name="connsiteX302" fmla="*/ 4826068 w 5848742"/>
              <a:gd name="connsiteY302" fmla="*/ 5502400 h 6858002"/>
              <a:gd name="connsiteX303" fmla="*/ 4772683 w 5848742"/>
              <a:gd name="connsiteY303" fmla="*/ 5491282 h 6858002"/>
              <a:gd name="connsiteX304" fmla="*/ 4762440 w 5848742"/>
              <a:gd name="connsiteY304" fmla="*/ 5491534 h 6858002"/>
              <a:gd name="connsiteX305" fmla="*/ 4772683 w 5848742"/>
              <a:gd name="connsiteY305" fmla="*/ 5491282 h 6858002"/>
              <a:gd name="connsiteX306" fmla="*/ 4794297 w 5848742"/>
              <a:gd name="connsiteY306" fmla="*/ 5488945 h 6858002"/>
              <a:gd name="connsiteX307" fmla="*/ 4797758 w 5848742"/>
              <a:gd name="connsiteY307" fmla="*/ 5497457 h 6858002"/>
              <a:gd name="connsiteX308" fmla="*/ 4794297 w 5848742"/>
              <a:gd name="connsiteY308" fmla="*/ 5488945 h 6858002"/>
              <a:gd name="connsiteX309" fmla="*/ 4257882 w 5848742"/>
              <a:gd name="connsiteY309" fmla="*/ 5435794 h 6858002"/>
              <a:gd name="connsiteX310" fmla="*/ 4256998 w 5848742"/>
              <a:gd name="connsiteY310" fmla="*/ 5443172 h 6858002"/>
              <a:gd name="connsiteX311" fmla="*/ 4276579 w 5848742"/>
              <a:gd name="connsiteY311" fmla="*/ 5447100 h 6858002"/>
              <a:gd name="connsiteX312" fmla="*/ 4294368 w 5848742"/>
              <a:gd name="connsiteY312" fmla="*/ 5449037 h 6858002"/>
              <a:gd name="connsiteX313" fmla="*/ 4613589 w 5848742"/>
              <a:gd name="connsiteY313" fmla="*/ 5214484 h 6858002"/>
              <a:gd name="connsiteX314" fmla="*/ 4655552 w 5848742"/>
              <a:gd name="connsiteY314" fmla="*/ 5233506 h 6858002"/>
              <a:gd name="connsiteX315" fmla="*/ 4644778 w 5848742"/>
              <a:gd name="connsiteY315" fmla="*/ 5232815 h 6858002"/>
              <a:gd name="connsiteX316" fmla="*/ 4613589 w 5848742"/>
              <a:gd name="connsiteY316" fmla="*/ 5214484 h 6858002"/>
              <a:gd name="connsiteX317" fmla="*/ 4341817 w 5848742"/>
              <a:gd name="connsiteY317" fmla="*/ 5214383 h 6858002"/>
              <a:gd name="connsiteX318" fmla="*/ 4331574 w 5848742"/>
              <a:gd name="connsiteY318" fmla="*/ 5214635 h 6858002"/>
              <a:gd name="connsiteX319" fmla="*/ 4341817 w 5848742"/>
              <a:gd name="connsiteY319" fmla="*/ 5214383 h 6858002"/>
              <a:gd name="connsiteX320" fmla="*/ 4975921 w 5848742"/>
              <a:gd name="connsiteY320" fmla="*/ 5163020 h 6858002"/>
              <a:gd name="connsiteX321" fmla="*/ 5122997 w 5848742"/>
              <a:gd name="connsiteY321" fmla="*/ 5175166 h 6858002"/>
              <a:gd name="connsiteX322" fmla="*/ 5139237 w 5848742"/>
              <a:gd name="connsiteY322" fmla="*/ 5181574 h 6858002"/>
              <a:gd name="connsiteX323" fmla="*/ 5157882 w 5848742"/>
              <a:gd name="connsiteY323" fmla="*/ 5190509 h 6858002"/>
              <a:gd name="connsiteX324" fmla="*/ 5086363 w 5848742"/>
              <a:gd name="connsiteY324" fmla="*/ 5189158 h 6858002"/>
              <a:gd name="connsiteX325" fmla="*/ 5018188 w 5848742"/>
              <a:gd name="connsiteY325" fmla="*/ 5185023 h 6858002"/>
              <a:gd name="connsiteX326" fmla="*/ 4989365 w 5848742"/>
              <a:gd name="connsiteY326" fmla="*/ 5169190 h 6858002"/>
              <a:gd name="connsiteX327" fmla="*/ 4362138 w 5848742"/>
              <a:gd name="connsiteY327" fmla="*/ 5149889 h 6858002"/>
              <a:gd name="connsiteX328" fmla="*/ 4354488 w 5848742"/>
              <a:gd name="connsiteY328" fmla="*/ 5157041 h 6858002"/>
              <a:gd name="connsiteX329" fmla="*/ 4357522 w 5848742"/>
              <a:gd name="connsiteY329" fmla="*/ 5154205 h 6858002"/>
              <a:gd name="connsiteX330" fmla="*/ 4485136 w 5848742"/>
              <a:gd name="connsiteY330" fmla="*/ 5114158 h 6858002"/>
              <a:gd name="connsiteX331" fmla="*/ 4477101 w 5848742"/>
              <a:gd name="connsiteY331" fmla="*/ 5118849 h 6858002"/>
              <a:gd name="connsiteX332" fmla="*/ 4485136 w 5848742"/>
              <a:gd name="connsiteY332" fmla="*/ 5114158 h 6858002"/>
              <a:gd name="connsiteX333" fmla="*/ 4551886 w 5848742"/>
              <a:gd name="connsiteY333" fmla="*/ 5105555 h 6858002"/>
              <a:gd name="connsiteX334" fmla="*/ 4589348 w 5848742"/>
              <a:gd name="connsiteY334" fmla="*/ 5107948 h 6858002"/>
              <a:gd name="connsiteX335" fmla="*/ 4760905 w 5848742"/>
              <a:gd name="connsiteY335" fmla="*/ 5141009 h 6858002"/>
              <a:gd name="connsiteX336" fmla="*/ 4846122 w 5848742"/>
              <a:gd name="connsiteY336" fmla="*/ 5149996 h 6858002"/>
              <a:gd name="connsiteX337" fmla="*/ 4844448 w 5848742"/>
              <a:gd name="connsiteY337" fmla="*/ 5151224 h 6858002"/>
              <a:gd name="connsiteX338" fmla="*/ 4886162 w 5848742"/>
              <a:gd name="connsiteY338" fmla="*/ 5170900 h 6858002"/>
              <a:gd name="connsiteX339" fmla="*/ 4901883 w 5848742"/>
              <a:gd name="connsiteY339" fmla="*/ 5177968 h 6858002"/>
              <a:gd name="connsiteX340" fmla="*/ 4874841 w 5848742"/>
              <a:gd name="connsiteY340" fmla="*/ 5176328 h 6858002"/>
              <a:gd name="connsiteX341" fmla="*/ 4698879 w 5848742"/>
              <a:gd name="connsiteY341" fmla="*/ 5160228 h 6858002"/>
              <a:gd name="connsiteX342" fmla="*/ 4637133 w 5848742"/>
              <a:gd name="connsiteY342" fmla="*/ 5134016 h 6858002"/>
              <a:gd name="connsiteX343" fmla="*/ 4452922 w 5848742"/>
              <a:gd name="connsiteY343" fmla="*/ 5103543 h 6858002"/>
              <a:gd name="connsiteX344" fmla="*/ 4444541 w 5848742"/>
              <a:gd name="connsiteY344" fmla="*/ 5108588 h 6858002"/>
              <a:gd name="connsiteX345" fmla="*/ 4452922 w 5848742"/>
              <a:gd name="connsiteY345" fmla="*/ 5103543 h 6858002"/>
              <a:gd name="connsiteX346" fmla="*/ 4340720 w 5848742"/>
              <a:gd name="connsiteY346" fmla="*/ 5039686 h 6858002"/>
              <a:gd name="connsiteX347" fmla="*/ 4354180 w 5848742"/>
              <a:gd name="connsiteY347" fmla="*/ 5041131 h 6858002"/>
              <a:gd name="connsiteX348" fmla="*/ 4476706 w 5848742"/>
              <a:gd name="connsiteY348" fmla="*/ 5070794 h 6858002"/>
              <a:gd name="connsiteX349" fmla="*/ 4466891 w 5848742"/>
              <a:gd name="connsiteY349" fmla="*/ 5076253 h 6858002"/>
              <a:gd name="connsiteX350" fmla="*/ 4461075 w 5848742"/>
              <a:gd name="connsiteY350" fmla="*/ 5077120 h 6858002"/>
              <a:gd name="connsiteX351" fmla="*/ 4833540 w 5848742"/>
              <a:gd name="connsiteY351" fmla="*/ 5021204 h 6858002"/>
              <a:gd name="connsiteX352" fmla="*/ 4886317 w 5848742"/>
              <a:gd name="connsiteY352" fmla="*/ 5041787 h 6858002"/>
              <a:gd name="connsiteX353" fmla="*/ 4940646 w 5848742"/>
              <a:gd name="connsiteY353" fmla="*/ 5065632 h 6858002"/>
              <a:gd name="connsiteX354" fmla="*/ 4923499 w 5848742"/>
              <a:gd name="connsiteY354" fmla="*/ 5065878 h 6858002"/>
              <a:gd name="connsiteX355" fmla="*/ 4909042 w 5848742"/>
              <a:gd name="connsiteY355" fmla="*/ 5065059 h 6858002"/>
              <a:gd name="connsiteX356" fmla="*/ 4794062 w 5848742"/>
              <a:gd name="connsiteY356" fmla="*/ 5023080 h 6858002"/>
              <a:gd name="connsiteX357" fmla="*/ 4806332 w 5848742"/>
              <a:gd name="connsiteY357" fmla="*/ 5023108 h 6858002"/>
              <a:gd name="connsiteX358" fmla="*/ 4142391 w 5848742"/>
              <a:gd name="connsiteY358" fmla="*/ 5015189 h 6858002"/>
              <a:gd name="connsiteX359" fmla="*/ 4141948 w 5848742"/>
              <a:gd name="connsiteY359" fmla="*/ 5017980 h 6858002"/>
              <a:gd name="connsiteX360" fmla="*/ 4162392 w 5848742"/>
              <a:gd name="connsiteY360" fmla="*/ 5020830 h 6858002"/>
              <a:gd name="connsiteX361" fmla="*/ 4165957 w 5848742"/>
              <a:gd name="connsiteY361" fmla="*/ 5020682 h 6858002"/>
              <a:gd name="connsiteX362" fmla="*/ 4148437 w 5848742"/>
              <a:gd name="connsiteY362" fmla="*/ 5016111 h 6858002"/>
              <a:gd name="connsiteX363" fmla="*/ 4104668 w 5848742"/>
              <a:gd name="connsiteY363" fmla="*/ 4962483 h 6858002"/>
              <a:gd name="connsiteX364" fmla="*/ 4109221 w 5848742"/>
              <a:gd name="connsiteY364" fmla="*/ 4964073 h 6858002"/>
              <a:gd name="connsiteX365" fmla="*/ 4110693 w 5848742"/>
              <a:gd name="connsiteY365" fmla="*/ 4964428 h 6858002"/>
              <a:gd name="connsiteX366" fmla="*/ 4259214 w 5848742"/>
              <a:gd name="connsiteY366" fmla="*/ 4954708 h 6858002"/>
              <a:gd name="connsiteX367" fmla="*/ 4253968 w 5848742"/>
              <a:gd name="connsiteY367" fmla="*/ 4959746 h 6858002"/>
              <a:gd name="connsiteX368" fmla="*/ 4253578 w 5848742"/>
              <a:gd name="connsiteY368" fmla="*/ 4960122 h 6858002"/>
              <a:gd name="connsiteX369" fmla="*/ 4250821 w 5848742"/>
              <a:gd name="connsiteY369" fmla="*/ 4962768 h 6858002"/>
              <a:gd name="connsiteX370" fmla="*/ 4250953 w 5848742"/>
              <a:gd name="connsiteY370" fmla="*/ 4962641 h 6858002"/>
              <a:gd name="connsiteX371" fmla="*/ 4253578 w 5848742"/>
              <a:gd name="connsiteY371" fmla="*/ 4960122 h 6858002"/>
              <a:gd name="connsiteX372" fmla="*/ 4454761 w 5848742"/>
              <a:gd name="connsiteY372" fmla="*/ 4918954 h 6858002"/>
              <a:gd name="connsiteX373" fmla="*/ 4528851 w 5848742"/>
              <a:gd name="connsiteY373" fmla="*/ 4927154 h 6858002"/>
              <a:gd name="connsiteX374" fmla="*/ 4584463 w 5848742"/>
              <a:gd name="connsiteY374" fmla="*/ 4928880 h 6858002"/>
              <a:gd name="connsiteX375" fmla="*/ 4722568 w 5848742"/>
              <a:gd name="connsiteY375" fmla="*/ 4977922 h 6858002"/>
              <a:gd name="connsiteX376" fmla="*/ 4743503 w 5848742"/>
              <a:gd name="connsiteY376" fmla="*/ 4986086 h 6858002"/>
              <a:gd name="connsiteX377" fmla="*/ 4729208 w 5848742"/>
              <a:gd name="connsiteY377" fmla="*/ 4985945 h 6858002"/>
              <a:gd name="connsiteX378" fmla="*/ 4690954 w 5848742"/>
              <a:gd name="connsiteY378" fmla="*/ 4986260 h 6858002"/>
              <a:gd name="connsiteX379" fmla="*/ 4691788 w 5848742"/>
              <a:gd name="connsiteY379" fmla="*/ 4987768 h 6858002"/>
              <a:gd name="connsiteX380" fmla="*/ 4624489 w 5848742"/>
              <a:gd name="connsiteY380" fmla="*/ 4964913 h 6858002"/>
              <a:gd name="connsiteX381" fmla="*/ 4483805 w 5848742"/>
              <a:gd name="connsiteY381" fmla="*/ 4930175 h 6858002"/>
              <a:gd name="connsiteX382" fmla="*/ 4690063 w 5848742"/>
              <a:gd name="connsiteY382" fmla="*/ 4893264 h 6858002"/>
              <a:gd name="connsiteX383" fmla="*/ 4700435 w 5848742"/>
              <a:gd name="connsiteY383" fmla="*/ 4894901 h 6858002"/>
              <a:gd name="connsiteX384" fmla="*/ 4701508 w 5848742"/>
              <a:gd name="connsiteY384" fmla="*/ 4896387 h 6858002"/>
              <a:gd name="connsiteX385" fmla="*/ 4690202 w 5848742"/>
              <a:gd name="connsiteY385" fmla="*/ 4899596 h 6858002"/>
              <a:gd name="connsiteX386" fmla="*/ 4684936 w 5848742"/>
              <a:gd name="connsiteY386" fmla="*/ 4896004 h 6858002"/>
              <a:gd name="connsiteX387" fmla="*/ 4676713 w 5848742"/>
              <a:gd name="connsiteY387" fmla="*/ 4891155 h 6858002"/>
              <a:gd name="connsiteX388" fmla="*/ 4682038 w 5848742"/>
              <a:gd name="connsiteY388" fmla="*/ 4891996 h 6858002"/>
              <a:gd name="connsiteX389" fmla="*/ 4684936 w 5848742"/>
              <a:gd name="connsiteY389" fmla="*/ 4896004 h 6858002"/>
              <a:gd name="connsiteX390" fmla="*/ 4673631 w 5848742"/>
              <a:gd name="connsiteY390" fmla="*/ 4899211 h 6858002"/>
              <a:gd name="connsiteX391" fmla="*/ 4668361 w 5848742"/>
              <a:gd name="connsiteY391" fmla="*/ 4895618 h 6858002"/>
              <a:gd name="connsiteX392" fmla="*/ 4646684 w 5848742"/>
              <a:gd name="connsiteY392" fmla="*/ 4888730 h 6858002"/>
              <a:gd name="connsiteX393" fmla="*/ 4668361 w 5848742"/>
              <a:gd name="connsiteY393" fmla="*/ 4895618 h 6858002"/>
              <a:gd name="connsiteX394" fmla="*/ 4643518 w 5848742"/>
              <a:gd name="connsiteY394" fmla="*/ 4897241 h 6858002"/>
              <a:gd name="connsiteX395" fmla="*/ 4624471 w 5848742"/>
              <a:gd name="connsiteY395" fmla="*/ 4891370 h 6858002"/>
              <a:gd name="connsiteX396" fmla="*/ 4646684 w 5848742"/>
              <a:gd name="connsiteY396" fmla="*/ 4888730 h 6858002"/>
              <a:gd name="connsiteX397" fmla="*/ 4403066 w 5848742"/>
              <a:gd name="connsiteY397" fmla="*/ 4882947 h 6858002"/>
              <a:gd name="connsiteX398" fmla="*/ 4407486 w 5848742"/>
              <a:gd name="connsiteY398" fmla="*/ 4889273 h 6858002"/>
              <a:gd name="connsiteX399" fmla="*/ 4403066 w 5848742"/>
              <a:gd name="connsiteY399" fmla="*/ 4882947 h 6858002"/>
              <a:gd name="connsiteX400" fmla="*/ 4374979 w 5848742"/>
              <a:gd name="connsiteY400" fmla="*/ 4879355 h 6858002"/>
              <a:gd name="connsiteX401" fmla="*/ 4379537 w 5848742"/>
              <a:gd name="connsiteY401" fmla="*/ 4886068 h 6858002"/>
              <a:gd name="connsiteX402" fmla="*/ 4374979 w 5848742"/>
              <a:gd name="connsiteY402" fmla="*/ 4879355 h 6858002"/>
              <a:gd name="connsiteX403" fmla="*/ 4668588 w 5848742"/>
              <a:gd name="connsiteY403" fmla="*/ 4862280 h 6858002"/>
              <a:gd name="connsiteX404" fmla="*/ 4687587 w 5848742"/>
              <a:gd name="connsiteY404" fmla="*/ 4868982 h 6858002"/>
              <a:gd name="connsiteX405" fmla="*/ 4689736 w 5848742"/>
              <a:gd name="connsiteY405" fmla="*/ 4874294 h 6858002"/>
              <a:gd name="connsiteX406" fmla="*/ 4649868 w 5848742"/>
              <a:gd name="connsiteY406" fmla="*/ 4873731 h 6858002"/>
              <a:gd name="connsiteX407" fmla="*/ 4653636 w 5848742"/>
              <a:gd name="connsiteY407" fmla="*/ 4862784 h 6858002"/>
              <a:gd name="connsiteX408" fmla="*/ 4668588 w 5848742"/>
              <a:gd name="connsiteY408" fmla="*/ 4862280 h 6858002"/>
              <a:gd name="connsiteX409" fmla="*/ 4322391 w 5848742"/>
              <a:gd name="connsiteY409" fmla="*/ 4853065 h 6858002"/>
              <a:gd name="connsiteX410" fmla="*/ 4310458 w 5848742"/>
              <a:gd name="connsiteY410" fmla="*/ 4854679 h 6858002"/>
              <a:gd name="connsiteX411" fmla="*/ 4308537 w 5848742"/>
              <a:gd name="connsiteY411" fmla="*/ 4858277 h 6858002"/>
              <a:gd name="connsiteX412" fmla="*/ 4335556 w 5848742"/>
              <a:gd name="connsiteY412" fmla="*/ 4864514 h 6858002"/>
              <a:gd name="connsiteX413" fmla="*/ 4333973 w 5848742"/>
              <a:gd name="connsiteY413" fmla="*/ 4855732 h 6858002"/>
              <a:gd name="connsiteX414" fmla="*/ 4325629 w 5848742"/>
              <a:gd name="connsiteY414" fmla="*/ 4853351 h 6858002"/>
              <a:gd name="connsiteX415" fmla="*/ 4656013 w 5848742"/>
              <a:gd name="connsiteY415" fmla="*/ 4709077 h 6858002"/>
              <a:gd name="connsiteX416" fmla="*/ 4717349 w 5848742"/>
              <a:gd name="connsiteY416" fmla="*/ 4717836 h 6858002"/>
              <a:gd name="connsiteX417" fmla="*/ 4773035 w 5848742"/>
              <a:gd name="connsiteY417" fmla="*/ 4725933 h 6858002"/>
              <a:gd name="connsiteX418" fmla="*/ 4773433 w 5848742"/>
              <a:gd name="connsiteY418" fmla="*/ 4726190 h 6858002"/>
              <a:gd name="connsiteX419" fmla="*/ 4742677 w 5848742"/>
              <a:gd name="connsiteY419" fmla="*/ 4721537 h 6858002"/>
              <a:gd name="connsiteX420" fmla="*/ 4676346 w 5848742"/>
              <a:gd name="connsiteY420" fmla="*/ 4718622 h 6858002"/>
              <a:gd name="connsiteX421" fmla="*/ 3838320 w 5848742"/>
              <a:gd name="connsiteY421" fmla="*/ 4684649 h 6858002"/>
              <a:gd name="connsiteX422" fmla="*/ 3830449 w 5848742"/>
              <a:gd name="connsiteY422" fmla="*/ 4691221 h 6858002"/>
              <a:gd name="connsiteX423" fmla="*/ 3838320 w 5848742"/>
              <a:gd name="connsiteY423" fmla="*/ 4684649 h 6858002"/>
              <a:gd name="connsiteX424" fmla="*/ 3864245 w 5848742"/>
              <a:gd name="connsiteY424" fmla="*/ 4689597 h 6858002"/>
              <a:gd name="connsiteX425" fmla="*/ 3870922 w 5848742"/>
              <a:gd name="connsiteY425" fmla="*/ 4688786 h 6858002"/>
              <a:gd name="connsiteX426" fmla="*/ 4429596 w 5848742"/>
              <a:gd name="connsiteY426" fmla="*/ 4622801 h 6858002"/>
              <a:gd name="connsiteX427" fmla="*/ 4417064 w 5848742"/>
              <a:gd name="connsiteY427" fmla="*/ 4625136 h 6858002"/>
              <a:gd name="connsiteX428" fmla="*/ 4434462 w 5848742"/>
              <a:gd name="connsiteY428" fmla="*/ 4632871 h 6858002"/>
              <a:gd name="connsiteX429" fmla="*/ 4455108 w 5848742"/>
              <a:gd name="connsiteY429" fmla="*/ 4632025 h 6858002"/>
              <a:gd name="connsiteX430" fmla="*/ 4451661 w 5848742"/>
              <a:gd name="connsiteY430" fmla="*/ 4625883 h 6858002"/>
              <a:gd name="connsiteX431" fmla="*/ 4429596 w 5848742"/>
              <a:gd name="connsiteY431" fmla="*/ 4622801 h 6858002"/>
              <a:gd name="connsiteX432" fmla="*/ 4489459 w 5848742"/>
              <a:gd name="connsiteY432" fmla="*/ 4546878 h 6858002"/>
              <a:gd name="connsiteX433" fmla="*/ 4489743 w 5848742"/>
              <a:gd name="connsiteY433" fmla="*/ 4547190 h 6858002"/>
              <a:gd name="connsiteX434" fmla="*/ 4492371 w 5848742"/>
              <a:gd name="connsiteY434" fmla="*/ 4547518 h 6858002"/>
              <a:gd name="connsiteX435" fmla="*/ 4492606 w 5848742"/>
              <a:gd name="connsiteY435" fmla="*/ 4547532 h 6858002"/>
              <a:gd name="connsiteX436" fmla="*/ 4521994 w 5848742"/>
              <a:gd name="connsiteY436" fmla="*/ 4545892 h 6858002"/>
              <a:gd name="connsiteX437" fmla="*/ 4522845 w 5848742"/>
              <a:gd name="connsiteY437" fmla="*/ 4546554 h 6858002"/>
              <a:gd name="connsiteX438" fmla="*/ 4523795 w 5848742"/>
              <a:gd name="connsiteY438" fmla="*/ 4549522 h 6858002"/>
              <a:gd name="connsiteX439" fmla="*/ 4534741 w 5848742"/>
              <a:gd name="connsiteY439" fmla="*/ 4550221 h 6858002"/>
              <a:gd name="connsiteX440" fmla="*/ 4962409 w 5848742"/>
              <a:gd name="connsiteY440" fmla="*/ 4451404 h 6858002"/>
              <a:gd name="connsiteX441" fmla="*/ 4961245 w 5848742"/>
              <a:gd name="connsiteY441" fmla="*/ 4453214 h 6858002"/>
              <a:gd name="connsiteX442" fmla="*/ 4961244 w 5848742"/>
              <a:gd name="connsiteY442" fmla="*/ 4453213 h 6858002"/>
              <a:gd name="connsiteX443" fmla="*/ 4788978 w 5848742"/>
              <a:gd name="connsiteY443" fmla="*/ 4383453 h 6858002"/>
              <a:gd name="connsiteX444" fmla="*/ 4782399 w 5848742"/>
              <a:gd name="connsiteY444" fmla="*/ 4384271 h 6858002"/>
              <a:gd name="connsiteX445" fmla="*/ 4780499 w 5848742"/>
              <a:gd name="connsiteY445" fmla="*/ 4384385 h 6858002"/>
              <a:gd name="connsiteX446" fmla="*/ 4793071 w 5848742"/>
              <a:gd name="connsiteY446" fmla="*/ 4383003 h 6858002"/>
              <a:gd name="connsiteX447" fmla="*/ 4788978 w 5848742"/>
              <a:gd name="connsiteY447" fmla="*/ 4383453 h 6858002"/>
              <a:gd name="connsiteX448" fmla="*/ 4792497 w 5848742"/>
              <a:gd name="connsiteY448" fmla="*/ 4383014 h 6858002"/>
              <a:gd name="connsiteX449" fmla="*/ 3994347 w 5848742"/>
              <a:gd name="connsiteY449" fmla="*/ 4201047 h 6858002"/>
              <a:gd name="connsiteX450" fmla="*/ 3993152 w 5848742"/>
              <a:gd name="connsiteY450" fmla="*/ 4203883 h 6858002"/>
              <a:gd name="connsiteX451" fmla="*/ 3985565 w 5848742"/>
              <a:gd name="connsiteY451" fmla="*/ 4203148 h 6858002"/>
              <a:gd name="connsiteX452" fmla="*/ 3996204 w 5848742"/>
              <a:gd name="connsiteY452" fmla="*/ 4196634 h 6858002"/>
              <a:gd name="connsiteX453" fmla="*/ 4010492 w 5848742"/>
              <a:gd name="connsiteY453" fmla="*/ 4197179 h 6858002"/>
              <a:gd name="connsiteX454" fmla="*/ 3994347 w 5848742"/>
              <a:gd name="connsiteY454" fmla="*/ 4201047 h 6858002"/>
              <a:gd name="connsiteX455" fmla="*/ 3723175 w 5848742"/>
              <a:gd name="connsiteY455" fmla="*/ 4107215 h 6858002"/>
              <a:gd name="connsiteX456" fmla="*/ 3762845 w 5848742"/>
              <a:gd name="connsiteY456" fmla="*/ 4109974 h 6858002"/>
              <a:gd name="connsiteX457" fmla="*/ 3686039 w 5848742"/>
              <a:gd name="connsiteY457" fmla="*/ 4119941 h 6858002"/>
              <a:gd name="connsiteX458" fmla="*/ 3723175 w 5848742"/>
              <a:gd name="connsiteY458" fmla="*/ 4107215 h 6858002"/>
              <a:gd name="connsiteX459" fmla="*/ 3766542 w 5848742"/>
              <a:gd name="connsiteY459" fmla="*/ 4104031 h 6858002"/>
              <a:gd name="connsiteX460" fmla="*/ 3765041 w 5848742"/>
              <a:gd name="connsiteY460" fmla="*/ 4106446 h 6858002"/>
              <a:gd name="connsiteX461" fmla="*/ 3762845 w 5848742"/>
              <a:gd name="connsiteY461" fmla="*/ 4109974 h 6858002"/>
              <a:gd name="connsiteX462" fmla="*/ 3847999 w 5848742"/>
              <a:gd name="connsiteY462" fmla="*/ 4102073 h 6858002"/>
              <a:gd name="connsiteX463" fmla="*/ 3862667 w 5848742"/>
              <a:gd name="connsiteY463" fmla="*/ 4105701 h 6858002"/>
              <a:gd name="connsiteX464" fmla="*/ 3847999 w 5848742"/>
              <a:gd name="connsiteY464" fmla="*/ 4102073 h 6858002"/>
              <a:gd name="connsiteX465" fmla="*/ 3769431 w 5848742"/>
              <a:gd name="connsiteY465" fmla="*/ 4099386 h 6858002"/>
              <a:gd name="connsiteX466" fmla="*/ 3768699 w 5848742"/>
              <a:gd name="connsiteY466" fmla="*/ 4100563 h 6858002"/>
              <a:gd name="connsiteX467" fmla="*/ 3766542 w 5848742"/>
              <a:gd name="connsiteY467" fmla="*/ 4104031 h 6858002"/>
              <a:gd name="connsiteX468" fmla="*/ 3600380 w 5848742"/>
              <a:gd name="connsiteY468" fmla="*/ 4096471 h 6858002"/>
              <a:gd name="connsiteX469" fmla="*/ 3607741 w 5848742"/>
              <a:gd name="connsiteY469" fmla="*/ 4111559 h 6858002"/>
              <a:gd name="connsiteX470" fmla="*/ 3593977 w 5848742"/>
              <a:gd name="connsiteY470" fmla="*/ 4103739 h 6858002"/>
              <a:gd name="connsiteX471" fmla="*/ 3600380 w 5848742"/>
              <a:gd name="connsiteY471" fmla="*/ 4096471 h 6858002"/>
              <a:gd name="connsiteX472" fmla="*/ 3817354 w 5848742"/>
              <a:gd name="connsiteY472" fmla="*/ 4092065 h 6858002"/>
              <a:gd name="connsiteX473" fmla="*/ 3810931 w 5848742"/>
              <a:gd name="connsiteY473" fmla="*/ 4102052 h 6858002"/>
              <a:gd name="connsiteX474" fmla="*/ 3817354 w 5848742"/>
              <a:gd name="connsiteY474" fmla="*/ 4092065 h 6858002"/>
              <a:gd name="connsiteX475" fmla="*/ 4764849 w 5848742"/>
              <a:gd name="connsiteY475" fmla="*/ 4057053 h 6858002"/>
              <a:gd name="connsiteX476" fmla="*/ 4786779 w 5848742"/>
              <a:gd name="connsiteY476" fmla="*/ 4060659 h 6858002"/>
              <a:gd name="connsiteX477" fmla="*/ 4783516 w 5848742"/>
              <a:gd name="connsiteY477" fmla="*/ 4063475 h 6858002"/>
              <a:gd name="connsiteX478" fmla="*/ 4733184 w 5848742"/>
              <a:gd name="connsiteY478" fmla="*/ 4052542 h 6858002"/>
              <a:gd name="connsiteX479" fmla="*/ 4719200 w 5848742"/>
              <a:gd name="connsiteY479" fmla="*/ 4055610 h 6858002"/>
              <a:gd name="connsiteX480" fmla="*/ 4733184 w 5848742"/>
              <a:gd name="connsiteY480" fmla="*/ 4052542 h 6858002"/>
              <a:gd name="connsiteX481" fmla="*/ 4513962 w 5848742"/>
              <a:gd name="connsiteY481" fmla="*/ 3879621 h 6858002"/>
              <a:gd name="connsiteX482" fmla="*/ 4528632 w 5848742"/>
              <a:gd name="connsiteY482" fmla="*/ 3883250 h 6858002"/>
              <a:gd name="connsiteX483" fmla="*/ 4513962 w 5848742"/>
              <a:gd name="connsiteY483" fmla="*/ 3879621 h 6858002"/>
              <a:gd name="connsiteX484" fmla="*/ 5052149 w 5848742"/>
              <a:gd name="connsiteY484" fmla="*/ 3619307 h 6858002"/>
              <a:gd name="connsiteX485" fmla="*/ 5050576 w 5848742"/>
              <a:gd name="connsiteY485" fmla="*/ 3625185 h 6858002"/>
              <a:gd name="connsiteX486" fmla="*/ 5051275 w 5848742"/>
              <a:gd name="connsiteY486" fmla="*/ 3622572 h 6858002"/>
              <a:gd name="connsiteX487" fmla="*/ 5052672 w 5848742"/>
              <a:gd name="connsiteY487" fmla="*/ 3617347 h 6858002"/>
              <a:gd name="connsiteX488" fmla="*/ 5052149 w 5848742"/>
              <a:gd name="connsiteY488" fmla="*/ 3619307 h 6858002"/>
              <a:gd name="connsiteX489" fmla="*/ 5052440 w 5848742"/>
              <a:gd name="connsiteY489" fmla="*/ 3618216 h 6858002"/>
              <a:gd name="connsiteX490" fmla="*/ 5052672 w 5848742"/>
              <a:gd name="connsiteY490" fmla="*/ 3617347 h 6858002"/>
              <a:gd name="connsiteX491" fmla="*/ 5543320 w 5848742"/>
              <a:gd name="connsiteY491" fmla="*/ 3578966 h 6858002"/>
              <a:gd name="connsiteX492" fmla="*/ 5543893 w 5848742"/>
              <a:gd name="connsiteY492" fmla="*/ 3579032 h 6858002"/>
              <a:gd name="connsiteX493" fmla="*/ 5543056 w 5848742"/>
              <a:gd name="connsiteY493" fmla="*/ 3579328 h 6858002"/>
              <a:gd name="connsiteX494" fmla="*/ 5542829 w 5848742"/>
              <a:gd name="connsiteY494" fmla="*/ 3579196 h 6858002"/>
              <a:gd name="connsiteX495" fmla="*/ 5569127 w 5848742"/>
              <a:gd name="connsiteY495" fmla="*/ 3568937 h 6858002"/>
              <a:gd name="connsiteX496" fmla="*/ 5559301 w 5848742"/>
              <a:gd name="connsiteY496" fmla="*/ 3573580 h 6858002"/>
              <a:gd name="connsiteX497" fmla="*/ 5555134 w 5848742"/>
              <a:gd name="connsiteY497" fmla="*/ 3575055 h 6858002"/>
              <a:gd name="connsiteX498" fmla="*/ 5551740 w 5848742"/>
              <a:gd name="connsiteY498" fmla="*/ 3575023 h 6858002"/>
              <a:gd name="connsiteX499" fmla="*/ 5562989 w 5848742"/>
              <a:gd name="connsiteY499" fmla="*/ 3569754 h 6858002"/>
              <a:gd name="connsiteX500" fmla="*/ 5564384 w 5848742"/>
              <a:gd name="connsiteY500" fmla="*/ 3569402 h 6858002"/>
              <a:gd name="connsiteX501" fmla="*/ 4797728 w 5848742"/>
              <a:gd name="connsiteY501" fmla="*/ 3551802 h 6858002"/>
              <a:gd name="connsiteX502" fmla="*/ 4791872 w 5848742"/>
              <a:gd name="connsiteY502" fmla="*/ 3561218 h 6858002"/>
              <a:gd name="connsiteX503" fmla="*/ 4795987 w 5848742"/>
              <a:gd name="connsiteY503" fmla="*/ 3554599 h 6858002"/>
              <a:gd name="connsiteX504" fmla="*/ 4798458 w 5848742"/>
              <a:gd name="connsiteY504" fmla="*/ 3550629 h 6858002"/>
              <a:gd name="connsiteX505" fmla="*/ 4797728 w 5848742"/>
              <a:gd name="connsiteY505" fmla="*/ 3551802 h 6858002"/>
              <a:gd name="connsiteX506" fmla="*/ 4798354 w 5848742"/>
              <a:gd name="connsiteY506" fmla="*/ 3550795 h 6858002"/>
              <a:gd name="connsiteX507" fmla="*/ 4798458 w 5848742"/>
              <a:gd name="connsiteY507" fmla="*/ 3550629 h 6858002"/>
              <a:gd name="connsiteX508" fmla="*/ 5273818 w 5848742"/>
              <a:gd name="connsiteY508" fmla="*/ 3548727 h 6858002"/>
              <a:gd name="connsiteX509" fmla="*/ 5386774 w 5848742"/>
              <a:gd name="connsiteY509" fmla="*/ 3561769 h 6858002"/>
              <a:gd name="connsiteX510" fmla="*/ 5459347 w 5848742"/>
              <a:gd name="connsiteY510" fmla="*/ 3557008 h 6858002"/>
              <a:gd name="connsiteX511" fmla="*/ 5502492 w 5848742"/>
              <a:gd name="connsiteY511" fmla="*/ 3558803 h 6858002"/>
              <a:gd name="connsiteX512" fmla="*/ 5453644 w 5848742"/>
              <a:gd name="connsiteY512" fmla="*/ 3578838 h 6858002"/>
              <a:gd name="connsiteX513" fmla="*/ 5430097 w 5848742"/>
              <a:gd name="connsiteY513" fmla="*/ 3578520 h 6858002"/>
              <a:gd name="connsiteX514" fmla="*/ 5243284 w 5848742"/>
              <a:gd name="connsiteY514" fmla="*/ 3552968 h 6858002"/>
              <a:gd name="connsiteX515" fmla="*/ 5273818 w 5848742"/>
              <a:gd name="connsiteY515" fmla="*/ 3548727 h 6858002"/>
              <a:gd name="connsiteX516" fmla="*/ 5176479 w 5848742"/>
              <a:gd name="connsiteY516" fmla="*/ 3532469 h 6858002"/>
              <a:gd name="connsiteX517" fmla="*/ 5177187 w 5848742"/>
              <a:gd name="connsiteY517" fmla="*/ 3542323 h 6858002"/>
              <a:gd name="connsiteX518" fmla="*/ 5168358 w 5848742"/>
              <a:gd name="connsiteY518" fmla="*/ 3546762 h 6858002"/>
              <a:gd name="connsiteX519" fmla="*/ 5176479 w 5848742"/>
              <a:gd name="connsiteY519" fmla="*/ 3532469 h 6858002"/>
              <a:gd name="connsiteX520" fmla="*/ 5519246 w 5848742"/>
              <a:gd name="connsiteY520" fmla="*/ 3524774 h 6858002"/>
              <a:gd name="connsiteX521" fmla="*/ 5527820 w 5848742"/>
              <a:gd name="connsiteY521" fmla="*/ 3525555 h 6858002"/>
              <a:gd name="connsiteX522" fmla="*/ 5467269 w 5848742"/>
              <a:gd name="connsiteY522" fmla="*/ 3539701 h 6858002"/>
              <a:gd name="connsiteX523" fmla="*/ 5452954 w 5848742"/>
              <a:gd name="connsiteY523" fmla="*/ 3537014 h 6858002"/>
              <a:gd name="connsiteX524" fmla="*/ 5461188 w 5848742"/>
              <a:gd name="connsiteY524" fmla="*/ 3533988 h 6858002"/>
              <a:gd name="connsiteX525" fmla="*/ 5490102 w 5848742"/>
              <a:gd name="connsiteY525" fmla="*/ 3530305 h 6858002"/>
              <a:gd name="connsiteX526" fmla="*/ 5519246 w 5848742"/>
              <a:gd name="connsiteY526" fmla="*/ 3524774 h 6858002"/>
              <a:gd name="connsiteX527" fmla="*/ 5058706 w 5848742"/>
              <a:gd name="connsiteY527" fmla="*/ 3519122 h 6858002"/>
              <a:gd name="connsiteX528" fmla="*/ 5050502 w 5848742"/>
              <a:gd name="connsiteY528" fmla="*/ 3524891 h 6858002"/>
              <a:gd name="connsiteX529" fmla="*/ 5058706 w 5848742"/>
              <a:gd name="connsiteY529" fmla="*/ 3519122 h 6858002"/>
              <a:gd name="connsiteX530" fmla="*/ 4516174 w 5848742"/>
              <a:gd name="connsiteY530" fmla="*/ 3469854 h 6858002"/>
              <a:gd name="connsiteX531" fmla="*/ 4509862 w 5848742"/>
              <a:gd name="connsiteY531" fmla="*/ 3472029 h 6858002"/>
              <a:gd name="connsiteX532" fmla="*/ 4500691 w 5848742"/>
              <a:gd name="connsiteY532" fmla="*/ 3480073 h 6858002"/>
              <a:gd name="connsiteX533" fmla="*/ 4651471 w 5848742"/>
              <a:gd name="connsiteY533" fmla="*/ 3486684 h 6858002"/>
              <a:gd name="connsiteX534" fmla="*/ 4667362 w 5848742"/>
              <a:gd name="connsiteY534" fmla="*/ 3485427 h 6858002"/>
              <a:gd name="connsiteX535" fmla="*/ 3840602 w 5848742"/>
              <a:gd name="connsiteY535" fmla="*/ 3469306 h 6858002"/>
              <a:gd name="connsiteX536" fmla="*/ 3761297 w 5848742"/>
              <a:gd name="connsiteY536" fmla="*/ 3479162 h 6858002"/>
              <a:gd name="connsiteX537" fmla="*/ 3679210 w 5848742"/>
              <a:gd name="connsiteY537" fmla="*/ 3492771 h 6858002"/>
              <a:gd name="connsiteX538" fmla="*/ 3703795 w 5848742"/>
              <a:gd name="connsiteY538" fmla="*/ 3498615 h 6858002"/>
              <a:gd name="connsiteX539" fmla="*/ 3724697 w 5848742"/>
              <a:gd name="connsiteY539" fmla="*/ 3502202 h 6858002"/>
              <a:gd name="connsiteX540" fmla="*/ 3896983 w 5848742"/>
              <a:gd name="connsiteY540" fmla="*/ 3484464 h 6858002"/>
              <a:gd name="connsiteX541" fmla="*/ 3879358 w 5848742"/>
              <a:gd name="connsiteY541" fmla="*/ 3480552 h 6858002"/>
              <a:gd name="connsiteX542" fmla="*/ 4935553 w 5848742"/>
              <a:gd name="connsiteY542" fmla="*/ 3468315 h 6858002"/>
              <a:gd name="connsiteX543" fmla="*/ 4952013 w 5848742"/>
              <a:gd name="connsiteY543" fmla="*/ 3468938 h 6858002"/>
              <a:gd name="connsiteX544" fmla="*/ 4955779 w 5848742"/>
              <a:gd name="connsiteY544" fmla="*/ 3474569 h 6858002"/>
              <a:gd name="connsiteX545" fmla="*/ 4933898 w 5848742"/>
              <a:gd name="connsiteY545" fmla="*/ 3470908 h 6858002"/>
              <a:gd name="connsiteX546" fmla="*/ 4932154 w 5848742"/>
              <a:gd name="connsiteY546" fmla="*/ 3469501 h 6858002"/>
              <a:gd name="connsiteX547" fmla="*/ 4523357 w 5848742"/>
              <a:gd name="connsiteY547" fmla="*/ 3431933 h 6858002"/>
              <a:gd name="connsiteX548" fmla="*/ 4515669 w 5848742"/>
              <a:gd name="connsiteY548" fmla="*/ 3439221 h 6858002"/>
              <a:gd name="connsiteX549" fmla="*/ 4523357 w 5848742"/>
              <a:gd name="connsiteY549" fmla="*/ 3431933 h 6858002"/>
              <a:gd name="connsiteX550" fmla="*/ 4214057 w 5848742"/>
              <a:gd name="connsiteY550" fmla="*/ 3429080 h 6858002"/>
              <a:gd name="connsiteX551" fmla="*/ 4007356 w 5848742"/>
              <a:gd name="connsiteY551" fmla="*/ 3448581 h 6858002"/>
              <a:gd name="connsiteX552" fmla="*/ 3975896 w 5848742"/>
              <a:gd name="connsiteY552" fmla="*/ 3452490 h 6858002"/>
              <a:gd name="connsiteX553" fmla="*/ 3996452 w 5848742"/>
              <a:gd name="connsiteY553" fmla="*/ 3456909 h 6858002"/>
              <a:gd name="connsiteX554" fmla="*/ 4051340 w 5848742"/>
              <a:gd name="connsiteY554" fmla="*/ 3469638 h 6858002"/>
              <a:gd name="connsiteX555" fmla="*/ 4049885 w 5848742"/>
              <a:gd name="connsiteY555" fmla="*/ 3471337 h 6858002"/>
              <a:gd name="connsiteX556" fmla="*/ 4150433 w 5848742"/>
              <a:gd name="connsiteY556" fmla="*/ 3463193 h 6858002"/>
              <a:gd name="connsiteX557" fmla="*/ 4358406 w 5848742"/>
              <a:gd name="connsiteY557" fmla="*/ 3463180 h 6858002"/>
              <a:gd name="connsiteX558" fmla="*/ 4402030 w 5848742"/>
              <a:gd name="connsiteY558" fmla="*/ 3457896 h 6858002"/>
              <a:gd name="connsiteX559" fmla="*/ 4294220 w 5848742"/>
              <a:gd name="connsiteY559" fmla="*/ 3444737 h 6858002"/>
              <a:gd name="connsiteX560" fmla="*/ 4482407 w 5848742"/>
              <a:gd name="connsiteY560" fmla="*/ 3427574 h 6858002"/>
              <a:gd name="connsiteX561" fmla="*/ 4474982 w 5848742"/>
              <a:gd name="connsiteY561" fmla="*/ 3434402 h 6858002"/>
              <a:gd name="connsiteX562" fmla="*/ 4482407 w 5848742"/>
              <a:gd name="connsiteY562" fmla="*/ 3427574 h 6858002"/>
              <a:gd name="connsiteX563" fmla="*/ 4598664 w 5848742"/>
              <a:gd name="connsiteY563" fmla="*/ 3413904 h 6858002"/>
              <a:gd name="connsiteX564" fmla="*/ 4603363 w 5848742"/>
              <a:gd name="connsiteY564" fmla="*/ 3414572 h 6858002"/>
              <a:gd name="connsiteX565" fmla="*/ 4620228 w 5848742"/>
              <a:gd name="connsiteY565" fmla="*/ 3420521 h 6858002"/>
              <a:gd name="connsiteX566" fmla="*/ 4622375 w 5848742"/>
              <a:gd name="connsiteY566" fmla="*/ 3425832 h 6858002"/>
              <a:gd name="connsiteX567" fmla="*/ 4582507 w 5848742"/>
              <a:gd name="connsiteY567" fmla="*/ 3425270 h 6858002"/>
              <a:gd name="connsiteX568" fmla="*/ 4586276 w 5848742"/>
              <a:gd name="connsiteY568" fmla="*/ 3414323 h 6858002"/>
              <a:gd name="connsiteX569" fmla="*/ 4969710 w 5848742"/>
              <a:gd name="connsiteY569" fmla="*/ 3270451 h 6858002"/>
              <a:gd name="connsiteX570" fmla="*/ 4990681 w 5848742"/>
              <a:gd name="connsiteY570" fmla="*/ 3272991 h 6858002"/>
              <a:gd name="connsiteX571" fmla="*/ 4989742 w 5848742"/>
              <a:gd name="connsiteY571" fmla="*/ 3273387 h 6858002"/>
              <a:gd name="connsiteX572" fmla="*/ 4971103 w 5848742"/>
              <a:gd name="connsiteY572" fmla="*/ 3270734 h 6858002"/>
              <a:gd name="connsiteX573" fmla="*/ 4999936 w 5848742"/>
              <a:gd name="connsiteY573" fmla="*/ 3258391 h 6858002"/>
              <a:gd name="connsiteX574" fmla="*/ 5014519 w 5848742"/>
              <a:gd name="connsiteY574" fmla="*/ 3261661 h 6858002"/>
              <a:gd name="connsiteX575" fmla="*/ 4992700 w 5848742"/>
              <a:gd name="connsiteY575" fmla="*/ 3260284 h 6858002"/>
              <a:gd name="connsiteX576" fmla="*/ 3770959 w 5848742"/>
              <a:gd name="connsiteY576" fmla="*/ 3236188 h 6858002"/>
              <a:gd name="connsiteX577" fmla="*/ 3763088 w 5848742"/>
              <a:gd name="connsiteY577" fmla="*/ 3242761 h 6858002"/>
              <a:gd name="connsiteX578" fmla="*/ 3770959 w 5848742"/>
              <a:gd name="connsiteY578" fmla="*/ 3236188 h 6858002"/>
              <a:gd name="connsiteX579" fmla="*/ 3796885 w 5848742"/>
              <a:gd name="connsiteY579" fmla="*/ 3241136 h 6858002"/>
              <a:gd name="connsiteX580" fmla="*/ 3803562 w 5848742"/>
              <a:gd name="connsiteY580" fmla="*/ 3240326 h 6858002"/>
              <a:gd name="connsiteX581" fmla="*/ 4533424 w 5848742"/>
              <a:gd name="connsiteY581" fmla="*/ 3193608 h 6858002"/>
              <a:gd name="connsiteX582" fmla="*/ 4518612 w 5848742"/>
              <a:gd name="connsiteY582" fmla="*/ 3199915 h 6858002"/>
              <a:gd name="connsiteX583" fmla="*/ 4533424 w 5848742"/>
              <a:gd name="connsiteY583" fmla="*/ 3193608 h 6858002"/>
              <a:gd name="connsiteX584" fmla="*/ 4362236 w 5848742"/>
              <a:gd name="connsiteY584" fmla="*/ 3174342 h 6858002"/>
              <a:gd name="connsiteX585" fmla="*/ 4349705 w 5848742"/>
              <a:gd name="connsiteY585" fmla="*/ 3176675 h 6858002"/>
              <a:gd name="connsiteX586" fmla="*/ 4367101 w 5848742"/>
              <a:gd name="connsiteY586" fmla="*/ 3184411 h 6858002"/>
              <a:gd name="connsiteX587" fmla="*/ 4387749 w 5848742"/>
              <a:gd name="connsiteY587" fmla="*/ 3183564 h 6858002"/>
              <a:gd name="connsiteX588" fmla="*/ 4384299 w 5848742"/>
              <a:gd name="connsiteY588" fmla="*/ 3177424 h 6858002"/>
              <a:gd name="connsiteX589" fmla="*/ 4362236 w 5848742"/>
              <a:gd name="connsiteY589" fmla="*/ 3174342 h 6858002"/>
              <a:gd name="connsiteX590" fmla="*/ 4895048 w 5848742"/>
              <a:gd name="connsiteY590" fmla="*/ 3002944 h 6858002"/>
              <a:gd name="connsiteX591" fmla="*/ 4892728 w 5848742"/>
              <a:gd name="connsiteY591" fmla="*/ 3006550 h 6858002"/>
              <a:gd name="connsiteX592" fmla="*/ 4892726 w 5848742"/>
              <a:gd name="connsiteY592" fmla="*/ 3006550 h 6858002"/>
              <a:gd name="connsiteX593" fmla="*/ 4894946 w 5848742"/>
              <a:gd name="connsiteY593" fmla="*/ 3003099 h 6858002"/>
              <a:gd name="connsiteX594" fmla="*/ 4895048 w 5848742"/>
              <a:gd name="connsiteY594" fmla="*/ 3002944 h 6858002"/>
              <a:gd name="connsiteX595" fmla="*/ 4593005 w 5848742"/>
              <a:gd name="connsiteY595" fmla="*/ 2931704 h 6858002"/>
              <a:gd name="connsiteX596" fmla="*/ 4624182 w 5848742"/>
              <a:gd name="connsiteY596" fmla="*/ 2936397 h 6858002"/>
              <a:gd name="connsiteX597" fmla="*/ 4560682 w 5848742"/>
              <a:gd name="connsiteY597" fmla="*/ 2937556 h 6858002"/>
              <a:gd name="connsiteX598" fmla="*/ 4481838 w 5848742"/>
              <a:gd name="connsiteY598" fmla="*/ 2941970 h 6858002"/>
              <a:gd name="connsiteX599" fmla="*/ 4455862 w 5848742"/>
              <a:gd name="connsiteY599" fmla="*/ 2946058 h 6858002"/>
              <a:gd name="connsiteX600" fmla="*/ 4440202 w 5848742"/>
              <a:gd name="connsiteY600" fmla="*/ 2943857 h 6858002"/>
              <a:gd name="connsiteX601" fmla="*/ 4509524 w 5848742"/>
              <a:gd name="connsiteY601" fmla="*/ 2938241 h 6858002"/>
              <a:gd name="connsiteX602" fmla="*/ 4788123 w 5848742"/>
              <a:gd name="connsiteY602" fmla="*/ 2909220 h 6858002"/>
              <a:gd name="connsiteX603" fmla="*/ 4803420 w 5848742"/>
              <a:gd name="connsiteY603" fmla="*/ 2915658 h 6858002"/>
              <a:gd name="connsiteX604" fmla="*/ 4786323 w 5848742"/>
              <a:gd name="connsiteY604" fmla="*/ 2924669 h 6858002"/>
              <a:gd name="connsiteX605" fmla="*/ 4749359 w 5848742"/>
              <a:gd name="connsiteY605" fmla="*/ 2931355 h 6858002"/>
              <a:gd name="connsiteX606" fmla="*/ 4691959 w 5848742"/>
              <a:gd name="connsiteY606" fmla="*/ 2925679 h 6858002"/>
              <a:gd name="connsiteX607" fmla="*/ 4695619 w 5848742"/>
              <a:gd name="connsiteY607" fmla="*/ 2924714 h 6858002"/>
              <a:gd name="connsiteX608" fmla="*/ 4788123 w 5848742"/>
              <a:gd name="connsiteY608" fmla="*/ 2909220 h 6858002"/>
              <a:gd name="connsiteX609" fmla="*/ 3926987 w 5848742"/>
              <a:gd name="connsiteY609" fmla="*/ 2752585 h 6858002"/>
              <a:gd name="connsiteX610" fmla="*/ 3925793 w 5848742"/>
              <a:gd name="connsiteY610" fmla="*/ 2755421 h 6858002"/>
              <a:gd name="connsiteX611" fmla="*/ 3918204 w 5848742"/>
              <a:gd name="connsiteY611" fmla="*/ 2754688 h 6858002"/>
              <a:gd name="connsiteX612" fmla="*/ 3928844 w 5848742"/>
              <a:gd name="connsiteY612" fmla="*/ 2748174 h 6858002"/>
              <a:gd name="connsiteX613" fmla="*/ 3943132 w 5848742"/>
              <a:gd name="connsiteY613" fmla="*/ 2748718 h 6858002"/>
              <a:gd name="connsiteX614" fmla="*/ 3926987 w 5848742"/>
              <a:gd name="connsiteY614" fmla="*/ 2752585 h 6858002"/>
              <a:gd name="connsiteX615" fmla="*/ 3655814 w 5848742"/>
              <a:gd name="connsiteY615" fmla="*/ 2658755 h 6858002"/>
              <a:gd name="connsiteX616" fmla="*/ 3695484 w 5848742"/>
              <a:gd name="connsiteY616" fmla="*/ 2661514 h 6858002"/>
              <a:gd name="connsiteX617" fmla="*/ 3618677 w 5848742"/>
              <a:gd name="connsiteY617" fmla="*/ 2671480 h 6858002"/>
              <a:gd name="connsiteX618" fmla="*/ 3655814 w 5848742"/>
              <a:gd name="connsiteY618" fmla="*/ 2658755 h 6858002"/>
              <a:gd name="connsiteX619" fmla="*/ 3780637 w 5848742"/>
              <a:gd name="connsiteY619" fmla="*/ 2653611 h 6858002"/>
              <a:gd name="connsiteX620" fmla="*/ 3795307 w 5848742"/>
              <a:gd name="connsiteY620" fmla="*/ 2657239 h 6858002"/>
              <a:gd name="connsiteX621" fmla="*/ 3780637 w 5848742"/>
              <a:gd name="connsiteY621" fmla="*/ 2653611 h 6858002"/>
              <a:gd name="connsiteX622" fmla="*/ 3700423 w 5848742"/>
              <a:gd name="connsiteY622" fmla="*/ 2653574 h 6858002"/>
              <a:gd name="connsiteX623" fmla="*/ 3695484 w 5848742"/>
              <a:gd name="connsiteY623" fmla="*/ 2661514 h 6858002"/>
              <a:gd name="connsiteX624" fmla="*/ 3697680 w 5848742"/>
              <a:gd name="connsiteY624" fmla="*/ 2657984 h 6858002"/>
              <a:gd name="connsiteX625" fmla="*/ 3702070 w 5848742"/>
              <a:gd name="connsiteY625" fmla="*/ 2650926 h 6858002"/>
              <a:gd name="connsiteX626" fmla="*/ 3701338 w 5848742"/>
              <a:gd name="connsiteY626" fmla="*/ 2652103 h 6858002"/>
              <a:gd name="connsiteX627" fmla="*/ 3700423 w 5848742"/>
              <a:gd name="connsiteY627" fmla="*/ 2653574 h 6858002"/>
              <a:gd name="connsiteX628" fmla="*/ 3533020 w 5848742"/>
              <a:gd name="connsiteY628" fmla="*/ 2648010 h 6858002"/>
              <a:gd name="connsiteX629" fmla="*/ 3540380 w 5848742"/>
              <a:gd name="connsiteY629" fmla="*/ 2663098 h 6858002"/>
              <a:gd name="connsiteX630" fmla="*/ 3526616 w 5848742"/>
              <a:gd name="connsiteY630" fmla="*/ 2655279 h 6858002"/>
              <a:gd name="connsiteX631" fmla="*/ 3533020 w 5848742"/>
              <a:gd name="connsiteY631" fmla="*/ 2648010 h 6858002"/>
              <a:gd name="connsiteX632" fmla="*/ 3749993 w 5848742"/>
              <a:gd name="connsiteY632" fmla="*/ 2643607 h 6858002"/>
              <a:gd name="connsiteX633" fmla="*/ 3743572 w 5848742"/>
              <a:gd name="connsiteY633" fmla="*/ 2653591 h 6858002"/>
              <a:gd name="connsiteX634" fmla="*/ 3749993 w 5848742"/>
              <a:gd name="connsiteY634" fmla="*/ 2643607 h 6858002"/>
              <a:gd name="connsiteX635" fmla="*/ 4475742 w 5848742"/>
              <a:gd name="connsiteY635" fmla="*/ 2638186 h 6858002"/>
              <a:gd name="connsiteX636" fmla="*/ 4508546 w 5848742"/>
              <a:gd name="connsiteY636" fmla="*/ 2639117 h 6858002"/>
              <a:gd name="connsiteX637" fmla="*/ 4457978 w 5848742"/>
              <a:gd name="connsiteY637" fmla="*/ 2640289 h 6858002"/>
              <a:gd name="connsiteX638" fmla="*/ 4444063 w 5848742"/>
              <a:gd name="connsiteY638" fmla="*/ 2639391 h 6858002"/>
              <a:gd name="connsiteX639" fmla="*/ 4475742 w 5848742"/>
              <a:gd name="connsiteY639" fmla="*/ 2638186 h 6858002"/>
              <a:gd name="connsiteX640" fmla="*/ 4567435 w 5848742"/>
              <a:gd name="connsiteY640" fmla="*/ 2636761 h 6858002"/>
              <a:gd name="connsiteX641" fmla="*/ 4573114 w 5848742"/>
              <a:gd name="connsiteY641" fmla="*/ 2637316 h 6858002"/>
              <a:gd name="connsiteX642" fmla="*/ 4568503 w 5848742"/>
              <a:gd name="connsiteY642" fmla="*/ 2637596 h 6858002"/>
              <a:gd name="connsiteX643" fmla="*/ 4446601 w 5848742"/>
              <a:gd name="connsiteY643" fmla="*/ 2431161 h 6858002"/>
              <a:gd name="connsiteX644" fmla="*/ 4461271 w 5848742"/>
              <a:gd name="connsiteY644" fmla="*/ 2434789 h 6858002"/>
              <a:gd name="connsiteX645" fmla="*/ 4446601 w 5848742"/>
              <a:gd name="connsiteY645" fmla="*/ 2431161 h 6858002"/>
              <a:gd name="connsiteX646" fmla="*/ 4975489 w 5848742"/>
              <a:gd name="connsiteY646" fmla="*/ 2175811 h 6858002"/>
              <a:gd name="connsiteX647" fmla="*/ 4983214 w 5848742"/>
              <a:gd name="connsiteY647" fmla="*/ 2176726 h 6858002"/>
              <a:gd name="connsiteX648" fmla="*/ 4945521 w 5848742"/>
              <a:gd name="connsiteY648" fmla="*/ 2195172 h 6858002"/>
              <a:gd name="connsiteX649" fmla="*/ 4896182 w 5848742"/>
              <a:gd name="connsiteY649" fmla="*/ 2196018 h 6858002"/>
              <a:gd name="connsiteX650" fmla="*/ 4947281 w 5848742"/>
              <a:gd name="connsiteY650" fmla="*/ 2182615 h 6858002"/>
              <a:gd name="connsiteX651" fmla="*/ 4984010 w 5848742"/>
              <a:gd name="connsiteY651" fmla="*/ 2173756 h 6858002"/>
              <a:gd name="connsiteX652" fmla="*/ 4983915 w 5848742"/>
              <a:gd name="connsiteY652" fmla="*/ 2174113 h 6858002"/>
              <a:gd name="connsiteX653" fmla="*/ 4983214 w 5848742"/>
              <a:gd name="connsiteY653" fmla="*/ 2176726 h 6858002"/>
              <a:gd name="connsiteX654" fmla="*/ 4984009 w 5848742"/>
              <a:gd name="connsiteY654" fmla="*/ 2173757 h 6858002"/>
              <a:gd name="connsiteX655" fmla="*/ 5693491 w 5848742"/>
              <a:gd name="connsiteY655" fmla="*/ 2128803 h 6858002"/>
              <a:gd name="connsiteX656" fmla="*/ 5702256 w 5848742"/>
              <a:gd name="connsiteY656" fmla="*/ 2128861 h 6858002"/>
              <a:gd name="connsiteX657" fmla="*/ 5699154 w 5848742"/>
              <a:gd name="connsiteY657" fmla="*/ 2129994 h 6858002"/>
              <a:gd name="connsiteX658" fmla="*/ 5688605 w 5848742"/>
              <a:gd name="connsiteY658" fmla="*/ 2130088 h 6858002"/>
              <a:gd name="connsiteX659" fmla="*/ 5623030 w 5848742"/>
              <a:gd name="connsiteY659" fmla="*/ 2124327 h 6858002"/>
              <a:gd name="connsiteX660" fmla="*/ 5638062 w 5848742"/>
              <a:gd name="connsiteY660" fmla="*/ 2126566 h 6858002"/>
              <a:gd name="connsiteX661" fmla="*/ 5647471 w 5848742"/>
              <a:gd name="connsiteY661" fmla="*/ 2127146 h 6858002"/>
              <a:gd name="connsiteX662" fmla="*/ 5641165 w 5848742"/>
              <a:gd name="connsiteY662" fmla="*/ 2130129 h 6858002"/>
              <a:gd name="connsiteX663" fmla="*/ 5634513 w 5848742"/>
              <a:gd name="connsiteY663" fmla="*/ 2137983 h 6858002"/>
              <a:gd name="connsiteX664" fmla="*/ 5644074 w 5848742"/>
              <a:gd name="connsiteY664" fmla="*/ 2139872 h 6858002"/>
              <a:gd name="connsiteX665" fmla="*/ 5646720 w 5848742"/>
              <a:gd name="connsiteY665" fmla="*/ 2139386 h 6858002"/>
              <a:gd name="connsiteX666" fmla="*/ 5644977 w 5848742"/>
              <a:gd name="connsiteY666" fmla="*/ 2140197 h 6858002"/>
              <a:gd name="connsiteX667" fmla="*/ 5625142 w 5848742"/>
              <a:gd name="connsiteY667" fmla="*/ 2138921 h 6858002"/>
              <a:gd name="connsiteX668" fmla="*/ 5602764 w 5848742"/>
              <a:gd name="connsiteY668" fmla="*/ 2136500 h 6858002"/>
              <a:gd name="connsiteX669" fmla="*/ 5593550 w 5848742"/>
              <a:gd name="connsiteY669" fmla="*/ 2133796 h 6858002"/>
              <a:gd name="connsiteX670" fmla="*/ 5604385 w 5848742"/>
              <a:gd name="connsiteY670" fmla="*/ 2126362 h 6858002"/>
              <a:gd name="connsiteX671" fmla="*/ 5555947 w 5848742"/>
              <a:gd name="connsiteY671" fmla="*/ 2117469 h 6858002"/>
              <a:gd name="connsiteX672" fmla="*/ 5567073 w 5848742"/>
              <a:gd name="connsiteY672" fmla="*/ 2118755 h 6858002"/>
              <a:gd name="connsiteX673" fmla="*/ 5492332 w 5848742"/>
              <a:gd name="connsiteY673" fmla="*/ 2135195 h 6858002"/>
              <a:gd name="connsiteX674" fmla="*/ 5489896 w 5848742"/>
              <a:gd name="connsiteY674" fmla="*/ 2134812 h 6858002"/>
              <a:gd name="connsiteX675" fmla="*/ 5489708 w 5848742"/>
              <a:gd name="connsiteY675" fmla="*/ 2134565 h 6858002"/>
              <a:gd name="connsiteX676" fmla="*/ 5489248 w 5848742"/>
              <a:gd name="connsiteY676" fmla="*/ 2134710 h 6858002"/>
              <a:gd name="connsiteX677" fmla="*/ 5479654 w 5848742"/>
              <a:gd name="connsiteY677" fmla="*/ 2133197 h 6858002"/>
              <a:gd name="connsiteX678" fmla="*/ 5473929 w 5848742"/>
              <a:gd name="connsiteY678" fmla="*/ 2129831 h 6858002"/>
              <a:gd name="connsiteX679" fmla="*/ 5486753 w 5848742"/>
              <a:gd name="connsiteY679" fmla="*/ 2122823 h 6858002"/>
              <a:gd name="connsiteX680" fmla="*/ 5555947 w 5848742"/>
              <a:gd name="connsiteY680" fmla="*/ 2117469 h 6858002"/>
              <a:gd name="connsiteX681" fmla="*/ 4728935 w 5848742"/>
              <a:gd name="connsiteY681" fmla="*/ 2105646 h 6858002"/>
              <a:gd name="connsiteX682" fmla="*/ 4724511 w 5848742"/>
              <a:gd name="connsiteY682" fmla="*/ 2112758 h 6858002"/>
              <a:gd name="connsiteX683" fmla="*/ 4728627 w 5848742"/>
              <a:gd name="connsiteY683" fmla="*/ 2106140 h 6858002"/>
              <a:gd name="connsiteX684" fmla="*/ 4731097 w 5848742"/>
              <a:gd name="connsiteY684" fmla="*/ 2102167 h 6858002"/>
              <a:gd name="connsiteX685" fmla="*/ 4730995 w 5848742"/>
              <a:gd name="connsiteY685" fmla="*/ 2102334 h 6858002"/>
              <a:gd name="connsiteX686" fmla="*/ 4728935 w 5848742"/>
              <a:gd name="connsiteY686" fmla="*/ 2105646 h 6858002"/>
              <a:gd name="connsiteX687" fmla="*/ 5206457 w 5848742"/>
              <a:gd name="connsiteY687" fmla="*/ 2100267 h 6858002"/>
              <a:gd name="connsiteX688" fmla="*/ 5319412 w 5848742"/>
              <a:gd name="connsiteY688" fmla="*/ 2113308 h 6858002"/>
              <a:gd name="connsiteX689" fmla="*/ 5461221 w 5848742"/>
              <a:gd name="connsiteY689" fmla="*/ 2122611 h 6858002"/>
              <a:gd name="connsiteX690" fmla="*/ 5429855 w 5848742"/>
              <a:gd name="connsiteY690" fmla="*/ 2130969 h 6858002"/>
              <a:gd name="connsiteX691" fmla="*/ 5175922 w 5848742"/>
              <a:gd name="connsiteY691" fmla="*/ 2104507 h 6858002"/>
              <a:gd name="connsiteX692" fmla="*/ 5206457 w 5848742"/>
              <a:gd name="connsiteY692" fmla="*/ 2100267 h 6858002"/>
              <a:gd name="connsiteX693" fmla="*/ 5620255 w 5848742"/>
              <a:gd name="connsiteY693" fmla="*/ 2090796 h 6858002"/>
              <a:gd name="connsiteX694" fmla="*/ 5625293 w 5848742"/>
              <a:gd name="connsiteY694" fmla="*/ 2092079 h 6858002"/>
              <a:gd name="connsiteX695" fmla="*/ 5617574 w 5848742"/>
              <a:gd name="connsiteY695" fmla="*/ 2095069 h 6858002"/>
              <a:gd name="connsiteX696" fmla="*/ 5616659 w 5848742"/>
              <a:gd name="connsiteY696" fmla="*/ 2093118 h 6858002"/>
              <a:gd name="connsiteX697" fmla="*/ 5620255 w 5848742"/>
              <a:gd name="connsiteY697" fmla="*/ 2090796 h 6858002"/>
              <a:gd name="connsiteX698" fmla="*/ 5109119 w 5848742"/>
              <a:gd name="connsiteY698" fmla="*/ 2084010 h 6858002"/>
              <a:gd name="connsiteX699" fmla="*/ 5109825 w 5848742"/>
              <a:gd name="connsiteY699" fmla="*/ 2093863 h 6858002"/>
              <a:gd name="connsiteX700" fmla="*/ 5101000 w 5848742"/>
              <a:gd name="connsiteY700" fmla="*/ 2098301 h 6858002"/>
              <a:gd name="connsiteX701" fmla="*/ 5109119 w 5848742"/>
              <a:gd name="connsiteY701" fmla="*/ 2084010 h 6858002"/>
              <a:gd name="connsiteX702" fmla="*/ 5745691 w 5848742"/>
              <a:gd name="connsiteY702" fmla="*/ 2081542 h 6858002"/>
              <a:gd name="connsiteX703" fmla="*/ 5762418 w 5848742"/>
              <a:gd name="connsiteY703" fmla="*/ 2084089 h 6858002"/>
              <a:gd name="connsiteX704" fmla="*/ 5779624 w 5848742"/>
              <a:gd name="connsiteY704" fmla="*/ 2085642 h 6858002"/>
              <a:gd name="connsiteX705" fmla="*/ 5768838 w 5848742"/>
              <a:gd name="connsiteY705" fmla="*/ 2090014 h 6858002"/>
              <a:gd name="connsiteX706" fmla="*/ 5725984 w 5848742"/>
              <a:gd name="connsiteY706" fmla="*/ 2102170 h 6858002"/>
              <a:gd name="connsiteX707" fmla="*/ 5724455 w 5848742"/>
              <a:gd name="connsiteY707" fmla="*/ 2102183 h 6858002"/>
              <a:gd name="connsiteX708" fmla="*/ 5651051 w 5848742"/>
              <a:gd name="connsiteY708" fmla="*/ 2095807 h 6858002"/>
              <a:gd name="connsiteX709" fmla="*/ 5676766 w 5848742"/>
              <a:gd name="connsiteY709" fmla="*/ 2089742 h 6858002"/>
              <a:gd name="connsiteX710" fmla="*/ 5684141 w 5848742"/>
              <a:gd name="connsiteY710" fmla="*/ 2097594 h 6858002"/>
              <a:gd name="connsiteX711" fmla="*/ 5711933 w 5848742"/>
              <a:gd name="connsiteY711" fmla="*/ 2094260 h 6858002"/>
              <a:gd name="connsiteX712" fmla="*/ 5451886 w 5848742"/>
              <a:gd name="connsiteY712" fmla="*/ 2076314 h 6858002"/>
              <a:gd name="connsiteX713" fmla="*/ 5460461 w 5848742"/>
              <a:gd name="connsiteY713" fmla="*/ 2077094 h 6858002"/>
              <a:gd name="connsiteX714" fmla="*/ 5399908 w 5848742"/>
              <a:gd name="connsiteY714" fmla="*/ 2091241 h 6858002"/>
              <a:gd name="connsiteX715" fmla="*/ 5385592 w 5848742"/>
              <a:gd name="connsiteY715" fmla="*/ 2088556 h 6858002"/>
              <a:gd name="connsiteX716" fmla="*/ 5393827 w 5848742"/>
              <a:gd name="connsiteY716" fmla="*/ 2085529 h 6858002"/>
              <a:gd name="connsiteX717" fmla="*/ 5422741 w 5848742"/>
              <a:gd name="connsiteY717" fmla="*/ 2081844 h 6858002"/>
              <a:gd name="connsiteX718" fmla="*/ 5451886 w 5848742"/>
              <a:gd name="connsiteY718" fmla="*/ 2076314 h 6858002"/>
              <a:gd name="connsiteX719" fmla="*/ 4991346 w 5848742"/>
              <a:gd name="connsiteY719" fmla="*/ 2070661 h 6858002"/>
              <a:gd name="connsiteX720" fmla="*/ 4983142 w 5848742"/>
              <a:gd name="connsiteY720" fmla="*/ 2076431 h 6858002"/>
              <a:gd name="connsiteX721" fmla="*/ 4991346 w 5848742"/>
              <a:gd name="connsiteY721" fmla="*/ 2070661 h 6858002"/>
              <a:gd name="connsiteX722" fmla="*/ 4912859 w 5848742"/>
              <a:gd name="connsiteY722" fmla="*/ 2061139 h 6858002"/>
              <a:gd name="connsiteX723" fmla="*/ 4983142 w 5848742"/>
              <a:gd name="connsiteY723" fmla="*/ 2076431 h 6858002"/>
              <a:gd name="connsiteX724" fmla="*/ 4911184 w 5848742"/>
              <a:gd name="connsiteY724" fmla="*/ 2069021 h 6858002"/>
              <a:gd name="connsiteX725" fmla="*/ 4894070 w 5848742"/>
              <a:gd name="connsiteY725" fmla="*/ 2067258 h 6858002"/>
              <a:gd name="connsiteX726" fmla="*/ 4448813 w 5848742"/>
              <a:gd name="connsiteY726" fmla="*/ 2021394 h 6858002"/>
              <a:gd name="connsiteX727" fmla="*/ 4442500 w 5848742"/>
              <a:gd name="connsiteY727" fmla="*/ 2023569 h 6858002"/>
              <a:gd name="connsiteX728" fmla="*/ 4433330 w 5848742"/>
              <a:gd name="connsiteY728" fmla="*/ 2031612 h 6858002"/>
              <a:gd name="connsiteX729" fmla="*/ 4584111 w 5848742"/>
              <a:gd name="connsiteY729" fmla="*/ 2038224 h 6858002"/>
              <a:gd name="connsiteX730" fmla="*/ 4600002 w 5848742"/>
              <a:gd name="connsiteY730" fmla="*/ 2036966 h 6858002"/>
              <a:gd name="connsiteX731" fmla="*/ 3773242 w 5848742"/>
              <a:gd name="connsiteY731" fmla="*/ 2020846 h 6858002"/>
              <a:gd name="connsiteX732" fmla="*/ 3693936 w 5848742"/>
              <a:gd name="connsiteY732" fmla="*/ 2030702 h 6858002"/>
              <a:gd name="connsiteX733" fmla="*/ 3611849 w 5848742"/>
              <a:gd name="connsiteY733" fmla="*/ 2044311 h 6858002"/>
              <a:gd name="connsiteX734" fmla="*/ 3636434 w 5848742"/>
              <a:gd name="connsiteY734" fmla="*/ 2050154 h 6858002"/>
              <a:gd name="connsiteX735" fmla="*/ 3657337 w 5848742"/>
              <a:gd name="connsiteY735" fmla="*/ 2053741 h 6858002"/>
              <a:gd name="connsiteX736" fmla="*/ 3829622 w 5848742"/>
              <a:gd name="connsiteY736" fmla="*/ 2036005 h 6858002"/>
              <a:gd name="connsiteX737" fmla="*/ 3811997 w 5848742"/>
              <a:gd name="connsiteY737" fmla="*/ 2032091 h 6858002"/>
              <a:gd name="connsiteX738" fmla="*/ 4868192 w 5848742"/>
              <a:gd name="connsiteY738" fmla="*/ 2019855 h 6858002"/>
              <a:gd name="connsiteX739" fmla="*/ 4884652 w 5848742"/>
              <a:gd name="connsiteY739" fmla="*/ 2020480 h 6858002"/>
              <a:gd name="connsiteX740" fmla="*/ 4888921 w 5848742"/>
              <a:gd name="connsiteY740" fmla="*/ 2026859 h 6858002"/>
              <a:gd name="connsiteX741" fmla="*/ 4886362 w 5848742"/>
              <a:gd name="connsiteY741" fmla="*/ 2030177 h 6858002"/>
              <a:gd name="connsiteX742" fmla="*/ 4875212 w 5848742"/>
              <a:gd name="connsiteY742" fmla="*/ 2030745 h 6858002"/>
              <a:gd name="connsiteX743" fmla="*/ 4862817 w 5848742"/>
              <a:gd name="connsiteY743" fmla="*/ 2027846 h 6858002"/>
              <a:gd name="connsiteX744" fmla="*/ 4868192 w 5848742"/>
              <a:gd name="connsiteY744" fmla="*/ 2019855 h 6858002"/>
              <a:gd name="connsiteX745" fmla="*/ 4455996 w 5848742"/>
              <a:gd name="connsiteY745" fmla="*/ 1983473 h 6858002"/>
              <a:gd name="connsiteX746" fmla="*/ 4448307 w 5848742"/>
              <a:gd name="connsiteY746" fmla="*/ 1990761 h 6858002"/>
              <a:gd name="connsiteX747" fmla="*/ 4455996 w 5848742"/>
              <a:gd name="connsiteY747" fmla="*/ 1983473 h 6858002"/>
              <a:gd name="connsiteX748" fmla="*/ 4146697 w 5848742"/>
              <a:gd name="connsiteY748" fmla="*/ 1980620 h 6858002"/>
              <a:gd name="connsiteX749" fmla="*/ 3939994 w 5848742"/>
              <a:gd name="connsiteY749" fmla="*/ 2000121 h 6858002"/>
              <a:gd name="connsiteX750" fmla="*/ 3908536 w 5848742"/>
              <a:gd name="connsiteY750" fmla="*/ 2004031 h 6858002"/>
              <a:gd name="connsiteX751" fmla="*/ 3929093 w 5848742"/>
              <a:gd name="connsiteY751" fmla="*/ 2008449 h 6858002"/>
              <a:gd name="connsiteX752" fmla="*/ 3983979 w 5848742"/>
              <a:gd name="connsiteY752" fmla="*/ 2021177 h 6858002"/>
              <a:gd name="connsiteX753" fmla="*/ 3982524 w 5848742"/>
              <a:gd name="connsiteY753" fmla="*/ 2022876 h 6858002"/>
              <a:gd name="connsiteX754" fmla="*/ 4083073 w 5848742"/>
              <a:gd name="connsiteY754" fmla="*/ 2014733 h 6858002"/>
              <a:gd name="connsiteX755" fmla="*/ 4291046 w 5848742"/>
              <a:gd name="connsiteY755" fmla="*/ 2014720 h 6858002"/>
              <a:gd name="connsiteX756" fmla="*/ 4334669 w 5848742"/>
              <a:gd name="connsiteY756" fmla="*/ 2009436 h 6858002"/>
              <a:gd name="connsiteX757" fmla="*/ 4226862 w 5848742"/>
              <a:gd name="connsiteY757" fmla="*/ 1996276 h 6858002"/>
              <a:gd name="connsiteX758" fmla="*/ 4415047 w 5848742"/>
              <a:gd name="connsiteY758" fmla="*/ 1979113 h 6858002"/>
              <a:gd name="connsiteX759" fmla="*/ 4407621 w 5848742"/>
              <a:gd name="connsiteY759" fmla="*/ 1985942 h 6858002"/>
              <a:gd name="connsiteX760" fmla="*/ 4415047 w 5848742"/>
              <a:gd name="connsiteY760" fmla="*/ 1979113 h 6858002"/>
              <a:gd name="connsiteX761" fmla="*/ 5848742 w 5848742"/>
              <a:gd name="connsiteY761" fmla="*/ 1856877 h 6858002"/>
              <a:gd name="connsiteX762" fmla="*/ 5830135 w 5848742"/>
              <a:gd name="connsiteY762" fmla="*/ 1863061 h 6858002"/>
              <a:gd name="connsiteX763" fmla="*/ 5823315 w 5848742"/>
              <a:gd name="connsiteY763" fmla="*/ 1865535 h 6858002"/>
              <a:gd name="connsiteX764" fmla="*/ 5808483 w 5848742"/>
              <a:gd name="connsiteY764" fmla="*/ 1867116 h 6858002"/>
              <a:gd name="connsiteX765" fmla="*/ 5811871 w 5848742"/>
              <a:gd name="connsiteY765" fmla="*/ 1865428 h 6858002"/>
              <a:gd name="connsiteX766" fmla="*/ 5828050 w 5848742"/>
              <a:gd name="connsiteY766" fmla="*/ 1857700 h 6858002"/>
              <a:gd name="connsiteX767" fmla="*/ 5829446 w 5848742"/>
              <a:gd name="connsiteY767" fmla="*/ 1857082 h 6858002"/>
              <a:gd name="connsiteX768" fmla="*/ 5254758 w 5848742"/>
              <a:gd name="connsiteY768" fmla="*/ 1842440 h 6858002"/>
              <a:gd name="connsiteX769" fmla="*/ 5429729 w 5848742"/>
              <a:gd name="connsiteY769" fmla="*/ 1853663 h 6858002"/>
              <a:gd name="connsiteX770" fmla="*/ 5396628 w 5848742"/>
              <a:gd name="connsiteY770" fmla="*/ 1865494 h 6858002"/>
              <a:gd name="connsiteX771" fmla="*/ 5217472 w 5848742"/>
              <a:gd name="connsiteY771" fmla="*/ 1848891 h 6858002"/>
              <a:gd name="connsiteX772" fmla="*/ 5190900 w 5848742"/>
              <a:gd name="connsiteY772" fmla="*/ 1846656 h 6858002"/>
              <a:gd name="connsiteX773" fmla="*/ 5254758 w 5848742"/>
              <a:gd name="connsiteY773" fmla="*/ 1842440 h 6858002"/>
              <a:gd name="connsiteX774" fmla="*/ 4617294 w 5848742"/>
              <a:gd name="connsiteY774" fmla="*/ 1830928 h 6858002"/>
              <a:gd name="connsiteX775" fmla="*/ 4621224 w 5848742"/>
              <a:gd name="connsiteY775" fmla="*/ 1833516 h 6858002"/>
              <a:gd name="connsiteX776" fmla="*/ 4615174 w 5848742"/>
              <a:gd name="connsiteY776" fmla="*/ 1834652 h 6858002"/>
              <a:gd name="connsiteX777" fmla="*/ 4753644 w 5848742"/>
              <a:gd name="connsiteY777" fmla="*/ 1814579 h 6858002"/>
              <a:gd name="connsiteX778" fmla="*/ 4748740 w 5848742"/>
              <a:gd name="connsiteY778" fmla="*/ 1816976 h 6858002"/>
              <a:gd name="connsiteX779" fmla="*/ 4737025 w 5848742"/>
              <a:gd name="connsiteY779" fmla="*/ 1818067 h 6858002"/>
              <a:gd name="connsiteX780" fmla="*/ 4739708 w 5848742"/>
              <a:gd name="connsiteY780" fmla="*/ 1816477 h 6858002"/>
              <a:gd name="connsiteX781" fmla="*/ 4898872 w 5848742"/>
              <a:gd name="connsiteY781" fmla="*/ 1804600 h 6858002"/>
              <a:gd name="connsiteX782" fmla="*/ 4930460 w 5848742"/>
              <a:gd name="connsiteY782" fmla="*/ 1809456 h 6858002"/>
              <a:gd name="connsiteX783" fmla="*/ 4970519 w 5848742"/>
              <a:gd name="connsiteY783" fmla="*/ 1824942 h 6858002"/>
              <a:gd name="connsiteX784" fmla="*/ 4903741 w 5848742"/>
              <a:gd name="connsiteY784" fmla="*/ 1822274 h 6858002"/>
              <a:gd name="connsiteX785" fmla="*/ 4868544 w 5848742"/>
              <a:gd name="connsiteY785" fmla="*/ 1815114 h 6858002"/>
              <a:gd name="connsiteX786" fmla="*/ 4783404 w 5848742"/>
              <a:gd name="connsiteY786" fmla="*/ 1799405 h 6858002"/>
              <a:gd name="connsiteX787" fmla="*/ 4782813 w 5848742"/>
              <a:gd name="connsiteY787" fmla="*/ 1801018 h 6858002"/>
              <a:gd name="connsiteX788" fmla="*/ 4782927 w 5848742"/>
              <a:gd name="connsiteY788" fmla="*/ 1800705 h 6858002"/>
              <a:gd name="connsiteX789" fmla="*/ 4783404 w 5848742"/>
              <a:gd name="connsiteY789" fmla="*/ 1799405 h 6858002"/>
              <a:gd name="connsiteX790" fmla="*/ 5570628 w 5848742"/>
              <a:gd name="connsiteY790" fmla="*/ 1623840 h 6858002"/>
              <a:gd name="connsiteX791" fmla="*/ 5556573 w 5848742"/>
              <a:gd name="connsiteY791" fmla="*/ 1627101 h 6858002"/>
              <a:gd name="connsiteX792" fmla="*/ 5553298 w 5848742"/>
              <a:gd name="connsiteY792" fmla="*/ 1626929 h 6858002"/>
              <a:gd name="connsiteX793" fmla="*/ 5633481 w 5848742"/>
              <a:gd name="connsiteY793" fmla="*/ 1608946 h 6858002"/>
              <a:gd name="connsiteX794" fmla="*/ 5629023 w 5848742"/>
              <a:gd name="connsiteY794" fmla="*/ 1610158 h 6858002"/>
              <a:gd name="connsiteX795" fmla="*/ 5627807 w 5848742"/>
              <a:gd name="connsiteY795" fmla="*/ 1609557 h 6858002"/>
              <a:gd name="connsiteX796" fmla="*/ 4629722 w 5848742"/>
              <a:gd name="connsiteY796" fmla="*/ 1607703 h 6858002"/>
              <a:gd name="connsiteX797" fmla="*/ 4588068 w 5848742"/>
              <a:gd name="connsiteY797" fmla="*/ 1624838 h 6858002"/>
              <a:gd name="connsiteX798" fmla="*/ 4506593 w 5848742"/>
              <a:gd name="connsiteY798" fmla="*/ 1653653 h 6858002"/>
              <a:gd name="connsiteX799" fmla="*/ 4492760 w 5848742"/>
              <a:gd name="connsiteY799" fmla="*/ 1657691 h 6858002"/>
              <a:gd name="connsiteX800" fmla="*/ 4580034 w 5848742"/>
              <a:gd name="connsiteY800" fmla="*/ 1613753 h 6858002"/>
              <a:gd name="connsiteX801" fmla="*/ 4602453 w 5848742"/>
              <a:gd name="connsiteY801" fmla="*/ 1611249 h 6858002"/>
              <a:gd name="connsiteX802" fmla="*/ 4629722 w 5848742"/>
              <a:gd name="connsiteY802" fmla="*/ 1607703 h 6858002"/>
              <a:gd name="connsiteX803" fmla="*/ 5606849 w 5848742"/>
              <a:gd name="connsiteY803" fmla="*/ 1591333 h 6858002"/>
              <a:gd name="connsiteX804" fmla="*/ 5668045 w 5848742"/>
              <a:gd name="connsiteY804" fmla="*/ 1591466 h 6858002"/>
              <a:gd name="connsiteX805" fmla="*/ 5621159 w 5848742"/>
              <a:gd name="connsiteY805" fmla="*/ 1602685 h 6858002"/>
              <a:gd name="connsiteX806" fmla="*/ 5619409 w 5848742"/>
              <a:gd name="connsiteY806" fmla="*/ 1600874 h 6858002"/>
              <a:gd name="connsiteX807" fmla="*/ 5612736 w 5848742"/>
              <a:gd name="connsiteY807" fmla="*/ 1604700 h 6858002"/>
              <a:gd name="connsiteX808" fmla="*/ 5621159 w 5848742"/>
              <a:gd name="connsiteY808" fmla="*/ 1602685 h 6858002"/>
              <a:gd name="connsiteX809" fmla="*/ 5627807 w 5848742"/>
              <a:gd name="connsiteY809" fmla="*/ 1609557 h 6858002"/>
              <a:gd name="connsiteX810" fmla="*/ 5571521 w 5848742"/>
              <a:gd name="connsiteY810" fmla="*/ 1617177 h 6858002"/>
              <a:gd name="connsiteX811" fmla="*/ 5521879 w 5848742"/>
              <a:gd name="connsiteY811" fmla="*/ 1625284 h 6858002"/>
              <a:gd name="connsiteX812" fmla="*/ 5496943 w 5848742"/>
              <a:gd name="connsiteY812" fmla="*/ 1623978 h 6858002"/>
              <a:gd name="connsiteX813" fmla="*/ 5546597 w 5848742"/>
              <a:gd name="connsiteY813" fmla="*/ 1610505 h 6858002"/>
              <a:gd name="connsiteX814" fmla="*/ 5593474 w 5848742"/>
              <a:gd name="connsiteY814" fmla="*/ 1595845 h 6858002"/>
              <a:gd name="connsiteX815" fmla="*/ 5756468 w 5848742"/>
              <a:gd name="connsiteY815" fmla="*/ 1550594 h 6858002"/>
              <a:gd name="connsiteX816" fmla="*/ 5772195 w 5848742"/>
              <a:gd name="connsiteY816" fmla="*/ 1553852 h 6858002"/>
              <a:gd name="connsiteX817" fmla="*/ 5762127 w 5848742"/>
              <a:gd name="connsiteY817" fmla="*/ 1566983 h 6858002"/>
              <a:gd name="connsiteX818" fmla="*/ 5753298 w 5848742"/>
              <a:gd name="connsiteY818" fmla="*/ 1571910 h 6858002"/>
              <a:gd name="connsiteX819" fmla="*/ 5662535 w 5848742"/>
              <a:gd name="connsiteY819" fmla="*/ 1572546 h 6858002"/>
              <a:gd name="connsiteX820" fmla="*/ 5663182 w 5848742"/>
              <a:gd name="connsiteY820" fmla="*/ 1572327 h 6858002"/>
              <a:gd name="connsiteX821" fmla="*/ 5756468 w 5848742"/>
              <a:gd name="connsiteY821" fmla="*/ 1550594 h 6858002"/>
              <a:gd name="connsiteX822" fmla="*/ 4982434 w 5848742"/>
              <a:gd name="connsiteY822" fmla="*/ 1548479 h 6858002"/>
              <a:gd name="connsiteX823" fmla="*/ 5155856 w 5848742"/>
              <a:gd name="connsiteY823" fmla="*/ 1568067 h 6858002"/>
              <a:gd name="connsiteX824" fmla="*/ 5154463 w 5848742"/>
              <a:gd name="connsiteY824" fmla="*/ 1572481 h 6858002"/>
              <a:gd name="connsiteX825" fmla="*/ 5153251 w 5848742"/>
              <a:gd name="connsiteY825" fmla="*/ 1576320 h 6858002"/>
              <a:gd name="connsiteX826" fmla="*/ 5155856 w 5848742"/>
              <a:gd name="connsiteY826" fmla="*/ 1568067 h 6858002"/>
              <a:gd name="connsiteX827" fmla="*/ 5289953 w 5848742"/>
              <a:gd name="connsiteY827" fmla="*/ 1583212 h 6858002"/>
              <a:gd name="connsiteX828" fmla="*/ 5309980 w 5848742"/>
              <a:gd name="connsiteY828" fmla="*/ 1583894 h 6858002"/>
              <a:gd name="connsiteX829" fmla="*/ 5284409 w 5848742"/>
              <a:gd name="connsiteY829" fmla="*/ 1594254 h 6858002"/>
              <a:gd name="connsiteX830" fmla="*/ 5243917 w 5848742"/>
              <a:gd name="connsiteY830" fmla="*/ 1606502 h 6858002"/>
              <a:gd name="connsiteX831" fmla="*/ 5043838 w 5848742"/>
              <a:gd name="connsiteY831" fmla="*/ 1587373 h 6858002"/>
              <a:gd name="connsiteX832" fmla="*/ 4908682 w 5848742"/>
              <a:gd name="connsiteY832" fmla="*/ 1569257 h 6858002"/>
              <a:gd name="connsiteX833" fmla="*/ 4457405 w 5848742"/>
              <a:gd name="connsiteY833" fmla="*/ 1543083 h 6858002"/>
              <a:gd name="connsiteX834" fmla="*/ 4457037 w 5848742"/>
              <a:gd name="connsiteY834" fmla="*/ 1545762 h 6858002"/>
              <a:gd name="connsiteX835" fmla="*/ 4480305 w 5848742"/>
              <a:gd name="connsiteY835" fmla="*/ 1550944 h 6858002"/>
              <a:gd name="connsiteX836" fmla="*/ 4430825 w 5848742"/>
              <a:gd name="connsiteY836" fmla="*/ 1558522 h 6858002"/>
              <a:gd name="connsiteX837" fmla="*/ 4429696 w 5848742"/>
              <a:gd name="connsiteY837" fmla="*/ 1558696 h 6858002"/>
              <a:gd name="connsiteX838" fmla="*/ 4759053 w 5848742"/>
              <a:gd name="connsiteY838" fmla="*/ 1518371 h 6858002"/>
              <a:gd name="connsiteX839" fmla="*/ 4881871 w 5848742"/>
              <a:gd name="connsiteY839" fmla="*/ 1536854 h 6858002"/>
              <a:gd name="connsiteX840" fmla="*/ 4861465 w 5848742"/>
              <a:gd name="connsiteY840" fmla="*/ 1549581 h 6858002"/>
              <a:gd name="connsiteX841" fmla="*/ 4841270 w 5848742"/>
              <a:gd name="connsiteY841" fmla="*/ 1560222 h 6858002"/>
              <a:gd name="connsiteX842" fmla="*/ 4791402 w 5848742"/>
              <a:gd name="connsiteY842" fmla="*/ 1553537 h 6858002"/>
              <a:gd name="connsiteX843" fmla="*/ 4714909 w 5848742"/>
              <a:gd name="connsiteY843" fmla="*/ 1542993 h 6858002"/>
              <a:gd name="connsiteX844" fmla="*/ 5376994 w 5848742"/>
              <a:gd name="connsiteY844" fmla="*/ 1505116 h 6858002"/>
              <a:gd name="connsiteX845" fmla="*/ 5377120 w 5848742"/>
              <a:gd name="connsiteY845" fmla="*/ 1506212 h 6858002"/>
              <a:gd name="connsiteX846" fmla="*/ 5366733 w 5848742"/>
              <a:gd name="connsiteY846" fmla="*/ 1509229 h 6858002"/>
              <a:gd name="connsiteX847" fmla="*/ 5361826 w 5848742"/>
              <a:gd name="connsiteY847" fmla="*/ 1509174 h 6858002"/>
              <a:gd name="connsiteX848" fmla="*/ 5145411 w 5848742"/>
              <a:gd name="connsiteY848" fmla="*/ 1502561 h 6858002"/>
              <a:gd name="connsiteX849" fmla="*/ 5158625 w 5848742"/>
              <a:gd name="connsiteY849" fmla="*/ 1508608 h 6858002"/>
              <a:gd name="connsiteX850" fmla="*/ 5311079 w 5848742"/>
              <a:gd name="connsiteY850" fmla="*/ 1531228 h 6858002"/>
              <a:gd name="connsiteX851" fmla="*/ 5367218 w 5848742"/>
              <a:gd name="connsiteY851" fmla="*/ 1534764 h 6858002"/>
              <a:gd name="connsiteX852" fmla="*/ 5346705 w 5848742"/>
              <a:gd name="connsiteY852" fmla="*/ 1551161 h 6858002"/>
              <a:gd name="connsiteX853" fmla="*/ 5417119 w 5848742"/>
              <a:gd name="connsiteY853" fmla="*/ 1540487 h 6858002"/>
              <a:gd name="connsiteX854" fmla="*/ 5362838 w 5848742"/>
              <a:gd name="connsiteY854" fmla="*/ 1562479 h 6858002"/>
              <a:gd name="connsiteX855" fmla="*/ 5311920 w 5848742"/>
              <a:gd name="connsiteY855" fmla="*/ 1559337 h 6858002"/>
              <a:gd name="connsiteX856" fmla="*/ 5097842 w 5848742"/>
              <a:gd name="connsiteY856" fmla="*/ 1535659 h 6858002"/>
              <a:gd name="connsiteX857" fmla="*/ 5050137 w 5848742"/>
              <a:gd name="connsiteY857" fmla="*/ 1529404 h 6858002"/>
              <a:gd name="connsiteX858" fmla="*/ 5365469 w 5848742"/>
              <a:gd name="connsiteY858" fmla="*/ 1490473 h 6858002"/>
              <a:gd name="connsiteX859" fmla="*/ 5376135 w 5848742"/>
              <a:gd name="connsiteY859" fmla="*/ 1497631 h 6858002"/>
              <a:gd name="connsiteX860" fmla="*/ 5376756 w 5848742"/>
              <a:gd name="connsiteY860" fmla="*/ 1503037 h 6858002"/>
              <a:gd name="connsiteX861" fmla="*/ 5359920 w 5848742"/>
              <a:gd name="connsiteY861" fmla="*/ 1509152 h 6858002"/>
              <a:gd name="connsiteX862" fmla="*/ 5343730 w 5848742"/>
              <a:gd name="connsiteY862" fmla="*/ 1508967 h 6858002"/>
              <a:gd name="connsiteX863" fmla="*/ 5307224 w 5848742"/>
              <a:gd name="connsiteY863" fmla="*/ 1505298 h 6858002"/>
              <a:gd name="connsiteX864" fmla="*/ 5321768 w 5848742"/>
              <a:gd name="connsiteY864" fmla="*/ 1501363 h 6858002"/>
              <a:gd name="connsiteX865" fmla="*/ 4561191 w 5848742"/>
              <a:gd name="connsiteY865" fmla="*/ 1488594 h 6858002"/>
              <a:gd name="connsiteX866" fmla="*/ 4684927 w 5848742"/>
              <a:gd name="connsiteY866" fmla="*/ 1507216 h 6858002"/>
              <a:gd name="connsiteX867" fmla="*/ 4678465 w 5848742"/>
              <a:gd name="connsiteY867" fmla="*/ 1510598 h 6858002"/>
              <a:gd name="connsiteX868" fmla="*/ 4647344 w 5848742"/>
              <a:gd name="connsiteY868" fmla="*/ 1528885 h 6858002"/>
              <a:gd name="connsiteX869" fmla="*/ 4644687 w 5848742"/>
              <a:gd name="connsiteY869" fmla="*/ 1533312 h 6858002"/>
              <a:gd name="connsiteX870" fmla="*/ 4532288 w 5848742"/>
              <a:gd name="connsiteY870" fmla="*/ 1517818 h 6858002"/>
              <a:gd name="connsiteX871" fmla="*/ 4530356 w 5848742"/>
              <a:gd name="connsiteY871" fmla="*/ 1517545 h 6858002"/>
              <a:gd name="connsiteX872" fmla="*/ 4499614 w 5848742"/>
              <a:gd name="connsiteY872" fmla="*/ 1519327 h 6858002"/>
              <a:gd name="connsiteX873" fmla="*/ 4515834 w 5848742"/>
              <a:gd name="connsiteY873" fmla="*/ 1510240 h 6858002"/>
              <a:gd name="connsiteX874" fmla="*/ 4530590 w 5848742"/>
              <a:gd name="connsiteY874" fmla="*/ 1502180 h 6858002"/>
              <a:gd name="connsiteX875" fmla="*/ 5422685 w 5848742"/>
              <a:gd name="connsiteY875" fmla="*/ 1486354 h 6858002"/>
              <a:gd name="connsiteX876" fmla="*/ 5401447 w 5848742"/>
              <a:gd name="connsiteY876" fmla="*/ 1494068 h 6858002"/>
              <a:gd name="connsiteX877" fmla="*/ 5398887 w 5848742"/>
              <a:gd name="connsiteY877" fmla="*/ 1492831 h 6858002"/>
              <a:gd name="connsiteX878" fmla="*/ 5411918 w 5848742"/>
              <a:gd name="connsiteY878" fmla="*/ 1487648 h 6858002"/>
              <a:gd name="connsiteX879" fmla="*/ 5453338 w 5848742"/>
              <a:gd name="connsiteY879" fmla="*/ 1484700 h 6858002"/>
              <a:gd name="connsiteX880" fmla="*/ 5467659 w 5848742"/>
              <a:gd name="connsiteY880" fmla="*/ 1484932 h 6858002"/>
              <a:gd name="connsiteX881" fmla="*/ 5494551 w 5848742"/>
              <a:gd name="connsiteY881" fmla="*/ 1486206 h 6858002"/>
              <a:gd name="connsiteX882" fmla="*/ 5449381 w 5848742"/>
              <a:gd name="connsiteY882" fmla="*/ 1502166 h 6858002"/>
              <a:gd name="connsiteX883" fmla="*/ 5431922 w 5848742"/>
              <a:gd name="connsiteY883" fmla="*/ 1500987 h 6858002"/>
              <a:gd name="connsiteX884" fmla="*/ 5410268 w 5848742"/>
              <a:gd name="connsiteY884" fmla="*/ 1498336 h 6858002"/>
              <a:gd name="connsiteX885" fmla="*/ 5407448 w 5848742"/>
              <a:gd name="connsiteY885" fmla="*/ 1496972 h 6858002"/>
              <a:gd name="connsiteX886" fmla="*/ 4948195 w 5848742"/>
              <a:gd name="connsiteY886" fmla="*/ 1479825 h 6858002"/>
              <a:gd name="connsiteX887" fmla="*/ 4968623 w 5848742"/>
              <a:gd name="connsiteY887" fmla="*/ 1482626 h 6858002"/>
              <a:gd name="connsiteX888" fmla="*/ 4964167 w 5848742"/>
              <a:gd name="connsiteY888" fmla="*/ 1485523 h 6858002"/>
              <a:gd name="connsiteX889" fmla="*/ 4920967 w 5848742"/>
              <a:gd name="connsiteY889" fmla="*/ 1512469 h 6858002"/>
              <a:gd name="connsiteX890" fmla="*/ 4904296 w 5848742"/>
              <a:gd name="connsiteY890" fmla="*/ 1510282 h 6858002"/>
              <a:gd name="connsiteX891" fmla="*/ 4848309 w 5848742"/>
              <a:gd name="connsiteY891" fmla="*/ 1503110 h 6858002"/>
              <a:gd name="connsiteX892" fmla="*/ 4878354 w 5848742"/>
              <a:gd name="connsiteY892" fmla="*/ 1498730 h 6858002"/>
              <a:gd name="connsiteX893" fmla="*/ 4919664 w 5848742"/>
              <a:gd name="connsiteY893" fmla="*/ 1487998 h 6858002"/>
              <a:gd name="connsiteX894" fmla="*/ 5230785 w 5848742"/>
              <a:gd name="connsiteY894" fmla="*/ 1478508 h 6858002"/>
              <a:gd name="connsiteX895" fmla="*/ 5285824 w 5848742"/>
              <a:gd name="connsiteY895" fmla="*/ 1481978 h 6858002"/>
              <a:gd name="connsiteX896" fmla="*/ 5308133 w 5848742"/>
              <a:gd name="connsiteY896" fmla="*/ 1481682 h 6858002"/>
              <a:gd name="connsiteX897" fmla="*/ 5294499 w 5848742"/>
              <a:gd name="connsiteY897" fmla="*/ 1491176 h 6858002"/>
              <a:gd name="connsiteX898" fmla="*/ 5275377 w 5848742"/>
              <a:gd name="connsiteY898" fmla="*/ 1502096 h 6858002"/>
              <a:gd name="connsiteX899" fmla="*/ 5275111 w 5848742"/>
              <a:gd name="connsiteY899" fmla="*/ 1502070 h 6858002"/>
              <a:gd name="connsiteX900" fmla="*/ 5201726 w 5848742"/>
              <a:gd name="connsiteY900" fmla="*/ 1492465 h 6858002"/>
              <a:gd name="connsiteX901" fmla="*/ 5187575 w 5848742"/>
              <a:gd name="connsiteY901" fmla="*/ 1490683 h 6858002"/>
              <a:gd name="connsiteX902" fmla="*/ 4851851 w 5848742"/>
              <a:gd name="connsiteY902" fmla="*/ 1466611 h 6858002"/>
              <a:gd name="connsiteX903" fmla="*/ 4916495 w 5848742"/>
              <a:gd name="connsiteY903" fmla="*/ 1475477 h 6858002"/>
              <a:gd name="connsiteX904" fmla="*/ 4898551 w 5848742"/>
              <a:gd name="connsiteY904" fmla="*/ 1480183 h 6858002"/>
              <a:gd name="connsiteX905" fmla="*/ 4833622 w 5848742"/>
              <a:gd name="connsiteY905" fmla="*/ 1498988 h 6858002"/>
              <a:gd name="connsiteX906" fmla="*/ 4832928 w 5848742"/>
              <a:gd name="connsiteY906" fmla="*/ 1501139 h 6858002"/>
              <a:gd name="connsiteX907" fmla="*/ 4797977 w 5848742"/>
              <a:gd name="connsiteY907" fmla="*/ 1496660 h 6858002"/>
              <a:gd name="connsiteX908" fmla="*/ 4032260 w 5848742"/>
              <a:gd name="connsiteY908" fmla="*/ 1465710 h 6858002"/>
              <a:gd name="connsiteX909" fmla="*/ 4030575 w 5848742"/>
              <a:gd name="connsiteY909" fmla="*/ 1473521 h 6858002"/>
              <a:gd name="connsiteX910" fmla="*/ 4031340 w 5848742"/>
              <a:gd name="connsiteY910" fmla="*/ 1469978 h 6858002"/>
              <a:gd name="connsiteX911" fmla="*/ 4032260 w 5848742"/>
              <a:gd name="connsiteY911" fmla="*/ 1465710 h 6858002"/>
              <a:gd name="connsiteX912" fmla="*/ 5282551 w 5848742"/>
              <a:gd name="connsiteY912" fmla="*/ 1463925 h 6858002"/>
              <a:gd name="connsiteX913" fmla="*/ 5296542 w 5848742"/>
              <a:gd name="connsiteY913" fmla="*/ 1467170 h 6858002"/>
              <a:gd name="connsiteX914" fmla="*/ 5296450 w 5848742"/>
              <a:gd name="connsiteY914" fmla="*/ 1470319 h 6858002"/>
              <a:gd name="connsiteX915" fmla="*/ 5302001 w 5848742"/>
              <a:gd name="connsiteY915" fmla="*/ 1471518 h 6858002"/>
              <a:gd name="connsiteX916" fmla="*/ 5307139 w 5848742"/>
              <a:gd name="connsiteY916" fmla="*/ 1469630 h 6858002"/>
              <a:gd name="connsiteX917" fmla="*/ 5308060 w 5848742"/>
              <a:gd name="connsiteY917" fmla="*/ 1469843 h 6858002"/>
              <a:gd name="connsiteX918" fmla="*/ 5319506 w 5848742"/>
              <a:gd name="connsiteY918" fmla="*/ 1473762 h 6858002"/>
              <a:gd name="connsiteX919" fmla="*/ 5309541 w 5848742"/>
              <a:gd name="connsiteY919" fmla="*/ 1480702 h 6858002"/>
              <a:gd name="connsiteX920" fmla="*/ 5258657 w 5848742"/>
              <a:gd name="connsiteY920" fmla="*/ 1470656 h 6858002"/>
              <a:gd name="connsiteX921" fmla="*/ 5580588 w 5848742"/>
              <a:gd name="connsiteY921" fmla="*/ 1450001 h 6858002"/>
              <a:gd name="connsiteX922" fmla="*/ 5572300 w 5848742"/>
              <a:gd name="connsiteY922" fmla="*/ 1454979 h 6858002"/>
              <a:gd name="connsiteX923" fmla="*/ 5558073 w 5848742"/>
              <a:gd name="connsiteY923" fmla="*/ 1460737 h 6858002"/>
              <a:gd name="connsiteX924" fmla="*/ 5544069 w 5848742"/>
              <a:gd name="connsiteY924" fmla="*/ 1460162 h 6858002"/>
              <a:gd name="connsiteX925" fmla="*/ 5529473 w 5848742"/>
              <a:gd name="connsiteY925" fmla="*/ 1448388 h 6858002"/>
              <a:gd name="connsiteX926" fmla="*/ 5515241 w 5848742"/>
              <a:gd name="connsiteY926" fmla="*/ 1452738 h 6858002"/>
              <a:gd name="connsiteX927" fmla="*/ 5499807 w 5848742"/>
              <a:gd name="connsiteY927" fmla="*/ 1458344 h 6858002"/>
              <a:gd name="connsiteX928" fmla="*/ 5488046 w 5848742"/>
              <a:gd name="connsiteY928" fmla="*/ 1457860 h 6858002"/>
              <a:gd name="connsiteX929" fmla="*/ 5519385 w 5848742"/>
              <a:gd name="connsiteY929" fmla="*/ 1449879 h 6858002"/>
              <a:gd name="connsiteX930" fmla="*/ 4892228 w 5848742"/>
              <a:gd name="connsiteY930" fmla="*/ 1443695 h 6858002"/>
              <a:gd name="connsiteX931" fmla="*/ 4992340 w 5848742"/>
              <a:gd name="connsiteY931" fmla="*/ 1456898 h 6858002"/>
              <a:gd name="connsiteX932" fmla="*/ 4991313 w 5848742"/>
              <a:gd name="connsiteY932" fmla="*/ 1457192 h 6858002"/>
              <a:gd name="connsiteX933" fmla="*/ 4968983 w 5848742"/>
              <a:gd name="connsiteY933" fmla="*/ 1462609 h 6858002"/>
              <a:gd name="connsiteX934" fmla="*/ 4879446 w 5848742"/>
              <a:gd name="connsiteY934" fmla="*/ 1451220 h 6858002"/>
              <a:gd name="connsiteX935" fmla="*/ 4882041 w 5848742"/>
              <a:gd name="connsiteY935" fmla="*/ 1449773 h 6858002"/>
              <a:gd name="connsiteX936" fmla="*/ 4373499 w 5848742"/>
              <a:gd name="connsiteY936" fmla="*/ 1440700 h 6858002"/>
              <a:gd name="connsiteX937" fmla="*/ 4362389 w 5848742"/>
              <a:gd name="connsiteY937" fmla="*/ 1444419 h 6858002"/>
              <a:gd name="connsiteX938" fmla="*/ 4392696 w 5848742"/>
              <a:gd name="connsiteY938" fmla="*/ 1458694 h 6858002"/>
              <a:gd name="connsiteX939" fmla="*/ 4416556 w 5848742"/>
              <a:gd name="connsiteY939" fmla="*/ 1463483 h 6858002"/>
              <a:gd name="connsiteX940" fmla="*/ 4441893 w 5848742"/>
              <a:gd name="connsiteY940" fmla="*/ 1460289 h 6858002"/>
              <a:gd name="connsiteX941" fmla="*/ 4475803 w 5848742"/>
              <a:gd name="connsiteY941" fmla="*/ 1456564 h 6858002"/>
              <a:gd name="connsiteX942" fmla="*/ 4462946 w 5848742"/>
              <a:gd name="connsiteY942" fmla="*/ 1453702 h 6858002"/>
              <a:gd name="connsiteX943" fmla="*/ 4373499 w 5848742"/>
              <a:gd name="connsiteY943" fmla="*/ 1440700 h 6858002"/>
              <a:gd name="connsiteX944" fmla="*/ 4677185 w 5848742"/>
              <a:gd name="connsiteY944" fmla="*/ 1440061 h 6858002"/>
              <a:gd name="connsiteX945" fmla="*/ 4775994 w 5848742"/>
              <a:gd name="connsiteY945" fmla="*/ 1455445 h 6858002"/>
              <a:gd name="connsiteX946" fmla="*/ 4764349 w 5848742"/>
              <a:gd name="connsiteY946" fmla="*/ 1464073 h 6858002"/>
              <a:gd name="connsiteX947" fmla="*/ 4723258 w 5848742"/>
              <a:gd name="connsiteY947" fmla="*/ 1487087 h 6858002"/>
              <a:gd name="connsiteX948" fmla="*/ 4719502 w 5848742"/>
              <a:gd name="connsiteY948" fmla="*/ 1486607 h 6858002"/>
              <a:gd name="connsiteX949" fmla="*/ 4593698 w 5848742"/>
              <a:gd name="connsiteY949" fmla="*/ 1474162 h 6858002"/>
              <a:gd name="connsiteX950" fmla="*/ 4610180 w 5848742"/>
              <a:gd name="connsiteY950" fmla="*/ 1466844 h 6858002"/>
              <a:gd name="connsiteX951" fmla="*/ 4762323 w 5848742"/>
              <a:gd name="connsiteY951" fmla="*/ 1419713 h 6858002"/>
              <a:gd name="connsiteX952" fmla="*/ 4802887 w 5848742"/>
              <a:gd name="connsiteY952" fmla="*/ 1427212 h 6858002"/>
              <a:gd name="connsiteX953" fmla="*/ 4795557 w 5848742"/>
              <a:gd name="connsiteY953" fmla="*/ 1440637 h 6858002"/>
              <a:gd name="connsiteX954" fmla="*/ 4734905 w 5848742"/>
              <a:gd name="connsiteY954" fmla="*/ 1433113 h 6858002"/>
              <a:gd name="connsiteX955" fmla="*/ 4972554 w 5848742"/>
              <a:gd name="connsiteY955" fmla="*/ 1395768 h 6858002"/>
              <a:gd name="connsiteX956" fmla="*/ 5086324 w 5848742"/>
              <a:gd name="connsiteY956" fmla="*/ 1406084 h 6858002"/>
              <a:gd name="connsiteX957" fmla="*/ 5060842 w 5848742"/>
              <a:gd name="connsiteY957" fmla="*/ 1422654 h 6858002"/>
              <a:gd name="connsiteX958" fmla="*/ 5003224 w 5848742"/>
              <a:gd name="connsiteY958" fmla="*/ 1416657 h 6858002"/>
              <a:gd name="connsiteX959" fmla="*/ 5004162 w 5848742"/>
              <a:gd name="connsiteY959" fmla="*/ 1412575 h 6858002"/>
              <a:gd name="connsiteX960" fmla="*/ 5003224 w 5848742"/>
              <a:gd name="connsiteY960" fmla="*/ 1416657 h 6858002"/>
              <a:gd name="connsiteX961" fmla="*/ 4958879 w 5848742"/>
              <a:gd name="connsiteY961" fmla="*/ 1412041 h 6858002"/>
              <a:gd name="connsiteX962" fmla="*/ 4947273 w 5848742"/>
              <a:gd name="connsiteY962" fmla="*/ 1410853 h 6858002"/>
              <a:gd name="connsiteX963" fmla="*/ 4837445 w 5848742"/>
              <a:gd name="connsiteY963" fmla="*/ 1391329 h 6858002"/>
              <a:gd name="connsiteX964" fmla="*/ 4825560 w 5848742"/>
              <a:gd name="connsiteY964" fmla="*/ 1398383 h 6858002"/>
              <a:gd name="connsiteX965" fmla="*/ 4822883 w 5848742"/>
              <a:gd name="connsiteY965" fmla="*/ 1398109 h 6858002"/>
              <a:gd name="connsiteX966" fmla="*/ 4826267 w 5848742"/>
              <a:gd name="connsiteY966" fmla="*/ 1395560 h 6858002"/>
              <a:gd name="connsiteX967" fmla="*/ 4823615 w 5848742"/>
              <a:gd name="connsiteY967" fmla="*/ 1375610 h 6858002"/>
              <a:gd name="connsiteX968" fmla="*/ 4847781 w 5848742"/>
              <a:gd name="connsiteY968" fmla="*/ 1379061 h 6858002"/>
              <a:gd name="connsiteX969" fmla="*/ 4837445 w 5848742"/>
              <a:gd name="connsiteY969" fmla="*/ 1391329 h 6858002"/>
              <a:gd name="connsiteX970" fmla="*/ 4837784 w 5848742"/>
              <a:gd name="connsiteY970" fmla="*/ 1386882 h 6858002"/>
              <a:gd name="connsiteX971" fmla="*/ 4844047 w 5848742"/>
              <a:gd name="connsiteY971" fmla="*/ 1382164 h 6858002"/>
              <a:gd name="connsiteX972" fmla="*/ 4838001 w 5848742"/>
              <a:gd name="connsiteY972" fmla="*/ 1384023 h 6858002"/>
              <a:gd name="connsiteX973" fmla="*/ 4837784 w 5848742"/>
              <a:gd name="connsiteY973" fmla="*/ 1386882 h 6858002"/>
              <a:gd name="connsiteX974" fmla="*/ 4826267 w 5848742"/>
              <a:gd name="connsiteY974" fmla="*/ 1395560 h 6858002"/>
              <a:gd name="connsiteX975" fmla="*/ 4820243 w 5848742"/>
              <a:gd name="connsiteY975" fmla="*/ 1397839 h 6858002"/>
              <a:gd name="connsiteX976" fmla="*/ 4796655 w 5848742"/>
              <a:gd name="connsiteY976" fmla="*/ 1395422 h 6858002"/>
              <a:gd name="connsiteX977" fmla="*/ 4814572 w 5848742"/>
              <a:gd name="connsiteY977" fmla="*/ 1382239 h 6858002"/>
              <a:gd name="connsiteX978" fmla="*/ 3924263 w 5848742"/>
              <a:gd name="connsiteY978" fmla="*/ 1370706 h 6858002"/>
              <a:gd name="connsiteX979" fmla="*/ 3879584 w 5848742"/>
              <a:gd name="connsiteY979" fmla="*/ 1376470 h 6858002"/>
              <a:gd name="connsiteX980" fmla="*/ 3877113 w 5848742"/>
              <a:gd name="connsiteY980" fmla="*/ 1378751 h 6858002"/>
              <a:gd name="connsiteX981" fmla="*/ 3913861 w 5848742"/>
              <a:gd name="connsiteY981" fmla="*/ 1373306 h 6858002"/>
              <a:gd name="connsiteX982" fmla="*/ 5144741 w 5848742"/>
              <a:gd name="connsiteY982" fmla="*/ 1332061 h 6858002"/>
              <a:gd name="connsiteX983" fmla="*/ 5170210 w 5848742"/>
              <a:gd name="connsiteY983" fmla="*/ 1335005 h 6858002"/>
              <a:gd name="connsiteX984" fmla="*/ 5171423 w 5848742"/>
              <a:gd name="connsiteY984" fmla="*/ 1339688 h 6858002"/>
              <a:gd name="connsiteX985" fmla="*/ 5158840 w 5848742"/>
              <a:gd name="connsiteY985" fmla="*/ 1337419 h 6858002"/>
              <a:gd name="connsiteX986" fmla="*/ 5171423 w 5848742"/>
              <a:gd name="connsiteY986" fmla="*/ 1339688 h 6858002"/>
              <a:gd name="connsiteX987" fmla="*/ 5184439 w 5848742"/>
              <a:gd name="connsiteY987" fmla="*/ 1336650 h 6858002"/>
              <a:gd name="connsiteX988" fmla="*/ 5191787 w 5848742"/>
              <a:gd name="connsiteY988" fmla="*/ 1337499 h 6858002"/>
              <a:gd name="connsiteX989" fmla="*/ 5168824 w 5848742"/>
              <a:gd name="connsiteY989" fmla="*/ 1352431 h 6858002"/>
              <a:gd name="connsiteX990" fmla="*/ 5140956 w 5848742"/>
              <a:gd name="connsiteY990" fmla="*/ 1350031 h 6858002"/>
              <a:gd name="connsiteX991" fmla="*/ 5114452 w 5848742"/>
              <a:gd name="connsiteY991" fmla="*/ 1346954 h 6858002"/>
              <a:gd name="connsiteX992" fmla="*/ 5089944 w 5848742"/>
              <a:gd name="connsiteY992" fmla="*/ 1325726 h 6858002"/>
              <a:gd name="connsiteX993" fmla="*/ 5132712 w 5848742"/>
              <a:gd name="connsiteY993" fmla="*/ 1330670 h 6858002"/>
              <a:gd name="connsiteX994" fmla="*/ 5109937 w 5848742"/>
              <a:gd name="connsiteY994" fmla="*/ 1346429 h 6858002"/>
              <a:gd name="connsiteX995" fmla="*/ 5064157 w 5848742"/>
              <a:gd name="connsiteY995" fmla="*/ 1341113 h 6858002"/>
              <a:gd name="connsiteX996" fmla="*/ 4643494 w 5848742"/>
              <a:gd name="connsiteY996" fmla="*/ 1281551 h 6858002"/>
              <a:gd name="connsiteX997" fmla="*/ 4654197 w 5848742"/>
              <a:gd name="connsiteY997" fmla="*/ 1290245 h 6858002"/>
              <a:gd name="connsiteX998" fmla="*/ 4616855 w 5848742"/>
              <a:gd name="connsiteY998" fmla="*/ 1285618 h 6858002"/>
              <a:gd name="connsiteX999" fmla="*/ 4623799 w 5848742"/>
              <a:gd name="connsiteY999" fmla="*/ 1282526 h 6858002"/>
              <a:gd name="connsiteX1000" fmla="*/ 4643494 w 5848742"/>
              <a:gd name="connsiteY1000" fmla="*/ 1281551 h 6858002"/>
              <a:gd name="connsiteX1001" fmla="*/ 4744399 w 5848742"/>
              <a:gd name="connsiteY1001" fmla="*/ 1280551 h 6858002"/>
              <a:gd name="connsiteX1002" fmla="*/ 4772835 w 5848742"/>
              <a:gd name="connsiteY1002" fmla="*/ 1284499 h 6858002"/>
              <a:gd name="connsiteX1003" fmla="*/ 4744949 w 5848742"/>
              <a:gd name="connsiteY1003" fmla="*/ 1301764 h 6858002"/>
              <a:gd name="connsiteX1004" fmla="*/ 4714037 w 5848742"/>
              <a:gd name="connsiteY1004" fmla="*/ 1297764 h 6858002"/>
              <a:gd name="connsiteX1005" fmla="*/ 4717801 w 5848742"/>
              <a:gd name="connsiteY1005" fmla="*/ 1296275 h 6858002"/>
              <a:gd name="connsiteX1006" fmla="*/ 4535109 w 5848742"/>
              <a:gd name="connsiteY1006" fmla="*/ 1249567 h 6858002"/>
              <a:gd name="connsiteX1007" fmla="*/ 4559699 w 5848742"/>
              <a:gd name="connsiteY1007" fmla="*/ 1253208 h 6858002"/>
              <a:gd name="connsiteX1008" fmla="*/ 4558675 w 5848742"/>
              <a:gd name="connsiteY1008" fmla="*/ 1254261 h 6858002"/>
              <a:gd name="connsiteX1009" fmla="*/ 4529152 w 5848742"/>
              <a:gd name="connsiteY1009" fmla="*/ 1274751 h 6858002"/>
              <a:gd name="connsiteX1010" fmla="*/ 4495474 w 5848742"/>
              <a:gd name="connsiteY1010" fmla="*/ 1270578 h 6858002"/>
              <a:gd name="connsiteX1011" fmla="*/ 4515260 w 5848742"/>
              <a:gd name="connsiteY1011" fmla="*/ 1258438 h 6858002"/>
              <a:gd name="connsiteX1012" fmla="*/ 4443477 w 5848742"/>
              <a:gd name="connsiteY1012" fmla="*/ 1234140 h 6858002"/>
              <a:gd name="connsiteX1013" fmla="*/ 4450144 w 5848742"/>
              <a:gd name="connsiteY1013" fmla="*/ 1235196 h 6858002"/>
              <a:gd name="connsiteX1014" fmla="*/ 4457822 w 5848742"/>
              <a:gd name="connsiteY1014" fmla="*/ 1236513 h 6858002"/>
              <a:gd name="connsiteX1015" fmla="*/ 4446855 w 5848742"/>
              <a:gd name="connsiteY1015" fmla="*/ 1243574 h 6858002"/>
              <a:gd name="connsiteX1016" fmla="*/ 4420377 w 5848742"/>
              <a:gd name="connsiteY1016" fmla="*/ 1259302 h 6858002"/>
              <a:gd name="connsiteX1017" fmla="*/ 4398336 w 5848742"/>
              <a:gd name="connsiteY1017" fmla="*/ 1255573 h 6858002"/>
              <a:gd name="connsiteX1018" fmla="*/ 4391061 w 5848742"/>
              <a:gd name="connsiteY1018" fmla="*/ 1254622 h 6858002"/>
              <a:gd name="connsiteX1019" fmla="*/ 4414640 w 5848742"/>
              <a:gd name="connsiteY1019" fmla="*/ 1241367 h 6858002"/>
              <a:gd name="connsiteX1020" fmla="*/ 4326091 w 5848742"/>
              <a:gd name="connsiteY1020" fmla="*/ 1224831 h 6858002"/>
              <a:gd name="connsiteX1021" fmla="*/ 4303163 w 5848742"/>
              <a:gd name="connsiteY1021" fmla="*/ 1243186 h 6858002"/>
              <a:gd name="connsiteX1022" fmla="*/ 4300414 w 5848742"/>
              <a:gd name="connsiteY1022" fmla="*/ 1244068 h 6858002"/>
              <a:gd name="connsiteX1023" fmla="*/ 4276017 w 5848742"/>
              <a:gd name="connsiteY1023" fmla="*/ 1241712 h 6858002"/>
              <a:gd name="connsiteX1024" fmla="*/ 4237603 w 5848742"/>
              <a:gd name="connsiteY1024" fmla="*/ 1238723 h 6858002"/>
              <a:gd name="connsiteX1025" fmla="*/ 4254755 w 5848742"/>
              <a:gd name="connsiteY1025" fmla="*/ 1234463 h 6858002"/>
              <a:gd name="connsiteX1026" fmla="*/ 4326091 w 5848742"/>
              <a:gd name="connsiteY1026" fmla="*/ 1224831 h 6858002"/>
              <a:gd name="connsiteX1027" fmla="*/ 4961959 w 5848742"/>
              <a:gd name="connsiteY1027" fmla="*/ 1169734 h 6858002"/>
              <a:gd name="connsiteX1028" fmla="*/ 4940523 w 5848742"/>
              <a:gd name="connsiteY1028" fmla="*/ 1182891 h 6858002"/>
              <a:gd name="connsiteX1029" fmla="*/ 4870417 w 5848742"/>
              <a:gd name="connsiteY1029" fmla="*/ 1225309 h 6858002"/>
              <a:gd name="connsiteX1030" fmla="*/ 4837581 w 5848742"/>
              <a:gd name="connsiteY1030" fmla="*/ 1221981 h 6858002"/>
              <a:gd name="connsiteX1031" fmla="*/ 4857488 w 5848742"/>
              <a:gd name="connsiteY1031" fmla="*/ 1209576 h 6858002"/>
              <a:gd name="connsiteX1032" fmla="*/ 4925497 w 5848742"/>
              <a:gd name="connsiteY1032" fmla="*/ 1170777 h 6858002"/>
              <a:gd name="connsiteX1033" fmla="*/ 4934904 w 5848742"/>
              <a:gd name="connsiteY1033" fmla="*/ 1171145 h 6858002"/>
              <a:gd name="connsiteX1034" fmla="*/ 4292541 w 5848742"/>
              <a:gd name="connsiteY1034" fmla="*/ 1168055 h 6858002"/>
              <a:gd name="connsiteX1035" fmla="*/ 4302784 w 5848742"/>
              <a:gd name="connsiteY1035" fmla="*/ 1168306 h 6858002"/>
              <a:gd name="connsiteX1036" fmla="*/ 4292541 w 5848742"/>
              <a:gd name="connsiteY1036" fmla="*/ 1168055 h 6858002"/>
              <a:gd name="connsiteX1037" fmla="*/ 3819242 w 5848742"/>
              <a:gd name="connsiteY1037" fmla="*/ 1164238 h 6858002"/>
              <a:gd name="connsiteX1038" fmla="*/ 3812617 w 5848742"/>
              <a:gd name="connsiteY1038" fmla="*/ 1167313 h 6858002"/>
              <a:gd name="connsiteX1039" fmla="*/ 3810588 w 5848742"/>
              <a:gd name="connsiteY1039" fmla="*/ 1165496 h 6858002"/>
              <a:gd name="connsiteX1040" fmla="*/ 3805577 w 5848742"/>
              <a:gd name="connsiteY1040" fmla="*/ 1167641 h 6858002"/>
              <a:gd name="connsiteX1041" fmla="*/ 3795971 w 5848742"/>
              <a:gd name="connsiteY1041" fmla="*/ 1172898 h 6858002"/>
              <a:gd name="connsiteX1042" fmla="*/ 3798499 w 5848742"/>
              <a:gd name="connsiteY1042" fmla="*/ 1173868 h 6858002"/>
              <a:gd name="connsiteX1043" fmla="*/ 3812617 w 5848742"/>
              <a:gd name="connsiteY1043" fmla="*/ 1167313 h 6858002"/>
              <a:gd name="connsiteX1044" fmla="*/ 3814185 w 5848742"/>
              <a:gd name="connsiteY1044" fmla="*/ 1168721 h 6858002"/>
              <a:gd name="connsiteX1045" fmla="*/ 3819242 w 5848742"/>
              <a:gd name="connsiteY1045" fmla="*/ 1164238 h 6858002"/>
              <a:gd name="connsiteX1046" fmla="*/ 4327859 w 5848742"/>
              <a:gd name="connsiteY1046" fmla="*/ 1162133 h 6858002"/>
              <a:gd name="connsiteX1047" fmla="*/ 4324396 w 5848742"/>
              <a:gd name="connsiteY1047" fmla="*/ 1170643 h 6858002"/>
              <a:gd name="connsiteX1048" fmla="*/ 4327859 w 5848742"/>
              <a:gd name="connsiteY1048" fmla="*/ 1162133 h 6858002"/>
              <a:gd name="connsiteX1049" fmla="*/ 4214486 w 5848742"/>
              <a:gd name="connsiteY1049" fmla="*/ 1152850 h 6858002"/>
              <a:gd name="connsiteX1050" fmla="*/ 4181961 w 5848742"/>
              <a:gd name="connsiteY1050" fmla="*/ 1161383 h 6858002"/>
              <a:gd name="connsiteX1051" fmla="*/ 4196153 w 5848742"/>
              <a:gd name="connsiteY1051" fmla="*/ 1154045 h 6858002"/>
              <a:gd name="connsiteX1052" fmla="*/ 4214486 w 5848742"/>
              <a:gd name="connsiteY1052" fmla="*/ 1152850 h 6858002"/>
              <a:gd name="connsiteX1053" fmla="*/ 4200802 w 5848742"/>
              <a:gd name="connsiteY1053" fmla="*/ 1115994 h 6858002"/>
              <a:gd name="connsiteX1054" fmla="*/ 4195605 w 5848742"/>
              <a:gd name="connsiteY1054" fmla="*/ 1116713 h 6858002"/>
              <a:gd name="connsiteX1055" fmla="*/ 4195047 w 5848742"/>
              <a:gd name="connsiteY1055" fmla="*/ 1119025 h 6858002"/>
              <a:gd name="connsiteX1056" fmla="*/ 4192312 w 5848742"/>
              <a:gd name="connsiteY1056" fmla="*/ 1120468 h 6858002"/>
              <a:gd name="connsiteX1057" fmla="*/ 4194835 w 5848742"/>
              <a:gd name="connsiteY1057" fmla="*/ 1119905 h 6858002"/>
              <a:gd name="connsiteX1058" fmla="*/ 4195047 w 5848742"/>
              <a:gd name="connsiteY1058" fmla="*/ 1119025 h 6858002"/>
              <a:gd name="connsiteX1059" fmla="*/ 4205152 w 5848742"/>
              <a:gd name="connsiteY1059" fmla="*/ 1097601 h 6858002"/>
              <a:gd name="connsiteX1060" fmla="*/ 4204419 w 5848742"/>
              <a:gd name="connsiteY1060" fmla="*/ 1097765 h 6858002"/>
              <a:gd name="connsiteX1061" fmla="*/ 4067010 w 5848742"/>
              <a:gd name="connsiteY1061" fmla="*/ 1138950 h 6858002"/>
              <a:gd name="connsiteX1062" fmla="*/ 4064539 w 5848742"/>
              <a:gd name="connsiteY1062" fmla="*/ 1142312 h 6858002"/>
              <a:gd name="connsiteX1063" fmla="*/ 4073262 w 5848742"/>
              <a:gd name="connsiteY1063" fmla="*/ 1144547 h 6858002"/>
              <a:gd name="connsiteX1064" fmla="*/ 4087918 w 5848742"/>
              <a:gd name="connsiteY1064" fmla="*/ 1148302 h 6858002"/>
              <a:gd name="connsiteX1065" fmla="*/ 4111357 w 5848742"/>
              <a:gd name="connsiteY1065" fmla="*/ 1141208 h 6858002"/>
              <a:gd name="connsiteX1066" fmla="*/ 4110492 w 5848742"/>
              <a:gd name="connsiteY1066" fmla="*/ 1141191 h 6858002"/>
              <a:gd name="connsiteX1067" fmla="*/ 4086111 w 5848742"/>
              <a:gd name="connsiteY1067" fmla="*/ 1144109 h 6858002"/>
              <a:gd name="connsiteX1068" fmla="*/ 4135953 w 5848742"/>
              <a:gd name="connsiteY1068" fmla="*/ 1133015 h 6858002"/>
              <a:gd name="connsiteX1069" fmla="*/ 4176658 w 5848742"/>
              <a:gd name="connsiteY1069" fmla="*/ 1112144 h 6858002"/>
              <a:gd name="connsiteX1070" fmla="*/ 3525073 w 5848742"/>
              <a:gd name="connsiteY1070" fmla="*/ 1076701 h 6858002"/>
              <a:gd name="connsiteX1071" fmla="*/ 3521553 w 5848742"/>
              <a:gd name="connsiteY1071" fmla="*/ 1085689 h 6858002"/>
              <a:gd name="connsiteX1072" fmla="*/ 3518088 w 5848742"/>
              <a:gd name="connsiteY1072" fmla="*/ 1094200 h 6858002"/>
              <a:gd name="connsiteX1073" fmla="*/ 3521553 w 5848742"/>
              <a:gd name="connsiteY1073" fmla="*/ 1085689 h 6858002"/>
              <a:gd name="connsiteX1074" fmla="*/ 3525073 w 5848742"/>
              <a:gd name="connsiteY1074" fmla="*/ 1076701 h 6858002"/>
              <a:gd name="connsiteX1075" fmla="*/ 4167731 w 5848742"/>
              <a:gd name="connsiteY1075" fmla="*/ 1021519 h 6858002"/>
              <a:gd name="connsiteX1076" fmla="*/ 4164888 w 5848742"/>
              <a:gd name="connsiteY1076" fmla="*/ 1022663 h 6858002"/>
              <a:gd name="connsiteX1077" fmla="*/ 4136810 w 5848742"/>
              <a:gd name="connsiteY1077" fmla="*/ 1034328 h 6858002"/>
              <a:gd name="connsiteX1078" fmla="*/ 4152231 w 5848742"/>
              <a:gd name="connsiteY1078" fmla="*/ 1033927 h 6858002"/>
              <a:gd name="connsiteX1079" fmla="*/ 4168195 w 5848742"/>
              <a:gd name="connsiteY1079" fmla="*/ 1021963 h 6858002"/>
              <a:gd name="connsiteX1080" fmla="*/ 4553939 w 5848742"/>
              <a:gd name="connsiteY1080" fmla="*/ 916611 h 6858002"/>
              <a:gd name="connsiteX1081" fmla="*/ 4502524 w 5848742"/>
              <a:gd name="connsiteY1081" fmla="*/ 930131 h 6858002"/>
              <a:gd name="connsiteX1082" fmla="*/ 4524061 w 5848742"/>
              <a:gd name="connsiteY1082" fmla="*/ 919472 h 6858002"/>
              <a:gd name="connsiteX1083" fmla="*/ 4553939 w 5848742"/>
              <a:gd name="connsiteY1083" fmla="*/ 916611 h 6858002"/>
              <a:gd name="connsiteX1084" fmla="*/ 4838108 w 5848742"/>
              <a:gd name="connsiteY1084" fmla="*/ 915053 h 6858002"/>
              <a:gd name="connsiteX1085" fmla="*/ 4811882 w 5848742"/>
              <a:gd name="connsiteY1085" fmla="*/ 922188 h 6858002"/>
              <a:gd name="connsiteX1086" fmla="*/ 4816840 w 5848742"/>
              <a:gd name="connsiteY1086" fmla="*/ 919285 h 6858002"/>
              <a:gd name="connsiteX1087" fmla="*/ 4559515 w 5848742"/>
              <a:gd name="connsiteY1087" fmla="*/ 911319 h 6858002"/>
              <a:gd name="connsiteX1088" fmla="*/ 4573589 w 5848742"/>
              <a:gd name="connsiteY1088" fmla="*/ 912956 h 6858002"/>
              <a:gd name="connsiteX1089" fmla="*/ 4553939 w 5848742"/>
              <a:gd name="connsiteY1089" fmla="*/ 916611 h 6858002"/>
              <a:gd name="connsiteX1090" fmla="*/ 4559515 w 5848742"/>
              <a:gd name="connsiteY1090" fmla="*/ 911319 h 6858002"/>
              <a:gd name="connsiteX1091" fmla="*/ 4579167 w 5848742"/>
              <a:gd name="connsiteY1091" fmla="*/ 907666 h 6858002"/>
              <a:gd name="connsiteX1092" fmla="*/ 4593242 w 5848742"/>
              <a:gd name="connsiteY1092" fmla="*/ 909303 h 6858002"/>
              <a:gd name="connsiteX1093" fmla="*/ 4573589 w 5848742"/>
              <a:gd name="connsiteY1093" fmla="*/ 912956 h 6858002"/>
              <a:gd name="connsiteX1094" fmla="*/ 4579167 w 5848742"/>
              <a:gd name="connsiteY1094" fmla="*/ 907666 h 6858002"/>
              <a:gd name="connsiteX1095" fmla="*/ 4842555 w 5848742"/>
              <a:gd name="connsiteY1095" fmla="*/ 906748 h 6858002"/>
              <a:gd name="connsiteX1096" fmla="*/ 4838108 w 5848742"/>
              <a:gd name="connsiteY1096" fmla="*/ 915053 h 6858002"/>
              <a:gd name="connsiteX1097" fmla="*/ 4842555 w 5848742"/>
              <a:gd name="connsiteY1097" fmla="*/ 906748 h 6858002"/>
              <a:gd name="connsiteX1098" fmla="*/ 3755347 w 5848742"/>
              <a:gd name="connsiteY1098" fmla="*/ 884627 h 6858002"/>
              <a:gd name="connsiteX1099" fmla="*/ 3745882 w 5848742"/>
              <a:gd name="connsiteY1099" fmla="*/ 891798 h 6858002"/>
              <a:gd name="connsiteX1100" fmla="*/ 3755347 w 5848742"/>
              <a:gd name="connsiteY1100" fmla="*/ 884627 h 6858002"/>
              <a:gd name="connsiteX1101" fmla="*/ 4797221 w 5848742"/>
              <a:gd name="connsiteY1101" fmla="*/ 884187 h 6858002"/>
              <a:gd name="connsiteX1102" fmla="*/ 4793181 w 5848742"/>
              <a:gd name="connsiteY1102" fmla="*/ 892566 h 6858002"/>
              <a:gd name="connsiteX1103" fmla="*/ 4797221 w 5848742"/>
              <a:gd name="connsiteY1103" fmla="*/ 884187 h 6858002"/>
              <a:gd name="connsiteX1104" fmla="*/ 3859208 w 5848742"/>
              <a:gd name="connsiteY1104" fmla="*/ 870874 h 6858002"/>
              <a:gd name="connsiteX1105" fmla="*/ 3871659 w 5848742"/>
              <a:gd name="connsiteY1105" fmla="*/ 873732 h 6858002"/>
              <a:gd name="connsiteX1106" fmla="*/ 3848190 w 5848742"/>
              <a:gd name="connsiteY1106" fmla="*/ 878952 h 6858002"/>
              <a:gd name="connsiteX1107" fmla="*/ 3845315 w 5848742"/>
              <a:gd name="connsiteY1107" fmla="*/ 874954 h 6858002"/>
              <a:gd name="connsiteX1108" fmla="*/ 3859208 w 5848742"/>
              <a:gd name="connsiteY1108" fmla="*/ 870874 h 6858002"/>
              <a:gd name="connsiteX1109" fmla="*/ 3700604 w 5848742"/>
              <a:gd name="connsiteY1109" fmla="*/ 843270 h 6858002"/>
              <a:gd name="connsiteX1110" fmla="*/ 3715775 w 5848742"/>
              <a:gd name="connsiteY1110" fmla="*/ 844726 h 6858002"/>
              <a:gd name="connsiteX1111" fmla="*/ 3688012 w 5848742"/>
              <a:gd name="connsiteY1111" fmla="*/ 847395 h 6858002"/>
              <a:gd name="connsiteX1112" fmla="*/ 3700604 w 5848742"/>
              <a:gd name="connsiteY1112" fmla="*/ 843270 h 6858002"/>
              <a:gd name="connsiteX1113" fmla="*/ 3463881 w 5848742"/>
              <a:gd name="connsiteY1113" fmla="*/ 775529 h 6858002"/>
              <a:gd name="connsiteX1114" fmla="*/ 3377994 w 5848742"/>
              <a:gd name="connsiteY1114" fmla="*/ 790921 h 6858002"/>
              <a:gd name="connsiteX1115" fmla="*/ 3380656 w 5848742"/>
              <a:gd name="connsiteY1115" fmla="*/ 798088 h 6858002"/>
              <a:gd name="connsiteX1116" fmla="*/ 3463881 w 5848742"/>
              <a:gd name="connsiteY1116" fmla="*/ 775529 h 6858002"/>
              <a:gd name="connsiteX1117" fmla="*/ 3450499 w 5848742"/>
              <a:gd name="connsiteY1117" fmla="*/ 752127 h 6858002"/>
              <a:gd name="connsiteX1118" fmla="*/ 3357657 w 5848742"/>
              <a:gd name="connsiteY1118" fmla="*/ 757802 h 6858002"/>
              <a:gd name="connsiteX1119" fmla="*/ 3240293 w 5848742"/>
              <a:gd name="connsiteY1119" fmla="*/ 767451 h 6858002"/>
              <a:gd name="connsiteX1120" fmla="*/ 3144600 w 5848742"/>
              <a:gd name="connsiteY1120" fmla="*/ 817871 h 6858002"/>
              <a:gd name="connsiteX1121" fmla="*/ 3112664 w 5848742"/>
              <a:gd name="connsiteY1121" fmla="*/ 835175 h 6858002"/>
              <a:gd name="connsiteX1122" fmla="*/ 3223443 w 5848742"/>
              <a:gd name="connsiteY1122" fmla="*/ 819473 h 6858002"/>
              <a:gd name="connsiteX1123" fmla="*/ 3351679 w 5848742"/>
              <a:gd name="connsiteY1123" fmla="*/ 812573 h 6858002"/>
              <a:gd name="connsiteX1124" fmla="*/ 3384827 w 5848742"/>
              <a:gd name="connsiteY1124" fmla="*/ 803253 h 6858002"/>
              <a:gd name="connsiteX1125" fmla="*/ 3385926 w 5848742"/>
              <a:gd name="connsiteY1125" fmla="*/ 804614 h 6858002"/>
              <a:gd name="connsiteX1126" fmla="*/ 3390660 w 5848742"/>
              <a:gd name="connsiteY1126" fmla="*/ 801614 h 6858002"/>
              <a:gd name="connsiteX1127" fmla="*/ 3384827 w 5848742"/>
              <a:gd name="connsiteY1127" fmla="*/ 803253 h 6858002"/>
              <a:gd name="connsiteX1128" fmla="*/ 3380656 w 5848742"/>
              <a:gd name="connsiteY1128" fmla="*/ 798088 h 6858002"/>
              <a:gd name="connsiteX1129" fmla="*/ 3491641 w 5848742"/>
              <a:gd name="connsiteY1129" fmla="*/ 772858 h 6858002"/>
              <a:gd name="connsiteX1130" fmla="*/ 3465834 w 5848742"/>
              <a:gd name="connsiteY1130" fmla="*/ 769988 h 6858002"/>
              <a:gd name="connsiteX1131" fmla="*/ 3450499 w 5848742"/>
              <a:gd name="connsiteY1131" fmla="*/ 752127 h 6858002"/>
              <a:gd name="connsiteX1132" fmla="*/ 4257906 w 5848742"/>
              <a:gd name="connsiteY1132" fmla="*/ 732762 h 6858002"/>
              <a:gd name="connsiteX1133" fmla="*/ 4235486 w 5848742"/>
              <a:gd name="connsiteY1133" fmla="*/ 735124 h 6858002"/>
              <a:gd name="connsiteX1134" fmla="*/ 4239931 w 5848742"/>
              <a:gd name="connsiteY1134" fmla="*/ 733404 h 6858002"/>
              <a:gd name="connsiteX1135" fmla="*/ 3692233 w 5848742"/>
              <a:gd name="connsiteY1135" fmla="*/ 727442 h 6858002"/>
              <a:gd name="connsiteX1136" fmla="*/ 3665214 w 5848742"/>
              <a:gd name="connsiteY1136" fmla="*/ 733681 h 6858002"/>
              <a:gd name="connsiteX1137" fmla="*/ 3667134 w 5848742"/>
              <a:gd name="connsiteY1137" fmla="*/ 737277 h 6858002"/>
              <a:gd name="connsiteX1138" fmla="*/ 3692233 w 5848742"/>
              <a:gd name="connsiteY1138" fmla="*/ 727442 h 6858002"/>
              <a:gd name="connsiteX1139" fmla="*/ 4262649 w 5848742"/>
              <a:gd name="connsiteY1139" fmla="*/ 726551 h 6858002"/>
              <a:gd name="connsiteX1140" fmla="*/ 4257906 w 5848742"/>
              <a:gd name="connsiteY1140" fmla="*/ 732762 h 6858002"/>
              <a:gd name="connsiteX1141" fmla="*/ 4262649 w 5848742"/>
              <a:gd name="connsiteY1141" fmla="*/ 726551 h 6858002"/>
              <a:gd name="connsiteX1142" fmla="*/ 4228526 w 5848742"/>
              <a:gd name="connsiteY1142" fmla="*/ 702065 h 6858002"/>
              <a:gd name="connsiteX1143" fmla="*/ 4224107 w 5848742"/>
              <a:gd name="connsiteY1143" fmla="*/ 708391 h 6858002"/>
              <a:gd name="connsiteX1144" fmla="*/ 4228526 w 5848742"/>
              <a:gd name="connsiteY1144" fmla="*/ 702065 h 6858002"/>
              <a:gd name="connsiteX1145" fmla="*/ 4000196 w 5848742"/>
              <a:gd name="connsiteY1145" fmla="*/ 694716 h 6858002"/>
              <a:gd name="connsiteX1146" fmla="*/ 4025037 w 5848742"/>
              <a:gd name="connsiteY1146" fmla="*/ 696338 h 6858002"/>
              <a:gd name="connsiteX1147" fmla="*/ 3981149 w 5848742"/>
              <a:gd name="connsiteY1147" fmla="*/ 700587 h 6858002"/>
              <a:gd name="connsiteX1148" fmla="*/ 4000196 w 5848742"/>
              <a:gd name="connsiteY1148" fmla="*/ 694716 h 6858002"/>
              <a:gd name="connsiteX1149" fmla="*/ 4030306 w 5848742"/>
              <a:gd name="connsiteY1149" fmla="*/ 692746 h 6858002"/>
              <a:gd name="connsiteX1150" fmla="*/ 4041612 w 5848742"/>
              <a:gd name="connsiteY1150" fmla="*/ 695953 h 6858002"/>
              <a:gd name="connsiteX1151" fmla="*/ 4025037 w 5848742"/>
              <a:gd name="connsiteY1151" fmla="*/ 696338 h 6858002"/>
              <a:gd name="connsiteX1152" fmla="*/ 4030306 w 5848742"/>
              <a:gd name="connsiteY1152" fmla="*/ 692746 h 6858002"/>
              <a:gd name="connsiteX1153" fmla="*/ 4046880 w 5848742"/>
              <a:gd name="connsiteY1153" fmla="*/ 692361 h 6858002"/>
              <a:gd name="connsiteX1154" fmla="*/ 4058187 w 5848742"/>
              <a:gd name="connsiteY1154" fmla="*/ 695569 h 6858002"/>
              <a:gd name="connsiteX1155" fmla="*/ 4041612 w 5848742"/>
              <a:gd name="connsiteY1155" fmla="*/ 695953 h 6858002"/>
              <a:gd name="connsiteX1156" fmla="*/ 4046880 w 5848742"/>
              <a:gd name="connsiteY1156" fmla="*/ 692361 h 6858002"/>
              <a:gd name="connsiteX1157" fmla="*/ 2619640 w 5848742"/>
              <a:gd name="connsiteY1157" fmla="*/ 679239 h 6858002"/>
              <a:gd name="connsiteX1158" fmla="*/ 2564481 w 5848742"/>
              <a:gd name="connsiteY1158" fmla="*/ 704010 h 6858002"/>
              <a:gd name="connsiteX1159" fmla="*/ 2567091 w 5848742"/>
              <a:gd name="connsiteY1159" fmla="*/ 702470 h 6858002"/>
              <a:gd name="connsiteX1160" fmla="*/ 2573413 w 5848742"/>
              <a:gd name="connsiteY1160" fmla="*/ 698869 h 6858002"/>
              <a:gd name="connsiteX1161" fmla="*/ 2571972 w 5848742"/>
              <a:gd name="connsiteY1161" fmla="*/ 699594 h 6858002"/>
              <a:gd name="connsiteX1162" fmla="*/ 2567091 w 5848742"/>
              <a:gd name="connsiteY1162" fmla="*/ 702470 h 6858002"/>
              <a:gd name="connsiteX1163" fmla="*/ 2564038 w 5848742"/>
              <a:gd name="connsiteY1163" fmla="*/ 704209 h 6858002"/>
              <a:gd name="connsiteX1164" fmla="*/ 2564481 w 5848742"/>
              <a:gd name="connsiteY1164" fmla="*/ 704010 h 6858002"/>
              <a:gd name="connsiteX1165" fmla="*/ 2548962 w 5848742"/>
              <a:gd name="connsiteY1165" fmla="*/ 713156 h 6858002"/>
              <a:gd name="connsiteX1166" fmla="*/ 2519649 w 5848742"/>
              <a:gd name="connsiteY1166" fmla="*/ 732746 h 6858002"/>
              <a:gd name="connsiteX1167" fmla="*/ 2516847 w 5848742"/>
              <a:gd name="connsiteY1167" fmla="*/ 735230 h 6858002"/>
              <a:gd name="connsiteX1168" fmla="*/ 2536999 w 5848742"/>
              <a:gd name="connsiteY1168" fmla="*/ 728310 h 6858002"/>
              <a:gd name="connsiteX1169" fmla="*/ 2560363 w 5848742"/>
              <a:gd name="connsiteY1169" fmla="*/ 722758 h 6858002"/>
              <a:gd name="connsiteX1170" fmla="*/ 2560480 w 5848742"/>
              <a:gd name="connsiteY1170" fmla="*/ 722673 h 6858002"/>
              <a:gd name="connsiteX1171" fmla="*/ 2612559 w 5848742"/>
              <a:gd name="connsiteY1171" fmla="*/ 684414 h 6858002"/>
              <a:gd name="connsiteX1172" fmla="*/ 3364338 w 5848742"/>
              <a:gd name="connsiteY1172" fmla="*/ 637359 h 6858002"/>
              <a:gd name="connsiteX1173" fmla="*/ 3352099 w 5848742"/>
              <a:gd name="connsiteY1173" fmla="*/ 639033 h 6858002"/>
              <a:gd name="connsiteX1174" fmla="*/ 3364338 w 5848742"/>
              <a:gd name="connsiteY1174" fmla="*/ 637359 h 6858002"/>
              <a:gd name="connsiteX1175" fmla="*/ 3392991 w 5848742"/>
              <a:gd name="connsiteY1175" fmla="*/ 625174 h 6858002"/>
              <a:gd name="connsiteX1176" fmla="*/ 3390510 w 5848742"/>
              <a:gd name="connsiteY1176" fmla="*/ 635971 h 6858002"/>
              <a:gd name="connsiteX1177" fmla="*/ 3392991 w 5848742"/>
              <a:gd name="connsiteY1177" fmla="*/ 625174 h 6858002"/>
              <a:gd name="connsiteX1178" fmla="*/ 3427367 w 5848742"/>
              <a:gd name="connsiteY1178" fmla="*/ 606248 h 6858002"/>
              <a:gd name="connsiteX1179" fmla="*/ 3425730 w 5848742"/>
              <a:gd name="connsiteY1179" fmla="*/ 613830 h 6858002"/>
              <a:gd name="connsiteX1180" fmla="*/ 3427367 w 5848742"/>
              <a:gd name="connsiteY1180" fmla="*/ 606248 h 6858002"/>
              <a:gd name="connsiteX1181" fmla="*/ 3226275 w 5848742"/>
              <a:gd name="connsiteY1181" fmla="*/ 603929 h 6858002"/>
              <a:gd name="connsiteX1182" fmla="*/ 3205356 w 5848742"/>
              <a:gd name="connsiteY1182" fmla="*/ 616087 h 6858002"/>
              <a:gd name="connsiteX1183" fmla="*/ 3210681 w 5848742"/>
              <a:gd name="connsiteY1183" fmla="*/ 611485 h 6858002"/>
              <a:gd name="connsiteX1184" fmla="*/ 3215096 w 5848742"/>
              <a:gd name="connsiteY1184" fmla="*/ 608160 h 6858002"/>
              <a:gd name="connsiteX1185" fmla="*/ 2104615 w 5848742"/>
              <a:gd name="connsiteY1185" fmla="*/ 541498 h 6858002"/>
              <a:gd name="connsiteX1186" fmla="*/ 2103693 w 5848742"/>
              <a:gd name="connsiteY1186" fmla="*/ 541788 h 6858002"/>
              <a:gd name="connsiteX1187" fmla="*/ 2075320 w 5848742"/>
              <a:gd name="connsiteY1187" fmla="*/ 552768 h 6858002"/>
              <a:gd name="connsiteX1188" fmla="*/ 2070512 w 5848742"/>
              <a:gd name="connsiteY1188" fmla="*/ 555609 h 6858002"/>
              <a:gd name="connsiteX1189" fmla="*/ 2885083 w 5848742"/>
              <a:gd name="connsiteY1189" fmla="*/ 540166 h 6858002"/>
              <a:gd name="connsiteX1190" fmla="*/ 2869068 w 5848742"/>
              <a:gd name="connsiteY1190" fmla="*/ 552261 h 6858002"/>
              <a:gd name="connsiteX1191" fmla="*/ 2872995 w 5848742"/>
              <a:gd name="connsiteY1191" fmla="*/ 547942 h 6858002"/>
              <a:gd name="connsiteX1192" fmla="*/ 2876298 w 5848742"/>
              <a:gd name="connsiteY1192" fmla="*/ 544764 h 6858002"/>
              <a:gd name="connsiteX1193" fmla="*/ 1669221 w 5848742"/>
              <a:gd name="connsiteY1193" fmla="*/ 530952 h 6858002"/>
              <a:gd name="connsiteX1194" fmla="*/ 1644976 w 5848742"/>
              <a:gd name="connsiteY1194" fmla="*/ 544606 h 6858002"/>
              <a:gd name="connsiteX1195" fmla="*/ 1660757 w 5848742"/>
              <a:gd name="connsiteY1195" fmla="*/ 539698 h 6858002"/>
              <a:gd name="connsiteX1196" fmla="*/ 1669114 w 5848742"/>
              <a:gd name="connsiteY1196" fmla="*/ 531468 h 6858002"/>
              <a:gd name="connsiteX1197" fmla="*/ 1665465 w 5848742"/>
              <a:gd name="connsiteY1197" fmla="*/ 527355 h 6858002"/>
              <a:gd name="connsiteX1198" fmla="*/ 1657231 w 5848742"/>
              <a:gd name="connsiteY1198" fmla="*/ 530386 h 6858002"/>
              <a:gd name="connsiteX1199" fmla="*/ 1641230 w 5848742"/>
              <a:gd name="connsiteY1199" fmla="*/ 539234 h 6858002"/>
              <a:gd name="connsiteX1200" fmla="*/ 1640749 w 5848742"/>
              <a:gd name="connsiteY1200" fmla="*/ 539581 h 6858002"/>
              <a:gd name="connsiteX1201" fmla="*/ 1669180 w 5848742"/>
              <a:gd name="connsiteY1201" fmla="*/ 527635 h 6858002"/>
              <a:gd name="connsiteX1202" fmla="*/ 3107195 w 5848742"/>
              <a:gd name="connsiteY1202" fmla="*/ 508541 h 6858002"/>
              <a:gd name="connsiteX1203" fmla="*/ 3101604 w 5848742"/>
              <a:gd name="connsiteY1203" fmla="*/ 510302 h 6858002"/>
              <a:gd name="connsiteX1204" fmla="*/ 3102043 w 5848742"/>
              <a:gd name="connsiteY1204" fmla="*/ 510691 h 6858002"/>
              <a:gd name="connsiteX1205" fmla="*/ 3106631 w 5848742"/>
              <a:gd name="connsiteY1205" fmla="*/ 508876 h 6858002"/>
              <a:gd name="connsiteX1206" fmla="*/ 2212614 w 5848742"/>
              <a:gd name="connsiteY1206" fmla="*/ 497752 h 6858002"/>
              <a:gd name="connsiteX1207" fmla="*/ 2190054 w 5848742"/>
              <a:gd name="connsiteY1207" fmla="*/ 504502 h 6858002"/>
              <a:gd name="connsiteX1208" fmla="*/ 2189627 w 5848742"/>
              <a:gd name="connsiteY1208" fmla="*/ 505135 h 6858002"/>
              <a:gd name="connsiteX1209" fmla="*/ 2195517 w 5848742"/>
              <a:gd name="connsiteY1209" fmla="*/ 505189 h 6858002"/>
              <a:gd name="connsiteX1210" fmla="*/ 2204113 w 5848742"/>
              <a:gd name="connsiteY1210" fmla="*/ 501899 h 6858002"/>
              <a:gd name="connsiteX1211" fmla="*/ 2566549 w 5848742"/>
              <a:gd name="connsiteY1211" fmla="*/ 495999 h 6858002"/>
              <a:gd name="connsiteX1212" fmla="*/ 2529148 w 5848742"/>
              <a:gd name="connsiteY1212" fmla="*/ 507989 h 6858002"/>
              <a:gd name="connsiteX1213" fmla="*/ 2452185 w 5848742"/>
              <a:gd name="connsiteY1213" fmla="*/ 530703 h 6858002"/>
              <a:gd name="connsiteX1214" fmla="*/ 2420455 w 5848742"/>
              <a:gd name="connsiteY1214" fmla="*/ 552918 h 6858002"/>
              <a:gd name="connsiteX1215" fmla="*/ 2411648 w 5848742"/>
              <a:gd name="connsiteY1215" fmla="*/ 558668 h 6858002"/>
              <a:gd name="connsiteX1216" fmla="*/ 2442909 w 5848742"/>
              <a:gd name="connsiteY1216" fmla="*/ 550855 h 6858002"/>
              <a:gd name="connsiteX1217" fmla="*/ 2447648 w 5848742"/>
              <a:gd name="connsiteY1217" fmla="*/ 549560 h 6858002"/>
              <a:gd name="connsiteX1218" fmla="*/ 2452652 w 5848742"/>
              <a:gd name="connsiteY1218" fmla="*/ 546297 h 6858002"/>
              <a:gd name="connsiteX1219" fmla="*/ 2473937 w 5848742"/>
              <a:gd name="connsiteY1219" fmla="*/ 536328 h 6858002"/>
              <a:gd name="connsiteX1220" fmla="*/ 2484504 w 5848742"/>
              <a:gd name="connsiteY1220" fmla="*/ 535321 h 6858002"/>
              <a:gd name="connsiteX1221" fmla="*/ 2487108 w 5848742"/>
              <a:gd name="connsiteY1221" fmla="*/ 538778 h 6858002"/>
              <a:gd name="connsiteX1222" fmla="*/ 2493245 w 5848742"/>
              <a:gd name="connsiteY1222" fmla="*/ 537102 h 6858002"/>
              <a:gd name="connsiteX1223" fmla="*/ 2504874 w 5848742"/>
              <a:gd name="connsiteY1223" fmla="*/ 524055 h 6858002"/>
              <a:gd name="connsiteX1224" fmla="*/ 2546223 w 5848742"/>
              <a:gd name="connsiteY1224" fmla="*/ 513212 h 6858002"/>
              <a:gd name="connsiteX1225" fmla="*/ 2561487 w 5848742"/>
              <a:gd name="connsiteY1225" fmla="*/ 500472 h 6858002"/>
              <a:gd name="connsiteX1226" fmla="*/ 1857157 w 5848742"/>
              <a:gd name="connsiteY1226" fmla="*/ 441464 h 6858002"/>
              <a:gd name="connsiteX1227" fmla="*/ 1696173 w 5848742"/>
              <a:gd name="connsiteY1227" fmla="*/ 511561 h 6858002"/>
              <a:gd name="connsiteX1228" fmla="*/ 1688052 w 5848742"/>
              <a:gd name="connsiteY1228" fmla="*/ 517710 h 6858002"/>
              <a:gd name="connsiteX1229" fmla="*/ 1684395 w 5848742"/>
              <a:gd name="connsiteY1229" fmla="*/ 521244 h 6858002"/>
              <a:gd name="connsiteX1230" fmla="*/ 1685381 w 5848742"/>
              <a:gd name="connsiteY1230" fmla="*/ 520829 h 6858002"/>
              <a:gd name="connsiteX1231" fmla="*/ 1683522 w 5848742"/>
              <a:gd name="connsiteY1231" fmla="*/ 522086 h 6858002"/>
              <a:gd name="connsiteX1232" fmla="*/ 1682397 w 5848742"/>
              <a:gd name="connsiteY1232" fmla="*/ 523175 h 6858002"/>
              <a:gd name="connsiteX1233" fmla="*/ 1679676 w 5848742"/>
              <a:gd name="connsiteY1233" fmla="*/ 528256 h 6858002"/>
              <a:gd name="connsiteX1234" fmla="*/ 1767981 w 5848742"/>
              <a:gd name="connsiteY1234" fmla="*/ 485325 h 6858002"/>
              <a:gd name="connsiteX1235" fmla="*/ 1857157 w 5848742"/>
              <a:gd name="connsiteY1235" fmla="*/ 441464 h 6858002"/>
              <a:gd name="connsiteX1236" fmla="*/ 2397454 w 5848742"/>
              <a:gd name="connsiteY1236" fmla="*/ 433234 h 6858002"/>
              <a:gd name="connsiteX1237" fmla="*/ 2390351 w 5848742"/>
              <a:gd name="connsiteY1237" fmla="*/ 442749 h 6858002"/>
              <a:gd name="connsiteX1238" fmla="*/ 2397454 w 5848742"/>
              <a:gd name="connsiteY1238" fmla="*/ 433234 h 6858002"/>
              <a:gd name="connsiteX1239" fmla="*/ 1906281 w 5848742"/>
              <a:gd name="connsiteY1239" fmla="*/ 419304 h 6858002"/>
              <a:gd name="connsiteX1240" fmla="*/ 1904192 w 5848742"/>
              <a:gd name="connsiteY1240" fmla="*/ 419674 h 6858002"/>
              <a:gd name="connsiteX1241" fmla="*/ 1900156 w 5848742"/>
              <a:gd name="connsiteY1241" fmla="*/ 425814 h 6858002"/>
              <a:gd name="connsiteX1242" fmla="*/ 1903455 w 5848742"/>
              <a:gd name="connsiteY1242" fmla="*/ 432379 h 6858002"/>
              <a:gd name="connsiteX1243" fmla="*/ 1906281 w 5848742"/>
              <a:gd name="connsiteY1243" fmla="*/ 419304 h 6858002"/>
              <a:gd name="connsiteX1244" fmla="*/ 2658108 w 5848742"/>
              <a:gd name="connsiteY1244" fmla="*/ 405307 h 6858002"/>
              <a:gd name="connsiteX1245" fmla="*/ 2648227 w 5848742"/>
              <a:gd name="connsiteY1245" fmla="*/ 415667 h 6858002"/>
              <a:gd name="connsiteX1246" fmla="*/ 2658108 w 5848742"/>
              <a:gd name="connsiteY1246" fmla="*/ 405307 h 6858002"/>
              <a:gd name="connsiteX1247" fmla="*/ 2067817 w 5848742"/>
              <a:gd name="connsiteY1247" fmla="*/ 390491 h 6858002"/>
              <a:gd name="connsiteX1248" fmla="*/ 2053541 w 5848742"/>
              <a:gd name="connsiteY1248" fmla="*/ 395576 h 6858002"/>
              <a:gd name="connsiteX1249" fmla="*/ 2057456 w 5848742"/>
              <a:gd name="connsiteY1249" fmla="*/ 398155 h 6858002"/>
              <a:gd name="connsiteX1250" fmla="*/ 2067574 w 5848742"/>
              <a:gd name="connsiteY1250" fmla="*/ 392858 h 6858002"/>
              <a:gd name="connsiteX1251" fmla="*/ 2069279 w 5848742"/>
              <a:gd name="connsiteY1251" fmla="*/ 390856 h 6858002"/>
              <a:gd name="connsiteX1252" fmla="*/ 2484927 w 5848742"/>
              <a:gd name="connsiteY1252" fmla="*/ 378870 h 6858002"/>
              <a:gd name="connsiteX1253" fmla="*/ 2484574 w 5848742"/>
              <a:gd name="connsiteY1253" fmla="*/ 378966 h 6858002"/>
              <a:gd name="connsiteX1254" fmla="*/ 2331158 w 5848742"/>
              <a:gd name="connsiteY1254" fmla="*/ 427936 h 6858002"/>
              <a:gd name="connsiteX1255" fmla="*/ 2448801 w 5848742"/>
              <a:gd name="connsiteY1255" fmla="*/ 396372 h 6858002"/>
              <a:gd name="connsiteX1256" fmla="*/ 2459886 w 5848742"/>
              <a:gd name="connsiteY1256" fmla="*/ 394242 h 6858002"/>
              <a:gd name="connsiteX1257" fmla="*/ 2788685 w 5848742"/>
              <a:gd name="connsiteY1257" fmla="*/ 367642 h 6858002"/>
              <a:gd name="connsiteX1258" fmla="*/ 2794434 w 5848742"/>
              <a:gd name="connsiteY1258" fmla="*/ 369912 h 6858002"/>
              <a:gd name="connsiteX1259" fmla="*/ 2767510 w 5848742"/>
              <a:gd name="connsiteY1259" fmla="*/ 380650 h 6858002"/>
              <a:gd name="connsiteX1260" fmla="*/ 2763316 w 5848742"/>
              <a:gd name="connsiteY1260" fmla="*/ 376446 h 6858002"/>
              <a:gd name="connsiteX1261" fmla="*/ 2779065 w 5848742"/>
              <a:gd name="connsiteY1261" fmla="*/ 368913 h 6858002"/>
              <a:gd name="connsiteX1262" fmla="*/ 2788685 w 5848742"/>
              <a:gd name="connsiteY1262" fmla="*/ 367642 h 6858002"/>
              <a:gd name="connsiteX1263" fmla="*/ 2603316 w 5848742"/>
              <a:gd name="connsiteY1263" fmla="*/ 365451 h 6858002"/>
              <a:gd name="connsiteX1264" fmla="*/ 2570790 w 5848742"/>
              <a:gd name="connsiteY1264" fmla="*/ 373982 h 6858002"/>
              <a:gd name="connsiteX1265" fmla="*/ 2584982 w 5848742"/>
              <a:gd name="connsiteY1265" fmla="*/ 366644 h 6858002"/>
              <a:gd name="connsiteX1266" fmla="*/ 2603316 w 5848742"/>
              <a:gd name="connsiteY1266" fmla="*/ 365451 h 6858002"/>
              <a:gd name="connsiteX1267" fmla="*/ 2055224 w 5848742"/>
              <a:gd name="connsiteY1267" fmla="*/ 357081 h 6858002"/>
              <a:gd name="connsiteX1268" fmla="*/ 2036197 w 5848742"/>
              <a:gd name="connsiteY1268" fmla="*/ 361791 h 6858002"/>
              <a:gd name="connsiteX1269" fmla="*/ 2026743 w 5848742"/>
              <a:gd name="connsiteY1269" fmla="*/ 370498 h 6858002"/>
              <a:gd name="connsiteX1270" fmla="*/ 2053979 w 5848742"/>
              <a:gd name="connsiteY1270" fmla="*/ 357800 h 6858002"/>
              <a:gd name="connsiteX1271" fmla="*/ 2162858 w 5848742"/>
              <a:gd name="connsiteY1271" fmla="*/ 330504 h 6858002"/>
              <a:gd name="connsiteX1272" fmla="*/ 2160344 w 5848742"/>
              <a:gd name="connsiteY1272" fmla="*/ 331058 h 6858002"/>
              <a:gd name="connsiteX1273" fmla="*/ 2079281 w 5848742"/>
              <a:gd name="connsiteY1273" fmla="*/ 351126 h 6858002"/>
              <a:gd name="connsiteX1274" fmla="*/ 2027295 w 5848742"/>
              <a:gd name="connsiteY1274" fmla="*/ 373842 h 6858002"/>
              <a:gd name="connsiteX1275" fmla="*/ 1981702 w 5848742"/>
              <a:gd name="connsiteY1275" fmla="*/ 393768 h 6858002"/>
              <a:gd name="connsiteX1276" fmla="*/ 1981702 w 5848742"/>
              <a:gd name="connsiteY1276" fmla="*/ 393768 h 6858002"/>
              <a:gd name="connsiteX1277" fmla="*/ 2059405 w 5848742"/>
              <a:gd name="connsiteY1277" fmla="*/ 370736 h 6858002"/>
              <a:gd name="connsiteX1278" fmla="*/ 2107146 w 5848742"/>
              <a:gd name="connsiteY1278" fmla="*/ 352137 h 6858002"/>
              <a:gd name="connsiteX1279" fmla="*/ 2105416 w 5848742"/>
              <a:gd name="connsiteY1279" fmla="*/ 358625 h 6858002"/>
              <a:gd name="connsiteX1280" fmla="*/ 2143274 w 5848742"/>
              <a:gd name="connsiteY1280" fmla="*/ 339941 h 6858002"/>
              <a:gd name="connsiteX1281" fmla="*/ 2151814 w 5848742"/>
              <a:gd name="connsiteY1281" fmla="*/ 334779 h 6858002"/>
              <a:gd name="connsiteX1282" fmla="*/ 2568775 w 5848742"/>
              <a:gd name="connsiteY1282" fmla="*/ 316115 h 6858002"/>
              <a:gd name="connsiteX1283" fmla="*/ 2532449 w 5848742"/>
              <a:gd name="connsiteY1283" fmla="*/ 324649 h 6858002"/>
              <a:gd name="connsiteX1284" fmla="*/ 2449273 w 5848742"/>
              <a:gd name="connsiteY1284" fmla="*/ 360479 h 6858002"/>
              <a:gd name="connsiteX1285" fmla="*/ 2474941 w 5848742"/>
              <a:gd name="connsiteY1285" fmla="*/ 356709 h 6858002"/>
              <a:gd name="connsiteX1286" fmla="*/ 2534389 w 5848742"/>
              <a:gd name="connsiteY1286" fmla="*/ 343475 h 6858002"/>
              <a:gd name="connsiteX1287" fmla="*/ 2539206 w 5848742"/>
              <a:gd name="connsiteY1287" fmla="*/ 339577 h 6858002"/>
              <a:gd name="connsiteX1288" fmla="*/ 2276028 w 5848742"/>
              <a:gd name="connsiteY1288" fmla="*/ 308800 h 6858002"/>
              <a:gd name="connsiteX1289" fmla="*/ 2268988 w 5848742"/>
              <a:gd name="connsiteY1289" fmla="*/ 313211 h 6858002"/>
              <a:gd name="connsiteX1290" fmla="*/ 2271831 w 5848742"/>
              <a:gd name="connsiteY1290" fmla="*/ 316134 h 6858002"/>
              <a:gd name="connsiteX1291" fmla="*/ 2282527 w 5848742"/>
              <a:gd name="connsiteY1291" fmla="*/ 314557 h 6858002"/>
              <a:gd name="connsiteX1292" fmla="*/ 2280898 w 5848742"/>
              <a:gd name="connsiteY1292" fmla="*/ 310659 h 6858002"/>
              <a:gd name="connsiteX1293" fmla="*/ 2127226 w 5848742"/>
              <a:gd name="connsiteY1293" fmla="*/ 278639 h 6858002"/>
              <a:gd name="connsiteX1294" fmla="*/ 2126671 w 5848742"/>
              <a:gd name="connsiteY1294" fmla="*/ 284646 h 6858002"/>
              <a:gd name="connsiteX1295" fmla="*/ 2126436 w 5848742"/>
              <a:gd name="connsiteY1295" fmla="*/ 287184 h 6858002"/>
              <a:gd name="connsiteX1296" fmla="*/ 2126336 w 5848742"/>
              <a:gd name="connsiteY1296" fmla="*/ 288250 h 6858002"/>
              <a:gd name="connsiteX1297" fmla="*/ 2126351 w 5848742"/>
              <a:gd name="connsiteY1297" fmla="*/ 288099 h 6858002"/>
              <a:gd name="connsiteX1298" fmla="*/ 2126436 w 5848742"/>
              <a:gd name="connsiteY1298" fmla="*/ 287184 h 6858002"/>
              <a:gd name="connsiteX1299" fmla="*/ 2329494 w 5848742"/>
              <a:gd name="connsiteY1299" fmla="*/ 266816 h 6858002"/>
              <a:gd name="connsiteX1300" fmla="*/ 2326977 w 5848742"/>
              <a:gd name="connsiteY1300" fmla="*/ 274531 h 6858002"/>
              <a:gd name="connsiteX1301" fmla="*/ 2329494 w 5848742"/>
              <a:gd name="connsiteY1301" fmla="*/ 266816 h 6858002"/>
              <a:gd name="connsiteX1302" fmla="*/ 2355457 w 5848742"/>
              <a:gd name="connsiteY1302" fmla="*/ 255985 h 6858002"/>
              <a:gd name="connsiteX1303" fmla="*/ 2352965 w 5848742"/>
              <a:gd name="connsiteY1303" fmla="*/ 263288 h 6858002"/>
              <a:gd name="connsiteX1304" fmla="*/ 2355457 w 5848742"/>
              <a:gd name="connsiteY1304" fmla="*/ 255985 h 6858002"/>
              <a:gd name="connsiteX1305" fmla="*/ 2326630 w 5848742"/>
              <a:gd name="connsiteY1305" fmla="*/ 233369 h 6858002"/>
              <a:gd name="connsiteX1306" fmla="*/ 2323439 w 5848742"/>
              <a:gd name="connsiteY1306" fmla="*/ 242121 h 6858002"/>
              <a:gd name="connsiteX1307" fmla="*/ 2320262 w 5848742"/>
              <a:gd name="connsiteY1307" fmla="*/ 245821 h 6858002"/>
              <a:gd name="connsiteX1308" fmla="*/ 2224467 w 5848742"/>
              <a:gd name="connsiteY1308" fmla="*/ 287683 h 6858002"/>
              <a:gd name="connsiteX1309" fmla="*/ 2233692 w 5848742"/>
              <a:gd name="connsiteY1309" fmla="*/ 281282 h 6858002"/>
              <a:gd name="connsiteX1310" fmla="*/ 2326630 w 5848742"/>
              <a:gd name="connsiteY1310" fmla="*/ 233369 h 6858002"/>
              <a:gd name="connsiteX1311" fmla="*/ 2554445 w 5848742"/>
              <a:gd name="connsiteY1311" fmla="*/ 232094 h 6858002"/>
              <a:gd name="connsiteX1312" fmla="*/ 2522228 w 5848742"/>
              <a:gd name="connsiteY1312" fmla="*/ 243696 h 6858002"/>
              <a:gd name="connsiteX1313" fmla="*/ 2524709 w 5848742"/>
              <a:gd name="connsiteY1313" fmla="*/ 246952 h 6858002"/>
              <a:gd name="connsiteX1314" fmla="*/ 2557024 w 5848742"/>
              <a:gd name="connsiteY1314" fmla="*/ 234562 h 6858002"/>
              <a:gd name="connsiteX1315" fmla="*/ 2697005 w 5848742"/>
              <a:gd name="connsiteY1315" fmla="*/ 194222 h 6858002"/>
              <a:gd name="connsiteX1316" fmla="*/ 2656481 w 5848742"/>
              <a:gd name="connsiteY1316" fmla="*/ 203542 h 6858002"/>
              <a:gd name="connsiteX1317" fmla="*/ 2578349 w 5848742"/>
              <a:gd name="connsiteY1317" fmla="*/ 226637 h 6858002"/>
              <a:gd name="connsiteX1318" fmla="*/ 2585098 w 5848742"/>
              <a:gd name="connsiteY1318" fmla="*/ 232030 h 6858002"/>
              <a:gd name="connsiteX1319" fmla="*/ 2628528 w 5848742"/>
              <a:gd name="connsiteY1319" fmla="*/ 216680 h 6858002"/>
              <a:gd name="connsiteX1320" fmla="*/ 2604335 w 5848742"/>
              <a:gd name="connsiteY1320" fmla="*/ 177527 h 6858002"/>
              <a:gd name="connsiteX1321" fmla="*/ 2563346 w 5848742"/>
              <a:gd name="connsiteY1321" fmla="*/ 193782 h 6858002"/>
              <a:gd name="connsiteX1322" fmla="*/ 2580017 w 5848742"/>
              <a:gd name="connsiteY1322" fmla="*/ 182858 h 6858002"/>
              <a:gd name="connsiteX1323" fmla="*/ 2604335 w 5848742"/>
              <a:gd name="connsiteY1323" fmla="*/ 177527 h 6858002"/>
              <a:gd name="connsiteX1324" fmla="*/ 2620152 w 5848742"/>
              <a:gd name="connsiteY1324" fmla="*/ 172560 h 6858002"/>
              <a:gd name="connsiteX1325" fmla="*/ 2604335 w 5848742"/>
              <a:gd name="connsiteY1325" fmla="*/ 177527 h 6858002"/>
              <a:gd name="connsiteX1326" fmla="*/ 2608400 w 5848742"/>
              <a:gd name="connsiteY1326" fmla="*/ 172612 h 6858002"/>
              <a:gd name="connsiteX1327" fmla="*/ 2620152 w 5848742"/>
              <a:gd name="connsiteY1327" fmla="*/ 172560 h 6858002"/>
              <a:gd name="connsiteX1328" fmla="*/ 2635969 w 5848742"/>
              <a:gd name="connsiteY1328" fmla="*/ 167593 h 6858002"/>
              <a:gd name="connsiteX1329" fmla="*/ 2620152 w 5848742"/>
              <a:gd name="connsiteY1329" fmla="*/ 172560 h 6858002"/>
              <a:gd name="connsiteX1330" fmla="*/ 2624216 w 5848742"/>
              <a:gd name="connsiteY1330" fmla="*/ 167648 h 6858002"/>
              <a:gd name="connsiteX1331" fmla="*/ 2635969 w 5848742"/>
              <a:gd name="connsiteY1331" fmla="*/ 167593 h 6858002"/>
              <a:gd name="connsiteX1332" fmla="*/ 2838168 w 5848742"/>
              <a:gd name="connsiteY1332" fmla="*/ 147928 h 6858002"/>
              <a:gd name="connsiteX1333" fmla="*/ 2817285 w 5848742"/>
              <a:gd name="connsiteY1333" fmla="*/ 156417 h 6858002"/>
              <a:gd name="connsiteX1334" fmla="*/ 2821078 w 5848742"/>
              <a:gd name="connsiteY1334" fmla="*/ 153532 h 6858002"/>
              <a:gd name="connsiteX1335" fmla="*/ 2841003 w 5848742"/>
              <a:gd name="connsiteY1335" fmla="*/ 140645 h 6858002"/>
              <a:gd name="connsiteX1336" fmla="*/ 2838168 w 5848742"/>
              <a:gd name="connsiteY1336" fmla="*/ 147928 h 6858002"/>
              <a:gd name="connsiteX1337" fmla="*/ 2841003 w 5848742"/>
              <a:gd name="connsiteY1337" fmla="*/ 140645 h 6858002"/>
              <a:gd name="connsiteX1338" fmla="*/ 2942767 w 5848742"/>
              <a:gd name="connsiteY1338" fmla="*/ 129210 h 6858002"/>
              <a:gd name="connsiteX1339" fmla="*/ 2891354 w 5848742"/>
              <a:gd name="connsiteY1339" fmla="*/ 142730 h 6858002"/>
              <a:gd name="connsiteX1340" fmla="*/ 2912890 w 5848742"/>
              <a:gd name="connsiteY1340" fmla="*/ 132071 h 6858002"/>
              <a:gd name="connsiteX1341" fmla="*/ 2942767 w 5848742"/>
              <a:gd name="connsiteY1341" fmla="*/ 129210 h 6858002"/>
              <a:gd name="connsiteX1342" fmla="*/ 3226937 w 5848742"/>
              <a:gd name="connsiteY1342" fmla="*/ 127652 h 6858002"/>
              <a:gd name="connsiteX1343" fmla="*/ 3200712 w 5848742"/>
              <a:gd name="connsiteY1343" fmla="*/ 134788 h 6858002"/>
              <a:gd name="connsiteX1344" fmla="*/ 3205670 w 5848742"/>
              <a:gd name="connsiteY1344" fmla="*/ 131886 h 6858002"/>
              <a:gd name="connsiteX1345" fmla="*/ 2801427 w 5848742"/>
              <a:gd name="connsiteY1345" fmla="*/ 126586 h 6858002"/>
              <a:gd name="connsiteX1346" fmla="*/ 2798934 w 5848742"/>
              <a:gd name="connsiteY1346" fmla="*/ 133888 h 6858002"/>
              <a:gd name="connsiteX1347" fmla="*/ 2801427 w 5848742"/>
              <a:gd name="connsiteY1347" fmla="*/ 126586 h 6858002"/>
              <a:gd name="connsiteX1348" fmla="*/ 2948345 w 5848742"/>
              <a:gd name="connsiteY1348" fmla="*/ 123919 h 6858002"/>
              <a:gd name="connsiteX1349" fmla="*/ 2962420 w 5848742"/>
              <a:gd name="connsiteY1349" fmla="*/ 125557 h 6858002"/>
              <a:gd name="connsiteX1350" fmla="*/ 2942767 w 5848742"/>
              <a:gd name="connsiteY1350" fmla="*/ 129210 h 6858002"/>
              <a:gd name="connsiteX1351" fmla="*/ 2948345 w 5848742"/>
              <a:gd name="connsiteY1351" fmla="*/ 123919 h 6858002"/>
              <a:gd name="connsiteX1352" fmla="*/ 2967996 w 5848742"/>
              <a:gd name="connsiteY1352" fmla="*/ 120265 h 6858002"/>
              <a:gd name="connsiteX1353" fmla="*/ 2982071 w 5848742"/>
              <a:gd name="connsiteY1353" fmla="*/ 121903 h 6858002"/>
              <a:gd name="connsiteX1354" fmla="*/ 2962420 w 5848742"/>
              <a:gd name="connsiteY1354" fmla="*/ 125557 h 6858002"/>
              <a:gd name="connsiteX1355" fmla="*/ 2967996 w 5848742"/>
              <a:gd name="connsiteY1355" fmla="*/ 120265 h 6858002"/>
              <a:gd name="connsiteX1356" fmla="*/ 3231386 w 5848742"/>
              <a:gd name="connsiteY1356" fmla="*/ 119348 h 6858002"/>
              <a:gd name="connsiteX1357" fmla="*/ 3226937 w 5848742"/>
              <a:gd name="connsiteY1357" fmla="*/ 127652 h 6858002"/>
              <a:gd name="connsiteX1358" fmla="*/ 3231386 w 5848742"/>
              <a:gd name="connsiteY1358" fmla="*/ 119348 h 6858002"/>
              <a:gd name="connsiteX1359" fmla="*/ 3186051 w 5848742"/>
              <a:gd name="connsiteY1359" fmla="*/ 96787 h 6858002"/>
              <a:gd name="connsiteX1360" fmla="*/ 3182011 w 5848742"/>
              <a:gd name="connsiteY1360" fmla="*/ 105166 h 6858002"/>
              <a:gd name="connsiteX1361" fmla="*/ 3186051 w 5848742"/>
              <a:gd name="connsiteY1361" fmla="*/ 96787 h 6858002"/>
              <a:gd name="connsiteX1362" fmla="*/ 2651435 w 5848742"/>
              <a:gd name="connsiteY1362" fmla="*/ 69766 h 6858002"/>
              <a:gd name="connsiteX1363" fmla="*/ 2633585 w 5848742"/>
              <a:gd name="connsiteY1363" fmla="*/ 83418 h 6858002"/>
              <a:gd name="connsiteX1364" fmla="*/ 2514503 w 5848742"/>
              <a:gd name="connsiteY1364" fmla="*/ 168843 h 6858002"/>
              <a:gd name="connsiteX1365" fmla="*/ 2461554 w 5848742"/>
              <a:gd name="connsiteY1365" fmla="*/ 185926 h 6858002"/>
              <a:gd name="connsiteX1366" fmla="*/ 2392645 w 5848742"/>
              <a:gd name="connsiteY1366" fmla="*/ 214356 h 6858002"/>
              <a:gd name="connsiteX1367" fmla="*/ 2417437 w 5848742"/>
              <a:gd name="connsiteY1367" fmla="*/ 195519 h 6858002"/>
              <a:gd name="connsiteX1368" fmla="*/ 2542965 w 5848742"/>
              <a:gd name="connsiteY1368" fmla="*/ 123120 h 6858002"/>
              <a:gd name="connsiteX1369" fmla="*/ 2601283 w 5848742"/>
              <a:gd name="connsiteY1369" fmla="*/ 82495 h 6858002"/>
              <a:gd name="connsiteX1370" fmla="*/ 2600900 w 5848742"/>
              <a:gd name="connsiteY1370" fmla="*/ 84175 h 6858002"/>
              <a:gd name="connsiteX1371" fmla="*/ 2637740 w 5848742"/>
              <a:gd name="connsiteY1371" fmla="*/ 73867 h 6858002"/>
              <a:gd name="connsiteX1372" fmla="*/ 375352 w 5848742"/>
              <a:gd name="connsiteY1372" fmla="*/ 1 h 6858002"/>
              <a:gd name="connsiteX1373" fmla="*/ 2176098 w 5848742"/>
              <a:gd name="connsiteY1373" fmla="*/ 1 h 6858002"/>
              <a:gd name="connsiteX1374" fmla="*/ 2140638 w 5848742"/>
              <a:gd name="connsiteY1374" fmla="*/ 28289 h 6858002"/>
              <a:gd name="connsiteX1375" fmla="*/ 2138528 w 5848742"/>
              <a:gd name="connsiteY1375" fmla="*/ 51069 h 6858002"/>
              <a:gd name="connsiteX1376" fmla="*/ 2041269 w 5848742"/>
              <a:gd name="connsiteY1376" fmla="*/ 126875 h 6858002"/>
              <a:gd name="connsiteX1377" fmla="*/ 2132074 w 5848742"/>
              <a:gd name="connsiteY1377" fmla="*/ 89026 h 6858002"/>
              <a:gd name="connsiteX1378" fmla="*/ 2241728 w 5848742"/>
              <a:gd name="connsiteY1378" fmla="*/ 16989 h 6858002"/>
              <a:gd name="connsiteX1379" fmla="*/ 2271674 w 5848742"/>
              <a:gd name="connsiteY1379" fmla="*/ 1 h 6858002"/>
              <a:gd name="connsiteX1380" fmla="*/ 2307886 w 5848742"/>
              <a:gd name="connsiteY1380" fmla="*/ 1 h 6858002"/>
              <a:gd name="connsiteX1381" fmla="*/ 2262928 w 5848742"/>
              <a:gd name="connsiteY1381" fmla="*/ 32486 h 6858002"/>
              <a:gd name="connsiteX1382" fmla="*/ 2171490 w 5848742"/>
              <a:gd name="connsiteY1382" fmla="*/ 107935 h 6858002"/>
              <a:gd name="connsiteX1383" fmla="*/ 2159223 w 5848742"/>
              <a:gd name="connsiteY1383" fmla="*/ 140399 h 6858002"/>
              <a:gd name="connsiteX1384" fmla="*/ 2059546 w 5848742"/>
              <a:gd name="connsiteY1384" fmla="*/ 201632 h 6858002"/>
              <a:gd name="connsiteX1385" fmla="*/ 2070945 w 5848742"/>
              <a:gd name="connsiteY1385" fmla="*/ 234907 h 6858002"/>
              <a:gd name="connsiteX1386" fmla="*/ 1952432 w 5848742"/>
              <a:gd name="connsiteY1386" fmla="*/ 324475 h 6858002"/>
              <a:gd name="connsiteX1387" fmla="*/ 1952770 w 5848742"/>
              <a:gd name="connsiteY1387" fmla="*/ 326525 h 6858002"/>
              <a:gd name="connsiteX1388" fmla="*/ 1953196 w 5848742"/>
              <a:gd name="connsiteY1388" fmla="*/ 329087 h 6858002"/>
              <a:gd name="connsiteX1389" fmla="*/ 1953337 w 5848742"/>
              <a:gd name="connsiteY1389" fmla="*/ 329941 h 6858002"/>
              <a:gd name="connsiteX1390" fmla="*/ 1953450 w 5848742"/>
              <a:gd name="connsiteY1390" fmla="*/ 330623 h 6858002"/>
              <a:gd name="connsiteX1391" fmla="*/ 1953196 w 5848742"/>
              <a:gd name="connsiteY1391" fmla="*/ 329087 h 6858002"/>
              <a:gd name="connsiteX1392" fmla="*/ 1952432 w 5848742"/>
              <a:gd name="connsiteY1392" fmla="*/ 324475 h 6858002"/>
              <a:gd name="connsiteX1393" fmla="*/ 2057560 w 5848742"/>
              <a:gd name="connsiteY1393" fmla="*/ 260643 h 6858002"/>
              <a:gd name="connsiteX1394" fmla="*/ 2224365 w 5848742"/>
              <a:gd name="connsiteY1394" fmla="*/ 166599 h 6858002"/>
              <a:gd name="connsiteX1395" fmla="*/ 2119358 w 5848742"/>
              <a:gd name="connsiteY1395" fmla="*/ 266664 h 6858002"/>
              <a:gd name="connsiteX1396" fmla="*/ 2190015 w 5848742"/>
              <a:gd name="connsiteY1396" fmla="*/ 255155 h 6858002"/>
              <a:gd name="connsiteX1397" fmla="*/ 2108377 w 5848742"/>
              <a:gd name="connsiteY1397" fmla="*/ 312827 h 6858002"/>
              <a:gd name="connsiteX1398" fmla="*/ 2045085 w 5848742"/>
              <a:gd name="connsiteY1398" fmla="*/ 353606 h 6858002"/>
              <a:gd name="connsiteX1399" fmla="*/ 2042068 w 5848742"/>
              <a:gd name="connsiteY1399" fmla="*/ 356385 h 6858002"/>
              <a:gd name="connsiteX1400" fmla="*/ 2066271 w 5848742"/>
              <a:gd name="connsiteY1400" fmla="*/ 350223 h 6858002"/>
              <a:gd name="connsiteX1401" fmla="*/ 2067821 w 5848742"/>
              <a:gd name="connsiteY1401" fmla="*/ 349805 h 6858002"/>
              <a:gd name="connsiteX1402" fmla="*/ 2091076 w 5848742"/>
              <a:gd name="connsiteY1402" fmla="*/ 336374 h 6858002"/>
              <a:gd name="connsiteX1403" fmla="*/ 2138625 w 5848742"/>
              <a:gd name="connsiteY1403" fmla="*/ 311916 h 6858002"/>
              <a:gd name="connsiteX1404" fmla="*/ 2127393 w 5848742"/>
              <a:gd name="connsiteY1404" fmla="*/ 326504 h 6858002"/>
              <a:gd name="connsiteX1405" fmla="*/ 2122178 w 5848742"/>
              <a:gd name="connsiteY1405" fmla="*/ 332381 h 6858002"/>
              <a:gd name="connsiteX1406" fmla="*/ 2105692 w 5848742"/>
              <a:gd name="connsiteY1406" fmla="*/ 339584 h 6858002"/>
              <a:gd name="connsiteX1407" fmla="*/ 2264308 w 5848742"/>
              <a:gd name="connsiteY1407" fmla="*/ 296777 h 6858002"/>
              <a:gd name="connsiteX1408" fmla="*/ 2285174 w 5848742"/>
              <a:gd name="connsiteY1408" fmla="*/ 290737 h 6858002"/>
              <a:gd name="connsiteX1409" fmla="*/ 2284837 w 5848742"/>
              <a:gd name="connsiteY1409" fmla="*/ 290910 h 6858002"/>
              <a:gd name="connsiteX1410" fmla="*/ 2301789 w 5848742"/>
              <a:gd name="connsiteY1410" fmla="*/ 286046 h 6858002"/>
              <a:gd name="connsiteX1411" fmla="*/ 2400941 w 5848742"/>
              <a:gd name="connsiteY1411" fmla="*/ 249582 h 6858002"/>
              <a:gd name="connsiteX1412" fmla="*/ 2563346 w 5848742"/>
              <a:gd name="connsiteY1412" fmla="*/ 193782 h 6858002"/>
              <a:gd name="connsiteX1413" fmla="*/ 2471385 w 5848742"/>
              <a:gd name="connsiteY1413" fmla="*/ 232826 h 6858002"/>
              <a:gd name="connsiteX1414" fmla="*/ 2409906 w 5848742"/>
              <a:gd name="connsiteY1414" fmla="*/ 255020 h 6858002"/>
              <a:gd name="connsiteX1415" fmla="*/ 2471459 w 5848742"/>
              <a:gd name="connsiteY1415" fmla="*/ 237357 h 6858002"/>
              <a:gd name="connsiteX1416" fmla="*/ 2555089 w 5848742"/>
              <a:gd name="connsiteY1416" fmla="*/ 217601 h 6858002"/>
              <a:gd name="connsiteX1417" fmla="*/ 2591614 w 5848742"/>
              <a:gd name="connsiteY1417" fmla="*/ 203143 h 6858002"/>
              <a:gd name="connsiteX1418" fmla="*/ 2798934 w 5848742"/>
              <a:gd name="connsiteY1418" fmla="*/ 133888 h 6858002"/>
              <a:gd name="connsiteX1419" fmla="*/ 2706797 w 5848742"/>
              <a:gd name="connsiteY1419" fmla="*/ 175710 h 6858002"/>
              <a:gd name="connsiteX1420" fmla="*/ 2663288 w 5848742"/>
              <a:gd name="connsiteY1420" fmla="*/ 192041 h 6858002"/>
              <a:gd name="connsiteX1421" fmla="*/ 2688882 w 5848742"/>
              <a:gd name="connsiteY1421" fmla="*/ 185995 h 6858002"/>
              <a:gd name="connsiteX1422" fmla="*/ 2891354 w 5848742"/>
              <a:gd name="connsiteY1422" fmla="*/ 142730 h 6858002"/>
              <a:gd name="connsiteX1423" fmla="*/ 2775626 w 5848742"/>
              <a:gd name="connsiteY1423" fmla="*/ 176142 h 6858002"/>
              <a:gd name="connsiteX1424" fmla="*/ 2754276 w 5848742"/>
              <a:gd name="connsiteY1424" fmla="*/ 181052 h 6858002"/>
              <a:gd name="connsiteX1425" fmla="*/ 2752031 w 5848742"/>
              <a:gd name="connsiteY1425" fmla="*/ 182617 h 6858002"/>
              <a:gd name="connsiteX1426" fmla="*/ 2751320 w 5848742"/>
              <a:gd name="connsiteY1426" fmla="*/ 183228 h 6858002"/>
              <a:gd name="connsiteX1427" fmla="*/ 2745259 w 5848742"/>
              <a:gd name="connsiteY1427" fmla="*/ 185690 h 6858002"/>
              <a:gd name="connsiteX1428" fmla="*/ 2647519 w 5848742"/>
              <a:gd name="connsiteY1428" fmla="*/ 222191 h 6858002"/>
              <a:gd name="connsiteX1429" fmla="*/ 2650157 w 5848742"/>
              <a:gd name="connsiteY1429" fmla="*/ 226195 h 6858002"/>
              <a:gd name="connsiteX1430" fmla="*/ 2652505 w 5848742"/>
              <a:gd name="connsiteY1430" fmla="*/ 225609 h 6858002"/>
              <a:gd name="connsiteX1431" fmla="*/ 2718312 w 5848742"/>
              <a:gd name="connsiteY1431" fmla="*/ 210104 h 6858002"/>
              <a:gd name="connsiteX1432" fmla="*/ 2718591 w 5848742"/>
              <a:gd name="connsiteY1432" fmla="*/ 208660 h 6858002"/>
              <a:gd name="connsiteX1433" fmla="*/ 2725527 w 5848742"/>
              <a:gd name="connsiteY1433" fmla="*/ 205906 h 6858002"/>
              <a:gd name="connsiteX1434" fmla="*/ 2725129 w 5848742"/>
              <a:gd name="connsiteY1434" fmla="*/ 208499 h 6858002"/>
              <a:gd name="connsiteX1435" fmla="*/ 2751046 w 5848742"/>
              <a:gd name="connsiteY1435" fmla="*/ 202391 h 6858002"/>
              <a:gd name="connsiteX1436" fmla="*/ 2771341 w 5848742"/>
              <a:gd name="connsiteY1436" fmla="*/ 188833 h 6858002"/>
              <a:gd name="connsiteX1437" fmla="*/ 2791215 w 5848742"/>
              <a:gd name="connsiteY1437" fmla="*/ 182469 h 6858002"/>
              <a:gd name="connsiteX1438" fmla="*/ 2788149 w 5848742"/>
              <a:gd name="connsiteY1438" fmla="*/ 190442 h 6858002"/>
              <a:gd name="connsiteX1439" fmla="*/ 2777287 w 5848742"/>
              <a:gd name="connsiteY1439" fmla="*/ 196209 h 6858002"/>
              <a:gd name="connsiteX1440" fmla="*/ 2786748 w 5848742"/>
              <a:gd name="connsiteY1440" fmla="*/ 193980 h 6858002"/>
              <a:gd name="connsiteX1441" fmla="*/ 3182011 w 5848742"/>
              <a:gd name="connsiteY1441" fmla="*/ 105166 h 6858002"/>
              <a:gd name="connsiteX1442" fmla="*/ 2695104 w 5848742"/>
              <a:gd name="connsiteY1442" fmla="*/ 233286 h 6858002"/>
              <a:gd name="connsiteX1443" fmla="*/ 2661115 w 5848742"/>
              <a:gd name="connsiteY1443" fmla="*/ 249948 h 6858002"/>
              <a:gd name="connsiteX1444" fmla="*/ 2693849 w 5848742"/>
              <a:gd name="connsiteY1444" fmla="*/ 240255 h 6858002"/>
              <a:gd name="connsiteX1445" fmla="*/ 2966054 w 5848742"/>
              <a:gd name="connsiteY1445" fmla="*/ 179577 h 6858002"/>
              <a:gd name="connsiteX1446" fmla="*/ 3141461 w 5848742"/>
              <a:gd name="connsiteY1446" fmla="*/ 144664 h 6858002"/>
              <a:gd name="connsiteX1447" fmla="*/ 3118811 w 5848742"/>
              <a:gd name="connsiteY1447" fmla="*/ 156696 h 6858002"/>
              <a:gd name="connsiteX1448" fmla="*/ 3117872 w 5848742"/>
              <a:gd name="connsiteY1448" fmla="*/ 157324 h 6858002"/>
              <a:gd name="connsiteX1449" fmla="*/ 3110261 w 5848742"/>
              <a:gd name="connsiteY1449" fmla="*/ 159393 h 6858002"/>
              <a:gd name="connsiteX1450" fmla="*/ 2987987 w 5848742"/>
              <a:gd name="connsiteY1450" fmla="*/ 188926 h 6858002"/>
              <a:gd name="connsiteX1451" fmla="*/ 3075016 w 5848742"/>
              <a:gd name="connsiteY1451" fmla="*/ 183024 h 6858002"/>
              <a:gd name="connsiteX1452" fmla="*/ 3083716 w 5848742"/>
              <a:gd name="connsiteY1452" fmla="*/ 180734 h 6858002"/>
              <a:gd name="connsiteX1453" fmla="*/ 3080130 w 5848742"/>
              <a:gd name="connsiteY1453" fmla="*/ 193511 h 6858002"/>
              <a:gd name="connsiteX1454" fmla="*/ 3108580 w 5848742"/>
              <a:gd name="connsiteY1454" fmla="*/ 183355 h 6858002"/>
              <a:gd name="connsiteX1455" fmla="*/ 3141024 w 5848742"/>
              <a:gd name="connsiteY1455" fmla="*/ 166935 h 6858002"/>
              <a:gd name="connsiteX1456" fmla="*/ 3165736 w 5848742"/>
              <a:gd name="connsiteY1456" fmla="*/ 162195 h 6858002"/>
              <a:gd name="connsiteX1457" fmla="*/ 3091188 w 5848742"/>
              <a:gd name="connsiteY1457" fmla="*/ 193134 h 6858002"/>
              <a:gd name="connsiteX1458" fmla="*/ 2626654 w 5848742"/>
              <a:gd name="connsiteY1458" fmla="*/ 302500 h 6858002"/>
              <a:gd name="connsiteX1459" fmla="*/ 2615261 w 5848742"/>
              <a:gd name="connsiteY1459" fmla="*/ 305443 h 6858002"/>
              <a:gd name="connsiteX1460" fmla="*/ 2596221 w 5848742"/>
              <a:gd name="connsiteY1460" fmla="*/ 309700 h 6858002"/>
              <a:gd name="connsiteX1461" fmla="*/ 2581473 w 5848742"/>
              <a:gd name="connsiteY1461" fmla="*/ 321224 h 6858002"/>
              <a:gd name="connsiteX1462" fmla="*/ 2566010 w 5848742"/>
              <a:gd name="connsiteY1462" fmla="*/ 333009 h 6858002"/>
              <a:gd name="connsiteX1463" fmla="*/ 2560190 w 5848742"/>
              <a:gd name="connsiteY1463" fmla="*/ 337731 h 6858002"/>
              <a:gd name="connsiteX1464" fmla="*/ 2667337 w 5848742"/>
              <a:gd name="connsiteY1464" fmla="*/ 313878 h 6858002"/>
              <a:gd name="connsiteX1465" fmla="*/ 2855531 w 5848742"/>
              <a:gd name="connsiteY1465" fmla="*/ 269391 h 6858002"/>
              <a:gd name="connsiteX1466" fmla="*/ 2998638 w 5848742"/>
              <a:gd name="connsiteY1466" fmla="*/ 235217 h 6858002"/>
              <a:gd name="connsiteX1467" fmla="*/ 2918069 w 5848742"/>
              <a:gd name="connsiteY1467" fmla="*/ 266270 h 6858002"/>
              <a:gd name="connsiteX1468" fmla="*/ 2605998 w 5848742"/>
              <a:gd name="connsiteY1468" fmla="*/ 348996 h 6858002"/>
              <a:gd name="connsiteX1469" fmla="*/ 2516185 w 5848742"/>
              <a:gd name="connsiteY1469" fmla="*/ 370933 h 6858002"/>
              <a:gd name="connsiteX1470" fmla="*/ 2500504 w 5848742"/>
              <a:gd name="connsiteY1470" fmla="*/ 383079 h 6858002"/>
              <a:gd name="connsiteX1471" fmla="*/ 2495147 w 5848742"/>
              <a:gd name="connsiteY1471" fmla="*/ 387465 h 6858002"/>
              <a:gd name="connsiteX1472" fmla="*/ 2507176 w 5848742"/>
              <a:gd name="connsiteY1472" fmla="*/ 385154 h 6858002"/>
              <a:gd name="connsiteX1473" fmla="*/ 2570790 w 5848742"/>
              <a:gd name="connsiteY1473" fmla="*/ 373982 h 6858002"/>
              <a:gd name="connsiteX1474" fmla="*/ 2518799 w 5848742"/>
              <a:gd name="connsiteY1474" fmla="*/ 393282 h 6858002"/>
              <a:gd name="connsiteX1475" fmla="*/ 2488656 w 5848742"/>
              <a:gd name="connsiteY1475" fmla="*/ 400633 h 6858002"/>
              <a:gd name="connsiteX1476" fmla="*/ 2485080 w 5848742"/>
              <a:gd name="connsiteY1476" fmla="*/ 402030 h 6858002"/>
              <a:gd name="connsiteX1477" fmla="*/ 2484572 w 5848742"/>
              <a:gd name="connsiteY1477" fmla="*/ 401630 h 6858002"/>
              <a:gd name="connsiteX1478" fmla="*/ 2465509 w 5848742"/>
              <a:gd name="connsiteY1478" fmla="*/ 406278 h 6858002"/>
              <a:gd name="connsiteX1479" fmla="*/ 2433619 w 5848742"/>
              <a:gd name="connsiteY1479" fmla="*/ 413303 h 6858002"/>
              <a:gd name="connsiteX1480" fmla="*/ 2419761 w 5848742"/>
              <a:gd name="connsiteY1480" fmla="*/ 418874 h 6858002"/>
              <a:gd name="connsiteX1481" fmla="*/ 2426158 w 5848742"/>
              <a:gd name="connsiteY1481" fmla="*/ 414946 h 6858002"/>
              <a:gd name="connsiteX1482" fmla="*/ 2412455 w 5848742"/>
              <a:gd name="connsiteY1482" fmla="*/ 417965 h 6858002"/>
              <a:gd name="connsiteX1483" fmla="*/ 2361172 w 5848742"/>
              <a:gd name="connsiteY1483" fmla="*/ 433345 h 6858002"/>
              <a:gd name="connsiteX1484" fmla="*/ 2333202 w 5848742"/>
              <a:gd name="connsiteY1484" fmla="*/ 447793 h 6858002"/>
              <a:gd name="connsiteX1485" fmla="*/ 2315689 w 5848742"/>
              <a:gd name="connsiteY1485" fmla="*/ 457458 h 6858002"/>
              <a:gd name="connsiteX1486" fmla="*/ 2309554 w 5848742"/>
              <a:gd name="connsiteY1486" fmla="*/ 463279 h 6858002"/>
              <a:gd name="connsiteX1487" fmla="*/ 2298304 w 5848742"/>
              <a:gd name="connsiteY1487" fmla="*/ 467819 h 6858002"/>
              <a:gd name="connsiteX1488" fmla="*/ 2355706 w 5848742"/>
              <a:gd name="connsiteY1488" fmla="*/ 448464 h 6858002"/>
              <a:gd name="connsiteX1489" fmla="*/ 2226675 w 5848742"/>
              <a:gd name="connsiteY1489" fmla="*/ 506039 h 6858002"/>
              <a:gd name="connsiteX1490" fmla="*/ 2176874 w 5848742"/>
              <a:gd name="connsiteY1490" fmla="*/ 524551 h 6858002"/>
              <a:gd name="connsiteX1491" fmla="*/ 2197556 w 5848742"/>
              <a:gd name="connsiteY1491" fmla="*/ 518784 h 6858002"/>
              <a:gd name="connsiteX1492" fmla="*/ 2285985 w 5848742"/>
              <a:gd name="connsiteY1492" fmla="*/ 483096 h 6858002"/>
              <a:gd name="connsiteX1493" fmla="*/ 2290327 w 5848742"/>
              <a:gd name="connsiteY1493" fmla="*/ 481518 h 6858002"/>
              <a:gd name="connsiteX1494" fmla="*/ 2290093 w 5848742"/>
              <a:gd name="connsiteY1494" fmla="*/ 481740 h 6858002"/>
              <a:gd name="connsiteX1495" fmla="*/ 2277962 w 5848742"/>
              <a:gd name="connsiteY1495" fmla="*/ 492737 h 6858002"/>
              <a:gd name="connsiteX1496" fmla="*/ 2273081 w 5848742"/>
              <a:gd name="connsiteY1496" fmla="*/ 497728 h 6858002"/>
              <a:gd name="connsiteX1497" fmla="*/ 2279602 w 5848742"/>
              <a:gd name="connsiteY1497" fmla="*/ 495910 h 6858002"/>
              <a:gd name="connsiteX1498" fmla="*/ 2289727 w 5848742"/>
              <a:gd name="connsiteY1498" fmla="*/ 489879 h 6858002"/>
              <a:gd name="connsiteX1499" fmla="*/ 2339339 w 5848742"/>
              <a:gd name="connsiteY1499" fmla="*/ 463714 h 6858002"/>
              <a:gd name="connsiteX1500" fmla="*/ 2439917 w 5848742"/>
              <a:gd name="connsiteY1500" fmla="*/ 427173 h 6858002"/>
              <a:gd name="connsiteX1501" fmla="*/ 2453612 w 5848742"/>
              <a:gd name="connsiteY1501" fmla="*/ 421533 h 6858002"/>
              <a:gd name="connsiteX1502" fmla="*/ 2414882 w 5848742"/>
              <a:gd name="connsiteY1502" fmla="*/ 453677 h 6858002"/>
              <a:gd name="connsiteX1503" fmla="*/ 2401615 w 5848742"/>
              <a:gd name="connsiteY1503" fmla="*/ 464299 h 6858002"/>
              <a:gd name="connsiteX1504" fmla="*/ 2418347 w 5848742"/>
              <a:gd name="connsiteY1504" fmla="*/ 460465 h 6858002"/>
              <a:gd name="connsiteX1505" fmla="*/ 2418963 w 5848742"/>
              <a:gd name="connsiteY1505" fmla="*/ 460281 h 6858002"/>
              <a:gd name="connsiteX1506" fmla="*/ 2441373 w 5848742"/>
              <a:gd name="connsiteY1506" fmla="*/ 455045 h 6858002"/>
              <a:gd name="connsiteX1507" fmla="*/ 2442502 w 5848742"/>
              <a:gd name="connsiteY1507" fmla="*/ 454931 h 6858002"/>
              <a:gd name="connsiteX1508" fmla="*/ 2605933 w 5848742"/>
              <a:gd name="connsiteY1508" fmla="*/ 417490 h 6858002"/>
              <a:gd name="connsiteX1509" fmla="*/ 2495713 w 5848742"/>
              <a:gd name="connsiteY1509" fmla="*/ 454405 h 6858002"/>
              <a:gd name="connsiteX1510" fmla="*/ 2435142 w 5848742"/>
              <a:gd name="connsiteY1510" fmla="*/ 469029 h 6858002"/>
              <a:gd name="connsiteX1511" fmla="*/ 2430386 w 5848742"/>
              <a:gd name="connsiteY1511" fmla="*/ 471421 h 6858002"/>
              <a:gd name="connsiteX1512" fmla="*/ 2337026 w 5848742"/>
              <a:gd name="connsiteY1512" fmla="*/ 514312 h 6858002"/>
              <a:gd name="connsiteX1513" fmla="*/ 2315406 w 5848742"/>
              <a:gd name="connsiteY1513" fmla="*/ 530492 h 6858002"/>
              <a:gd name="connsiteX1514" fmla="*/ 2373140 w 5848742"/>
              <a:gd name="connsiteY1514" fmla="*/ 514785 h 6858002"/>
              <a:gd name="connsiteX1515" fmla="*/ 2375228 w 5848742"/>
              <a:gd name="connsiteY1515" fmla="*/ 513100 h 6858002"/>
              <a:gd name="connsiteX1516" fmla="*/ 2423296 w 5848742"/>
              <a:gd name="connsiteY1516" fmla="*/ 491118 h 6858002"/>
              <a:gd name="connsiteX1517" fmla="*/ 2413687 w 5848742"/>
              <a:gd name="connsiteY1517" fmla="*/ 497676 h 6858002"/>
              <a:gd name="connsiteX1518" fmla="*/ 2407799 w 5848742"/>
              <a:gd name="connsiteY1518" fmla="*/ 503921 h 6858002"/>
              <a:gd name="connsiteX1519" fmla="*/ 2439995 w 5848742"/>
              <a:gd name="connsiteY1519" fmla="*/ 490767 h 6858002"/>
              <a:gd name="connsiteX1520" fmla="*/ 2430112 w 5848742"/>
              <a:gd name="connsiteY1520" fmla="*/ 500092 h 6858002"/>
              <a:gd name="connsiteX1521" fmla="*/ 2483912 w 5848742"/>
              <a:gd name="connsiteY1521" fmla="*/ 486728 h 6858002"/>
              <a:gd name="connsiteX1522" fmla="*/ 2521996 w 5848742"/>
              <a:gd name="connsiteY1522" fmla="*/ 458816 h 6858002"/>
              <a:gd name="connsiteX1523" fmla="*/ 2563630 w 5848742"/>
              <a:gd name="connsiteY1523" fmla="*/ 442859 h 6858002"/>
              <a:gd name="connsiteX1524" fmla="*/ 2568643 w 5848742"/>
              <a:gd name="connsiteY1524" fmla="*/ 440916 h 6858002"/>
              <a:gd name="connsiteX1525" fmla="*/ 2548743 w 5848742"/>
              <a:gd name="connsiteY1525" fmla="*/ 457423 h 6858002"/>
              <a:gd name="connsiteX1526" fmla="*/ 2523451 w 5848742"/>
              <a:gd name="connsiteY1526" fmla="*/ 476905 h 6858002"/>
              <a:gd name="connsiteX1527" fmla="*/ 2625253 w 5848742"/>
              <a:gd name="connsiteY1527" fmla="*/ 451617 h 6858002"/>
              <a:gd name="connsiteX1528" fmla="*/ 2632384 w 5848742"/>
              <a:gd name="connsiteY1528" fmla="*/ 447335 h 6858002"/>
              <a:gd name="connsiteX1529" fmla="*/ 2652818 w 5848742"/>
              <a:gd name="connsiteY1529" fmla="*/ 440734 h 6858002"/>
              <a:gd name="connsiteX1530" fmla="*/ 2650269 w 5848742"/>
              <a:gd name="connsiteY1530" fmla="*/ 445910 h 6858002"/>
              <a:gd name="connsiteX1531" fmla="*/ 2679936 w 5848742"/>
              <a:gd name="connsiteY1531" fmla="*/ 440796 h 6858002"/>
              <a:gd name="connsiteX1532" fmla="*/ 2691994 w 5848742"/>
              <a:gd name="connsiteY1532" fmla="*/ 455786 h 6858002"/>
              <a:gd name="connsiteX1533" fmla="*/ 2611245 w 5848742"/>
              <a:gd name="connsiteY1533" fmla="*/ 481672 h 6858002"/>
              <a:gd name="connsiteX1534" fmla="*/ 2596795 w 5848742"/>
              <a:gd name="connsiteY1534" fmla="*/ 492932 h 6858002"/>
              <a:gd name="connsiteX1535" fmla="*/ 2566216 w 5848742"/>
              <a:gd name="connsiteY1535" fmla="*/ 517166 h 6858002"/>
              <a:gd name="connsiteX1536" fmla="*/ 2586601 w 5848742"/>
              <a:gd name="connsiteY1536" fmla="*/ 511596 h 6858002"/>
              <a:gd name="connsiteX1537" fmla="*/ 2676022 w 5848742"/>
              <a:gd name="connsiteY1537" fmla="*/ 487092 h 6858002"/>
              <a:gd name="connsiteX1538" fmla="*/ 2684410 w 5848742"/>
              <a:gd name="connsiteY1538" fmla="*/ 480193 h 6858002"/>
              <a:gd name="connsiteX1539" fmla="*/ 2714441 w 5848742"/>
              <a:gd name="connsiteY1539" fmla="*/ 469100 h 6858002"/>
              <a:gd name="connsiteX1540" fmla="*/ 2740878 w 5848742"/>
              <a:gd name="connsiteY1540" fmla="*/ 487995 h 6858002"/>
              <a:gd name="connsiteX1541" fmla="*/ 2742384 w 5848742"/>
              <a:gd name="connsiteY1541" fmla="*/ 488301 h 6858002"/>
              <a:gd name="connsiteX1542" fmla="*/ 2801610 w 5848742"/>
              <a:gd name="connsiteY1542" fmla="*/ 455013 h 6858002"/>
              <a:gd name="connsiteX1543" fmla="*/ 2814639 w 5848742"/>
              <a:gd name="connsiteY1543" fmla="*/ 445019 h 6858002"/>
              <a:gd name="connsiteX1544" fmla="*/ 2883474 w 5848742"/>
              <a:gd name="connsiteY1544" fmla="*/ 388511 h 6858002"/>
              <a:gd name="connsiteX1545" fmla="*/ 2935609 w 5848742"/>
              <a:gd name="connsiteY1545" fmla="*/ 349788 h 6858002"/>
              <a:gd name="connsiteX1546" fmla="*/ 2943390 w 5848742"/>
              <a:gd name="connsiteY1546" fmla="*/ 349153 h 6858002"/>
              <a:gd name="connsiteX1547" fmla="*/ 2965527 w 5848742"/>
              <a:gd name="connsiteY1547" fmla="*/ 345296 h 6858002"/>
              <a:gd name="connsiteX1548" fmla="*/ 2949188 w 5848742"/>
              <a:gd name="connsiteY1548" fmla="*/ 358264 h 6858002"/>
              <a:gd name="connsiteX1549" fmla="*/ 2838112 w 5848742"/>
              <a:gd name="connsiteY1549" fmla="*/ 445285 h 6858002"/>
              <a:gd name="connsiteX1550" fmla="*/ 2855616 w 5848742"/>
              <a:gd name="connsiteY1550" fmla="*/ 440899 h 6858002"/>
              <a:gd name="connsiteX1551" fmla="*/ 2861896 w 5848742"/>
              <a:gd name="connsiteY1551" fmla="*/ 439299 h 6858002"/>
              <a:gd name="connsiteX1552" fmla="*/ 2835686 w 5848742"/>
              <a:gd name="connsiteY1552" fmla="*/ 456174 h 6858002"/>
              <a:gd name="connsiteX1553" fmla="*/ 2791551 w 5848742"/>
              <a:gd name="connsiteY1553" fmla="*/ 482387 h 6858002"/>
              <a:gd name="connsiteX1554" fmla="*/ 2703772 w 5848742"/>
              <a:gd name="connsiteY1554" fmla="*/ 552616 h 6858002"/>
              <a:gd name="connsiteX1555" fmla="*/ 2688166 w 5848742"/>
              <a:gd name="connsiteY1555" fmla="*/ 564404 h 6858002"/>
              <a:gd name="connsiteX1556" fmla="*/ 2683564 w 5848742"/>
              <a:gd name="connsiteY1556" fmla="*/ 568049 h 6858002"/>
              <a:gd name="connsiteX1557" fmla="*/ 2709389 w 5848742"/>
              <a:gd name="connsiteY1557" fmla="*/ 564515 h 6858002"/>
              <a:gd name="connsiteX1558" fmla="*/ 2731729 w 5848742"/>
              <a:gd name="connsiteY1558" fmla="*/ 561456 h 6858002"/>
              <a:gd name="connsiteX1559" fmla="*/ 2773528 w 5848742"/>
              <a:gd name="connsiteY1559" fmla="*/ 529573 h 6858002"/>
              <a:gd name="connsiteX1560" fmla="*/ 2824590 w 5848742"/>
              <a:gd name="connsiteY1560" fmla="*/ 522585 h 6858002"/>
              <a:gd name="connsiteX1561" fmla="*/ 2937260 w 5848742"/>
              <a:gd name="connsiteY1561" fmla="*/ 456213 h 6858002"/>
              <a:gd name="connsiteX1562" fmla="*/ 2888058 w 5848742"/>
              <a:gd name="connsiteY1562" fmla="*/ 505635 h 6858002"/>
              <a:gd name="connsiteX1563" fmla="*/ 2810645 w 5848742"/>
              <a:gd name="connsiteY1563" fmla="*/ 550657 h 6858002"/>
              <a:gd name="connsiteX1564" fmla="*/ 2791258 w 5848742"/>
              <a:gd name="connsiteY1564" fmla="*/ 587734 h 6858002"/>
              <a:gd name="connsiteX1565" fmla="*/ 2783436 w 5848742"/>
              <a:gd name="connsiteY1565" fmla="*/ 594516 h 6858002"/>
              <a:gd name="connsiteX1566" fmla="*/ 2790113 w 5848742"/>
              <a:gd name="connsiteY1566" fmla="*/ 594315 h 6858002"/>
              <a:gd name="connsiteX1567" fmla="*/ 2908814 w 5848742"/>
              <a:gd name="connsiteY1567" fmla="*/ 505868 h 6858002"/>
              <a:gd name="connsiteX1568" fmla="*/ 2885083 w 5848742"/>
              <a:gd name="connsiteY1568" fmla="*/ 540166 h 6858002"/>
              <a:gd name="connsiteX1569" fmla="*/ 2884918 w 5848742"/>
              <a:gd name="connsiteY1569" fmla="*/ 536471 h 6858002"/>
              <a:gd name="connsiteX1570" fmla="*/ 2889606 w 5848742"/>
              <a:gd name="connsiteY1570" fmla="*/ 531961 h 6858002"/>
              <a:gd name="connsiteX1571" fmla="*/ 2884811 w 5848742"/>
              <a:gd name="connsiteY1571" fmla="*/ 534095 h 6858002"/>
              <a:gd name="connsiteX1572" fmla="*/ 2884918 w 5848742"/>
              <a:gd name="connsiteY1572" fmla="*/ 536471 h 6858002"/>
              <a:gd name="connsiteX1573" fmla="*/ 2876298 w 5848742"/>
              <a:gd name="connsiteY1573" fmla="*/ 544764 h 6858002"/>
              <a:gd name="connsiteX1574" fmla="*/ 2869404 w 5848742"/>
              <a:gd name="connsiteY1574" fmla="*/ 548371 h 6858002"/>
              <a:gd name="connsiteX1575" fmla="*/ 2862888 w 5848742"/>
              <a:gd name="connsiteY1575" fmla="*/ 554175 h 6858002"/>
              <a:gd name="connsiteX1576" fmla="*/ 2863035 w 5848742"/>
              <a:gd name="connsiteY1576" fmla="*/ 559625 h 6858002"/>
              <a:gd name="connsiteX1577" fmla="*/ 2899205 w 5848742"/>
              <a:gd name="connsiteY1577" fmla="*/ 546796 h 6858002"/>
              <a:gd name="connsiteX1578" fmla="*/ 2947587 w 5848742"/>
              <a:gd name="connsiteY1578" fmla="*/ 531913 h 6858002"/>
              <a:gd name="connsiteX1579" fmla="*/ 3032324 w 5848742"/>
              <a:gd name="connsiteY1579" fmla="*/ 494150 h 6858002"/>
              <a:gd name="connsiteX1580" fmla="*/ 3038808 w 5848742"/>
              <a:gd name="connsiteY1580" fmla="*/ 497842 h 6858002"/>
              <a:gd name="connsiteX1581" fmla="*/ 3096425 w 5848742"/>
              <a:gd name="connsiteY1581" fmla="*/ 453275 h 6858002"/>
              <a:gd name="connsiteX1582" fmla="*/ 3111123 w 5848742"/>
              <a:gd name="connsiteY1582" fmla="*/ 450061 h 6858002"/>
              <a:gd name="connsiteX1583" fmla="*/ 3145058 w 5848742"/>
              <a:gd name="connsiteY1583" fmla="*/ 440481 h 6858002"/>
              <a:gd name="connsiteX1584" fmla="*/ 3094647 w 5848742"/>
              <a:gd name="connsiteY1584" fmla="*/ 485212 h 6858002"/>
              <a:gd name="connsiteX1585" fmla="*/ 3065388 w 5848742"/>
              <a:gd name="connsiteY1585" fmla="*/ 498734 h 6858002"/>
              <a:gd name="connsiteX1586" fmla="*/ 3055210 w 5848742"/>
              <a:gd name="connsiteY1586" fmla="*/ 513145 h 6858002"/>
              <a:gd name="connsiteX1587" fmla="*/ 3057396 w 5848742"/>
              <a:gd name="connsiteY1587" fmla="*/ 515851 h 6858002"/>
              <a:gd name="connsiteX1588" fmla="*/ 3075940 w 5848742"/>
              <a:gd name="connsiteY1588" fmla="*/ 506934 h 6858002"/>
              <a:gd name="connsiteX1589" fmla="*/ 3094647 w 5848742"/>
              <a:gd name="connsiteY1589" fmla="*/ 485212 h 6858002"/>
              <a:gd name="connsiteX1590" fmla="*/ 3149178 w 5848742"/>
              <a:gd name="connsiteY1590" fmla="*/ 449688 h 6858002"/>
              <a:gd name="connsiteX1591" fmla="*/ 3154938 w 5848742"/>
              <a:gd name="connsiteY1591" fmla="*/ 464366 h 6858002"/>
              <a:gd name="connsiteX1592" fmla="*/ 3144351 w 5848742"/>
              <a:gd name="connsiteY1592" fmla="*/ 463751 h 6858002"/>
              <a:gd name="connsiteX1593" fmla="*/ 3154938 w 5848742"/>
              <a:gd name="connsiteY1593" fmla="*/ 464366 h 6858002"/>
              <a:gd name="connsiteX1594" fmla="*/ 3176157 w 5848742"/>
              <a:gd name="connsiteY1594" fmla="*/ 456624 h 6858002"/>
              <a:gd name="connsiteX1595" fmla="*/ 3130839 w 5848742"/>
              <a:gd name="connsiteY1595" fmla="*/ 494564 h 6858002"/>
              <a:gd name="connsiteX1596" fmla="*/ 3155740 w 5848742"/>
              <a:gd name="connsiteY1596" fmla="*/ 479842 h 6858002"/>
              <a:gd name="connsiteX1597" fmla="*/ 3246317 w 5848742"/>
              <a:gd name="connsiteY1597" fmla="*/ 422176 h 6858002"/>
              <a:gd name="connsiteX1598" fmla="*/ 3314327 w 5848742"/>
              <a:gd name="connsiteY1598" fmla="*/ 383378 h 6858002"/>
              <a:gd name="connsiteX1599" fmla="*/ 3323733 w 5848742"/>
              <a:gd name="connsiteY1599" fmla="*/ 383744 h 6858002"/>
              <a:gd name="connsiteX1600" fmla="*/ 3350789 w 5848742"/>
              <a:gd name="connsiteY1600" fmla="*/ 382335 h 6858002"/>
              <a:gd name="connsiteX1601" fmla="*/ 3329352 w 5848742"/>
              <a:gd name="connsiteY1601" fmla="*/ 395491 h 6858002"/>
              <a:gd name="connsiteX1602" fmla="*/ 3007456 w 5848742"/>
              <a:gd name="connsiteY1602" fmla="*/ 592569 h 6858002"/>
              <a:gd name="connsiteX1603" fmla="*/ 3003619 w 5848742"/>
              <a:gd name="connsiteY1603" fmla="*/ 594799 h 6858002"/>
              <a:gd name="connsiteX1604" fmla="*/ 3015221 w 5848742"/>
              <a:gd name="connsiteY1604" fmla="*/ 590605 h 6858002"/>
              <a:gd name="connsiteX1605" fmla="*/ 3016523 w 5848742"/>
              <a:gd name="connsiteY1605" fmla="*/ 590271 h 6858002"/>
              <a:gd name="connsiteX1606" fmla="*/ 2998812 w 5848742"/>
              <a:gd name="connsiteY1606" fmla="*/ 605100 h 6858002"/>
              <a:gd name="connsiteX1607" fmla="*/ 2757876 w 5848742"/>
              <a:gd name="connsiteY1607" fmla="*/ 782117 h 6858002"/>
              <a:gd name="connsiteX1608" fmla="*/ 2715023 w 5848742"/>
              <a:gd name="connsiteY1608" fmla="*/ 819007 h 6858002"/>
              <a:gd name="connsiteX1609" fmla="*/ 2741336 w 5848742"/>
              <a:gd name="connsiteY1609" fmla="*/ 814304 h 6858002"/>
              <a:gd name="connsiteX1610" fmla="*/ 2746197 w 5848742"/>
              <a:gd name="connsiteY1610" fmla="*/ 811684 h 6858002"/>
              <a:gd name="connsiteX1611" fmla="*/ 2919420 w 5848742"/>
              <a:gd name="connsiteY1611" fmla="*/ 714780 h 6858002"/>
              <a:gd name="connsiteX1612" fmla="*/ 3068426 w 5848742"/>
              <a:gd name="connsiteY1612" fmla="*/ 651697 h 6858002"/>
              <a:gd name="connsiteX1613" fmla="*/ 3104761 w 5848742"/>
              <a:gd name="connsiteY1613" fmla="*/ 654984 h 6858002"/>
              <a:gd name="connsiteX1614" fmla="*/ 3259648 w 5848742"/>
              <a:gd name="connsiteY1614" fmla="*/ 566313 h 6858002"/>
              <a:gd name="connsiteX1615" fmla="*/ 3226275 w 5848742"/>
              <a:gd name="connsiteY1615" fmla="*/ 603929 h 6858002"/>
              <a:gd name="connsiteX1616" fmla="*/ 3226612 w 5848742"/>
              <a:gd name="connsiteY1616" fmla="*/ 599482 h 6858002"/>
              <a:gd name="connsiteX1617" fmla="*/ 3232877 w 5848742"/>
              <a:gd name="connsiteY1617" fmla="*/ 594764 h 6858002"/>
              <a:gd name="connsiteX1618" fmla="*/ 3226830 w 5848742"/>
              <a:gd name="connsiteY1618" fmla="*/ 596623 h 6858002"/>
              <a:gd name="connsiteX1619" fmla="*/ 3226612 w 5848742"/>
              <a:gd name="connsiteY1619" fmla="*/ 599482 h 6858002"/>
              <a:gd name="connsiteX1620" fmla="*/ 3215096 w 5848742"/>
              <a:gd name="connsiteY1620" fmla="*/ 608160 h 6858002"/>
              <a:gd name="connsiteX1621" fmla="*/ 3206321 w 5848742"/>
              <a:gd name="connsiteY1621" fmla="*/ 611479 h 6858002"/>
              <a:gd name="connsiteX1622" fmla="*/ 3197682 w 5848742"/>
              <a:gd name="connsiteY1622" fmla="*/ 617482 h 6858002"/>
              <a:gd name="connsiteX1623" fmla="*/ 3184097 w 5848742"/>
              <a:gd name="connsiteY1623" fmla="*/ 653766 h 6858002"/>
              <a:gd name="connsiteX1624" fmla="*/ 3036174 w 5848742"/>
              <a:gd name="connsiteY1624" fmla="*/ 741485 h 6858002"/>
              <a:gd name="connsiteX1625" fmla="*/ 3023390 w 5848742"/>
              <a:gd name="connsiteY1625" fmla="*/ 769399 h 6858002"/>
              <a:gd name="connsiteX1626" fmla="*/ 3016286 w 5848742"/>
              <a:gd name="connsiteY1626" fmla="*/ 774862 h 6858002"/>
              <a:gd name="connsiteX1627" fmla="*/ 3046917 w 5848742"/>
              <a:gd name="connsiteY1627" fmla="*/ 771271 h 6858002"/>
              <a:gd name="connsiteX1628" fmla="*/ 3036559 w 5848742"/>
              <a:gd name="connsiteY1628" fmla="*/ 774631 h 6858002"/>
              <a:gd name="connsiteX1629" fmla="*/ 3007739 w 5848742"/>
              <a:gd name="connsiteY1629" fmla="*/ 781435 h 6858002"/>
              <a:gd name="connsiteX1630" fmla="*/ 2988096 w 5848742"/>
              <a:gd name="connsiteY1630" fmla="*/ 796541 h 6858002"/>
              <a:gd name="connsiteX1631" fmla="*/ 2846872 w 5848742"/>
              <a:gd name="connsiteY1631" fmla="*/ 870670 h 6858002"/>
              <a:gd name="connsiteX1632" fmla="*/ 2839933 w 5848742"/>
              <a:gd name="connsiteY1632" fmla="*/ 873830 h 6858002"/>
              <a:gd name="connsiteX1633" fmla="*/ 2888124 w 5848742"/>
              <a:gd name="connsiteY1633" fmla="*/ 867000 h 6858002"/>
              <a:gd name="connsiteX1634" fmla="*/ 3051105 w 5848742"/>
              <a:gd name="connsiteY1634" fmla="*/ 784947 h 6858002"/>
              <a:gd name="connsiteX1635" fmla="*/ 3270870 w 5848742"/>
              <a:gd name="connsiteY1635" fmla="*/ 662372 h 6858002"/>
              <a:gd name="connsiteX1636" fmla="*/ 3491822 w 5848742"/>
              <a:gd name="connsiteY1636" fmla="*/ 530540 h 6858002"/>
              <a:gd name="connsiteX1637" fmla="*/ 3509881 w 5848742"/>
              <a:gd name="connsiteY1637" fmla="*/ 528820 h 6858002"/>
              <a:gd name="connsiteX1638" fmla="*/ 3551888 w 5848742"/>
              <a:gd name="connsiteY1638" fmla="*/ 522269 h 6858002"/>
              <a:gd name="connsiteX1639" fmla="*/ 3485070 w 5848742"/>
              <a:gd name="connsiteY1639" fmla="*/ 568507 h 6858002"/>
              <a:gd name="connsiteX1640" fmla="*/ 3428187 w 5848742"/>
              <a:gd name="connsiteY1640" fmla="*/ 602457 h 6858002"/>
              <a:gd name="connsiteX1641" fmla="*/ 3485070 w 5848742"/>
              <a:gd name="connsiteY1641" fmla="*/ 568507 h 6858002"/>
              <a:gd name="connsiteX1642" fmla="*/ 3555485 w 5848742"/>
              <a:gd name="connsiteY1642" fmla="*/ 533885 h 6858002"/>
              <a:gd name="connsiteX1643" fmla="*/ 3560252 w 5848742"/>
              <a:gd name="connsiteY1643" fmla="*/ 552287 h 6858002"/>
              <a:gd name="connsiteX1644" fmla="*/ 3547671 w 5848742"/>
              <a:gd name="connsiteY1644" fmla="*/ 550019 h 6858002"/>
              <a:gd name="connsiteX1645" fmla="*/ 3560252 w 5848742"/>
              <a:gd name="connsiteY1645" fmla="*/ 552287 h 6858002"/>
              <a:gd name="connsiteX1646" fmla="*/ 3586771 w 5848742"/>
              <a:gd name="connsiteY1646" fmla="*/ 546097 h 6858002"/>
              <a:gd name="connsiteX1647" fmla="*/ 3522761 w 5848742"/>
              <a:gd name="connsiteY1647" fmla="*/ 587722 h 6858002"/>
              <a:gd name="connsiteX1648" fmla="*/ 3501044 w 5848742"/>
              <a:gd name="connsiteY1648" fmla="*/ 597440 h 6858002"/>
              <a:gd name="connsiteX1649" fmla="*/ 3489762 w 5848742"/>
              <a:gd name="connsiteY1649" fmla="*/ 599547 h 6858002"/>
              <a:gd name="connsiteX1650" fmla="*/ 3495180 w 5848742"/>
              <a:gd name="connsiteY1650" fmla="*/ 605660 h 6858002"/>
              <a:gd name="connsiteX1651" fmla="*/ 3409536 w 5848742"/>
              <a:gd name="connsiteY1651" fmla="*/ 661353 h 6858002"/>
              <a:gd name="connsiteX1652" fmla="*/ 3380142 w 5848742"/>
              <a:gd name="connsiteY1652" fmla="*/ 669792 h 6858002"/>
              <a:gd name="connsiteX1653" fmla="*/ 3312198 w 5848742"/>
              <a:gd name="connsiteY1653" fmla="*/ 686273 h 6858002"/>
              <a:gd name="connsiteX1654" fmla="*/ 3232809 w 5848742"/>
              <a:gd name="connsiteY1654" fmla="*/ 716339 h 6858002"/>
              <a:gd name="connsiteX1655" fmla="*/ 3374736 w 5848742"/>
              <a:gd name="connsiteY1655" fmla="*/ 683153 h 6858002"/>
              <a:gd name="connsiteX1656" fmla="*/ 3376345 w 5848742"/>
              <a:gd name="connsiteY1656" fmla="*/ 682939 h 6858002"/>
              <a:gd name="connsiteX1657" fmla="*/ 3352996 w 5848742"/>
              <a:gd name="connsiteY1657" fmla="*/ 698122 h 6858002"/>
              <a:gd name="connsiteX1658" fmla="*/ 3250295 w 5848742"/>
              <a:gd name="connsiteY1658" fmla="*/ 762181 h 6858002"/>
              <a:gd name="connsiteX1659" fmla="*/ 3247322 w 5848742"/>
              <a:gd name="connsiteY1659" fmla="*/ 763747 h 6858002"/>
              <a:gd name="connsiteX1660" fmla="*/ 3278092 w 5848742"/>
              <a:gd name="connsiteY1660" fmla="*/ 761013 h 6858002"/>
              <a:gd name="connsiteX1661" fmla="*/ 3624809 w 5848742"/>
              <a:gd name="connsiteY1661" fmla="*/ 722358 h 6858002"/>
              <a:gd name="connsiteX1662" fmla="*/ 3809637 w 5848742"/>
              <a:gd name="connsiteY1662" fmla="*/ 709148 h 6858002"/>
              <a:gd name="connsiteX1663" fmla="*/ 3981149 w 5848742"/>
              <a:gd name="connsiteY1663" fmla="*/ 700587 h 6858002"/>
              <a:gd name="connsiteX1664" fmla="*/ 3780782 w 5848742"/>
              <a:gd name="connsiteY1664" fmla="*/ 719216 h 6858002"/>
              <a:gd name="connsiteX1665" fmla="*/ 3713747 w 5848742"/>
              <a:gd name="connsiteY1665" fmla="*/ 727760 h 6858002"/>
              <a:gd name="connsiteX1666" fmla="*/ 3774599 w 5848742"/>
              <a:gd name="connsiteY1666" fmla="*/ 736757 h 6858002"/>
              <a:gd name="connsiteX1667" fmla="*/ 4224107 w 5848742"/>
              <a:gd name="connsiteY1667" fmla="*/ 708391 h 6858002"/>
              <a:gd name="connsiteX1668" fmla="*/ 3808458 w 5848742"/>
              <a:gd name="connsiteY1668" fmla="*/ 748693 h 6858002"/>
              <a:gd name="connsiteX1669" fmla="*/ 3778418 w 5848742"/>
              <a:gd name="connsiteY1669" fmla="*/ 757825 h 6858002"/>
              <a:gd name="connsiteX1670" fmla="*/ 3806506 w 5848742"/>
              <a:gd name="connsiteY1670" fmla="*/ 754232 h 6858002"/>
              <a:gd name="connsiteX1671" fmla="*/ 4037421 w 5848742"/>
              <a:gd name="connsiteY1671" fmla="*/ 740664 h 6858002"/>
              <a:gd name="connsiteX1672" fmla="*/ 4185666 w 5848742"/>
              <a:gd name="connsiteY1672" fmla="*/ 735350 h 6858002"/>
              <a:gd name="connsiteX1673" fmla="*/ 4165525 w 5848742"/>
              <a:gd name="connsiteY1673" fmla="*/ 742195 h 6858002"/>
              <a:gd name="connsiteX1674" fmla="*/ 4164675 w 5848742"/>
              <a:gd name="connsiteY1674" fmla="*/ 742586 h 6858002"/>
              <a:gd name="connsiteX1675" fmla="*/ 4158167 w 5848742"/>
              <a:gd name="connsiteY1675" fmla="*/ 743270 h 6858002"/>
              <a:gd name="connsiteX1676" fmla="*/ 4054139 w 5848742"/>
              <a:gd name="connsiteY1676" fmla="*/ 751228 h 6858002"/>
              <a:gd name="connsiteX1677" fmla="*/ 4126175 w 5848742"/>
              <a:gd name="connsiteY1677" fmla="*/ 757942 h 6858002"/>
              <a:gd name="connsiteX1678" fmla="*/ 4133603 w 5848742"/>
              <a:gd name="connsiteY1678" fmla="*/ 757220 h 6858002"/>
              <a:gd name="connsiteX1679" fmla="*/ 4128972 w 5848742"/>
              <a:gd name="connsiteY1679" fmla="*/ 767205 h 6858002"/>
              <a:gd name="connsiteX1680" fmla="*/ 4153612 w 5848742"/>
              <a:gd name="connsiteY1680" fmla="*/ 762665 h 6858002"/>
              <a:gd name="connsiteX1681" fmla="*/ 4182353 w 5848742"/>
              <a:gd name="connsiteY1681" fmla="*/ 753526 h 6858002"/>
              <a:gd name="connsiteX1682" fmla="*/ 4203215 w 5848742"/>
              <a:gd name="connsiteY1682" fmla="*/ 752922 h 6858002"/>
              <a:gd name="connsiteX1683" fmla="*/ 4138076 w 5848742"/>
              <a:gd name="connsiteY1683" fmla="*/ 768365 h 6858002"/>
              <a:gd name="connsiteX1684" fmla="*/ 3743233 w 5848742"/>
              <a:gd name="connsiteY1684" fmla="*/ 796281 h 6858002"/>
              <a:gd name="connsiteX1685" fmla="*/ 3590311 w 5848742"/>
              <a:gd name="connsiteY1685" fmla="*/ 820219 h 6858002"/>
              <a:gd name="connsiteX1686" fmla="*/ 3611827 w 5848742"/>
              <a:gd name="connsiteY1686" fmla="*/ 820538 h 6858002"/>
              <a:gd name="connsiteX1687" fmla="*/ 3935017 w 5848742"/>
              <a:gd name="connsiteY1687" fmla="*/ 799536 h 6858002"/>
              <a:gd name="connsiteX1688" fmla="*/ 4056717 w 5848742"/>
              <a:gd name="connsiteY1688" fmla="*/ 790542 h 6858002"/>
              <a:gd name="connsiteX1689" fmla="*/ 3986633 w 5848742"/>
              <a:gd name="connsiteY1689" fmla="*/ 805278 h 6858002"/>
              <a:gd name="connsiteX1690" fmla="*/ 3626066 w 5848742"/>
              <a:gd name="connsiteY1690" fmla="*/ 839050 h 6858002"/>
              <a:gd name="connsiteX1691" fmla="*/ 3484656 w 5848742"/>
              <a:gd name="connsiteY1691" fmla="*/ 859779 h 6858002"/>
              <a:gd name="connsiteX1692" fmla="*/ 3585163 w 5848742"/>
              <a:gd name="connsiteY1692" fmla="*/ 849543 h 6858002"/>
              <a:gd name="connsiteX1693" fmla="*/ 3688012 w 5848742"/>
              <a:gd name="connsiteY1693" fmla="*/ 847395 h 6858002"/>
              <a:gd name="connsiteX1694" fmla="*/ 3508513 w 5848742"/>
              <a:gd name="connsiteY1694" fmla="*/ 868190 h 6858002"/>
              <a:gd name="connsiteX1695" fmla="*/ 3453375 w 5848742"/>
              <a:gd name="connsiteY1695" fmla="*/ 887158 h 6858002"/>
              <a:gd name="connsiteX1696" fmla="*/ 3249549 w 5848742"/>
              <a:gd name="connsiteY1696" fmla="*/ 918061 h 6858002"/>
              <a:gd name="connsiteX1697" fmla="*/ 3219509 w 5848742"/>
              <a:gd name="connsiteY1697" fmla="*/ 927190 h 6858002"/>
              <a:gd name="connsiteX1698" fmla="*/ 3224672 w 5848742"/>
              <a:gd name="connsiteY1698" fmla="*/ 934250 h 6858002"/>
              <a:gd name="connsiteX1699" fmla="*/ 3241376 w 5848742"/>
              <a:gd name="connsiteY1699" fmla="*/ 932883 h 6858002"/>
              <a:gd name="connsiteX1700" fmla="*/ 3251329 w 5848742"/>
              <a:gd name="connsiteY1700" fmla="*/ 925609 h 6858002"/>
              <a:gd name="connsiteX1701" fmla="*/ 3264990 w 5848742"/>
              <a:gd name="connsiteY1701" fmla="*/ 920812 h 6858002"/>
              <a:gd name="connsiteX1702" fmla="*/ 3281533 w 5848742"/>
              <a:gd name="connsiteY1702" fmla="*/ 916294 h 6858002"/>
              <a:gd name="connsiteX1703" fmla="*/ 3268281 w 5848742"/>
              <a:gd name="connsiteY1703" fmla="*/ 927334 h 6858002"/>
              <a:gd name="connsiteX1704" fmla="*/ 3273405 w 5848742"/>
              <a:gd name="connsiteY1704" fmla="*/ 926471 h 6858002"/>
              <a:gd name="connsiteX1705" fmla="*/ 3711012 w 5848742"/>
              <a:gd name="connsiteY1705" fmla="*/ 887680 h 6858002"/>
              <a:gd name="connsiteX1706" fmla="*/ 3346213 w 5848742"/>
              <a:gd name="connsiteY1706" fmla="*/ 933453 h 6858002"/>
              <a:gd name="connsiteX1707" fmla="*/ 3305698 w 5848742"/>
              <a:gd name="connsiteY1707" fmla="*/ 957575 h 6858002"/>
              <a:gd name="connsiteX1708" fmla="*/ 3737917 w 5848742"/>
              <a:gd name="connsiteY1708" fmla="*/ 916887 h 6858002"/>
              <a:gd name="connsiteX1709" fmla="*/ 3776395 w 5848742"/>
              <a:gd name="connsiteY1709" fmla="*/ 930450 h 6858002"/>
              <a:gd name="connsiteX1710" fmla="*/ 3488962 w 5848742"/>
              <a:gd name="connsiteY1710" fmla="*/ 970284 h 6858002"/>
              <a:gd name="connsiteX1711" fmla="*/ 3440393 w 5848742"/>
              <a:gd name="connsiteY1711" fmla="*/ 985340 h 6858002"/>
              <a:gd name="connsiteX1712" fmla="*/ 3682701 w 5848742"/>
              <a:gd name="connsiteY1712" fmla="*/ 962163 h 6858002"/>
              <a:gd name="connsiteX1713" fmla="*/ 3780261 w 5848742"/>
              <a:gd name="connsiteY1713" fmla="*/ 951701 h 6858002"/>
              <a:gd name="connsiteX1714" fmla="*/ 3740387 w 5848742"/>
              <a:gd name="connsiteY1714" fmla="*/ 972227 h 6858002"/>
              <a:gd name="connsiteX1715" fmla="*/ 3807356 w 5848742"/>
              <a:gd name="connsiteY1715" fmla="*/ 965951 h 6858002"/>
              <a:gd name="connsiteX1716" fmla="*/ 3867906 w 5848742"/>
              <a:gd name="connsiteY1716" fmla="*/ 943752 h 6858002"/>
              <a:gd name="connsiteX1717" fmla="*/ 3912333 w 5848742"/>
              <a:gd name="connsiteY1717" fmla="*/ 939968 h 6858002"/>
              <a:gd name="connsiteX1718" fmla="*/ 3917688 w 5848742"/>
              <a:gd name="connsiteY1718" fmla="*/ 939491 h 6858002"/>
              <a:gd name="connsiteX1719" fmla="*/ 3893990 w 5848742"/>
              <a:gd name="connsiteY1719" fmla="*/ 949832 h 6858002"/>
              <a:gd name="connsiteX1720" fmla="*/ 3799014 w 5848742"/>
              <a:gd name="connsiteY1720" fmla="*/ 987251 h 6858002"/>
              <a:gd name="connsiteX1721" fmla="*/ 3572630 w 5848742"/>
              <a:gd name="connsiteY1721" fmla="*/ 1065439 h 6858002"/>
              <a:gd name="connsiteX1722" fmla="*/ 3646090 w 5848742"/>
              <a:gd name="connsiteY1722" fmla="*/ 1053667 h 6858002"/>
              <a:gd name="connsiteX1723" fmla="*/ 3753146 w 5848742"/>
              <a:gd name="connsiteY1723" fmla="*/ 1021212 h 6858002"/>
              <a:gd name="connsiteX1724" fmla="*/ 3794909 w 5848742"/>
              <a:gd name="connsiteY1724" fmla="*/ 1022239 h 6858002"/>
              <a:gd name="connsiteX1725" fmla="*/ 3833360 w 5848742"/>
              <a:gd name="connsiteY1725" fmla="*/ 1001679 h 6858002"/>
              <a:gd name="connsiteX1726" fmla="*/ 3876096 w 5848742"/>
              <a:gd name="connsiteY1726" fmla="*/ 1002733 h 6858002"/>
              <a:gd name="connsiteX1727" fmla="*/ 3977147 w 5848742"/>
              <a:gd name="connsiteY1727" fmla="*/ 963339 h 6858002"/>
              <a:gd name="connsiteX1728" fmla="*/ 3930309 w 5848742"/>
              <a:gd name="connsiteY1728" fmla="*/ 997276 h 6858002"/>
              <a:gd name="connsiteX1729" fmla="*/ 3860954 w 5848742"/>
              <a:gd name="connsiteY1729" fmla="*/ 1023867 h 6858002"/>
              <a:gd name="connsiteX1730" fmla="*/ 3840162 w 5848742"/>
              <a:gd name="connsiteY1730" fmla="*/ 1051650 h 6858002"/>
              <a:gd name="connsiteX1731" fmla="*/ 3750046 w 5848742"/>
              <a:gd name="connsiteY1731" fmla="*/ 1087069 h 6858002"/>
              <a:gd name="connsiteX1732" fmla="*/ 3639065 w 5848742"/>
              <a:gd name="connsiteY1732" fmla="*/ 1116766 h 6858002"/>
              <a:gd name="connsiteX1733" fmla="*/ 3641405 w 5848742"/>
              <a:gd name="connsiteY1733" fmla="*/ 1115853 h 6858002"/>
              <a:gd name="connsiteX1734" fmla="*/ 3647059 w 5848742"/>
              <a:gd name="connsiteY1734" fmla="*/ 1113743 h 6858002"/>
              <a:gd name="connsiteX1735" fmla="*/ 3645783 w 5848742"/>
              <a:gd name="connsiteY1735" fmla="*/ 1114145 h 6858002"/>
              <a:gd name="connsiteX1736" fmla="*/ 3641405 w 5848742"/>
              <a:gd name="connsiteY1736" fmla="*/ 1115853 h 6858002"/>
              <a:gd name="connsiteX1737" fmla="*/ 3638675 w 5848742"/>
              <a:gd name="connsiteY1737" fmla="*/ 1116871 h 6858002"/>
              <a:gd name="connsiteX1738" fmla="*/ 3639065 w 5848742"/>
              <a:gd name="connsiteY1738" fmla="*/ 1116766 h 6858002"/>
              <a:gd name="connsiteX1739" fmla="*/ 3637031 w 5848742"/>
              <a:gd name="connsiteY1739" fmla="*/ 1117559 h 6858002"/>
              <a:gd name="connsiteX1740" fmla="*/ 3594948 w 5848742"/>
              <a:gd name="connsiteY1740" fmla="*/ 1144784 h 6858002"/>
              <a:gd name="connsiteX1741" fmla="*/ 3601310 w 5848742"/>
              <a:gd name="connsiteY1741" fmla="*/ 1145557 h 6858002"/>
              <a:gd name="connsiteX1742" fmla="*/ 3662956 w 5848742"/>
              <a:gd name="connsiteY1742" fmla="*/ 1117469 h 6858002"/>
              <a:gd name="connsiteX1743" fmla="*/ 3901127 w 5848742"/>
              <a:gd name="connsiteY1743" fmla="*/ 1038438 h 6858002"/>
              <a:gd name="connsiteX1744" fmla="*/ 3975559 w 5848742"/>
              <a:gd name="connsiteY1744" fmla="*/ 1026687 h 6858002"/>
              <a:gd name="connsiteX1745" fmla="*/ 4049948 w 5848742"/>
              <a:gd name="connsiteY1745" fmla="*/ 1007011 h 6858002"/>
              <a:gd name="connsiteX1746" fmla="*/ 4065548 w 5848742"/>
              <a:gd name="connsiteY1746" fmla="*/ 1024516 h 6858002"/>
              <a:gd name="connsiteX1747" fmla="*/ 4069474 w 5848742"/>
              <a:gd name="connsiteY1747" fmla="*/ 1028532 h 6858002"/>
              <a:gd name="connsiteX1748" fmla="*/ 4082629 w 5848742"/>
              <a:gd name="connsiteY1748" fmla="*/ 1024757 h 6858002"/>
              <a:gd name="connsiteX1749" fmla="*/ 4170173 w 5848742"/>
              <a:gd name="connsiteY1749" fmla="*/ 1004076 h 6858002"/>
              <a:gd name="connsiteX1750" fmla="*/ 4198369 w 5848742"/>
              <a:gd name="connsiteY1750" fmla="*/ 991689 h 6858002"/>
              <a:gd name="connsiteX1751" fmla="*/ 4234702 w 5848742"/>
              <a:gd name="connsiteY1751" fmla="*/ 976471 h 6858002"/>
              <a:gd name="connsiteX1752" fmla="*/ 4295531 w 5848742"/>
              <a:gd name="connsiteY1752" fmla="*/ 953727 h 6858002"/>
              <a:gd name="connsiteX1753" fmla="*/ 4303183 w 5848742"/>
              <a:gd name="connsiteY1753" fmla="*/ 955275 h 6858002"/>
              <a:gd name="connsiteX1754" fmla="*/ 4325521 w 5848742"/>
              <a:gd name="connsiteY1754" fmla="*/ 957710 h 6858002"/>
              <a:gd name="connsiteX1755" fmla="*/ 4306225 w 5848742"/>
              <a:gd name="connsiteY1755" fmla="*/ 965638 h 6858002"/>
              <a:gd name="connsiteX1756" fmla="*/ 4268571 w 5848742"/>
              <a:gd name="connsiteY1756" fmla="*/ 980832 h 6858002"/>
              <a:gd name="connsiteX1757" fmla="*/ 4300053 w 5848742"/>
              <a:gd name="connsiteY1757" fmla="*/ 973395 h 6858002"/>
              <a:gd name="connsiteX1758" fmla="*/ 4502524 w 5848742"/>
              <a:gd name="connsiteY1758" fmla="*/ 930131 h 6858002"/>
              <a:gd name="connsiteX1759" fmla="*/ 4267652 w 5848742"/>
              <a:gd name="connsiteY1759" fmla="*/ 990942 h 6858002"/>
              <a:gd name="connsiteX1760" fmla="*/ 4189520 w 5848742"/>
              <a:gd name="connsiteY1760" fmla="*/ 1014038 h 6858002"/>
              <a:gd name="connsiteX1761" fmla="*/ 4263676 w 5848742"/>
              <a:gd name="connsiteY1761" fmla="*/ 1013009 h 6858002"/>
              <a:gd name="connsiteX1762" fmla="*/ 4793181 w 5848742"/>
              <a:gd name="connsiteY1762" fmla="*/ 892566 h 6858002"/>
              <a:gd name="connsiteX1763" fmla="*/ 4306275 w 5848742"/>
              <a:gd name="connsiteY1763" fmla="*/ 1020686 h 6858002"/>
              <a:gd name="connsiteX1764" fmla="*/ 4272284 w 5848742"/>
              <a:gd name="connsiteY1764" fmla="*/ 1037347 h 6858002"/>
              <a:gd name="connsiteX1765" fmla="*/ 4305019 w 5848742"/>
              <a:gd name="connsiteY1765" fmla="*/ 1027654 h 6858002"/>
              <a:gd name="connsiteX1766" fmla="*/ 4577223 w 5848742"/>
              <a:gd name="connsiteY1766" fmla="*/ 966978 h 6858002"/>
              <a:gd name="connsiteX1767" fmla="*/ 4752632 w 5848742"/>
              <a:gd name="connsiteY1767" fmla="*/ 932065 h 6858002"/>
              <a:gd name="connsiteX1768" fmla="*/ 4729981 w 5848742"/>
              <a:gd name="connsiteY1768" fmla="*/ 944095 h 6858002"/>
              <a:gd name="connsiteX1769" fmla="*/ 4729044 w 5848742"/>
              <a:gd name="connsiteY1769" fmla="*/ 944725 h 6858002"/>
              <a:gd name="connsiteX1770" fmla="*/ 4721431 w 5848742"/>
              <a:gd name="connsiteY1770" fmla="*/ 946793 h 6858002"/>
              <a:gd name="connsiteX1771" fmla="*/ 4599158 w 5848742"/>
              <a:gd name="connsiteY1771" fmla="*/ 976326 h 6858002"/>
              <a:gd name="connsiteX1772" fmla="*/ 4686186 w 5848742"/>
              <a:gd name="connsiteY1772" fmla="*/ 970424 h 6858002"/>
              <a:gd name="connsiteX1773" fmla="*/ 4694886 w 5848742"/>
              <a:gd name="connsiteY1773" fmla="*/ 968134 h 6858002"/>
              <a:gd name="connsiteX1774" fmla="*/ 4691300 w 5848742"/>
              <a:gd name="connsiteY1774" fmla="*/ 980911 h 6858002"/>
              <a:gd name="connsiteX1775" fmla="*/ 4719752 w 5848742"/>
              <a:gd name="connsiteY1775" fmla="*/ 970755 h 6858002"/>
              <a:gd name="connsiteX1776" fmla="*/ 4752194 w 5848742"/>
              <a:gd name="connsiteY1776" fmla="*/ 954335 h 6858002"/>
              <a:gd name="connsiteX1777" fmla="*/ 4776905 w 5848742"/>
              <a:gd name="connsiteY1777" fmla="*/ 949594 h 6858002"/>
              <a:gd name="connsiteX1778" fmla="*/ 4702358 w 5848742"/>
              <a:gd name="connsiteY1778" fmla="*/ 980534 h 6858002"/>
              <a:gd name="connsiteX1779" fmla="*/ 4237824 w 5848742"/>
              <a:gd name="connsiteY1779" fmla="*/ 1089900 h 6858002"/>
              <a:gd name="connsiteX1780" fmla="*/ 4226432 w 5848742"/>
              <a:gd name="connsiteY1780" fmla="*/ 1092843 h 6858002"/>
              <a:gd name="connsiteX1781" fmla="*/ 4223454 w 5848742"/>
              <a:gd name="connsiteY1781" fmla="*/ 1093509 h 6858002"/>
              <a:gd name="connsiteX1782" fmla="*/ 4226494 w 5848742"/>
              <a:gd name="connsiteY1782" fmla="*/ 1096249 h 6858002"/>
              <a:gd name="connsiteX1783" fmla="*/ 4215303 w 5848742"/>
              <a:gd name="connsiteY1783" fmla="*/ 1104463 h 6858002"/>
              <a:gd name="connsiteX1784" fmla="*/ 4198215 w 5848742"/>
              <a:gd name="connsiteY1784" fmla="*/ 1119153 h 6858002"/>
              <a:gd name="connsiteX1785" fmla="*/ 4278507 w 5848742"/>
              <a:gd name="connsiteY1785" fmla="*/ 1101278 h 6858002"/>
              <a:gd name="connsiteX1786" fmla="*/ 4466701 w 5848742"/>
              <a:gd name="connsiteY1786" fmla="*/ 1056791 h 6858002"/>
              <a:gd name="connsiteX1787" fmla="*/ 4609807 w 5848742"/>
              <a:gd name="connsiteY1787" fmla="*/ 1022617 h 6858002"/>
              <a:gd name="connsiteX1788" fmla="*/ 4529239 w 5848742"/>
              <a:gd name="connsiteY1788" fmla="*/ 1053670 h 6858002"/>
              <a:gd name="connsiteX1789" fmla="*/ 4217169 w 5848742"/>
              <a:gd name="connsiteY1789" fmla="*/ 1136396 h 6858002"/>
              <a:gd name="connsiteX1790" fmla="*/ 4158568 w 5848742"/>
              <a:gd name="connsiteY1790" fmla="*/ 1150710 h 6858002"/>
              <a:gd name="connsiteX1791" fmla="*/ 4153035 w 5848742"/>
              <a:gd name="connsiteY1791" fmla="*/ 1157830 h 6858002"/>
              <a:gd name="connsiteX1792" fmla="*/ 4128515 w 5848742"/>
              <a:gd name="connsiteY1792" fmla="*/ 1170502 h 6858002"/>
              <a:gd name="connsiteX1793" fmla="*/ 4147537 w 5848742"/>
              <a:gd name="connsiteY1793" fmla="*/ 1166664 h 6858002"/>
              <a:gd name="connsiteX1794" fmla="*/ 4181961 w 5848742"/>
              <a:gd name="connsiteY1794" fmla="*/ 1161383 h 6858002"/>
              <a:gd name="connsiteX1795" fmla="*/ 4076680 w 5848742"/>
              <a:gd name="connsiteY1795" fmla="*/ 1193678 h 6858002"/>
              <a:gd name="connsiteX1796" fmla="*/ 4043606 w 5848742"/>
              <a:gd name="connsiteY1796" fmla="*/ 1200964 h 6858002"/>
              <a:gd name="connsiteX1797" fmla="*/ 4020288 w 5848742"/>
              <a:gd name="connsiteY1797" fmla="*/ 1210026 h 6858002"/>
              <a:gd name="connsiteX1798" fmla="*/ 4006118 w 5848742"/>
              <a:gd name="connsiteY1798" fmla="*/ 1231183 h 6858002"/>
              <a:gd name="connsiteX1799" fmla="*/ 3848159 w 5848742"/>
              <a:gd name="connsiteY1799" fmla="*/ 1290681 h 6858002"/>
              <a:gd name="connsiteX1800" fmla="*/ 3773569 w 5848742"/>
              <a:gd name="connsiteY1800" fmla="*/ 1311059 h 6858002"/>
              <a:gd name="connsiteX1801" fmla="*/ 3706340 w 5848742"/>
              <a:gd name="connsiteY1801" fmla="*/ 1334730 h 6858002"/>
              <a:gd name="connsiteX1802" fmla="*/ 3964391 w 5848742"/>
              <a:gd name="connsiteY1802" fmla="*/ 1262785 h 6858002"/>
              <a:gd name="connsiteX1803" fmla="*/ 4016242 w 5848742"/>
              <a:gd name="connsiteY1803" fmla="*/ 1250907 h 6858002"/>
              <a:gd name="connsiteX1804" fmla="*/ 4026747 w 5848742"/>
              <a:gd name="connsiteY1804" fmla="*/ 1247590 h 6858002"/>
              <a:gd name="connsiteX1805" fmla="*/ 4222938 w 5848742"/>
              <a:gd name="connsiteY1805" fmla="*/ 1176388 h 6858002"/>
              <a:gd name="connsiteX1806" fmla="*/ 4421331 w 5848742"/>
              <a:gd name="connsiteY1806" fmla="*/ 1097763 h 6858002"/>
              <a:gd name="connsiteX1807" fmla="*/ 4436345 w 5848742"/>
              <a:gd name="connsiteY1807" fmla="*/ 1098750 h 6858002"/>
              <a:gd name="connsiteX1808" fmla="*/ 4471607 w 5848742"/>
              <a:gd name="connsiteY1808" fmla="*/ 1098960 h 6858002"/>
              <a:gd name="connsiteX1809" fmla="*/ 4410767 w 5848742"/>
              <a:gd name="connsiteY1809" fmla="*/ 1127952 h 6858002"/>
              <a:gd name="connsiteX1810" fmla="*/ 4359688 w 5848742"/>
              <a:gd name="connsiteY1810" fmla="*/ 1148202 h 6858002"/>
              <a:gd name="connsiteX1811" fmla="*/ 4410767 w 5848742"/>
              <a:gd name="connsiteY1811" fmla="*/ 1127952 h 6858002"/>
              <a:gd name="connsiteX1812" fmla="*/ 4473010 w 5848742"/>
              <a:gd name="connsiteY1812" fmla="*/ 1108946 h 6858002"/>
              <a:gd name="connsiteX1813" fmla="*/ 4474473 w 5848742"/>
              <a:gd name="connsiteY1813" fmla="*/ 1124646 h 6858002"/>
              <a:gd name="connsiteX1814" fmla="*/ 4464475 w 5848742"/>
              <a:gd name="connsiteY1814" fmla="*/ 1121122 h 6858002"/>
              <a:gd name="connsiteX1815" fmla="*/ 4474473 w 5848742"/>
              <a:gd name="connsiteY1815" fmla="*/ 1124646 h 6858002"/>
              <a:gd name="connsiteX1816" fmla="*/ 4497006 w 5848742"/>
              <a:gd name="connsiteY1816" fmla="*/ 1123095 h 6858002"/>
              <a:gd name="connsiteX1817" fmla="*/ 4439077 w 5848742"/>
              <a:gd name="connsiteY1817" fmla="*/ 1148685 h 6858002"/>
              <a:gd name="connsiteX1818" fmla="*/ 4420006 w 5848742"/>
              <a:gd name="connsiteY1818" fmla="*/ 1153758 h 6858002"/>
              <a:gd name="connsiteX1819" fmla="*/ 4410491 w 5848742"/>
              <a:gd name="connsiteY1819" fmla="*/ 1153989 h 6858002"/>
              <a:gd name="connsiteX1820" fmla="*/ 4414114 w 5848742"/>
              <a:gd name="connsiteY1820" fmla="*/ 1159711 h 6858002"/>
              <a:gd name="connsiteX1821" fmla="*/ 4363175 w 5848742"/>
              <a:gd name="connsiteY1821" fmla="*/ 1182213 h 6858002"/>
              <a:gd name="connsiteX1822" fmla="*/ 4353000 w 5848742"/>
              <a:gd name="connsiteY1822" fmla="*/ 1182259 h 6858002"/>
              <a:gd name="connsiteX1823" fmla="*/ 4336379 w 5848742"/>
              <a:gd name="connsiteY1823" fmla="*/ 1185471 h 6858002"/>
              <a:gd name="connsiteX1824" fmla="*/ 4343674 w 5848742"/>
              <a:gd name="connsiteY1824" fmla="*/ 1184572 h 6858002"/>
              <a:gd name="connsiteX1825" fmla="*/ 4351484 w 5848742"/>
              <a:gd name="connsiteY1825" fmla="*/ 1187377 h 6858002"/>
              <a:gd name="connsiteX1826" fmla="*/ 4336606 w 5848742"/>
              <a:gd name="connsiteY1826" fmla="*/ 1193949 h 6858002"/>
              <a:gd name="connsiteX1827" fmla="*/ 4311421 w 5848742"/>
              <a:gd name="connsiteY1827" fmla="*/ 1196959 h 6858002"/>
              <a:gd name="connsiteX1828" fmla="*/ 4285274 w 5848742"/>
              <a:gd name="connsiteY1828" fmla="*/ 1199303 h 6858002"/>
              <a:gd name="connsiteX1829" fmla="*/ 4261456 w 5848742"/>
              <a:gd name="connsiteY1829" fmla="*/ 1200909 h 6858002"/>
              <a:gd name="connsiteX1830" fmla="*/ 4253604 w 5848742"/>
              <a:gd name="connsiteY1830" fmla="*/ 1201439 h 6858002"/>
              <a:gd name="connsiteX1831" fmla="*/ 4175515 w 5848742"/>
              <a:gd name="connsiteY1831" fmla="*/ 1212708 h 6858002"/>
              <a:gd name="connsiteX1832" fmla="*/ 4178692 w 5848742"/>
              <a:gd name="connsiteY1832" fmla="*/ 1213691 h 6858002"/>
              <a:gd name="connsiteX1833" fmla="*/ 4217103 w 5848742"/>
              <a:gd name="connsiteY1833" fmla="*/ 1204890 h 6858002"/>
              <a:gd name="connsiteX1834" fmla="*/ 4185319 w 5848742"/>
              <a:gd name="connsiteY1834" fmla="*/ 1215534 h 6858002"/>
              <a:gd name="connsiteX1835" fmla="*/ 4213426 w 5848742"/>
              <a:gd name="connsiteY1835" fmla="*/ 1215981 h 6858002"/>
              <a:gd name="connsiteX1836" fmla="*/ 4305222 w 5848742"/>
              <a:gd name="connsiteY1836" fmla="*/ 1207181 h 6858002"/>
              <a:gd name="connsiteX1837" fmla="*/ 4306566 w 5848742"/>
              <a:gd name="connsiteY1837" fmla="*/ 1207218 h 6858002"/>
              <a:gd name="connsiteX1838" fmla="*/ 4285437 w 5848742"/>
              <a:gd name="connsiteY1838" fmla="*/ 1216552 h 6858002"/>
              <a:gd name="connsiteX1839" fmla="*/ 4233351 w 5848742"/>
              <a:gd name="connsiteY1839" fmla="*/ 1238393 h 6858002"/>
              <a:gd name="connsiteX1840" fmla="*/ 4202608 w 5848742"/>
              <a:gd name="connsiteY1840" fmla="*/ 1236001 h 6858002"/>
              <a:gd name="connsiteX1841" fmla="*/ 4174963 w 5848742"/>
              <a:gd name="connsiteY1841" fmla="*/ 1239315 h 6858002"/>
              <a:gd name="connsiteX1842" fmla="*/ 4242854 w 5848742"/>
              <a:gd name="connsiteY1842" fmla="*/ 1258865 h 6858002"/>
              <a:gd name="connsiteX1843" fmla="*/ 4252309 w 5848742"/>
              <a:gd name="connsiteY1843" fmla="*/ 1259489 h 6858002"/>
              <a:gd name="connsiteX1844" fmla="*/ 4140319 w 5848742"/>
              <a:gd name="connsiteY1844" fmla="*/ 1295389 h 6858002"/>
              <a:gd name="connsiteX1845" fmla="*/ 3968760 w 5848742"/>
              <a:gd name="connsiteY1845" fmla="*/ 1346020 h 6858002"/>
              <a:gd name="connsiteX1846" fmla="*/ 3953043 w 5848742"/>
              <a:gd name="connsiteY1846" fmla="*/ 1350787 h 6858002"/>
              <a:gd name="connsiteX1847" fmla="*/ 3947152 w 5848742"/>
              <a:gd name="connsiteY1847" fmla="*/ 1352640 h 6858002"/>
              <a:gd name="connsiteX1848" fmla="*/ 3958286 w 5848742"/>
              <a:gd name="connsiteY1848" fmla="*/ 1350468 h 6858002"/>
              <a:gd name="connsiteX1849" fmla="*/ 3960271 w 5848742"/>
              <a:gd name="connsiteY1849" fmla="*/ 1353432 h 6858002"/>
              <a:gd name="connsiteX1850" fmla="*/ 3946772 w 5848742"/>
              <a:gd name="connsiteY1850" fmla="*/ 1365078 h 6858002"/>
              <a:gd name="connsiteX1851" fmla="*/ 4054079 w 5848742"/>
              <a:gd name="connsiteY1851" fmla="*/ 1338255 h 6858002"/>
              <a:gd name="connsiteX1852" fmla="*/ 4197771 w 5848742"/>
              <a:gd name="connsiteY1852" fmla="*/ 1298995 h 6858002"/>
              <a:gd name="connsiteX1853" fmla="*/ 4306700 w 5848742"/>
              <a:gd name="connsiteY1853" fmla="*/ 1269145 h 6858002"/>
              <a:gd name="connsiteX1854" fmla="*/ 4308995 w 5848742"/>
              <a:gd name="connsiteY1854" fmla="*/ 1269848 h 6858002"/>
              <a:gd name="connsiteX1855" fmla="*/ 4268366 w 5848742"/>
              <a:gd name="connsiteY1855" fmla="*/ 1299849 h 6858002"/>
              <a:gd name="connsiteX1856" fmla="*/ 4307157 w 5848742"/>
              <a:gd name="connsiteY1856" fmla="*/ 1304608 h 6858002"/>
              <a:gd name="connsiteX1857" fmla="*/ 4339509 w 5848742"/>
              <a:gd name="connsiteY1857" fmla="*/ 1284120 h 6858002"/>
              <a:gd name="connsiteX1858" fmla="*/ 4360885 w 5848742"/>
              <a:gd name="connsiteY1858" fmla="*/ 1294636 h 6858002"/>
              <a:gd name="connsiteX1859" fmla="*/ 4341038 w 5848742"/>
              <a:gd name="connsiteY1859" fmla="*/ 1306424 h 6858002"/>
              <a:gd name="connsiteX1860" fmla="*/ 4086690 w 5848742"/>
              <a:gd name="connsiteY1860" fmla="*/ 1443135 h 6858002"/>
              <a:gd name="connsiteX1861" fmla="*/ 4171845 w 5848742"/>
              <a:gd name="connsiteY1861" fmla="*/ 1414958 h 6858002"/>
              <a:gd name="connsiteX1862" fmla="*/ 4292997 w 5848742"/>
              <a:gd name="connsiteY1862" fmla="*/ 1355688 h 6858002"/>
              <a:gd name="connsiteX1863" fmla="*/ 4342899 w 5848742"/>
              <a:gd name="connsiteY1863" fmla="*/ 1348856 h 6858002"/>
              <a:gd name="connsiteX1864" fmla="*/ 4384697 w 5848742"/>
              <a:gd name="connsiteY1864" fmla="*/ 1316972 h 6858002"/>
              <a:gd name="connsiteX1865" fmla="*/ 4404728 w 5848742"/>
              <a:gd name="connsiteY1865" fmla="*/ 1317846 h 6858002"/>
              <a:gd name="connsiteX1866" fmla="*/ 4424991 w 5848742"/>
              <a:gd name="connsiteY1866" fmla="*/ 1312714 h 6858002"/>
              <a:gd name="connsiteX1867" fmla="*/ 4431089 w 5848742"/>
              <a:gd name="connsiteY1867" fmla="*/ 1314355 h 6858002"/>
              <a:gd name="connsiteX1868" fmla="*/ 4456927 w 5848742"/>
              <a:gd name="connsiteY1868" fmla="*/ 1318955 h 6858002"/>
              <a:gd name="connsiteX1869" fmla="*/ 4455458 w 5848742"/>
              <a:gd name="connsiteY1869" fmla="*/ 1319855 h 6858002"/>
              <a:gd name="connsiteX1870" fmla="*/ 4421815 w 5848742"/>
              <a:gd name="connsiteY1870" fmla="*/ 1338057 h 6858002"/>
              <a:gd name="connsiteX1871" fmla="*/ 4402428 w 5848742"/>
              <a:gd name="connsiteY1871" fmla="*/ 1375134 h 6858002"/>
              <a:gd name="connsiteX1872" fmla="*/ 4302010 w 5848742"/>
              <a:gd name="connsiteY1872" fmla="*/ 1434665 h 6858002"/>
              <a:gd name="connsiteX1873" fmla="*/ 4175652 w 5848742"/>
              <a:gd name="connsiteY1873" fmla="*/ 1491411 h 6858002"/>
              <a:gd name="connsiteX1874" fmla="*/ 4178264 w 5848742"/>
              <a:gd name="connsiteY1874" fmla="*/ 1489871 h 6858002"/>
              <a:gd name="connsiteX1875" fmla="*/ 4184585 w 5848742"/>
              <a:gd name="connsiteY1875" fmla="*/ 1486270 h 6858002"/>
              <a:gd name="connsiteX1876" fmla="*/ 4183143 w 5848742"/>
              <a:gd name="connsiteY1876" fmla="*/ 1486994 h 6858002"/>
              <a:gd name="connsiteX1877" fmla="*/ 4178264 w 5848742"/>
              <a:gd name="connsiteY1877" fmla="*/ 1489871 h 6858002"/>
              <a:gd name="connsiteX1878" fmla="*/ 4175211 w 5848742"/>
              <a:gd name="connsiteY1878" fmla="*/ 1491610 h 6858002"/>
              <a:gd name="connsiteX1879" fmla="*/ 4175652 w 5848742"/>
              <a:gd name="connsiteY1879" fmla="*/ 1491411 h 6858002"/>
              <a:gd name="connsiteX1880" fmla="*/ 4160132 w 5848742"/>
              <a:gd name="connsiteY1880" fmla="*/ 1500556 h 6858002"/>
              <a:gd name="connsiteX1881" fmla="*/ 4119848 w 5848742"/>
              <a:gd name="connsiteY1881" fmla="*/ 1533612 h 6858002"/>
              <a:gd name="connsiteX1882" fmla="*/ 4204221 w 5848742"/>
              <a:gd name="connsiteY1882" fmla="*/ 1487639 h 6858002"/>
              <a:gd name="connsiteX1883" fmla="*/ 4472438 w 5848742"/>
              <a:gd name="connsiteY1883" fmla="*/ 1347651 h 6858002"/>
              <a:gd name="connsiteX1884" fmla="*/ 4510376 w 5848742"/>
              <a:gd name="connsiteY1884" fmla="*/ 1334197 h 6858002"/>
              <a:gd name="connsiteX1885" fmla="*/ 4522170 w 5848742"/>
              <a:gd name="connsiteY1885" fmla="*/ 1330569 h 6858002"/>
              <a:gd name="connsiteX1886" fmla="*/ 4578824 w 5848742"/>
              <a:gd name="connsiteY1886" fmla="*/ 1340654 h 6858002"/>
              <a:gd name="connsiteX1887" fmla="*/ 4662767 w 5848742"/>
              <a:gd name="connsiteY1887" fmla="*/ 1352641 h 6858002"/>
              <a:gd name="connsiteX1888" fmla="*/ 4622486 w 5848742"/>
              <a:gd name="connsiteY1888" fmla="*/ 1377580 h 6858002"/>
              <a:gd name="connsiteX1889" fmla="*/ 4511098 w 5848742"/>
              <a:gd name="connsiteY1889" fmla="*/ 1366168 h 6858002"/>
              <a:gd name="connsiteX1890" fmla="*/ 4498390 w 5848742"/>
              <a:gd name="connsiteY1890" fmla="*/ 1358949 h 6858002"/>
              <a:gd name="connsiteX1891" fmla="*/ 4482698 w 5848742"/>
              <a:gd name="connsiteY1891" fmla="*/ 1351125 h 6858002"/>
              <a:gd name="connsiteX1892" fmla="*/ 4474519 w 5848742"/>
              <a:gd name="connsiteY1892" fmla="*/ 1354114 h 6858002"/>
              <a:gd name="connsiteX1893" fmla="*/ 4482958 w 5848742"/>
              <a:gd name="connsiteY1893" fmla="*/ 1363465 h 6858002"/>
              <a:gd name="connsiteX1894" fmla="*/ 4486371 w 5848742"/>
              <a:gd name="connsiteY1894" fmla="*/ 1363622 h 6858002"/>
              <a:gd name="connsiteX1895" fmla="*/ 4485563 w 5848742"/>
              <a:gd name="connsiteY1895" fmla="*/ 1364873 h 6858002"/>
              <a:gd name="connsiteX1896" fmla="*/ 4498390 w 5848742"/>
              <a:gd name="connsiteY1896" fmla="*/ 1358949 h 6858002"/>
              <a:gd name="connsiteX1897" fmla="*/ 4505722 w 5848742"/>
              <a:gd name="connsiteY1897" fmla="*/ 1366386 h 6858002"/>
              <a:gd name="connsiteX1898" fmla="*/ 4511098 w 5848742"/>
              <a:gd name="connsiteY1898" fmla="*/ 1366168 h 6858002"/>
              <a:gd name="connsiteX1899" fmla="*/ 4606004 w 5848742"/>
              <a:gd name="connsiteY1899" fmla="*/ 1387305 h 6858002"/>
              <a:gd name="connsiteX1900" fmla="*/ 4598241 w 5848742"/>
              <a:gd name="connsiteY1900" fmla="*/ 1391817 h 6858002"/>
              <a:gd name="connsiteX1901" fmla="*/ 4569142 w 5848742"/>
              <a:gd name="connsiteY1901" fmla="*/ 1409635 h 6858002"/>
              <a:gd name="connsiteX1902" fmla="*/ 4565073 w 5848742"/>
              <a:gd name="connsiteY1902" fmla="*/ 1412117 h 6858002"/>
              <a:gd name="connsiteX1903" fmla="*/ 4498090 w 5848742"/>
              <a:gd name="connsiteY1903" fmla="*/ 1403862 h 6858002"/>
              <a:gd name="connsiteX1904" fmla="*/ 4558220 w 5848742"/>
              <a:gd name="connsiteY1904" fmla="*/ 1416298 h 6858002"/>
              <a:gd name="connsiteX1905" fmla="*/ 4492391 w 5848742"/>
              <a:gd name="connsiteY1905" fmla="*/ 1456457 h 6858002"/>
              <a:gd name="connsiteX1906" fmla="*/ 4456006 w 5848742"/>
              <a:gd name="connsiteY1906" fmla="*/ 1476563 h 6858002"/>
              <a:gd name="connsiteX1907" fmla="*/ 4413873 w 5848742"/>
              <a:gd name="connsiteY1907" fmla="*/ 1501165 h 6858002"/>
              <a:gd name="connsiteX1908" fmla="*/ 4338388 w 5848742"/>
              <a:gd name="connsiteY1908" fmla="*/ 1490552 h 6858002"/>
              <a:gd name="connsiteX1909" fmla="*/ 4310015 w 5848742"/>
              <a:gd name="connsiteY1909" fmla="*/ 1497455 h 6858002"/>
              <a:gd name="connsiteX1910" fmla="*/ 4298097 w 5848742"/>
              <a:gd name="connsiteY1910" fmla="*/ 1505890 h 6858002"/>
              <a:gd name="connsiteX1911" fmla="*/ 4306035 w 5848742"/>
              <a:gd name="connsiteY1911" fmla="*/ 1509716 h 6858002"/>
              <a:gd name="connsiteX1912" fmla="*/ 4322817 w 5848742"/>
              <a:gd name="connsiteY1912" fmla="*/ 1512053 h 6858002"/>
              <a:gd name="connsiteX1913" fmla="*/ 4358878 w 5848742"/>
              <a:gd name="connsiteY1913" fmla="*/ 1513300 h 6858002"/>
              <a:gd name="connsiteX1914" fmla="*/ 4394935 w 5848742"/>
              <a:gd name="connsiteY1914" fmla="*/ 1512680 h 6858002"/>
              <a:gd name="connsiteX1915" fmla="*/ 4383636 w 5848742"/>
              <a:gd name="connsiteY1915" fmla="*/ 1519848 h 6858002"/>
              <a:gd name="connsiteX1916" fmla="*/ 4400614 w 5848742"/>
              <a:gd name="connsiteY1916" fmla="*/ 1519968 h 6858002"/>
              <a:gd name="connsiteX1917" fmla="*/ 4421750 w 5848742"/>
              <a:gd name="connsiteY1917" fmla="*/ 1511551 h 6858002"/>
              <a:gd name="connsiteX1918" fmla="*/ 4428321 w 5848742"/>
              <a:gd name="connsiteY1918" fmla="*/ 1511233 h 6858002"/>
              <a:gd name="connsiteX1919" fmla="*/ 4424447 w 5848742"/>
              <a:gd name="connsiteY1919" fmla="*/ 1514529 h 6858002"/>
              <a:gd name="connsiteX1920" fmla="*/ 4345248 w 5848742"/>
              <a:gd name="connsiteY1920" fmla="*/ 1561971 h 6858002"/>
              <a:gd name="connsiteX1921" fmla="*/ 4325421 w 5848742"/>
              <a:gd name="connsiteY1921" fmla="*/ 1615634 h 6858002"/>
              <a:gd name="connsiteX1922" fmla="*/ 4357368 w 5848742"/>
              <a:gd name="connsiteY1922" fmla="*/ 1599084 h 6858002"/>
              <a:gd name="connsiteX1923" fmla="*/ 4397788 w 5848742"/>
              <a:gd name="connsiteY1923" fmla="*/ 1576537 h 6858002"/>
              <a:gd name="connsiteX1924" fmla="*/ 4400385 w 5848742"/>
              <a:gd name="connsiteY1924" fmla="*/ 1578001 h 6858002"/>
              <a:gd name="connsiteX1925" fmla="*/ 4407254 w 5848742"/>
              <a:gd name="connsiteY1925" fmla="*/ 1580129 h 6858002"/>
              <a:gd name="connsiteX1926" fmla="*/ 4545781 w 5848742"/>
              <a:gd name="connsiteY1926" fmla="*/ 1577802 h 6858002"/>
              <a:gd name="connsiteX1927" fmla="*/ 4548303 w 5848742"/>
              <a:gd name="connsiteY1927" fmla="*/ 1589857 h 6858002"/>
              <a:gd name="connsiteX1928" fmla="*/ 4552797 w 5848742"/>
              <a:gd name="connsiteY1928" fmla="*/ 1608669 h 6858002"/>
              <a:gd name="connsiteX1929" fmla="*/ 4551637 w 5848742"/>
              <a:gd name="connsiteY1929" fmla="*/ 1609287 h 6858002"/>
              <a:gd name="connsiteX1930" fmla="*/ 4542708 w 5848742"/>
              <a:gd name="connsiteY1930" fmla="*/ 1613622 h 6858002"/>
              <a:gd name="connsiteX1931" fmla="*/ 4541996 w 5848742"/>
              <a:gd name="connsiteY1931" fmla="*/ 1613445 h 6858002"/>
              <a:gd name="connsiteX1932" fmla="*/ 4536608 w 5848742"/>
              <a:gd name="connsiteY1932" fmla="*/ 1612113 h 6858002"/>
              <a:gd name="connsiteX1933" fmla="*/ 4538879 w 5848742"/>
              <a:gd name="connsiteY1933" fmla="*/ 1615481 h 6858002"/>
              <a:gd name="connsiteX1934" fmla="*/ 4501339 w 5848742"/>
              <a:gd name="connsiteY1934" fmla="*/ 1633707 h 6858002"/>
              <a:gd name="connsiteX1935" fmla="*/ 4458041 w 5848742"/>
              <a:gd name="connsiteY1935" fmla="*/ 1658071 h 6858002"/>
              <a:gd name="connsiteX1936" fmla="*/ 4373198 w 5848742"/>
              <a:gd name="connsiteY1936" fmla="*/ 1696707 h 6858002"/>
              <a:gd name="connsiteX1937" fmla="*/ 4295343 w 5848742"/>
              <a:gd name="connsiteY1937" fmla="*/ 1739156 h 6858002"/>
              <a:gd name="connsiteX1938" fmla="*/ 4285735 w 5848742"/>
              <a:gd name="connsiteY1938" fmla="*/ 1740666 h 6858002"/>
              <a:gd name="connsiteX1939" fmla="*/ 4186173 w 5848742"/>
              <a:gd name="connsiteY1939" fmla="*/ 1752552 h 6858002"/>
              <a:gd name="connsiteX1940" fmla="*/ 4054420 w 5848742"/>
              <a:gd name="connsiteY1940" fmla="*/ 1772698 h 6858002"/>
              <a:gd name="connsiteX1941" fmla="*/ 4065457 w 5848742"/>
              <a:gd name="connsiteY1941" fmla="*/ 1778186 h 6858002"/>
              <a:gd name="connsiteX1942" fmla="*/ 4071208 w 5848742"/>
              <a:gd name="connsiteY1942" fmla="*/ 1779919 h 6858002"/>
              <a:gd name="connsiteX1943" fmla="*/ 4119247 w 5848742"/>
              <a:gd name="connsiteY1943" fmla="*/ 1778157 h 6858002"/>
              <a:gd name="connsiteX1944" fmla="*/ 4276994 w 5848742"/>
              <a:gd name="connsiteY1944" fmla="*/ 1756722 h 6858002"/>
              <a:gd name="connsiteX1945" fmla="*/ 4413454 w 5848742"/>
              <a:gd name="connsiteY1945" fmla="*/ 1753197 h 6858002"/>
              <a:gd name="connsiteX1946" fmla="*/ 4302651 w 5848742"/>
              <a:gd name="connsiteY1946" fmla="*/ 1738744 h 6858002"/>
              <a:gd name="connsiteX1947" fmla="*/ 4382761 w 5848742"/>
              <a:gd name="connsiteY1947" fmla="*/ 1716385 h 6858002"/>
              <a:gd name="connsiteX1948" fmla="*/ 4400494 w 5848742"/>
              <a:gd name="connsiteY1948" fmla="*/ 1706009 h 6858002"/>
              <a:gd name="connsiteX1949" fmla="*/ 4437074 w 5848742"/>
              <a:gd name="connsiteY1949" fmla="*/ 1685726 h 6858002"/>
              <a:gd name="connsiteX1950" fmla="*/ 4457206 w 5848742"/>
              <a:gd name="connsiteY1950" fmla="*/ 1675590 h 6858002"/>
              <a:gd name="connsiteX1951" fmla="*/ 4460542 w 5848742"/>
              <a:gd name="connsiteY1951" fmla="*/ 1679345 h 6858002"/>
              <a:gd name="connsiteX1952" fmla="*/ 4567872 w 5848742"/>
              <a:gd name="connsiteY1952" fmla="*/ 1667092 h 6858002"/>
              <a:gd name="connsiteX1953" fmla="*/ 4674483 w 5848742"/>
              <a:gd name="connsiteY1953" fmla="*/ 1684307 h 6858002"/>
              <a:gd name="connsiteX1954" fmla="*/ 4549973 w 5848742"/>
              <a:gd name="connsiteY1954" fmla="*/ 1700767 h 6858002"/>
              <a:gd name="connsiteX1955" fmla="*/ 4439514 w 5848742"/>
              <a:gd name="connsiteY1955" fmla="*/ 1715965 h 6858002"/>
              <a:gd name="connsiteX1956" fmla="*/ 4369835 w 5848742"/>
              <a:gd name="connsiteY1956" fmla="*/ 1727385 h 6858002"/>
              <a:gd name="connsiteX1957" fmla="*/ 4391258 w 5848742"/>
              <a:gd name="connsiteY1957" fmla="*/ 1730009 h 6858002"/>
              <a:gd name="connsiteX1958" fmla="*/ 4545829 w 5848742"/>
              <a:gd name="connsiteY1958" fmla="*/ 1754986 h 6858002"/>
              <a:gd name="connsiteX1959" fmla="*/ 4626649 w 5848742"/>
              <a:gd name="connsiteY1959" fmla="*/ 1757829 h 6858002"/>
              <a:gd name="connsiteX1960" fmla="*/ 4621587 w 5848742"/>
              <a:gd name="connsiteY1960" fmla="*/ 1767056 h 6858002"/>
              <a:gd name="connsiteX1961" fmla="*/ 4621152 w 5848742"/>
              <a:gd name="connsiteY1961" fmla="*/ 1767157 h 6858002"/>
              <a:gd name="connsiteX1962" fmla="*/ 4627824 w 5848742"/>
              <a:gd name="connsiteY1962" fmla="*/ 1768236 h 6858002"/>
              <a:gd name="connsiteX1963" fmla="*/ 4731554 w 5848742"/>
              <a:gd name="connsiteY1963" fmla="*/ 1781634 h 6858002"/>
              <a:gd name="connsiteX1964" fmla="*/ 4706960 w 5848742"/>
              <a:gd name="connsiteY1964" fmla="*/ 1791212 h 6858002"/>
              <a:gd name="connsiteX1965" fmla="*/ 4585279 w 5848742"/>
              <a:gd name="connsiteY1965" fmla="*/ 1775482 h 6858002"/>
              <a:gd name="connsiteX1966" fmla="*/ 4568774 w 5848742"/>
              <a:gd name="connsiteY1966" fmla="*/ 1779310 h 6858002"/>
              <a:gd name="connsiteX1967" fmla="*/ 4542959 w 5848742"/>
              <a:gd name="connsiteY1967" fmla="*/ 1793529 h 6858002"/>
              <a:gd name="connsiteX1968" fmla="*/ 4681771 w 5848742"/>
              <a:gd name="connsiteY1968" fmla="*/ 1799846 h 6858002"/>
              <a:gd name="connsiteX1969" fmla="*/ 4701872 w 5848742"/>
              <a:gd name="connsiteY1969" fmla="*/ 1799895 h 6858002"/>
              <a:gd name="connsiteX1970" fmla="*/ 4703773 w 5848742"/>
              <a:gd name="connsiteY1970" fmla="*/ 1802342 h 6858002"/>
              <a:gd name="connsiteX1971" fmla="*/ 4689791 w 5848742"/>
              <a:gd name="connsiteY1971" fmla="*/ 1802421 h 6858002"/>
              <a:gd name="connsiteX1972" fmla="*/ 4662225 w 5848742"/>
              <a:gd name="connsiteY1972" fmla="*/ 1808635 h 6858002"/>
              <a:gd name="connsiteX1973" fmla="*/ 4579491 w 5848742"/>
              <a:gd name="connsiteY1973" fmla="*/ 1840859 h 6858002"/>
              <a:gd name="connsiteX1974" fmla="*/ 4582958 w 5848742"/>
              <a:gd name="connsiteY1974" fmla="*/ 1840700 h 6858002"/>
              <a:gd name="connsiteX1975" fmla="*/ 4566182 w 5848742"/>
              <a:gd name="connsiteY1975" fmla="*/ 1843849 h 6858002"/>
              <a:gd name="connsiteX1976" fmla="*/ 4534869 w 5848742"/>
              <a:gd name="connsiteY1976" fmla="*/ 1857063 h 6858002"/>
              <a:gd name="connsiteX1977" fmla="*/ 4578167 w 5848742"/>
              <a:gd name="connsiteY1977" fmla="*/ 1905871 h 6858002"/>
              <a:gd name="connsiteX1978" fmla="*/ 4603202 w 5848742"/>
              <a:gd name="connsiteY1978" fmla="*/ 1912062 h 6858002"/>
              <a:gd name="connsiteX1979" fmla="*/ 4550528 w 5848742"/>
              <a:gd name="connsiteY1979" fmla="*/ 1937141 h 6858002"/>
              <a:gd name="connsiteX1980" fmla="*/ 4454737 w 5848742"/>
              <a:gd name="connsiteY1980" fmla="*/ 1951557 h 6858002"/>
              <a:gd name="connsiteX1981" fmla="*/ 4441947 w 5848742"/>
              <a:gd name="connsiteY1981" fmla="*/ 1952762 h 6858002"/>
              <a:gd name="connsiteX1982" fmla="*/ 4791289 w 5848742"/>
              <a:gd name="connsiteY1982" fmla="*/ 2002343 h 6858002"/>
              <a:gd name="connsiteX1983" fmla="*/ 4805981 w 5848742"/>
              <a:gd name="connsiteY1983" fmla="*/ 2020869 h 6858002"/>
              <a:gd name="connsiteX1984" fmla="*/ 4520815 w 5848742"/>
              <a:gd name="connsiteY1984" fmla="*/ 1992666 h 6858002"/>
              <a:gd name="connsiteX1985" fmla="*/ 4636959 w 5848742"/>
              <a:gd name="connsiteY1985" fmla="*/ 2018631 h 6858002"/>
              <a:gd name="connsiteX1986" fmla="*/ 4723289 w 5848742"/>
              <a:gd name="connsiteY1986" fmla="*/ 2030913 h 6858002"/>
              <a:gd name="connsiteX1987" fmla="*/ 4737573 w 5848742"/>
              <a:gd name="connsiteY1987" fmla="*/ 2030638 h 6858002"/>
              <a:gd name="connsiteX1988" fmla="*/ 4798524 w 5848742"/>
              <a:gd name="connsiteY1988" fmla="*/ 2034303 h 6858002"/>
              <a:gd name="connsiteX1989" fmla="*/ 4792571 w 5848742"/>
              <a:gd name="connsiteY1989" fmla="*/ 2040690 h 6858002"/>
              <a:gd name="connsiteX1990" fmla="*/ 4866648 w 5848742"/>
              <a:gd name="connsiteY1990" fmla="*/ 2051086 h 6858002"/>
              <a:gd name="connsiteX1991" fmla="*/ 4873636 w 5848742"/>
              <a:gd name="connsiteY1991" fmla="*/ 2052606 h 6858002"/>
              <a:gd name="connsiteX1992" fmla="*/ 4848179 w 5848742"/>
              <a:gd name="connsiteY1992" fmla="*/ 2061783 h 6858002"/>
              <a:gd name="connsiteX1993" fmla="*/ 4881294 w 5848742"/>
              <a:gd name="connsiteY1993" fmla="*/ 2065492 h 6858002"/>
              <a:gd name="connsiteX1994" fmla="*/ 4886264 w 5848742"/>
              <a:gd name="connsiteY1994" fmla="*/ 2066454 h 6858002"/>
              <a:gd name="connsiteX1995" fmla="*/ 4761439 w 5848742"/>
              <a:gd name="connsiteY1995" fmla="*/ 2053595 h 6858002"/>
              <a:gd name="connsiteX1996" fmla="*/ 4751186 w 5848742"/>
              <a:gd name="connsiteY1996" fmla="*/ 2056935 h 6858002"/>
              <a:gd name="connsiteX1997" fmla="*/ 4728017 w 5848742"/>
              <a:gd name="connsiteY1997" fmla="*/ 2066376 h 6858002"/>
              <a:gd name="connsiteX1998" fmla="*/ 4910042 w 5848742"/>
              <a:gd name="connsiteY1998" fmla="*/ 2073283 h 6858002"/>
              <a:gd name="connsiteX1999" fmla="*/ 4768840 w 5848742"/>
              <a:gd name="connsiteY1999" fmla="*/ 2085617 h 6858002"/>
              <a:gd name="connsiteX2000" fmla="*/ 4627638 w 5848742"/>
              <a:gd name="connsiteY2000" fmla="*/ 2097948 h 6858002"/>
              <a:gd name="connsiteX2001" fmla="*/ 4728269 w 5848742"/>
              <a:gd name="connsiteY2001" fmla="*/ 2131975 h 6858002"/>
              <a:gd name="connsiteX2002" fmla="*/ 4532100 w 5848742"/>
              <a:gd name="connsiteY2002" fmla="*/ 2177963 h 6858002"/>
              <a:gd name="connsiteX2003" fmla="*/ 4807243 w 5848742"/>
              <a:gd name="connsiteY2003" fmla="*/ 2180461 h 6858002"/>
              <a:gd name="connsiteX2004" fmla="*/ 4935896 w 5848742"/>
              <a:gd name="connsiteY2004" fmla="*/ 2171122 h 6858002"/>
              <a:gd name="connsiteX2005" fmla="*/ 4954410 w 5848742"/>
              <a:gd name="connsiteY2005" fmla="*/ 2173315 h 6858002"/>
              <a:gd name="connsiteX2006" fmla="*/ 4936740 w 5848742"/>
              <a:gd name="connsiteY2006" fmla="*/ 2179259 h 6858002"/>
              <a:gd name="connsiteX2007" fmla="*/ 4879562 w 5848742"/>
              <a:gd name="connsiteY2007" fmla="*/ 2196250 h 6858002"/>
              <a:gd name="connsiteX2008" fmla="*/ 4814750 w 5848742"/>
              <a:gd name="connsiteY2008" fmla="*/ 2193795 h 6858002"/>
              <a:gd name="connsiteX2009" fmla="*/ 4774942 w 5848742"/>
              <a:gd name="connsiteY2009" fmla="*/ 2201431 h 6858002"/>
              <a:gd name="connsiteX2010" fmla="*/ 4771438 w 5848742"/>
              <a:gd name="connsiteY2010" fmla="*/ 2247812 h 6858002"/>
              <a:gd name="connsiteX2011" fmla="*/ 4604190 w 5848742"/>
              <a:gd name="connsiteY2011" fmla="*/ 2252179 h 6858002"/>
              <a:gd name="connsiteX2012" fmla="*/ 4569599 w 5848742"/>
              <a:gd name="connsiteY2012" fmla="*/ 2281730 h 6858002"/>
              <a:gd name="connsiteX2013" fmla="*/ 4405346 w 5848742"/>
              <a:gd name="connsiteY2013" fmla="*/ 2308175 h 6858002"/>
              <a:gd name="connsiteX2014" fmla="*/ 4056252 w 5848742"/>
              <a:gd name="connsiteY2014" fmla="*/ 2343784 h 6858002"/>
              <a:gd name="connsiteX2015" fmla="*/ 4003326 w 5848742"/>
              <a:gd name="connsiteY2015" fmla="*/ 2344562 h 6858002"/>
              <a:gd name="connsiteX2016" fmla="*/ 3992744 w 5848742"/>
              <a:gd name="connsiteY2016" fmla="*/ 2355086 h 6858002"/>
              <a:gd name="connsiteX2017" fmla="*/ 4008336 w 5848742"/>
              <a:gd name="connsiteY2017" fmla="*/ 2357654 h 6858002"/>
              <a:gd name="connsiteX2018" fmla="*/ 4056252 w 5848742"/>
              <a:gd name="connsiteY2018" fmla="*/ 2343784 h 6858002"/>
              <a:gd name="connsiteX2019" fmla="*/ 4424891 w 5848742"/>
              <a:gd name="connsiteY2019" fmla="*/ 2340443 h 6858002"/>
              <a:gd name="connsiteX2020" fmla="*/ 4611506 w 5848742"/>
              <a:gd name="connsiteY2020" fmla="*/ 2330195 h 6858002"/>
              <a:gd name="connsiteX2021" fmla="*/ 4753788 w 5848742"/>
              <a:gd name="connsiteY2021" fmla="*/ 2347086 h 6858002"/>
              <a:gd name="connsiteX2022" fmla="*/ 4581573 w 5848742"/>
              <a:gd name="connsiteY2022" fmla="*/ 2370041 h 6858002"/>
              <a:gd name="connsiteX2023" fmla="*/ 4565962 w 5848742"/>
              <a:gd name="connsiteY2023" fmla="*/ 2395139 h 6858002"/>
              <a:gd name="connsiteX2024" fmla="*/ 4416416 w 5848742"/>
              <a:gd name="connsiteY2024" fmla="*/ 2405409 h 6858002"/>
              <a:gd name="connsiteX2025" fmla="*/ 4272922 w 5848742"/>
              <a:gd name="connsiteY2025" fmla="*/ 2426318 h 6858002"/>
              <a:gd name="connsiteX2026" fmla="*/ 4307694 w 5848742"/>
              <a:gd name="connsiteY2026" fmla="*/ 2434916 h 6858002"/>
              <a:gd name="connsiteX2027" fmla="*/ 4289792 w 5848742"/>
              <a:gd name="connsiteY2027" fmla="*/ 2468592 h 6858002"/>
              <a:gd name="connsiteX2028" fmla="*/ 4575954 w 5848742"/>
              <a:gd name="connsiteY2028" fmla="*/ 2463145 h 6858002"/>
              <a:gd name="connsiteX2029" fmla="*/ 4383988 w 5848742"/>
              <a:gd name="connsiteY2029" fmla="*/ 2499480 h 6858002"/>
              <a:gd name="connsiteX2030" fmla="*/ 4375686 w 5848742"/>
              <a:gd name="connsiteY2030" fmla="*/ 2500747 h 6858002"/>
              <a:gd name="connsiteX2031" fmla="*/ 4509816 w 5848742"/>
              <a:gd name="connsiteY2031" fmla="*/ 2527405 h 6858002"/>
              <a:gd name="connsiteX2032" fmla="*/ 4331329 w 5848742"/>
              <a:gd name="connsiteY2032" fmla="*/ 2508594 h 6858002"/>
              <a:gd name="connsiteX2033" fmla="*/ 4304082 w 5848742"/>
              <a:gd name="connsiteY2033" fmla="*/ 2522421 h 6858002"/>
              <a:gd name="connsiteX2034" fmla="*/ 4375196 w 5848742"/>
              <a:gd name="connsiteY2034" fmla="*/ 2526289 h 6858002"/>
              <a:gd name="connsiteX2035" fmla="*/ 3813765 w 5848742"/>
              <a:gd name="connsiteY2035" fmla="*/ 2596266 h 6858002"/>
              <a:gd name="connsiteX2036" fmla="*/ 3781827 w 5848742"/>
              <a:gd name="connsiteY2036" fmla="*/ 2601639 h 6858002"/>
              <a:gd name="connsiteX2037" fmla="*/ 3783753 w 5848742"/>
              <a:gd name="connsiteY2037" fmla="*/ 2602121 h 6858002"/>
              <a:gd name="connsiteX2038" fmla="*/ 3958393 w 5848742"/>
              <a:gd name="connsiteY2038" fmla="*/ 2630072 h 6858002"/>
              <a:gd name="connsiteX2039" fmla="*/ 3856909 w 5848742"/>
              <a:gd name="connsiteY2039" fmla="*/ 2626229 h 6858002"/>
              <a:gd name="connsiteX2040" fmla="*/ 3773108 w 5848742"/>
              <a:gd name="connsiteY2040" fmla="*/ 2613459 h 6858002"/>
              <a:gd name="connsiteX2041" fmla="*/ 3736424 w 5848742"/>
              <a:gd name="connsiteY2041" fmla="*/ 2609274 h 6858002"/>
              <a:gd name="connsiteX2042" fmla="*/ 3619274 w 5848742"/>
              <a:gd name="connsiteY2042" fmla="*/ 2628977 h 6858002"/>
              <a:gd name="connsiteX2043" fmla="*/ 3623505 w 5848742"/>
              <a:gd name="connsiteY2043" fmla="*/ 2637609 h 6858002"/>
              <a:gd name="connsiteX2044" fmla="*/ 3609800 w 5848742"/>
              <a:gd name="connsiteY2044" fmla="*/ 2634843 h 6858002"/>
              <a:gd name="connsiteX2045" fmla="*/ 3581545 w 5848742"/>
              <a:gd name="connsiteY2045" fmla="*/ 2635322 h 6858002"/>
              <a:gd name="connsiteX2046" fmla="*/ 3493988 w 5848742"/>
              <a:gd name="connsiteY2046" fmla="*/ 2650047 h 6858002"/>
              <a:gd name="connsiteX2047" fmla="*/ 3526616 w 5848742"/>
              <a:gd name="connsiteY2047" fmla="*/ 2655279 h 6858002"/>
              <a:gd name="connsiteX2048" fmla="*/ 3526044 w 5848742"/>
              <a:gd name="connsiteY2048" fmla="*/ 2676228 h 6858002"/>
              <a:gd name="connsiteX2049" fmla="*/ 3618677 w 5848742"/>
              <a:gd name="connsiteY2049" fmla="*/ 2671480 h 6858002"/>
              <a:gd name="connsiteX2050" fmla="*/ 3526359 w 5848742"/>
              <a:gd name="connsiteY2050" fmla="*/ 2689709 h 6858002"/>
              <a:gd name="connsiteX2051" fmla="*/ 3576970 w 5848742"/>
              <a:gd name="connsiteY2051" fmla="*/ 2701335 h 6858002"/>
              <a:gd name="connsiteX2052" fmla="*/ 3598365 w 5848742"/>
              <a:gd name="connsiteY2052" fmla="*/ 2707460 h 6858002"/>
              <a:gd name="connsiteX2053" fmla="*/ 3896691 w 5848742"/>
              <a:gd name="connsiteY2053" fmla="*/ 2668782 h 6858002"/>
              <a:gd name="connsiteX2054" fmla="*/ 4487729 w 5848742"/>
              <a:gd name="connsiteY2054" fmla="*/ 2621173 h 6858002"/>
              <a:gd name="connsiteX2055" fmla="*/ 4720134 w 5848742"/>
              <a:gd name="connsiteY2055" fmla="*/ 2611580 h 6858002"/>
              <a:gd name="connsiteX2056" fmla="*/ 4697083 w 5848742"/>
              <a:gd name="connsiteY2056" fmla="*/ 2625694 h 6858002"/>
              <a:gd name="connsiteX2057" fmla="*/ 4644142 w 5848742"/>
              <a:gd name="connsiteY2057" fmla="*/ 2632060 h 6858002"/>
              <a:gd name="connsiteX2058" fmla="*/ 4611522 w 5848742"/>
              <a:gd name="connsiteY2058" fmla="*/ 2627198 h 6858002"/>
              <a:gd name="connsiteX2059" fmla="*/ 4562324 w 5848742"/>
              <a:gd name="connsiteY2059" fmla="*/ 2628679 h 6858002"/>
              <a:gd name="connsiteX2060" fmla="*/ 4560979 w 5848742"/>
              <a:gd name="connsiteY2060" fmla="*/ 2626551 h 6858002"/>
              <a:gd name="connsiteX2061" fmla="*/ 4553668 w 5848742"/>
              <a:gd name="connsiteY2061" fmla="*/ 2628939 h 6858002"/>
              <a:gd name="connsiteX2062" fmla="*/ 4562324 w 5848742"/>
              <a:gd name="connsiteY2062" fmla="*/ 2628679 h 6858002"/>
              <a:gd name="connsiteX2063" fmla="*/ 4567435 w 5848742"/>
              <a:gd name="connsiteY2063" fmla="*/ 2636761 h 6858002"/>
              <a:gd name="connsiteX2064" fmla="*/ 4403739 w 5848742"/>
              <a:gd name="connsiteY2064" fmla="*/ 2633933 h 6858002"/>
              <a:gd name="connsiteX2065" fmla="*/ 4423433 w 5848742"/>
              <a:gd name="connsiteY2065" fmla="*/ 2637488 h 6858002"/>
              <a:gd name="connsiteX2066" fmla="*/ 4433805 w 5848742"/>
              <a:gd name="connsiteY2066" fmla="*/ 2642532 h 6858002"/>
              <a:gd name="connsiteX2067" fmla="*/ 4396449 w 5848742"/>
              <a:gd name="connsiteY2067" fmla="*/ 2646446 h 6858002"/>
              <a:gd name="connsiteX2068" fmla="*/ 4217428 w 5848742"/>
              <a:gd name="connsiteY2068" fmla="*/ 2667121 h 6858002"/>
              <a:gd name="connsiteX2069" fmla="*/ 4193474 w 5848742"/>
              <a:gd name="connsiteY2069" fmla="*/ 2690156 h 6858002"/>
              <a:gd name="connsiteX2070" fmla="*/ 3993929 w 5848742"/>
              <a:gd name="connsiteY2070" fmla="*/ 2715497 h 6858002"/>
              <a:gd name="connsiteX2071" fmla="*/ 3966292 w 5848742"/>
              <a:gd name="connsiteY2071" fmla="*/ 2746765 h 6858002"/>
              <a:gd name="connsiteX2072" fmla="*/ 3954347 w 5848742"/>
              <a:gd name="connsiteY2072" fmla="*/ 2749147 h 6858002"/>
              <a:gd name="connsiteX2073" fmla="*/ 3943132 w 5848742"/>
              <a:gd name="connsiteY2073" fmla="*/ 2748718 h 6858002"/>
              <a:gd name="connsiteX2074" fmla="*/ 3949322 w 5848742"/>
              <a:gd name="connsiteY2074" fmla="*/ 2747237 h 6858002"/>
              <a:gd name="connsiteX2075" fmla="*/ 3956980 w 5848742"/>
              <a:gd name="connsiteY2075" fmla="*/ 2744843 h 6858002"/>
              <a:gd name="connsiteX2076" fmla="*/ 3928844 w 5848742"/>
              <a:gd name="connsiteY2076" fmla="*/ 2748174 h 6858002"/>
              <a:gd name="connsiteX2077" fmla="*/ 3877943 w 5848742"/>
              <a:gd name="connsiteY2077" fmla="*/ 2772168 h 6858002"/>
              <a:gd name="connsiteX2078" fmla="*/ 4085835 w 5848742"/>
              <a:gd name="connsiteY2078" fmla="*/ 2748890 h 6858002"/>
              <a:gd name="connsiteX2079" fmla="*/ 4126656 w 5848742"/>
              <a:gd name="connsiteY2079" fmla="*/ 2768129 h 6858002"/>
              <a:gd name="connsiteX2080" fmla="*/ 4319321 w 5848742"/>
              <a:gd name="connsiteY2080" fmla="*/ 2768521 h 6858002"/>
              <a:gd name="connsiteX2081" fmla="*/ 4463991 w 5848742"/>
              <a:gd name="connsiteY2081" fmla="*/ 2753617 h 6858002"/>
              <a:gd name="connsiteX2082" fmla="*/ 4464194 w 5848742"/>
              <a:gd name="connsiteY2082" fmla="*/ 2753598 h 6858002"/>
              <a:gd name="connsiteX2083" fmla="*/ 4498451 w 5848742"/>
              <a:gd name="connsiteY2083" fmla="*/ 2762816 h 6858002"/>
              <a:gd name="connsiteX2084" fmla="*/ 4569880 w 5848742"/>
              <a:gd name="connsiteY2084" fmla="*/ 2775531 h 6858002"/>
              <a:gd name="connsiteX2085" fmla="*/ 4565076 w 5848742"/>
              <a:gd name="connsiteY2085" fmla="*/ 2779803 h 6858002"/>
              <a:gd name="connsiteX2086" fmla="*/ 4552811 w 5848742"/>
              <a:gd name="connsiteY2086" fmla="*/ 2788153 h 6858002"/>
              <a:gd name="connsiteX2087" fmla="*/ 4475099 w 5848742"/>
              <a:gd name="connsiteY2087" fmla="*/ 2807040 h 6858002"/>
              <a:gd name="connsiteX2088" fmla="*/ 4348295 w 5848742"/>
              <a:gd name="connsiteY2088" fmla="*/ 2832078 h 6858002"/>
              <a:gd name="connsiteX2089" fmla="*/ 4177470 w 5848742"/>
              <a:gd name="connsiteY2089" fmla="*/ 2855375 h 6858002"/>
              <a:gd name="connsiteX2090" fmla="*/ 3741197 w 5848742"/>
              <a:gd name="connsiteY2090" fmla="*/ 2916863 h 6858002"/>
              <a:gd name="connsiteX2091" fmla="*/ 3712135 w 5848742"/>
              <a:gd name="connsiteY2091" fmla="*/ 2920994 h 6858002"/>
              <a:gd name="connsiteX2092" fmla="*/ 3743804 w 5848742"/>
              <a:gd name="connsiteY2092" fmla="*/ 2931360 h 6858002"/>
              <a:gd name="connsiteX2093" fmla="*/ 3754531 w 5848742"/>
              <a:gd name="connsiteY2093" fmla="*/ 2935844 h 6858002"/>
              <a:gd name="connsiteX2094" fmla="*/ 3845768 w 5848742"/>
              <a:gd name="connsiteY2094" fmla="*/ 2925766 h 6858002"/>
              <a:gd name="connsiteX2095" fmla="*/ 4082760 w 5848742"/>
              <a:gd name="connsiteY2095" fmla="*/ 2899016 h 6858002"/>
              <a:gd name="connsiteX2096" fmla="*/ 4116322 w 5848742"/>
              <a:gd name="connsiteY2096" fmla="*/ 2945418 h 6858002"/>
              <a:gd name="connsiteX2097" fmla="*/ 4226510 w 5848742"/>
              <a:gd name="connsiteY2097" fmla="*/ 2943704 h 6858002"/>
              <a:gd name="connsiteX2098" fmla="*/ 4335413 w 5848742"/>
              <a:gd name="connsiteY2098" fmla="*/ 2952344 h 6858002"/>
              <a:gd name="connsiteX2099" fmla="*/ 4368967 w 5848742"/>
              <a:gd name="connsiteY2099" fmla="*/ 2949626 h 6858002"/>
              <a:gd name="connsiteX2100" fmla="*/ 4367633 w 5848742"/>
              <a:gd name="connsiteY2100" fmla="*/ 2950215 h 6858002"/>
              <a:gd name="connsiteX2101" fmla="*/ 4365458 w 5848742"/>
              <a:gd name="connsiteY2101" fmla="*/ 2954352 h 6858002"/>
              <a:gd name="connsiteX2102" fmla="*/ 4390177 w 5848742"/>
              <a:gd name="connsiteY2102" fmla="*/ 2960512 h 6858002"/>
              <a:gd name="connsiteX2103" fmla="*/ 4415524 w 5848742"/>
              <a:gd name="connsiteY2103" fmla="*/ 2961388 h 6858002"/>
              <a:gd name="connsiteX2104" fmla="*/ 4404799 w 5848742"/>
              <a:gd name="connsiteY2104" fmla="*/ 2968740 h 6858002"/>
              <a:gd name="connsiteX2105" fmla="*/ 4390634 w 5848742"/>
              <a:gd name="connsiteY2105" fmla="*/ 2984286 h 6858002"/>
              <a:gd name="connsiteX2106" fmla="*/ 4286497 w 5848742"/>
              <a:gd name="connsiteY2106" fmla="*/ 2996640 h 6858002"/>
              <a:gd name="connsiteX2107" fmla="*/ 4213447 w 5848742"/>
              <a:gd name="connsiteY2107" fmla="*/ 3025824 h 6858002"/>
              <a:gd name="connsiteX2108" fmla="*/ 4365287 w 5848742"/>
              <a:gd name="connsiteY2108" fmla="*/ 3006979 h 6858002"/>
              <a:gd name="connsiteX2109" fmla="*/ 4426486 w 5848742"/>
              <a:gd name="connsiteY2109" fmla="*/ 3022110 h 6858002"/>
              <a:gd name="connsiteX2110" fmla="*/ 4485213 w 5848742"/>
              <a:gd name="connsiteY2110" fmla="*/ 3007674 h 6858002"/>
              <a:gd name="connsiteX2111" fmla="*/ 4488475 w 5848742"/>
              <a:gd name="connsiteY2111" fmla="*/ 3008481 h 6858002"/>
              <a:gd name="connsiteX2112" fmla="*/ 4475630 w 5848742"/>
              <a:gd name="connsiteY2112" fmla="*/ 3010460 h 6858002"/>
              <a:gd name="connsiteX2113" fmla="*/ 4474614 w 5848742"/>
              <a:gd name="connsiteY2113" fmla="*/ 3028590 h 6858002"/>
              <a:gd name="connsiteX2114" fmla="*/ 4613140 w 5848742"/>
              <a:gd name="connsiteY2114" fmla="*/ 3026263 h 6858002"/>
              <a:gd name="connsiteX2115" fmla="*/ 4615664 w 5848742"/>
              <a:gd name="connsiteY2115" fmla="*/ 3038318 h 6858002"/>
              <a:gd name="connsiteX2116" fmla="*/ 4616537 w 5848742"/>
              <a:gd name="connsiteY2116" fmla="*/ 3041976 h 6858002"/>
              <a:gd name="connsiteX2117" fmla="*/ 4555211 w 5848742"/>
              <a:gd name="connsiteY2117" fmla="*/ 3045175 h 6858002"/>
              <a:gd name="connsiteX2118" fmla="*/ 4473363 w 5848742"/>
              <a:gd name="connsiteY2118" fmla="*/ 3051990 h 6858002"/>
              <a:gd name="connsiteX2119" fmla="*/ 4330584 w 5848742"/>
              <a:gd name="connsiteY2119" fmla="*/ 3070220 h 6858002"/>
              <a:gd name="connsiteX2120" fmla="*/ 4294788 w 5848742"/>
              <a:gd name="connsiteY2120" fmla="*/ 3076075 h 6858002"/>
              <a:gd name="connsiteX2121" fmla="*/ 4302561 w 5848742"/>
              <a:gd name="connsiteY2121" fmla="*/ 3077180 h 6858002"/>
              <a:gd name="connsiteX2122" fmla="*/ 4367011 w 5848742"/>
              <a:gd name="connsiteY2122" fmla="*/ 3086552 h 6858002"/>
              <a:gd name="connsiteX2123" fmla="*/ 4457756 w 5848742"/>
              <a:gd name="connsiteY2123" fmla="*/ 3077090 h 6858002"/>
              <a:gd name="connsiteX2124" fmla="*/ 4555010 w 5848742"/>
              <a:gd name="connsiteY2124" fmla="*/ 3090468 h 6858002"/>
              <a:gd name="connsiteX2125" fmla="*/ 4494247 w 5848742"/>
              <a:gd name="connsiteY2125" fmla="*/ 3104401 h 6858002"/>
              <a:gd name="connsiteX2126" fmla="*/ 4544546 w 5848742"/>
              <a:gd name="connsiteY2126" fmla="*/ 3110699 h 6858002"/>
              <a:gd name="connsiteX2127" fmla="*/ 4533191 w 5848742"/>
              <a:gd name="connsiteY2127" fmla="*/ 3114014 h 6858002"/>
              <a:gd name="connsiteX2128" fmla="*/ 4516702 w 5848742"/>
              <a:gd name="connsiteY2128" fmla="*/ 3115199 h 6858002"/>
              <a:gd name="connsiteX2129" fmla="*/ 4593110 w 5848742"/>
              <a:gd name="connsiteY2129" fmla="*/ 3121877 h 6858002"/>
              <a:gd name="connsiteX2130" fmla="*/ 4611619 w 5848742"/>
              <a:gd name="connsiteY2130" fmla="*/ 3119097 h 6858002"/>
              <a:gd name="connsiteX2131" fmla="*/ 4636149 w 5848742"/>
              <a:gd name="connsiteY2131" fmla="*/ 3122167 h 6858002"/>
              <a:gd name="connsiteX2132" fmla="*/ 4732107 w 5848742"/>
              <a:gd name="connsiteY2132" fmla="*/ 3134251 h 6858002"/>
              <a:gd name="connsiteX2133" fmla="*/ 4682717 w 5848742"/>
              <a:gd name="connsiteY2133" fmla="*/ 3141771 h 6858002"/>
              <a:gd name="connsiteX2134" fmla="*/ 4644704 w 5848742"/>
              <a:gd name="connsiteY2134" fmla="*/ 3146106 h 6858002"/>
              <a:gd name="connsiteX2135" fmla="*/ 4496183 w 5848742"/>
              <a:gd name="connsiteY2135" fmla="*/ 3133366 h 6858002"/>
              <a:gd name="connsiteX2136" fmla="*/ 4505144 w 5848742"/>
              <a:gd name="connsiteY2136" fmla="*/ 3153999 h 6858002"/>
              <a:gd name="connsiteX2137" fmla="*/ 4534724 w 5848742"/>
              <a:gd name="connsiteY2137" fmla="*/ 3160354 h 6858002"/>
              <a:gd name="connsiteX2138" fmla="*/ 4506874 w 5848742"/>
              <a:gd name="connsiteY2138" fmla="*/ 3164424 h 6858002"/>
              <a:gd name="connsiteX2139" fmla="*/ 4437196 w 5848742"/>
              <a:gd name="connsiteY2139" fmla="*/ 3175845 h 6858002"/>
              <a:gd name="connsiteX2140" fmla="*/ 4458619 w 5848742"/>
              <a:gd name="connsiteY2140" fmla="*/ 3178469 h 6858002"/>
              <a:gd name="connsiteX2141" fmla="*/ 4613190 w 5848742"/>
              <a:gd name="connsiteY2141" fmla="*/ 3203445 h 6858002"/>
              <a:gd name="connsiteX2142" fmla="*/ 4694009 w 5848742"/>
              <a:gd name="connsiteY2142" fmla="*/ 3206290 h 6858002"/>
              <a:gd name="connsiteX2143" fmla="*/ 4688949 w 5848742"/>
              <a:gd name="connsiteY2143" fmla="*/ 3215516 h 6858002"/>
              <a:gd name="connsiteX2144" fmla="*/ 4688511 w 5848742"/>
              <a:gd name="connsiteY2144" fmla="*/ 3215617 h 6858002"/>
              <a:gd name="connsiteX2145" fmla="*/ 4695186 w 5848742"/>
              <a:gd name="connsiteY2145" fmla="*/ 3216696 h 6858002"/>
              <a:gd name="connsiteX2146" fmla="*/ 4946581 w 5848742"/>
              <a:gd name="connsiteY2146" fmla="*/ 3249167 h 6858002"/>
              <a:gd name="connsiteX2147" fmla="*/ 4965028 w 5848742"/>
              <a:gd name="connsiteY2147" fmla="*/ 3252876 h 6858002"/>
              <a:gd name="connsiteX2148" fmla="*/ 4974900 w 5848742"/>
              <a:gd name="connsiteY2148" fmla="*/ 3254393 h 6858002"/>
              <a:gd name="connsiteX2149" fmla="*/ 4975724 w 5848742"/>
              <a:gd name="connsiteY2149" fmla="*/ 3258985 h 6858002"/>
              <a:gd name="connsiteX2150" fmla="*/ 4787119 w 5848742"/>
              <a:gd name="connsiteY2150" fmla="*/ 3229799 h 6858002"/>
              <a:gd name="connsiteX2151" fmla="*/ 4582807 w 5848742"/>
              <a:gd name="connsiteY2151" fmla="*/ 3210209 h 6858002"/>
              <a:gd name="connsiteX2152" fmla="*/ 4670181 w 5848742"/>
              <a:gd name="connsiteY2152" fmla="*/ 3226210 h 6858002"/>
              <a:gd name="connsiteX2153" fmla="*/ 4652639 w 5848742"/>
              <a:gd name="connsiteY2153" fmla="*/ 3223943 h 6858002"/>
              <a:gd name="connsiteX2154" fmla="*/ 4636135 w 5848742"/>
              <a:gd name="connsiteY2154" fmla="*/ 3227771 h 6858002"/>
              <a:gd name="connsiteX2155" fmla="*/ 4610322 w 5848742"/>
              <a:gd name="connsiteY2155" fmla="*/ 3241990 h 6858002"/>
              <a:gd name="connsiteX2156" fmla="*/ 4793958 w 5848742"/>
              <a:gd name="connsiteY2156" fmla="*/ 3248416 h 6858002"/>
              <a:gd name="connsiteX2157" fmla="*/ 4814862 w 5848742"/>
              <a:gd name="connsiteY2157" fmla="*/ 3249763 h 6858002"/>
              <a:gd name="connsiteX2158" fmla="*/ 4828164 w 5848742"/>
              <a:gd name="connsiteY2158" fmla="*/ 3251701 h 6858002"/>
              <a:gd name="connsiteX2159" fmla="*/ 4835984 w 5848742"/>
              <a:gd name="connsiteY2159" fmla="*/ 3255716 h 6858002"/>
              <a:gd name="connsiteX2160" fmla="*/ 4816100 w 5848742"/>
              <a:gd name="connsiteY2160" fmla="*/ 3265437 h 6858002"/>
              <a:gd name="connsiteX2161" fmla="*/ 4771210 w 5848742"/>
              <a:gd name="connsiteY2161" fmla="*/ 3270150 h 6858002"/>
              <a:gd name="connsiteX2162" fmla="*/ 4710503 w 5848742"/>
              <a:gd name="connsiteY2162" fmla="*/ 3278400 h 6858002"/>
              <a:gd name="connsiteX2163" fmla="*/ 4675315 w 5848742"/>
              <a:gd name="connsiteY2163" fmla="*/ 3273077 h 6858002"/>
              <a:gd name="connsiteX2164" fmla="*/ 4608986 w 5848742"/>
              <a:gd name="connsiteY2164" fmla="*/ 3270162 h 6858002"/>
              <a:gd name="connsiteX2165" fmla="*/ 4568657 w 5848742"/>
              <a:gd name="connsiteY2165" fmla="*/ 3264706 h 6858002"/>
              <a:gd name="connsiteX2166" fmla="*/ 4590198 w 5848742"/>
              <a:gd name="connsiteY2166" fmla="*/ 3271486 h 6858002"/>
              <a:gd name="connsiteX2167" fmla="*/ 4608986 w 5848742"/>
              <a:gd name="connsiteY2167" fmla="*/ 3270162 h 6858002"/>
              <a:gd name="connsiteX2168" fmla="*/ 4650431 w 5848742"/>
              <a:gd name="connsiteY2168" fmla="*/ 3279778 h 6858002"/>
              <a:gd name="connsiteX2169" fmla="*/ 4673986 w 5848742"/>
              <a:gd name="connsiteY2169" fmla="*/ 3284216 h 6858002"/>
              <a:gd name="connsiteX2170" fmla="*/ 4664342 w 5848742"/>
              <a:gd name="connsiteY2170" fmla="*/ 3285840 h 6858002"/>
              <a:gd name="connsiteX2171" fmla="*/ 4635830 w 5848742"/>
              <a:gd name="connsiteY2171" fmla="*/ 3291828 h 6858002"/>
              <a:gd name="connsiteX2172" fmla="*/ 4560136 w 5848742"/>
              <a:gd name="connsiteY2172" fmla="*/ 3280403 h 6858002"/>
              <a:gd name="connsiteX2173" fmla="*/ 4172920 w 5848742"/>
              <a:gd name="connsiteY2173" fmla="*/ 3228944 h 6858002"/>
              <a:gd name="connsiteX2174" fmla="*/ 4168453 w 5848742"/>
              <a:gd name="connsiteY2174" fmla="*/ 3227648 h 6858002"/>
              <a:gd name="connsiteX2175" fmla="*/ 4167265 w 5848742"/>
              <a:gd name="connsiteY2175" fmla="*/ 3227327 h 6858002"/>
              <a:gd name="connsiteX2176" fmla="*/ 4186609 w 5848742"/>
              <a:gd name="connsiteY2176" fmla="*/ 3226617 h 6858002"/>
              <a:gd name="connsiteX2177" fmla="*/ 4344354 w 5848742"/>
              <a:gd name="connsiteY2177" fmla="*/ 3205181 h 6858002"/>
              <a:gd name="connsiteX2178" fmla="*/ 4480813 w 5848742"/>
              <a:gd name="connsiteY2178" fmla="*/ 3201658 h 6858002"/>
              <a:gd name="connsiteX2179" fmla="*/ 4367447 w 5848742"/>
              <a:gd name="connsiteY2179" fmla="*/ 3186870 h 6858002"/>
              <a:gd name="connsiteX2180" fmla="*/ 4353098 w 5848742"/>
              <a:gd name="connsiteY2180" fmla="*/ 3189126 h 6858002"/>
              <a:gd name="connsiteX2181" fmla="*/ 4253532 w 5848742"/>
              <a:gd name="connsiteY2181" fmla="*/ 3201014 h 6858002"/>
              <a:gd name="connsiteX2182" fmla="*/ 4148115 w 5848742"/>
              <a:gd name="connsiteY2182" fmla="*/ 3215154 h 6858002"/>
              <a:gd name="connsiteX2183" fmla="*/ 4131361 w 5848742"/>
              <a:gd name="connsiteY2183" fmla="*/ 3218973 h 6858002"/>
              <a:gd name="connsiteX2184" fmla="*/ 4121020 w 5848742"/>
              <a:gd name="connsiteY2184" fmla="*/ 3216731 h 6858002"/>
              <a:gd name="connsiteX2185" fmla="*/ 4069753 w 5848742"/>
              <a:gd name="connsiteY2185" fmla="*/ 3225600 h 6858002"/>
              <a:gd name="connsiteX2186" fmla="*/ 4246076 w 5848742"/>
              <a:gd name="connsiteY2186" fmla="*/ 3253055 h 6858002"/>
              <a:gd name="connsiteX2187" fmla="*/ 4477806 w 5848742"/>
              <a:gd name="connsiteY2187" fmla="*/ 3289624 h 6858002"/>
              <a:gd name="connsiteX2188" fmla="*/ 4605479 w 5848742"/>
              <a:gd name="connsiteY2188" fmla="*/ 3311314 h 6858002"/>
              <a:gd name="connsiteX2189" fmla="*/ 4609040 w 5848742"/>
              <a:gd name="connsiteY2189" fmla="*/ 3317660 h 6858002"/>
              <a:gd name="connsiteX2190" fmla="*/ 4626003 w 5848742"/>
              <a:gd name="connsiteY2190" fmla="*/ 3334454 h 6858002"/>
              <a:gd name="connsiteX2191" fmla="*/ 4627797 w 5848742"/>
              <a:gd name="connsiteY2191" fmla="*/ 3336095 h 6858002"/>
              <a:gd name="connsiteX2192" fmla="*/ 4597535 w 5848742"/>
              <a:gd name="connsiteY2192" fmla="*/ 3331488 h 6858002"/>
              <a:gd name="connsiteX2193" fmla="*/ 4520974 w 5848742"/>
              <a:gd name="connsiteY2193" fmla="*/ 3319053 h 6858002"/>
              <a:gd name="connsiteX2194" fmla="*/ 3949127 w 5848742"/>
              <a:gd name="connsiteY2194" fmla="*/ 3228331 h 6858002"/>
              <a:gd name="connsiteX2195" fmla="*/ 3852941 w 5848742"/>
              <a:gd name="connsiteY2195" fmla="*/ 3227499 h 6858002"/>
              <a:gd name="connsiteX2196" fmla="*/ 3883006 w 5848742"/>
              <a:gd name="connsiteY2196" fmla="*/ 3233430 h 6858002"/>
              <a:gd name="connsiteX2197" fmla="*/ 3925843 w 5848742"/>
              <a:gd name="connsiteY2197" fmla="*/ 3230762 h 6858002"/>
              <a:gd name="connsiteX2198" fmla="*/ 3962004 w 5848742"/>
              <a:gd name="connsiteY2198" fmla="*/ 3232772 h 6858002"/>
              <a:gd name="connsiteX2199" fmla="*/ 3953655 w 5848742"/>
              <a:gd name="connsiteY2199" fmla="*/ 3244308 h 6858002"/>
              <a:gd name="connsiteX2200" fmla="*/ 3964444 w 5848742"/>
              <a:gd name="connsiteY2200" fmla="*/ 3245759 h 6858002"/>
              <a:gd name="connsiteX2201" fmla="*/ 4066765 w 5848742"/>
              <a:gd name="connsiteY2201" fmla="*/ 3277712 h 6858002"/>
              <a:gd name="connsiteX2202" fmla="*/ 3915997 w 5848742"/>
              <a:gd name="connsiteY2202" fmla="*/ 3254594 h 6858002"/>
              <a:gd name="connsiteX2203" fmla="*/ 3906538 w 5848742"/>
              <a:gd name="connsiteY2203" fmla="*/ 3253394 h 6858002"/>
              <a:gd name="connsiteX2204" fmla="*/ 3905248 w 5848742"/>
              <a:gd name="connsiteY2204" fmla="*/ 3253627 h 6858002"/>
              <a:gd name="connsiteX2205" fmla="*/ 3875155 w 5848742"/>
              <a:gd name="connsiteY2205" fmla="*/ 3256073 h 6858002"/>
              <a:gd name="connsiteX2206" fmla="*/ 4088977 w 5848742"/>
              <a:gd name="connsiteY2206" fmla="*/ 3296872 h 6858002"/>
              <a:gd name="connsiteX2207" fmla="*/ 4422940 w 5848742"/>
              <a:gd name="connsiteY2207" fmla="*/ 3353529 h 6858002"/>
              <a:gd name="connsiteX2208" fmla="*/ 4463892 w 5848742"/>
              <a:gd name="connsiteY2208" fmla="*/ 3357887 h 6858002"/>
              <a:gd name="connsiteX2209" fmla="*/ 4419194 w 5848742"/>
              <a:gd name="connsiteY2209" fmla="*/ 3360124 h 6858002"/>
              <a:gd name="connsiteX2210" fmla="*/ 3815356 w 5848742"/>
              <a:gd name="connsiteY2210" fmla="*/ 3278861 h 6858002"/>
              <a:gd name="connsiteX2211" fmla="*/ 3807932 w 5848742"/>
              <a:gd name="connsiteY2211" fmla="*/ 3285689 h 6858002"/>
              <a:gd name="connsiteX2212" fmla="*/ 3815356 w 5848742"/>
              <a:gd name="connsiteY2212" fmla="*/ 3278861 h 6858002"/>
              <a:gd name="connsiteX2213" fmla="*/ 4465794 w 5848742"/>
              <a:gd name="connsiteY2213" fmla="*/ 3386597 h 6858002"/>
              <a:gd name="connsiteX2214" fmla="*/ 4517942 w 5848742"/>
              <a:gd name="connsiteY2214" fmla="*/ 3397135 h 6858002"/>
              <a:gd name="connsiteX2215" fmla="*/ 4524904 w 5848742"/>
              <a:gd name="connsiteY2215" fmla="*/ 3399797 h 6858002"/>
              <a:gd name="connsiteX2216" fmla="*/ 4522098 w 5848742"/>
              <a:gd name="connsiteY2216" fmla="*/ 3400016 h 6858002"/>
              <a:gd name="connsiteX2217" fmla="*/ 4509308 w 5848742"/>
              <a:gd name="connsiteY2217" fmla="*/ 3401223 h 6858002"/>
              <a:gd name="connsiteX2218" fmla="*/ 4540050 w 5848742"/>
              <a:gd name="connsiteY2218" fmla="*/ 3405587 h 6858002"/>
              <a:gd name="connsiteX2219" fmla="*/ 4543982 w 5848742"/>
              <a:gd name="connsiteY2219" fmla="*/ 3407088 h 6858002"/>
              <a:gd name="connsiteX2220" fmla="*/ 4551660 w 5848742"/>
              <a:gd name="connsiteY2220" fmla="*/ 3417926 h 6858002"/>
              <a:gd name="connsiteX2221" fmla="*/ 4453925 w 5848742"/>
              <a:gd name="connsiteY2221" fmla="*/ 3407488 h 6858002"/>
              <a:gd name="connsiteX2222" fmla="*/ 4162978 w 5848742"/>
              <a:gd name="connsiteY2222" fmla="*/ 3367270 h 6858002"/>
              <a:gd name="connsiteX2223" fmla="*/ 4099218 w 5848742"/>
              <a:gd name="connsiteY2223" fmla="*/ 3358680 h 6858002"/>
              <a:gd name="connsiteX2224" fmla="*/ 4081346 w 5848742"/>
              <a:gd name="connsiteY2224" fmla="*/ 3348527 h 6858002"/>
              <a:gd name="connsiteX2225" fmla="*/ 4075348 w 5848742"/>
              <a:gd name="connsiteY2225" fmla="*/ 3353845 h 6858002"/>
              <a:gd name="connsiteX2226" fmla="*/ 4057477 w 5848742"/>
              <a:gd name="connsiteY2226" fmla="*/ 3343693 h 6858002"/>
              <a:gd name="connsiteX2227" fmla="*/ 4051479 w 5848742"/>
              <a:gd name="connsiteY2227" fmla="*/ 3349010 h 6858002"/>
              <a:gd name="connsiteX2228" fmla="*/ 4067172 w 5848742"/>
              <a:gd name="connsiteY2228" fmla="*/ 3356835 h 6858002"/>
              <a:gd name="connsiteX2229" fmla="*/ 4075348 w 5848742"/>
              <a:gd name="connsiteY2229" fmla="*/ 3353845 h 6858002"/>
              <a:gd name="connsiteX2230" fmla="*/ 4091041 w 5848742"/>
              <a:gd name="connsiteY2230" fmla="*/ 3361670 h 6858002"/>
              <a:gd name="connsiteX2231" fmla="*/ 4099218 w 5848742"/>
              <a:gd name="connsiteY2231" fmla="*/ 3358680 h 6858002"/>
              <a:gd name="connsiteX2232" fmla="*/ 4134622 w 5848742"/>
              <a:gd name="connsiteY2232" fmla="*/ 3368795 h 6858002"/>
              <a:gd name="connsiteX2233" fmla="*/ 4162978 w 5848742"/>
              <a:gd name="connsiteY2233" fmla="*/ 3367270 h 6858002"/>
              <a:gd name="connsiteX2234" fmla="*/ 4410769 w 5848742"/>
              <a:gd name="connsiteY2234" fmla="*/ 3411328 h 6858002"/>
              <a:gd name="connsiteX2235" fmla="*/ 4603759 w 5848742"/>
              <a:gd name="connsiteY2235" fmla="*/ 3441810 h 6858002"/>
              <a:gd name="connsiteX2236" fmla="*/ 4588175 w 5848742"/>
              <a:gd name="connsiteY2236" fmla="*/ 3441126 h 6858002"/>
              <a:gd name="connsiteX2237" fmla="*/ 4704322 w 5848742"/>
              <a:gd name="connsiteY2237" fmla="*/ 3467090 h 6858002"/>
              <a:gd name="connsiteX2238" fmla="*/ 4790649 w 5848742"/>
              <a:gd name="connsiteY2238" fmla="*/ 3479374 h 6858002"/>
              <a:gd name="connsiteX2239" fmla="*/ 4804935 w 5848742"/>
              <a:gd name="connsiteY2239" fmla="*/ 3479098 h 6858002"/>
              <a:gd name="connsiteX2240" fmla="*/ 4865884 w 5848742"/>
              <a:gd name="connsiteY2240" fmla="*/ 3482762 h 6858002"/>
              <a:gd name="connsiteX2241" fmla="*/ 4859933 w 5848742"/>
              <a:gd name="connsiteY2241" fmla="*/ 3489151 h 6858002"/>
              <a:gd name="connsiteX2242" fmla="*/ 4934008 w 5848742"/>
              <a:gd name="connsiteY2242" fmla="*/ 3499545 h 6858002"/>
              <a:gd name="connsiteX2243" fmla="*/ 5050502 w 5848742"/>
              <a:gd name="connsiteY2243" fmla="*/ 3524891 h 6858002"/>
              <a:gd name="connsiteX2244" fmla="*/ 4978545 w 5848742"/>
              <a:gd name="connsiteY2244" fmla="*/ 3517480 h 6858002"/>
              <a:gd name="connsiteX2245" fmla="*/ 4828797 w 5848742"/>
              <a:gd name="connsiteY2245" fmla="*/ 3502055 h 6858002"/>
              <a:gd name="connsiteX2246" fmla="*/ 4818546 w 5848742"/>
              <a:gd name="connsiteY2246" fmla="*/ 3505396 h 6858002"/>
              <a:gd name="connsiteX2247" fmla="*/ 4795377 w 5848742"/>
              <a:gd name="connsiteY2247" fmla="*/ 3514837 h 6858002"/>
              <a:gd name="connsiteX2248" fmla="*/ 4977403 w 5848742"/>
              <a:gd name="connsiteY2248" fmla="*/ 3521744 h 6858002"/>
              <a:gd name="connsiteX2249" fmla="*/ 4836201 w 5848742"/>
              <a:gd name="connsiteY2249" fmla="*/ 3534077 h 6858002"/>
              <a:gd name="connsiteX2250" fmla="*/ 4694999 w 5848742"/>
              <a:gd name="connsiteY2250" fmla="*/ 3546408 h 6858002"/>
              <a:gd name="connsiteX2251" fmla="*/ 4795629 w 5848742"/>
              <a:gd name="connsiteY2251" fmla="*/ 3580435 h 6858002"/>
              <a:gd name="connsiteX2252" fmla="*/ 4599460 w 5848742"/>
              <a:gd name="connsiteY2252" fmla="*/ 3626425 h 6858002"/>
              <a:gd name="connsiteX2253" fmla="*/ 4874604 w 5848742"/>
              <a:gd name="connsiteY2253" fmla="*/ 3628922 h 6858002"/>
              <a:gd name="connsiteX2254" fmla="*/ 5050576 w 5848742"/>
              <a:gd name="connsiteY2254" fmla="*/ 3625185 h 6858002"/>
              <a:gd name="connsiteX2255" fmla="*/ 4842305 w 5848742"/>
              <a:gd name="connsiteY2255" fmla="*/ 3649892 h 6858002"/>
              <a:gd name="connsiteX2256" fmla="*/ 4838799 w 5848742"/>
              <a:gd name="connsiteY2256" fmla="*/ 3696273 h 6858002"/>
              <a:gd name="connsiteX2257" fmla="*/ 4671551 w 5848742"/>
              <a:gd name="connsiteY2257" fmla="*/ 3700642 h 6858002"/>
              <a:gd name="connsiteX2258" fmla="*/ 4636959 w 5848742"/>
              <a:gd name="connsiteY2258" fmla="*/ 3730191 h 6858002"/>
              <a:gd name="connsiteX2259" fmla="*/ 4472707 w 5848742"/>
              <a:gd name="connsiteY2259" fmla="*/ 3756636 h 6858002"/>
              <a:gd name="connsiteX2260" fmla="*/ 4123613 w 5848742"/>
              <a:gd name="connsiteY2260" fmla="*/ 3792245 h 6858002"/>
              <a:gd name="connsiteX2261" fmla="*/ 4070685 w 5848742"/>
              <a:gd name="connsiteY2261" fmla="*/ 3793023 h 6858002"/>
              <a:gd name="connsiteX2262" fmla="*/ 4060105 w 5848742"/>
              <a:gd name="connsiteY2262" fmla="*/ 3803546 h 6858002"/>
              <a:gd name="connsiteX2263" fmla="*/ 4075696 w 5848742"/>
              <a:gd name="connsiteY2263" fmla="*/ 3806115 h 6858002"/>
              <a:gd name="connsiteX2264" fmla="*/ 4123613 w 5848742"/>
              <a:gd name="connsiteY2264" fmla="*/ 3792245 h 6858002"/>
              <a:gd name="connsiteX2265" fmla="*/ 4492251 w 5848742"/>
              <a:gd name="connsiteY2265" fmla="*/ 3788902 h 6858002"/>
              <a:gd name="connsiteX2266" fmla="*/ 4678866 w 5848742"/>
              <a:gd name="connsiteY2266" fmla="*/ 3778655 h 6858002"/>
              <a:gd name="connsiteX2267" fmla="*/ 4821148 w 5848742"/>
              <a:gd name="connsiteY2267" fmla="*/ 3795547 h 6858002"/>
              <a:gd name="connsiteX2268" fmla="*/ 4648934 w 5848742"/>
              <a:gd name="connsiteY2268" fmla="*/ 3818501 h 6858002"/>
              <a:gd name="connsiteX2269" fmla="*/ 4633324 w 5848742"/>
              <a:gd name="connsiteY2269" fmla="*/ 3843599 h 6858002"/>
              <a:gd name="connsiteX2270" fmla="*/ 4483776 w 5848742"/>
              <a:gd name="connsiteY2270" fmla="*/ 3853868 h 6858002"/>
              <a:gd name="connsiteX2271" fmla="*/ 4340282 w 5848742"/>
              <a:gd name="connsiteY2271" fmla="*/ 3874779 h 6858002"/>
              <a:gd name="connsiteX2272" fmla="*/ 4375054 w 5848742"/>
              <a:gd name="connsiteY2272" fmla="*/ 3883376 h 6858002"/>
              <a:gd name="connsiteX2273" fmla="*/ 4357153 w 5848742"/>
              <a:gd name="connsiteY2273" fmla="*/ 3917053 h 6858002"/>
              <a:gd name="connsiteX2274" fmla="*/ 4643314 w 5848742"/>
              <a:gd name="connsiteY2274" fmla="*/ 3911606 h 6858002"/>
              <a:gd name="connsiteX2275" fmla="*/ 4451348 w 5848742"/>
              <a:gd name="connsiteY2275" fmla="*/ 3947940 h 6858002"/>
              <a:gd name="connsiteX2276" fmla="*/ 4443046 w 5848742"/>
              <a:gd name="connsiteY2276" fmla="*/ 3949207 h 6858002"/>
              <a:gd name="connsiteX2277" fmla="*/ 4577177 w 5848742"/>
              <a:gd name="connsiteY2277" fmla="*/ 3975868 h 6858002"/>
              <a:gd name="connsiteX2278" fmla="*/ 4398688 w 5848742"/>
              <a:gd name="connsiteY2278" fmla="*/ 3957056 h 6858002"/>
              <a:gd name="connsiteX2279" fmla="*/ 4371443 w 5848742"/>
              <a:gd name="connsiteY2279" fmla="*/ 3970881 h 6858002"/>
              <a:gd name="connsiteX2280" fmla="*/ 4442556 w 5848742"/>
              <a:gd name="connsiteY2280" fmla="*/ 3974750 h 6858002"/>
              <a:gd name="connsiteX2281" fmla="*/ 3881124 w 5848742"/>
              <a:gd name="connsiteY2281" fmla="*/ 4044728 h 6858002"/>
              <a:gd name="connsiteX2282" fmla="*/ 3849187 w 5848742"/>
              <a:gd name="connsiteY2282" fmla="*/ 4050098 h 6858002"/>
              <a:gd name="connsiteX2283" fmla="*/ 3851115 w 5848742"/>
              <a:gd name="connsiteY2283" fmla="*/ 4050580 h 6858002"/>
              <a:gd name="connsiteX2284" fmla="*/ 4025753 w 5848742"/>
              <a:gd name="connsiteY2284" fmla="*/ 4078533 h 6858002"/>
              <a:gd name="connsiteX2285" fmla="*/ 3924271 w 5848742"/>
              <a:gd name="connsiteY2285" fmla="*/ 4074689 h 6858002"/>
              <a:gd name="connsiteX2286" fmla="*/ 3840469 w 5848742"/>
              <a:gd name="connsiteY2286" fmla="*/ 4061918 h 6858002"/>
              <a:gd name="connsiteX2287" fmla="*/ 3803784 w 5848742"/>
              <a:gd name="connsiteY2287" fmla="*/ 4057734 h 6858002"/>
              <a:gd name="connsiteX2288" fmla="*/ 3686634 w 5848742"/>
              <a:gd name="connsiteY2288" fmla="*/ 4077436 h 6858002"/>
              <a:gd name="connsiteX2289" fmla="*/ 3690867 w 5848742"/>
              <a:gd name="connsiteY2289" fmla="*/ 4086068 h 6858002"/>
              <a:gd name="connsiteX2290" fmla="*/ 3677160 w 5848742"/>
              <a:gd name="connsiteY2290" fmla="*/ 4083305 h 6858002"/>
              <a:gd name="connsiteX2291" fmla="*/ 3648906 w 5848742"/>
              <a:gd name="connsiteY2291" fmla="*/ 4083784 h 6858002"/>
              <a:gd name="connsiteX2292" fmla="*/ 3561349 w 5848742"/>
              <a:gd name="connsiteY2292" fmla="*/ 4098507 h 6858002"/>
              <a:gd name="connsiteX2293" fmla="*/ 3593977 w 5848742"/>
              <a:gd name="connsiteY2293" fmla="*/ 4103739 h 6858002"/>
              <a:gd name="connsiteX2294" fmla="*/ 3593405 w 5848742"/>
              <a:gd name="connsiteY2294" fmla="*/ 4124689 h 6858002"/>
              <a:gd name="connsiteX2295" fmla="*/ 3686039 w 5848742"/>
              <a:gd name="connsiteY2295" fmla="*/ 4119941 h 6858002"/>
              <a:gd name="connsiteX2296" fmla="*/ 3593721 w 5848742"/>
              <a:gd name="connsiteY2296" fmla="*/ 4138169 h 6858002"/>
              <a:gd name="connsiteX2297" fmla="*/ 3644330 w 5848742"/>
              <a:gd name="connsiteY2297" fmla="*/ 4149795 h 6858002"/>
              <a:gd name="connsiteX2298" fmla="*/ 3665725 w 5848742"/>
              <a:gd name="connsiteY2298" fmla="*/ 4155918 h 6858002"/>
              <a:gd name="connsiteX2299" fmla="*/ 3964052 w 5848742"/>
              <a:gd name="connsiteY2299" fmla="*/ 4117242 h 6858002"/>
              <a:gd name="connsiteX2300" fmla="*/ 4555089 w 5848742"/>
              <a:gd name="connsiteY2300" fmla="*/ 4069635 h 6858002"/>
              <a:gd name="connsiteX2301" fmla="*/ 4677003 w 5848742"/>
              <a:gd name="connsiteY2301" fmla="*/ 4055962 h 6858002"/>
              <a:gd name="connsiteX2302" fmla="*/ 4707401 w 5848742"/>
              <a:gd name="connsiteY2302" fmla="*/ 4054050 h 6858002"/>
              <a:gd name="connsiteX2303" fmla="*/ 4755619 w 5848742"/>
              <a:gd name="connsiteY2303" fmla="*/ 4072478 h 6858002"/>
              <a:gd name="connsiteX2304" fmla="*/ 4780619 w 5848742"/>
              <a:gd name="connsiteY2304" fmla="*/ 4065974 h 6858002"/>
              <a:gd name="connsiteX2305" fmla="*/ 4774966 w 5848742"/>
              <a:gd name="connsiteY2305" fmla="*/ 4070851 h 6858002"/>
              <a:gd name="connsiteX2306" fmla="*/ 4764444 w 5848742"/>
              <a:gd name="connsiteY2306" fmla="*/ 4074155 h 6858002"/>
              <a:gd name="connsiteX2307" fmla="*/ 4638129 w 5848742"/>
              <a:gd name="connsiteY2307" fmla="*/ 4085743 h 6858002"/>
              <a:gd name="connsiteX2308" fmla="*/ 4614120 w 5848742"/>
              <a:gd name="connsiteY2308" fmla="*/ 4078764 h 6858002"/>
              <a:gd name="connsiteX2309" fmla="*/ 4610208 w 5848742"/>
              <a:gd name="connsiteY2309" fmla="*/ 4078486 h 6858002"/>
              <a:gd name="connsiteX2310" fmla="*/ 4606300 w 5848742"/>
              <a:gd name="connsiteY2310" fmla="*/ 4079623 h 6858002"/>
              <a:gd name="connsiteX2311" fmla="*/ 4626469 w 5848742"/>
              <a:gd name="connsiteY2311" fmla="*/ 4086407 h 6858002"/>
              <a:gd name="connsiteX2312" fmla="*/ 4521781 w 5848742"/>
              <a:gd name="connsiteY2312" fmla="*/ 4088832 h 6858002"/>
              <a:gd name="connsiteX2313" fmla="*/ 4284788 w 5848742"/>
              <a:gd name="connsiteY2313" fmla="*/ 4115581 h 6858002"/>
              <a:gd name="connsiteX2314" fmla="*/ 4260835 w 5848742"/>
              <a:gd name="connsiteY2314" fmla="*/ 4138617 h 6858002"/>
              <a:gd name="connsiteX2315" fmla="*/ 4061291 w 5848742"/>
              <a:gd name="connsiteY2315" fmla="*/ 4163958 h 6858002"/>
              <a:gd name="connsiteX2316" fmla="*/ 4033652 w 5848742"/>
              <a:gd name="connsiteY2316" fmla="*/ 4195226 h 6858002"/>
              <a:gd name="connsiteX2317" fmla="*/ 4021708 w 5848742"/>
              <a:gd name="connsiteY2317" fmla="*/ 4197607 h 6858002"/>
              <a:gd name="connsiteX2318" fmla="*/ 4010492 w 5848742"/>
              <a:gd name="connsiteY2318" fmla="*/ 4197179 h 6858002"/>
              <a:gd name="connsiteX2319" fmla="*/ 4016682 w 5848742"/>
              <a:gd name="connsiteY2319" fmla="*/ 4195697 h 6858002"/>
              <a:gd name="connsiteX2320" fmla="*/ 4024340 w 5848742"/>
              <a:gd name="connsiteY2320" fmla="*/ 4193304 h 6858002"/>
              <a:gd name="connsiteX2321" fmla="*/ 3996204 w 5848742"/>
              <a:gd name="connsiteY2321" fmla="*/ 4196634 h 6858002"/>
              <a:gd name="connsiteX2322" fmla="*/ 3945303 w 5848742"/>
              <a:gd name="connsiteY2322" fmla="*/ 4220628 h 6858002"/>
              <a:gd name="connsiteX2323" fmla="*/ 4153195 w 5848742"/>
              <a:gd name="connsiteY2323" fmla="*/ 4197352 h 6858002"/>
              <a:gd name="connsiteX2324" fmla="*/ 4194017 w 5848742"/>
              <a:gd name="connsiteY2324" fmla="*/ 4216590 h 6858002"/>
              <a:gd name="connsiteX2325" fmla="*/ 4386681 w 5848742"/>
              <a:gd name="connsiteY2325" fmla="*/ 4216981 h 6858002"/>
              <a:gd name="connsiteX2326" fmla="*/ 4618437 w 5848742"/>
              <a:gd name="connsiteY2326" fmla="*/ 4193273 h 6858002"/>
              <a:gd name="connsiteX2327" fmla="*/ 4635537 w 5848742"/>
              <a:gd name="connsiteY2327" fmla="*/ 4191787 h 6858002"/>
              <a:gd name="connsiteX2328" fmla="*/ 4638898 w 5848742"/>
              <a:gd name="connsiteY2328" fmla="*/ 4192153 h 6858002"/>
              <a:gd name="connsiteX2329" fmla="*/ 4641787 w 5848742"/>
              <a:gd name="connsiteY2329" fmla="*/ 4191244 h 6858002"/>
              <a:gd name="connsiteX2330" fmla="*/ 4647747 w 5848742"/>
              <a:gd name="connsiteY2330" fmla="*/ 4190726 h 6858002"/>
              <a:gd name="connsiteX2331" fmla="*/ 4660741 w 5848742"/>
              <a:gd name="connsiteY2331" fmla="*/ 4190255 h 6858002"/>
              <a:gd name="connsiteX2332" fmla="*/ 4620172 w 5848742"/>
              <a:gd name="connsiteY2332" fmla="*/ 4236614 h 6858002"/>
              <a:gd name="connsiteX2333" fmla="*/ 4542460 w 5848742"/>
              <a:gd name="connsiteY2333" fmla="*/ 4255499 h 6858002"/>
              <a:gd name="connsiteX2334" fmla="*/ 4415656 w 5848742"/>
              <a:gd name="connsiteY2334" fmla="*/ 4280538 h 6858002"/>
              <a:gd name="connsiteX2335" fmla="*/ 4244830 w 5848742"/>
              <a:gd name="connsiteY2335" fmla="*/ 4303835 h 6858002"/>
              <a:gd name="connsiteX2336" fmla="*/ 3808558 w 5848742"/>
              <a:gd name="connsiteY2336" fmla="*/ 4365324 h 6858002"/>
              <a:gd name="connsiteX2337" fmla="*/ 3779496 w 5848742"/>
              <a:gd name="connsiteY2337" fmla="*/ 4369454 h 6858002"/>
              <a:gd name="connsiteX2338" fmla="*/ 3811164 w 5848742"/>
              <a:gd name="connsiteY2338" fmla="*/ 4379821 h 6858002"/>
              <a:gd name="connsiteX2339" fmla="*/ 3821891 w 5848742"/>
              <a:gd name="connsiteY2339" fmla="*/ 4384305 h 6858002"/>
              <a:gd name="connsiteX2340" fmla="*/ 3913130 w 5848742"/>
              <a:gd name="connsiteY2340" fmla="*/ 4374225 h 6858002"/>
              <a:gd name="connsiteX2341" fmla="*/ 4150122 w 5848742"/>
              <a:gd name="connsiteY2341" fmla="*/ 4347475 h 6858002"/>
              <a:gd name="connsiteX2342" fmla="*/ 4183682 w 5848742"/>
              <a:gd name="connsiteY2342" fmla="*/ 4393878 h 6858002"/>
              <a:gd name="connsiteX2343" fmla="*/ 4293871 w 5848742"/>
              <a:gd name="connsiteY2343" fmla="*/ 4392165 h 6858002"/>
              <a:gd name="connsiteX2344" fmla="*/ 4402774 w 5848742"/>
              <a:gd name="connsiteY2344" fmla="*/ 4400803 h 6858002"/>
              <a:gd name="connsiteX2345" fmla="*/ 4758300 w 5848742"/>
              <a:gd name="connsiteY2345" fmla="*/ 4374406 h 6858002"/>
              <a:gd name="connsiteX2346" fmla="*/ 4870782 w 5848742"/>
              <a:gd name="connsiteY2346" fmla="*/ 4364117 h 6858002"/>
              <a:gd name="connsiteX2347" fmla="*/ 4813413 w 5848742"/>
              <a:gd name="connsiteY2347" fmla="*/ 4380414 h 6858002"/>
              <a:gd name="connsiteX2348" fmla="*/ 4792497 w 5848742"/>
              <a:gd name="connsiteY2348" fmla="*/ 4383014 h 6858002"/>
              <a:gd name="connsiteX2349" fmla="*/ 4628042 w 5848742"/>
              <a:gd name="connsiteY2349" fmla="*/ 4386015 h 6858002"/>
              <a:gd name="connsiteX2350" fmla="*/ 4492584 w 5848742"/>
              <a:gd name="connsiteY2350" fmla="*/ 4403200 h 6858002"/>
              <a:gd name="connsiteX2351" fmla="*/ 4457996 w 5848742"/>
              <a:gd name="connsiteY2351" fmla="*/ 4432747 h 6858002"/>
              <a:gd name="connsiteX2352" fmla="*/ 4353857 w 5848742"/>
              <a:gd name="connsiteY2352" fmla="*/ 4445102 h 6858002"/>
              <a:gd name="connsiteX2353" fmla="*/ 4280807 w 5848742"/>
              <a:gd name="connsiteY2353" fmla="*/ 4474285 h 6858002"/>
              <a:gd name="connsiteX2354" fmla="*/ 4432651 w 5848742"/>
              <a:gd name="connsiteY2354" fmla="*/ 4455439 h 6858002"/>
              <a:gd name="connsiteX2355" fmla="*/ 4493847 w 5848742"/>
              <a:gd name="connsiteY2355" fmla="*/ 4470573 h 6858002"/>
              <a:gd name="connsiteX2356" fmla="*/ 4552574 w 5848742"/>
              <a:gd name="connsiteY2356" fmla="*/ 4456135 h 6858002"/>
              <a:gd name="connsiteX2357" fmla="*/ 4612382 w 5848742"/>
              <a:gd name="connsiteY2357" fmla="*/ 4470923 h 6858002"/>
              <a:gd name="connsiteX2358" fmla="*/ 4771666 w 5848742"/>
              <a:gd name="connsiteY2358" fmla="*/ 4463061 h 6858002"/>
              <a:gd name="connsiteX2359" fmla="*/ 4812406 w 5848742"/>
              <a:gd name="connsiteY2359" fmla="*/ 4461503 h 6858002"/>
              <a:gd name="connsiteX2360" fmla="*/ 4819837 w 5848742"/>
              <a:gd name="connsiteY2360" fmla="*/ 4462819 h 6858002"/>
              <a:gd name="connsiteX2361" fmla="*/ 4818762 w 5848742"/>
              <a:gd name="connsiteY2361" fmla="*/ 4462158 h 6858002"/>
              <a:gd name="connsiteX2362" fmla="*/ 4821323 w 5848742"/>
              <a:gd name="connsiteY2362" fmla="*/ 4463082 h 6858002"/>
              <a:gd name="connsiteX2363" fmla="*/ 4862641 w 5848742"/>
              <a:gd name="connsiteY2363" fmla="*/ 4470398 h 6858002"/>
              <a:gd name="connsiteX2364" fmla="*/ 4871829 w 5848742"/>
              <a:gd name="connsiteY2364" fmla="*/ 4472384 h 6858002"/>
              <a:gd name="connsiteX2365" fmla="*/ 4796037 w 5848742"/>
              <a:gd name="connsiteY2365" fmla="*/ 4482994 h 6858002"/>
              <a:gd name="connsiteX2366" fmla="*/ 4540725 w 5848742"/>
              <a:gd name="connsiteY2366" fmla="*/ 4500451 h 6858002"/>
              <a:gd name="connsiteX2367" fmla="*/ 4397945 w 5848742"/>
              <a:gd name="connsiteY2367" fmla="*/ 4518681 h 6858002"/>
              <a:gd name="connsiteX2368" fmla="*/ 4362148 w 5848742"/>
              <a:gd name="connsiteY2368" fmla="*/ 4524537 h 6858002"/>
              <a:gd name="connsiteX2369" fmla="*/ 4369921 w 5848742"/>
              <a:gd name="connsiteY2369" fmla="*/ 4525640 h 6858002"/>
              <a:gd name="connsiteX2370" fmla="*/ 4434371 w 5848742"/>
              <a:gd name="connsiteY2370" fmla="*/ 4535011 h 6858002"/>
              <a:gd name="connsiteX2371" fmla="*/ 4525115 w 5848742"/>
              <a:gd name="connsiteY2371" fmla="*/ 4525551 h 6858002"/>
              <a:gd name="connsiteX2372" fmla="*/ 4622369 w 5848742"/>
              <a:gd name="connsiteY2372" fmla="*/ 4538928 h 6858002"/>
              <a:gd name="connsiteX2373" fmla="*/ 4561606 w 5848742"/>
              <a:gd name="connsiteY2373" fmla="*/ 4552863 h 6858002"/>
              <a:gd name="connsiteX2374" fmla="*/ 4703508 w 5848742"/>
              <a:gd name="connsiteY2374" fmla="*/ 4570629 h 6858002"/>
              <a:gd name="connsiteX2375" fmla="*/ 5055470 w 5848742"/>
              <a:gd name="connsiteY2375" fmla="*/ 4618419 h 6858002"/>
              <a:gd name="connsiteX2376" fmla="*/ 5078863 w 5848742"/>
              <a:gd name="connsiteY2376" fmla="*/ 4630256 h 6858002"/>
              <a:gd name="connsiteX2377" fmla="*/ 5054468 w 5848742"/>
              <a:gd name="connsiteY2377" fmla="*/ 4628545 h 6858002"/>
              <a:gd name="connsiteX2378" fmla="*/ 5029955 w 5848742"/>
              <a:gd name="connsiteY2378" fmla="*/ 4621941 h 6858002"/>
              <a:gd name="connsiteX2379" fmla="*/ 5027347 w 5848742"/>
              <a:gd name="connsiteY2379" fmla="*/ 4623989 h 6858002"/>
              <a:gd name="connsiteX2380" fmla="*/ 5030548 w 5848742"/>
              <a:gd name="connsiteY2380" fmla="*/ 4626868 h 6858002"/>
              <a:gd name="connsiteX2381" fmla="*/ 5028301 w 5848742"/>
              <a:gd name="connsiteY2381" fmla="*/ 4626709 h 6858002"/>
              <a:gd name="connsiteX2382" fmla="*/ 4983150 w 5848742"/>
              <a:gd name="connsiteY2382" fmla="*/ 4622421 h 6858002"/>
              <a:gd name="connsiteX2383" fmla="*/ 4563543 w 5848742"/>
              <a:gd name="connsiteY2383" fmla="*/ 4581826 h 6858002"/>
              <a:gd name="connsiteX2384" fmla="*/ 4616497 w 5848742"/>
              <a:gd name="connsiteY2384" fmla="*/ 4611908 h 6858002"/>
              <a:gd name="connsiteX2385" fmla="*/ 5079358 w 5848742"/>
              <a:gd name="connsiteY2385" fmla="*/ 4676893 h 6858002"/>
              <a:gd name="connsiteX2386" fmla="*/ 5127901 w 5848742"/>
              <a:gd name="connsiteY2386" fmla="*/ 4683110 h 6858002"/>
              <a:gd name="connsiteX2387" fmla="*/ 5024766 w 5848742"/>
              <a:gd name="connsiteY2387" fmla="*/ 4679457 h 6858002"/>
              <a:gd name="connsiteX2388" fmla="*/ 4663042 w 5848742"/>
              <a:gd name="connsiteY2388" fmla="*/ 4654638 h 6858002"/>
              <a:gd name="connsiteX2389" fmla="*/ 4706276 w 5848742"/>
              <a:gd name="connsiteY2389" fmla="*/ 4661684 h 6858002"/>
              <a:gd name="connsiteX2390" fmla="*/ 4712883 w 5848742"/>
              <a:gd name="connsiteY2390" fmla="*/ 4663298 h 6858002"/>
              <a:gd name="connsiteX2391" fmla="*/ 4650168 w 5848742"/>
              <a:gd name="connsiteY2391" fmla="*/ 4658669 h 6858002"/>
              <a:gd name="connsiteX2392" fmla="*/ 4718482 w 5848742"/>
              <a:gd name="connsiteY2392" fmla="*/ 4669887 h 6858002"/>
              <a:gd name="connsiteX2393" fmla="*/ 4694278 w 5848742"/>
              <a:gd name="connsiteY2393" fmla="*/ 4676831 h 6858002"/>
              <a:gd name="connsiteX2394" fmla="*/ 4593462 w 5848742"/>
              <a:gd name="connsiteY2394" fmla="*/ 4645187 h 6858002"/>
              <a:gd name="connsiteX2395" fmla="*/ 4600785 w 5848742"/>
              <a:gd name="connsiteY2395" fmla="*/ 4642069 h 6858002"/>
              <a:gd name="connsiteX2396" fmla="*/ 4595230 w 5848742"/>
              <a:gd name="connsiteY2396" fmla="*/ 4644433 h 6858002"/>
              <a:gd name="connsiteX2397" fmla="*/ 4593460 w 5848742"/>
              <a:gd name="connsiteY2397" fmla="*/ 4645186 h 6858002"/>
              <a:gd name="connsiteX2398" fmla="*/ 4552310 w 5848742"/>
              <a:gd name="connsiteY2398" fmla="*/ 4632270 h 6858002"/>
              <a:gd name="connsiteX2399" fmla="*/ 4587923 w 5848742"/>
              <a:gd name="connsiteY2399" fmla="*/ 4647545 h 6858002"/>
              <a:gd name="connsiteX2400" fmla="*/ 4655493 w 5848742"/>
              <a:gd name="connsiteY2400" fmla="*/ 4676526 h 6858002"/>
              <a:gd name="connsiteX2401" fmla="*/ 4648290 w 5848742"/>
              <a:gd name="connsiteY2401" fmla="*/ 4676295 h 6858002"/>
              <a:gd name="connsiteX2402" fmla="*/ 4479778 w 5848742"/>
              <a:gd name="connsiteY2402" fmla="*/ 4677013 h 6858002"/>
              <a:gd name="connsiteX2403" fmla="*/ 4601810 w 5848742"/>
              <a:gd name="connsiteY2403" fmla="*/ 4703014 h 6858002"/>
              <a:gd name="connsiteX2404" fmla="*/ 4652578 w 5848742"/>
              <a:gd name="connsiteY2404" fmla="*/ 4708685 h 6858002"/>
              <a:gd name="connsiteX2405" fmla="*/ 4636018 w 5848742"/>
              <a:gd name="connsiteY2405" fmla="*/ 4713165 h 6858002"/>
              <a:gd name="connsiteX2406" fmla="*/ 4657557 w 5848742"/>
              <a:gd name="connsiteY2406" fmla="*/ 4719947 h 6858002"/>
              <a:gd name="connsiteX2407" fmla="*/ 4676346 w 5848742"/>
              <a:gd name="connsiteY2407" fmla="*/ 4718622 h 6858002"/>
              <a:gd name="connsiteX2408" fmla="*/ 4746157 w 5848742"/>
              <a:gd name="connsiteY2408" fmla="*/ 4733413 h 6858002"/>
              <a:gd name="connsiteX2409" fmla="*/ 4733323 w 5848742"/>
              <a:gd name="connsiteY2409" fmla="*/ 4735099 h 6858002"/>
              <a:gd name="connsiteX2410" fmla="*/ 4707094 w 5848742"/>
              <a:gd name="connsiteY2410" fmla="*/ 4740880 h 6858002"/>
              <a:gd name="connsiteX2411" fmla="*/ 4627497 w 5848742"/>
              <a:gd name="connsiteY2411" fmla="*/ 4728865 h 6858002"/>
              <a:gd name="connsiteX2412" fmla="*/ 4569026 w 5848742"/>
              <a:gd name="connsiteY2412" fmla="*/ 4720905 h 6858002"/>
              <a:gd name="connsiteX2413" fmla="*/ 4566447 w 5848742"/>
              <a:gd name="connsiteY2413" fmla="*/ 4719637 h 6858002"/>
              <a:gd name="connsiteX2414" fmla="*/ 4569025 w 5848742"/>
              <a:gd name="connsiteY2414" fmla="*/ 4720905 h 6858002"/>
              <a:gd name="connsiteX2415" fmla="*/ 4505877 w 5848742"/>
              <a:gd name="connsiteY2415" fmla="*/ 4712309 h 6858002"/>
              <a:gd name="connsiteX2416" fmla="*/ 4240281 w 5848742"/>
              <a:gd name="connsiteY2416" fmla="*/ 4677406 h 6858002"/>
              <a:gd name="connsiteX2417" fmla="*/ 4137114 w 5848742"/>
              <a:gd name="connsiteY2417" fmla="*/ 4674060 h 6858002"/>
              <a:gd name="connsiteX2418" fmla="*/ 4313437 w 5848742"/>
              <a:gd name="connsiteY2418" fmla="*/ 4701515 h 6858002"/>
              <a:gd name="connsiteX2419" fmla="*/ 4545167 w 5848742"/>
              <a:gd name="connsiteY2419" fmla="*/ 4738085 h 6858002"/>
              <a:gd name="connsiteX2420" fmla="*/ 4696995 w 5848742"/>
              <a:gd name="connsiteY2420" fmla="*/ 4763879 h 6858002"/>
              <a:gd name="connsiteX2421" fmla="*/ 4696541 w 5848742"/>
              <a:gd name="connsiteY2421" fmla="*/ 4764021 h 6858002"/>
              <a:gd name="connsiteX2422" fmla="*/ 4595225 w 5848742"/>
              <a:gd name="connsiteY2422" fmla="*/ 4752036 h 6858002"/>
              <a:gd name="connsiteX2423" fmla="*/ 4554758 w 5848742"/>
              <a:gd name="connsiteY2423" fmla="*/ 4743766 h 6858002"/>
              <a:gd name="connsiteX2424" fmla="*/ 4577890 w 5848742"/>
              <a:gd name="connsiteY2424" fmla="*/ 4752413 h 6858002"/>
              <a:gd name="connsiteX2425" fmla="*/ 4606537 w 5848742"/>
              <a:gd name="connsiteY2425" fmla="*/ 4763902 h 6858002"/>
              <a:gd name="connsiteX2426" fmla="*/ 4633264 w 5848742"/>
              <a:gd name="connsiteY2426" fmla="*/ 4774643 h 6858002"/>
              <a:gd name="connsiteX2427" fmla="*/ 4629455 w 5848742"/>
              <a:gd name="connsiteY2427" fmla="*/ 4774037 h 6858002"/>
              <a:gd name="connsiteX2428" fmla="*/ 4588333 w 5848742"/>
              <a:gd name="connsiteY2428" fmla="*/ 4767513 h 6858002"/>
              <a:gd name="connsiteX2429" fmla="*/ 4581479 w 5848742"/>
              <a:gd name="connsiteY2429" fmla="*/ 4766469 h 6858002"/>
              <a:gd name="connsiteX2430" fmla="*/ 4560839 w 5848742"/>
              <a:gd name="connsiteY2430" fmla="*/ 4757994 h 6858002"/>
              <a:gd name="connsiteX2431" fmla="*/ 4516085 w 5848742"/>
              <a:gd name="connsiteY2431" fmla="*/ 4740351 h 6858002"/>
              <a:gd name="connsiteX2432" fmla="*/ 4510266 w 5848742"/>
              <a:gd name="connsiteY2432" fmla="*/ 4738744 h 6858002"/>
              <a:gd name="connsiteX2433" fmla="*/ 4468994 w 5848742"/>
              <a:gd name="connsiteY2433" fmla="*/ 4737085 h 6858002"/>
              <a:gd name="connsiteX2434" fmla="*/ 4463019 w 5848742"/>
              <a:gd name="connsiteY2434" fmla="*/ 4745169 h 6858002"/>
              <a:gd name="connsiteX2435" fmla="*/ 4459564 w 5848742"/>
              <a:gd name="connsiteY2435" fmla="*/ 4747904 h 6858002"/>
              <a:gd name="connsiteX2436" fmla="*/ 4315965 w 5848742"/>
              <a:gd name="connsiteY2436" fmla="*/ 4726036 h 6858002"/>
              <a:gd name="connsiteX2437" fmla="*/ 4016488 w 5848742"/>
              <a:gd name="connsiteY2437" fmla="*/ 4676792 h 6858002"/>
              <a:gd name="connsiteX2438" fmla="*/ 3920302 w 5848742"/>
              <a:gd name="connsiteY2438" fmla="*/ 4675960 h 6858002"/>
              <a:gd name="connsiteX2439" fmla="*/ 3950367 w 5848742"/>
              <a:gd name="connsiteY2439" fmla="*/ 4681890 h 6858002"/>
              <a:gd name="connsiteX2440" fmla="*/ 3993202 w 5848742"/>
              <a:gd name="connsiteY2440" fmla="*/ 4679222 h 6858002"/>
              <a:gd name="connsiteX2441" fmla="*/ 4029364 w 5848742"/>
              <a:gd name="connsiteY2441" fmla="*/ 4681234 h 6858002"/>
              <a:gd name="connsiteX2442" fmla="*/ 4021015 w 5848742"/>
              <a:gd name="connsiteY2442" fmla="*/ 4692768 h 6858002"/>
              <a:gd name="connsiteX2443" fmla="*/ 4031804 w 5848742"/>
              <a:gd name="connsiteY2443" fmla="*/ 4694221 h 6858002"/>
              <a:gd name="connsiteX2444" fmla="*/ 4134126 w 5848742"/>
              <a:gd name="connsiteY2444" fmla="*/ 4726172 h 6858002"/>
              <a:gd name="connsiteX2445" fmla="*/ 3983360 w 5848742"/>
              <a:gd name="connsiteY2445" fmla="*/ 4703055 h 6858002"/>
              <a:gd name="connsiteX2446" fmla="*/ 3973898 w 5848742"/>
              <a:gd name="connsiteY2446" fmla="*/ 4701854 h 6858002"/>
              <a:gd name="connsiteX2447" fmla="*/ 3972608 w 5848742"/>
              <a:gd name="connsiteY2447" fmla="*/ 4702088 h 6858002"/>
              <a:gd name="connsiteX2448" fmla="*/ 3942515 w 5848742"/>
              <a:gd name="connsiteY2448" fmla="*/ 4704533 h 6858002"/>
              <a:gd name="connsiteX2449" fmla="*/ 4156338 w 5848742"/>
              <a:gd name="connsiteY2449" fmla="*/ 4745333 h 6858002"/>
              <a:gd name="connsiteX2450" fmla="*/ 4490301 w 5848742"/>
              <a:gd name="connsiteY2450" fmla="*/ 4801989 h 6858002"/>
              <a:gd name="connsiteX2451" fmla="*/ 4531253 w 5848742"/>
              <a:gd name="connsiteY2451" fmla="*/ 4806348 h 6858002"/>
              <a:gd name="connsiteX2452" fmla="*/ 4486554 w 5848742"/>
              <a:gd name="connsiteY2452" fmla="*/ 4808585 h 6858002"/>
              <a:gd name="connsiteX2453" fmla="*/ 3882717 w 5848742"/>
              <a:gd name="connsiteY2453" fmla="*/ 4727322 h 6858002"/>
              <a:gd name="connsiteX2454" fmla="*/ 3875293 w 5848742"/>
              <a:gd name="connsiteY2454" fmla="*/ 4734150 h 6858002"/>
              <a:gd name="connsiteX2455" fmla="*/ 3882717 w 5848742"/>
              <a:gd name="connsiteY2455" fmla="*/ 4727322 h 6858002"/>
              <a:gd name="connsiteX2456" fmla="*/ 4533155 w 5848742"/>
              <a:gd name="connsiteY2456" fmla="*/ 4835059 h 6858002"/>
              <a:gd name="connsiteX2457" fmla="*/ 4585302 w 5848742"/>
              <a:gd name="connsiteY2457" fmla="*/ 4845597 h 6858002"/>
              <a:gd name="connsiteX2458" fmla="*/ 4585572 w 5848742"/>
              <a:gd name="connsiteY2458" fmla="*/ 4845699 h 6858002"/>
              <a:gd name="connsiteX2459" fmla="*/ 4449829 w 5848742"/>
              <a:gd name="connsiteY2459" fmla="*/ 4837723 h 6858002"/>
              <a:gd name="connsiteX2460" fmla="*/ 4446190 w 5848742"/>
              <a:gd name="connsiteY2460" fmla="*/ 4835147 h 6858002"/>
              <a:gd name="connsiteX2461" fmla="*/ 4441459 w 5848742"/>
              <a:gd name="connsiteY2461" fmla="*/ 4832561 h 6858002"/>
              <a:gd name="connsiteX2462" fmla="*/ 4434269 w 5848742"/>
              <a:gd name="connsiteY2462" fmla="*/ 4834033 h 6858002"/>
              <a:gd name="connsiteX2463" fmla="*/ 4428625 w 5848742"/>
              <a:gd name="connsiteY2463" fmla="*/ 4838357 h 6858002"/>
              <a:gd name="connsiteX2464" fmla="*/ 4430971 w 5848742"/>
              <a:gd name="connsiteY2464" fmla="*/ 4839797 h 6858002"/>
              <a:gd name="connsiteX2465" fmla="*/ 4451781 w 5848742"/>
              <a:gd name="connsiteY2465" fmla="*/ 4843263 h 6858002"/>
              <a:gd name="connsiteX2466" fmla="*/ 4553834 w 5848742"/>
              <a:gd name="connsiteY2466" fmla="*/ 4853703 h 6858002"/>
              <a:gd name="connsiteX2467" fmla="*/ 4612733 w 5848742"/>
              <a:gd name="connsiteY2467" fmla="*/ 4857512 h 6858002"/>
              <a:gd name="connsiteX2468" fmla="*/ 4619021 w 5848742"/>
              <a:gd name="connsiteY2468" fmla="*/ 4866388 h 6858002"/>
              <a:gd name="connsiteX2469" fmla="*/ 4521287 w 5848742"/>
              <a:gd name="connsiteY2469" fmla="*/ 4855946 h 6858002"/>
              <a:gd name="connsiteX2470" fmla="*/ 4230338 w 5848742"/>
              <a:gd name="connsiteY2470" fmla="*/ 4815732 h 6858002"/>
              <a:gd name="connsiteX2471" fmla="*/ 4166580 w 5848742"/>
              <a:gd name="connsiteY2471" fmla="*/ 4807143 h 6858002"/>
              <a:gd name="connsiteX2472" fmla="*/ 4148706 w 5848742"/>
              <a:gd name="connsiteY2472" fmla="*/ 4796989 h 6858002"/>
              <a:gd name="connsiteX2473" fmla="*/ 4142708 w 5848742"/>
              <a:gd name="connsiteY2473" fmla="*/ 4802307 h 6858002"/>
              <a:gd name="connsiteX2474" fmla="*/ 4124836 w 5848742"/>
              <a:gd name="connsiteY2474" fmla="*/ 4792153 h 6858002"/>
              <a:gd name="connsiteX2475" fmla="*/ 4118838 w 5848742"/>
              <a:gd name="connsiteY2475" fmla="*/ 4797470 h 6858002"/>
              <a:gd name="connsiteX2476" fmla="*/ 4134531 w 5848742"/>
              <a:gd name="connsiteY2476" fmla="*/ 4805296 h 6858002"/>
              <a:gd name="connsiteX2477" fmla="*/ 4142708 w 5848742"/>
              <a:gd name="connsiteY2477" fmla="*/ 4802307 h 6858002"/>
              <a:gd name="connsiteX2478" fmla="*/ 4158401 w 5848742"/>
              <a:gd name="connsiteY2478" fmla="*/ 4810130 h 6858002"/>
              <a:gd name="connsiteX2479" fmla="*/ 4166580 w 5848742"/>
              <a:gd name="connsiteY2479" fmla="*/ 4807143 h 6858002"/>
              <a:gd name="connsiteX2480" fmla="*/ 4201982 w 5848742"/>
              <a:gd name="connsiteY2480" fmla="*/ 4817256 h 6858002"/>
              <a:gd name="connsiteX2481" fmla="*/ 4230338 w 5848742"/>
              <a:gd name="connsiteY2481" fmla="*/ 4815732 h 6858002"/>
              <a:gd name="connsiteX2482" fmla="*/ 4475114 w 5848742"/>
              <a:gd name="connsiteY2482" fmla="*/ 4859253 h 6858002"/>
              <a:gd name="connsiteX2483" fmla="*/ 4417921 w 5848742"/>
              <a:gd name="connsiteY2483" fmla="*/ 4855199 h 6858002"/>
              <a:gd name="connsiteX2484" fmla="*/ 4381714 w 5848742"/>
              <a:gd name="connsiteY2484" fmla="*/ 4854340 h 6858002"/>
              <a:gd name="connsiteX2485" fmla="*/ 4376770 w 5848742"/>
              <a:gd name="connsiteY2485" fmla="*/ 4855161 h 6858002"/>
              <a:gd name="connsiteX2486" fmla="*/ 4378648 w 5848742"/>
              <a:gd name="connsiteY2486" fmla="*/ 4855792 h 6858002"/>
              <a:gd name="connsiteX2487" fmla="*/ 4387195 w 5848742"/>
              <a:gd name="connsiteY2487" fmla="*/ 4858827 h 6858002"/>
              <a:gd name="connsiteX2488" fmla="*/ 4366013 w 5848742"/>
              <a:gd name="connsiteY2488" fmla="*/ 4856944 h 6858002"/>
              <a:gd name="connsiteX2489" fmla="*/ 4363220 w 5848742"/>
              <a:gd name="connsiteY2489" fmla="*/ 4857407 h 6858002"/>
              <a:gd name="connsiteX2490" fmla="*/ 4357071 w 5848742"/>
              <a:gd name="connsiteY2490" fmla="*/ 4864196 h 6858002"/>
              <a:gd name="connsiteX2491" fmla="*/ 4424104 w 5848742"/>
              <a:gd name="connsiteY2491" fmla="*/ 4872740 h 6858002"/>
              <a:gd name="connsiteX2492" fmla="*/ 4624471 w 5848742"/>
              <a:gd name="connsiteY2492" fmla="*/ 4891370 h 6858002"/>
              <a:gd name="connsiteX2493" fmla="*/ 4452960 w 5848742"/>
              <a:gd name="connsiteY2493" fmla="*/ 4882808 h 6858002"/>
              <a:gd name="connsiteX2494" fmla="*/ 4319719 w 5848742"/>
              <a:gd name="connsiteY2494" fmla="*/ 4873286 h 6858002"/>
              <a:gd name="connsiteX2495" fmla="*/ 4330320 w 5848742"/>
              <a:gd name="connsiteY2495" fmla="*/ 4875379 h 6858002"/>
              <a:gd name="connsiteX2496" fmla="*/ 4249460 w 5848742"/>
              <a:gd name="connsiteY2496" fmla="*/ 4875325 h 6858002"/>
              <a:gd name="connsiteX2497" fmla="*/ 4189979 w 5848742"/>
              <a:gd name="connsiteY2497" fmla="*/ 4870057 h 6858002"/>
              <a:gd name="connsiteX2498" fmla="*/ 4180341 w 5848742"/>
              <a:gd name="connsiteY2498" fmla="*/ 4867466 h 6858002"/>
              <a:gd name="connsiteX2499" fmla="*/ 4151894 w 5848742"/>
              <a:gd name="connsiteY2499" fmla="*/ 4860979 h 6858002"/>
              <a:gd name="connsiteX2500" fmla="*/ 4144357 w 5848742"/>
              <a:gd name="connsiteY2500" fmla="*/ 4860426 h 6858002"/>
              <a:gd name="connsiteX2501" fmla="*/ 4144974 w 5848742"/>
              <a:gd name="connsiteY2501" fmla="*/ 4866285 h 6858002"/>
              <a:gd name="connsiteX2502" fmla="*/ 4145685 w 5848742"/>
              <a:gd name="connsiteY2502" fmla="*/ 4874503 h 6858002"/>
              <a:gd name="connsiteX2503" fmla="*/ 4155024 w 5848742"/>
              <a:gd name="connsiteY2503" fmla="*/ 4875258 h 6858002"/>
              <a:gd name="connsiteX2504" fmla="*/ 4209912 w 5848742"/>
              <a:gd name="connsiteY2504" fmla="*/ 4883330 h 6858002"/>
              <a:gd name="connsiteX2505" fmla="*/ 4257075 w 5848742"/>
              <a:gd name="connsiteY2505" fmla="*/ 4896542 h 6858002"/>
              <a:gd name="connsiteX2506" fmla="*/ 4278112 w 5848742"/>
              <a:gd name="connsiteY2506" fmla="*/ 4896930 h 6858002"/>
              <a:gd name="connsiteX2507" fmla="*/ 4272844 w 5848742"/>
              <a:gd name="connsiteY2507" fmla="*/ 4895153 h 6858002"/>
              <a:gd name="connsiteX2508" fmla="*/ 4287694 w 5848742"/>
              <a:gd name="connsiteY2508" fmla="*/ 4897109 h 6858002"/>
              <a:gd name="connsiteX2509" fmla="*/ 4306956 w 5848742"/>
              <a:gd name="connsiteY2509" fmla="*/ 4897465 h 6858002"/>
              <a:gd name="connsiteX2510" fmla="*/ 4354417 w 5848742"/>
              <a:gd name="connsiteY2510" fmla="*/ 4899166 h 6858002"/>
              <a:gd name="connsiteX2511" fmla="*/ 4432496 w 5848742"/>
              <a:gd name="connsiteY2511" fmla="*/ 4905007 h 6858002"/>
              <a:gd name="connsiteX2512" fmla="*/ 4440092 w 5848742"/>
              <a:gd name="connsiteY2512" fmla="*/ 4910568 h 6858002"/>
              <a:gd name="connsiteX2513" fmla="*/ 4463314 w 5848742"/>
              <a:gd name="connsiteY2513" fmla="*/ 4924519 h 6858002"/>
              <a:gd name="connsiteX2514" fmla="*/ 4438186 w 5848742"/>
              <a:gd name="connsiteY2514" fmla="*/ 4923449 h 6858002"/>
              <a:gd name="connsiteX2515" fmla="*/ 4353544 w 5848742"/>
              <a:gd name="connsiteY2515" fmla="*/ 4919301 h 6858002"/>
              <a:gd name="connsiteX2516" fmla="*/ 4373193 w 5848742"/>
              <a:gd name="connsiteY2516" fmla="*/ 4922583 h 6858002"/>
              <a:gd name="connsiteX2517" fmla="*/ 4436173 w 5848742"/>
              <a:gd name="connsiteY2517" fmla="*/ 4929231 h 6858002"/>
              <a:gd name="connsiteX2518" fmla="*/ 4261493 w 5848742"/>
              <a:gd name="connsiteY2518" fmla="*/ 4937585 h 6858002"/>
              <a:gd name="connsiteX2519" fmla="*/ 4334982 w 5848742"/>
              <a:gd name="connsiteY2519" fmla="*/ 4982850 h 6858002"/>
              <a:gd name="connsiteX2520" fmla="*/ 4273410 w 5848742"/>
              <a:gd name="connsiteY2520" fmla="*/ 4979553 h 6858002"/>
              <a:gd name="connsiteX2521" fmla="*/ 4246309 w 5848742"/>
              <a:gd name="connsiteY2521" fmla="*/ 4975701 h 6858002"/>
              <a:gd name="connsiteX2522" fmla="*/ 4249786 w 5848742"/>
              <a:gd name="connsiteY2522" fmla="*/ 4977167 h 6858002"/>
              <a:gd name="connsiteX2523" fmla="*/ 4306330 w 5848742"/>
              <a:gd name="connsiteY2523" fmla="*/ 5011512 h 6858002"/>
              <a:gd name="connsiteX2524" fmla="*/ 4210080 w 5848742"/>
              <a:gd name="connsiteY2524" fmla="*/ 4981906 h 6858002"/>
              <a:gd name="connsiteX2525" fmla="*/ 4129544 w 5848742"/>
              <a:gd name="connsiteY2525" fmla="*/ 4968963 h 6858002"/>
              <a:gd name="connsiteX2526" fmla="*/ 4129982 w 5848742"/>
              <a:gd name="connsiteY2526" fmla="*/ 4969070 h 6858002"/>
              <a:gd name="connsiteX2527" fmla="*/ 4243349 w 5848742"/>
              <a:gd name="connsiteY2527" fmla="*/ 4994037 h 6858002"/>
              <a:gd name="connsiteX2528" fmla="*/ 4221597 w 5848742"/>
              <a:gd name="connsiteY2528" fmla="*/ 4998472 h 6858002"/>
              <a:gd name="connsiteX2529" fmla="*/ 4212205 w 5848742"/>
              <a:gd name="connsiteY2529" fmla="*/ 4999716 h 6858002"/>
              <a:gd name="connsiteX2530" fmla="*/ 4092998 w 5848742"/>
              <a:gd name="connsiteY2530" fmla="*/ 4962636 h 6858002"/>
              <a:gd name="connsiteX2531" fmla="*/ 4035715 w 5848742"/>
              <a:gd name="connsiteY2531" fmla="*/ 4944822 h 6858002"/>
              <a:gd name="connsiteX2532" fmla="*/ 4028929 w 5848742"/>
              <a:gd name="connsiteY2532" fmla="*/ 4938431 h 6858002"/>
              <a:gd name="connsiteX2533" fmla="*/ 4027781 w 5848742"/>
              <a:gd name="connsiteY2533" fmla="*/ 4938299 h 6858002"/>
              <a:gd name="connsiteX2534" fmla="*/ 4025091 w 5848742"/>
              <a:gd name="connsiteY2534" fmla="*/ 4942515 h 6858002"/>
              <a:gd name="connsiteX2535" fmla="*/ 4035715 w 5848742"/>
              <a:gd name="connsiteY2535" fmla="*/ 4944822 h 6858002"/>
              <a:gd name="connsiteX2536" fmla="*/ 4097428 w 5848742"/>
              <a:gd name="connsiteY2536" fmla="*/ 4972778 h 6858002"/>
              <a:gd name="connsiteX2537" fmla="*/ 4113730 w 5848742"/>
              <a:gd name="connsiteY2537" fmla="*/ 4976106 h 6858002"/>
              <a:gd name="connsiteX2538" fmla="*/ 4139985 w 5848742"/>
              <a:gd name="connsiteY2538" fmla="*/ 4988442 h 6858002"/>
              <a:gd name="connsiteX2539" fmla="*/ 4141731 w 5848742"/>
              <a:gd name="connsiteY2539" fmla="*/ 4991199 h 6858002"/>
              <a:gd name="connsiteX2540" fmla="*/ 4182915 w 5848742"/>
              <a:gd name="connsiteY2540" fmla="*/ 5005861 h 6858002"/>
              <a:gd name="connsiteX2541" fmla="*/ 4176218 w 5848742"/>
              <a:gd name="connsiteY2541" fmla="*/ 5010408 h 6858002"/>
              <a:gd name="connsiteX2542" fmla="*/ 4191051 w 5848742"/>
              <a:gd name="connsiteY2542" fmla="*/ 5015979 h 6858002"/>
              <a:gd name="connsiteX2543" fmla="*/ 4205563 w 5848742"/>
              <a:gd name="connsiteY2543" fmla="*/ 5019046 h 6858002"/>
              <a:gd name="connsiteX2544" fmla="*/ 4222324 w 5848742"/>
              <a:gd name="connsiteY2544" fmla="*/ 5018353 h 6858002"/>
              <a:gd name="connsiteX2545" fmla="*/ 4284908 w 5848742"/>
              <a:gd name="connsiteY2545" fmla="*/ 5026138 h 6858002"/>
              <a:gd name="connsiteX2546" fmla="*/ 4268509 w 5848742"/>
              <a:gd name="connsiteY2546" fmla="*/ 5029474 h 6858002"/>
              <a:gd name="connsiteX2547" fmla="*/ 4257647 w 5848742"/>
              <a:gd name="connsiteY2547" fmla="*/ 5032568 h 6858002"/>
              <a:gd name="connsiteX2548" fmla="*/ 4305104 w 5848742"/>
              <a:gd name="connsiteY2548" fmla="*/ 5049577 h 6858002"/>
              <a:gd name="connsiteX2549" fmla="*/ 4393646 w 5848742"/>
              <a:gd name="connsiteY2549" fmla="*/ 5090374 h 6858002"/>
              <a:gd name="connsiteX2550" fmla="*/ 4279448 w 5848742"/>
              <a:gd name="connsiteY2550" fmla="*/ 5058765 h 6858002"/>
              <a:gd name="connsiteX2551" fmla="*/ 4215780 w 5848742"/>
              <a:gd name="connsiteY2551" fmla="*/ 5037385 h 6858002"/>
              <a:gd name="connsiteX2552" fmla="*/ 4212070 w 5848742"/>
              <a:gd name="connsiteY2552" fmla="*/ 5037065 h 6858002"/>
              <a:gd name="connsiteX2553" fmla="*/ 4214099 w 5848742"/>
              <a:gd name="connsiteY2553" fmla="*/ 5036821 h 6858002"/>
              <a:gd name="connsiteX2554" fmla="*/ 4205474 w 5848742"/>
              <a:gd name="connsiteY2554" fmla="*/ 5033924 h 6858002"/>
              <a:gd name="connsiteX2555" fmla="*/ 4204925 w 5848742"/>
              <a:gd name="connsiteY2555" fmla="*/ 5033932 h 6858002"/>
              <a:gd name="connsiteX2556" fmla="*/ 4200326 w 5848742"/>
              <a:gd name="connsiteY2556" fmla="*/ 5039545 h 6858002"/>
              <a:gd name="connsiteX2557" fmla="*/ 4211162 w 5848742"/>
              <a:gd name="connsiteY2557" fmla="*/ 5041411 h 6858002"/>
              <a:gd name="connsiteX2558" fmla="*/ 4251012 w 5848742"/>
              <a:gd name="connsiteY2558" fmla="*/ 5054754 h 6858002"/>
              <a:gd name="connsiteX2559" fmla="*/ 4263347 w 5848742"/>
              <a:gd name="connsiteY2559" fmla="*/ 5066478 h 6858002"/>
              <a:gd name="connsiteX2560" fmla="*/ 4266471 w 5848742"/>
              <a:gd name="connsiteY2560" fmla="*/ 5072414 h 6858002"/>
              <a:gd name="connsiteX2561" fmla="*/ 4402152 w 5848742"/>
              <a:gd name="connsiteY2561" fmla="*/ 5120984 h 6858002"/>
              <a:gd name="connsiteX2562" fmla="*/ 4497426 w 5848742"/>
              <a:gd name="connsiteY2562" fmla="*/ 5126243 h 6858002"/>
              <a:gd name="connsiteX2563" fmla="*/ 4513361 w 5848742"/>
              <a:gd name="connsiteY2563" fmla="*/ 5134911 h 6858002"/>
              <a:gd name="connsiteX2564" fmla="*/ 4551854 w 5848742"/>
              <a:gd name="connsiteY2564" fmla="*/ 5152958 h 6858002"/>
              <a:gd name="connsiteX2565" fmla="*/ 4470607 w 5848742"/>
              <a:gd name="connsiteY2565" fmla="*/ 5153952 h 6858002"/>
              <a:gd name="connsiteX2566" fmla="*/ 4433263 w 5848742"/>
              <a:gd name="connsiteY2566" fmla="*/ 5143189 h 6858002"/>
              <a:gd name="connsiteX2567" fmla="*/ 4426073 w 5848742"/>
              <a:gd name="connsiteY2567" fmla="*/ 5144966 h 6858002"/>
              <a:gd name="connsiteX2568" fmla="*/ 4458219 w 5848742"/>
              <a:gd name="connsiteY2568" fmla="*/ 5155777 h 6858002"/>
              <a:gd name="connsiteX2569" fmla="*/ 4470607 w 5848742"/>
              <a:gd name="connsiteY2569" fmla="*/ 5153952 h 6858002"/>
              <a:gd name="connsiteX2570" fmla="*/ 4548345 w 5848742"/>
              <a:gd name="connsiteY2570" fmla="*/ 5164601 h 6858002"/>
              <a:gd name="connsiteX2571" fmla="*/ 4542013 w 5848742"/>
              <a:gd name="connsiteY2571" fmla="*/ 5182525 h 6858002"/>
              <a:gd name="connsiteX2572" fmla="*/ 4532847 w 5848742"/>
              <a:gd name="connsiteY2572" fmla="*/ 5173611 h 6858002"/>
              <a:gd name="connsiteX2573" fmla="*/ 4532832 w 5848742"/>
              <a:gd name="connsiteY2573" fmla="*/ 5181018 h 6858002"/>
              <a:gd name="connsiteX2574" fmla="*/ 4540478 w 5848742"/>
              <a:gd name="connsiteY2574" fmla="*/ 5183623 h 6858002"/>
              <a:gd name="connsiteX2575" fmla="*/ 4542013 w 5848742"/>
              <a:gd name="connsiteY2575" fmla="*/ 5182525 h 6858002"/>
              <a:gd name="connsiteX2576" fmla="*/ 4567465 w 5848742"/>
              <a:gd name="connsiteY2576" fmla="*/ 5192212 h 6858002"/>
              <a:gd name="connsiteX2577" fmla="*/ 4563341 w 5848742"/>
              <a:gd name="connsiteY2577" fmla="*/ 5192143 h 6858002"/>
              <a:gd name="connsiteX2578" fmla="*/ 4613589 w 5848742"/>
              <a:gd name="connsiteY2578" fmla="*/ 5214484 h 6858002"/>
              <a:gd name="connsiteX2579" fmla="*/ 4548614 w 5848742"/>
              <a:gd name="connsiteY2579" fmla="*/ 5199547 h 6858002"/>
              <a:gd name="connsiteX2580" fmla="*/ 4519592 w 5848742"/>
              <a:gd name="connsiteY2580" fmla="*/ 5191421 h 6858002"/>
              <a:gd name="connsiteX2581" fmla="*/ 4491121 w 5848742"/>
              <a:gd name="connsiteY2581" fmla="*/ 5190952 h 6858002"/>
              <a:gd name="connsiteX2582" fmla="*/ 4467680 w 5848742"/>
              <a:gd name="connsiteY2582" fmla="*/ 5186871 h 6858002"/>
              <a:gd name="connsiteX2583" fmla="*/ 4457148 w 5848742"/>
              <a:gd name="connsiteY2583" fmla="*/ 5182313 h 6858002"/>
              <a:gd name="connsiteX2584" fmla="*/ 4458223 w 5848742"/>
              <a:gd name="connsiteY2584" fmla="*/ 5190409 h 6858002"/>
              <a:gd name="connsiteX2585" fmla="*/ 4356076 w 5848742"/>
              <a:gd name="connsiteY2585" fmla="*/ 5188723 h 6858002"/>
              <a:gd name="connsiteX2586" fmla="*/ 4335620 w 5848742"/>
              <a:gd name="connsiteY2586" fmla="*/ 5182090 h 6858002"/>
              <a:gd name="connsiteX2587" fmla="*/ 4341898 w 5848742"/>
              <a:gd name="connsiteY2587" fmla="*/ 5193232 h 6858002"/>
              <a:gd name="connsiteX2588" fmla="*/ 4342240 w 5848742"/>
              <a:gd name="connsiteY2588" fmla="*/ 5195006 h 6858002"/>
              <a:gd name="connsiteX2589" fmla="*/ 4364509 w 5848742"/>
              <a:gd name="connsiteY2589" fmla="*/ 5200241 h 6858002"/>
              <a:gd name="connsiteX2590" fmla="*/ 4459733 w 5848742"/>
              <a:gd name="connsiteY2590" fmla="*/ 5239778 h 6858002"/>
              <a:gd name="connsiteX2591" fmla="*/ 4435453 w 5848742"/>
              <a:gd name="connsiteY2591" fmla="*/ 5240374 h 6858002"/>
              <a:gd name="connsiteX2592" fmla="*/ 4444590 w 5848742"/>
              <a:gd name="connsiteY2592" fmla="*/ 5268448 h 6858002"/>
              <a:gd name="connsiteX2593" fmla="*/ 4251493 w 5848742"/>
              <a:gd name="connsiteY2593" fmla="*/ 5216605 h 6858002"/>
              <a:gd name="connsiteX2594" fmla="*/ 4378143 w 5848742"/>
              <a:gd name="connsiteY2594" fmla="*/ 5275726 h 6858002"/>
              <a:gd name="connsiteX2595" fmla="*/ 4383648 w 5848742"/>
              <a:gd name="connsiteY2595" fmla="*/ 5278055 h 6858002"/>
              <a:gd name="connsiteX2596" fmla="*/ 4290560 w 5848742"/>
              <a:gd name="connsiteY2596" fmla="*/ 5275515 h 6858002"/>
              <a:gd name="connsiteX2597" fmla="*/ 4412961 w 5848742"/>
              <a:gd name="connsiteY2597" fmla="*/ 5291308 h 6858002"/>
              <a:gd name="connsiteX2598" fmla="*/ 4430173 w 5848742"/>
              <a:gd name="connsiteY2598" fmla="*/ 5306156 h 6858002"/>
              <a:gd name="connsiteX2599" fmla="*/ 4381724 w 5848742"/>
              <a:gd name="connsiteY2599" fmla="*/ 5297163 h 6858002"/>
              <a:gd name="connsiteX2600" fmla="*/ 4418179 w 5848742"/>
              <a:gd name="connsiteY2600" fmla="*/ 5313869 h 6858002"/>
              <a:gd name="connsiteX2601" fmla="*/ 4528766 w 5848742"/>
              <a:gd name="connsiteY2601" fmla="*/ 5332051 h 6858002"/>
              <a:gd name="connsiteX2602" fmla="*/ 4664885 w 5848742"/>
              <a:gd name="connsiteY2602" fmla="*/ 5338704 h 6858002"/>
              <a:gd name="connsiteX2603" fmla="*/ 4705005 w 5848742"/>
              <a:gd name="connsiteY2603" fmla="*/ 5344826 h 6858002"/>
              <a:gd name="connsiteX2604" fmla="*/ 4709262 w 5848742"/>
              <a:gd name="connsiteY2604" fmla="*/ 5347232 h 6858002"/>
              <a:gd name="connsiteX2605" fmla="*/ 4716832 w 5848742"/>
              <a:gd name="connsiteY2605" fmla="*/ 5353705 h 6858002"/>
              <a:gd name="connsiteX2606" fmla="*/ 4602516 w 5848742"/>
              <a:gd name="connsiteY2606" fmla="*/ 5350078 h 6858002"/>
              <a:gd name="connsiteX2607" fmla="*/ 4517061 w 5848742"/>
              <a:gd name="connsiteY2607" fmla="*/ 5344470 h 6858002"/>
              <a:gd name="connsiteX2608" fmla="*/ 4504593 w 5848742"/>
              <a:gd name="connsiteY2608" fmla="*/ 5344127 h 6858002"/>
              <a:gd name="connsiteX2609" fmla="*/ 4422833 w 5848742"/>
              <a:gd name="connsiteY2609" fmla="*/ 5316001 h 6858002"/>
              <a:gd name="connsiteX2610" fmla="*/ 4474753 w 5848742"/>
              <a:gd name="connsiteY2610" fmla="*/ 5339796 h 6858002"/>
              <a:gd name="connsiteX2611" fmla="*/ 4755336 w 5848742"/>
              <a:gd name="connsiteY2611" fmla="*/ 5443038 h 6858002"/>
              <a:gd name="connsiteX2612" fmla="*/ 4776467 w 5848742"/>
              <a:gd name="connsiteY2612" fmla="*/ 5452369 h 6858002"/>
              <a:gd name="connsiteX2613" fmla="*/ 4775121 w 5848742"/>
              <a:gd name="connsiteY2613" fmla="*/ 5452408 h 6858002"/>
              <a:gd name="connsiteX2614" fmla="*/ 4654517 w 5848742"/>
              <a:gd name="connsiteY2614" fmla="*/ 5444064 h 6858002"/>
              <a:gd name="connsiteX2615" fmla="*/ 4723505 w 5848742"/>
              <a:gd name="connsiteY2615" fmla="*/ 5458149 h 6858002"/>
              <a:gd name="connsiteX2616" fmla="*/ 4781321 w 5848742"/>
              <a:gd name="connsiteY2616" fmla="*/ 5462631 h 6858002"/>
              <a:gd name="connsiteX2617" fmla="*/ 4806507 w 5848742"/>
              <a:gd name="connsiteY2617" fmla="*/ 5465639 h 6858002"/>
              <a:gd name="connsiteX2618" fmla="*/ 4884014 w 5848742"/>
              <a:gd name="connsiteY2618" fmla="*/ 5499876 h 6858002"/>
              <a:gd name="connsiteX2619" fmla="*/ 4880390 w 5848742"/>
              <a:gd name="connsiteY2619" fmla="*/ 5505599 h 6858002"/>
              <a:gd name="connsiteX2620" fmla="*/ 4889905 w 5848742"/>
              <a:gd name="connsiteY2620" fmla="*/ 5505829 h 6858002"/>
              <a:gd name="connsiteX2621" fmla="*/ 4908976 w 5848742"/>
              <a:gd name="connsiteY2621" fmla="*/ 5510903 h 6858002"/>
              <a:gd name="connsiteX2622" fmla="*/ 4966906 w 5848742"/>
              <a:gd name="connsiteY2622" fmla="*/ 5536492 h 6858002"/>
              <a:gd name="connsiteX2623" fmla="*/ 4944373 w 5848742"/>
              <a:gd name="connsiteY2623" fmla="*/ 5534943 h 6858002"/>
              <a:gd name="connsiteX2624" fmla="*/ 4934373 w 5848742"/>
              <a:gd name="connsiteY2624" fmla="*/ 5538468 h 6858002"/>
              <a:gd name="connsiteX2625" fmla="*/ 4944373 w 5848742"/>
              <a:gd name="connsiteY2625" fmla="*/ 5534943 h 6858002"/>
              <a:gd name="connsiteX2626" fmla="*/ 4942911 w 5848742"/>
              <a:gd name="connsiteY2626" fmla="*/ 5550640 h 6858002"/>
              <a:gd name="connsiteX2627" fmla="*/ 4880666 w 5848742"/>
              <a:gd name="connsiteY2627" fmla="*/ 5531635 h 6858002"/>
              <a:gd name="connsiteX2628" fmla="*/ 4829588 w 5848742"/>
              <a:gd name="connsiteY2628" fmla="*/ 5511387 h 6858002"/>
              <a:gd name="connsiteX2629" fmla="*/ 4880666 w 5848742"/>
              <a:gd name="connsiteY2629" fmla="*/ 5531635 h 6858002"/>
              <a:gd name="connsiteX2630" fmla="*/ 4941507 w 5848742"/>
              <a:gd name="connsiteY2630" fmla="*/ 5560628 h 6858002"/>
              <a:gd name="connsiteX2631" fmla="*/ 4906245 w 5848742"/>
              <a:gd name="connsiteY2631" fmla="*/ 5560838 h 6858002"/>
              <a:gd name="connsiteX2632" fmla="*/ 4891231 w 5848742"/>
              <a:gd name="connsiteY2632" fmla="*/ 5561826 h 6858002"/>
              <a:gd name="connsiteX2633" fmla="*/ 4692839 w 5848742"/>
              <a:gd name="connsiteY2633" fmla="*/ 5483202 h 6858002"/>
              <a:gd name="connsiteX2634" fmla="*/ 4297224 w 5848742"/>
              <a:gd name="connsiteY2634" fmla="*/ 5349047 h 6858002"/>
              <a:gd name="connsiteX2635" fmla="*/ 4264585 w 5848742"/>
              <a:gd name="connsiteY2635" fmla="*/ 5337293 h 6858002"/>
              <a:gd name="connsiteX2636" fmla="*/ 4257624 w 5848742"/>
              <a:gd name="connsiteY2636" fmla="*/ 5334603 h 6858002"/>
              <a:gd name="connsiteX2637" fmla="*/ 4231918 w 5848742"/>
              <a:gd name="connsiteY2637" fmla="*/ 5332774 h 6858002"/>
              <a:gd name="connsiteX2638" fmla="*/ 4195362 w 5848742"/>
              <a:gd name="connsiteY2638" fmla="*/ 5331591 h 6858002"/>
              <a:gd name="connsiteX2639" fmla="*/ 4243470 w 5848742"/>
              <a:gd name="connsiteY2639" fmla="*/ 5348529 h 6858002"/>
              <a:gd name="connsiteX2640" fmla="*/ 4300609 w 5848742"/>
              <a:gd name="connsiteY2640" fmla="*/ 5364139 h 6858002"/>
              <a:gd name="connsiteX2641" fmla="*/ 4333125 w 5848742"/>
              <a:gd name="connsiteY2641" fmla="*/ 5364873 h 6858002"/>
              <a:gd name="connsiteX2642" fmla="*/ 4361428 w 5848742"/>
              <a:gd name="connsiteY2642" fmla="*/ 5382024 h 6858002"/>
              <a:gd name="connsiteX2643" fmla="*/ 4358398 w 5848742"/>
              <a:gd name="connsiteY2643" fmla="*/ 5380371 h 6858002"/>
              <a:gd name="connsiteX2644" fmla="*/ 4349392 w 5848742"/>
              <a:gd name="connsiteY2644" fmla="*/ 5380413 h 6858002"/>
              <a:gd name="connsiteX2645" fmla="*/ 4356742 w 5848742"/>
              <a:gd name="connsiteY2645" fmla="*/ 5383113 h 6858002"/>
              <a:gd name="connsiteX2646" fmla="*/ 4476017 w 5848742"/>
              <a:gd name="connsiteY2646" fmla="*/ 5428404 h 6858002"/>
              <a:gd name="connsiteX2647" fmla="*/ 4490188 w 5848742"/>
              <a:gd name="connsiteY2647" fmla="*/ 5449563 h 6858002"/>
              <a:gd name="connsiteX2648" fmla="*/ 4622936 w 5848742"/>
              <a:gd name="connsiteY2648" fmla="*/ 5501759 h 6858002"/>
              <a:gd name="connsiteX2649" fmla="*/ 4638873 w 5848742"/>
              <a:gd name="connsiteY2649" fmla="*/ 5529664 h 6858002"/>
              <a:gd name="connsiteX2650" fmla="*/ 4646741 w 5848742"/>
              <a:gd name="connsiteY2650" fmla="*/ 5533432 h 6858002"/>
              <a:gd name="connsiteX2651" fmla="*/ 4654368 w 5848742"/>
              <a:gd name="connsiteY2651" fmla="*/ 5534987 h 6858002"/>
              <a:gd name="connsiteX2652" fmla="*/ 4664945 w 5848742"/>
              <a:gd name="connsiteY2652" fmla="*/ 5540563 h 6858002"/>
              <a:gd name="connsiteX2653" fmla="*/ 4665504 w 5848742"/>
              <a:gd name="connsiteY2653" fmla="*/ 5542875 h 6858002"/>
              <a:gd name="connsiteX2654" fmla="*/ 4670702 w 5848742"/>
              <a:gd name="connsiteY2654" fmla="*/ 5543594 h 6858002"/>
              <a:gd name="connsiteX2655" fmla="*/ 4664945 w 5848742"/>
              <a:gd name="connsiteY2655" fmla="*/ 5540563 h 6858002"/>
              <a:gd name="connsiteX2656" fmla="*/ 4664081 w 5848742"/>
              <a:gd name="connsiteY2656" fmla="*/ 5536966 h 6858002"/>
              <a:gd name="connsiteX2657" fmla="*/ 4696395 w 5848742"/>
              <a:gd name="connsiteY2657" fmla="*/ 5563338 h 6858002"/>
              <a:gd name="connsiteX2658" fmla="*/ 4557820 w 5848742"/>
              <a:gd name="connsiteY2658" fmla="*/ 5511287 h 6858002"/>
              <a:gd name="connsiteX2659" fmla="*/ 4528504 w 5848742"/>
              <a:gd name="connsiteY2659" fmla="*/ 5518798 h 6858002"/>
              <a:gd name="connsiteX2660" fmla="*/ 4398140 w 5848742"/>
              <a:gd name="connsiteY2660" fmla="*/ 5486917 h 6858002"/>
              <a:gd name="connsiteX2661" fmla="*/ 4384988 w 5848742"/>
              <a:gd name="connsiteY2661" fmla="*/ 5482276 h 6858002"/>
              <a:gd name="connsiteX2662" fmla="*/ 4373135 w 5848742"/>
              <a:gd name="connsiteY2662" fmla="*/ 5477948 h 6858002"/>
              <a:gd name="connsiteX2663" fmla="*/ 4366007 w 5848742"/>
              <a:gd name="connsiteY2663" fmla="*/ 5478627 h 6858002"/>
              <a:gd name="connsiteX2664" fmla="*/ 4346429 w 5848742"/>
              <a:gd name="connsiteY2664" fmla="*/ 5478031 h 6858002"/>
              <a:gd name="connsiteX2665" fmla="*/ 4303494 w 5848742"/>
              <a:gd name="connsiteY2665" fmla="*/ 5476679 h 6858002"/>
              <a:gd name="connsiteX2666" fmla="*/ 4321237 w 5848742"/>
              <a:gd name="connsiteY2666" fmla="*/ 5484836 h 6858002"/>
              <a:gd name="connsiteX2667" fmla="*/ 4311094 w 5848742"/>
              <a:gd name="connsiteY2667" fmla="*/ 5506463 h 6858002"/>
              <a:gd name="connsiteX2668" fmla="*/ 4340472 w 5848742"/>
              <a:gd name="connsiteY2668" fmla="*/ 5517785 h 6858002"/>
              <a:gd name="connsiteX2669" fmla="*/ 4349571 w 5848742"/>
              <a:gd name="connsiteY2669" fmla="*/ 5521102 h 6858002"/>
              <a:gd name="connsiteX2670" fmla="*/ 4358848 w 5848742"/>
              <a:gd name="connsiteY2670" fmla="*/ 5522403 h 6858002"/>
              <a:gd name="connsiteX2671" fmla="*/ 4422522 w 5848742"/>
              <a:gd name="connsiteY2671" fmla="*/ 5535170 h 6858002"/>
              <a:gd name="connsiteX2672" fmla="*/ 4435711 w 5848742"/>
              <a:gd name="connsiteY2672" fmla="*/ 5539848 h 6858002"/>
              <a:gd name="connsiteX2673" fmla="*/ 4441189 w 5848742"/>
              <a:gd name="connsiteY2673" fmla="*/ 5544399 h 6858002"/>
              <a:gd name="connsiteX2674" fmla="*/ 4428999 w 5848742"/>
              <a:gd name="connsiteY2674" fmla="*/ 5549760 h 6858002"/>
              <a:gd name="connsiteX2675" fmla="*/ 4423566 w 5848742"/>
              <a:gd name="connsiteY2675" fmla="*/ 5550065 h 6858002"/>
              <a:gd name="connsiteX2676" fmla="*/ 4441981 w 5848742"/>
              <a:gd name="connsiteY2676" fmla="*/ 5557573 h 6858002"/>
              <a:gd name="connsiteX2677" fmla="*/ 4486430 w 5848742"/>
              <a:gd name="connsiteY2677" fmla="*/ 5575298 h 6858002"/>
              <a:gd name="connsiteX2678" fmla="*/ 4776126 w 5848742"/>
              <a:gd name="connsiteY2678" fmla="*/ 5693949 h 6858002"/>
              <a:gd name="connsiteX2679" fmla="*/ 4795421 w 5848742"/>
              <a:gd name="connsiteY2679" fmla="*/ 5701878 h 6858002"/>
              <a:gd name="connsiteX2680" fmla="*/ 4773085 w 5848742"/>
              <a:gd name="connsiteY2680" fmla="*/ 5704312 h 6858002"/>
              <a:gd name="connsiteX2681" fmla="*/ 4765431 w 5848742"/>
              <a:gd name="connsiteY2681" fmla="*/ 5705861 h 6858002"/>
              <a:gd name="connsiteX2682" fmla="*/ 4704601 w 5848742"/>
              <a:gd name="connsiteY2682" fmla="*/ 5683116 h 6858002"/>
              <a:gd name="connsiteX2683" fmla="*/ 4546645 w 5848742"/>
              <a:gd name="connsiteY2683" fmla="*/ 5623621 h 6858002"/>
              <a:gd name="connsiteX2684" fmla="*/ 4519848 w 5848742"/>
              <a:gd name="connsiteY2684" fmla="*/ 5652577 h 6858002"/>
              <a:gd name="connsiteX2685" fmla="*/ 4445460 w 5848742"/>
              <a:gd name="connsiteY2685" fmla="*/ 5632901 h 6858002"/>
              <a:gd name="connsiteX2686" fmla="*/ 4371028 w 5848742"/>
              <a:gd name="connsiteY2686" fmla="*/ 5621150 h 6858002"/>
              <a:gd name="connsiteX2687" fmla="*/ 4132855 w 5848742"/>
              <a:gd name="connsiteY2687" fmla="*/ 5542119 h 6858002"/>
              <a:gd name="connsiteX2688" fmla="*/ 4057675 w 5848742"/>
              <a:gd name="connsiteY2688" fmla="*/ 5515674 h 6858002"/>
              <a:gd name="connsiteX2689" fmla="*/ 4059720 w 5848742"/>
              <a:gd name="connsiteY2689" fmla="*/ 5519717 h 6858002"/>
              <a:gd name="connsiteX2690" fmla="*/ 4067980 w 5848742"/>
              <a:gd name="connsiteY2690" fmla="*/ 5524947 h 6858002"/>
              <a:gd name="connsiteX2691" fmla="*/ 4122920 w 5848742"/>
              <a:gd name="connsiteY2691" fmla="*/ 5545542 h 6858002"/>
              <a:gd name="connsiteX2692" fmla="*/ 4128824 w 5848742"/>
              <a:gd name="connsiteY2692" fmla="*/ 5548135 h 6858002"/>
              <a:gd name="connsiteX2693" fmla="*/ 4219947 w 5848742"/>
              <a:gd name="connsiteY2693" fmla="*/ 5572518 h 6858002"/>
              <a:gd name="connsiteX2694" fmla="*/ 4310062 w 5848742"/>
              <a:gd name="connsiteY2694" fmla="*/ 5607937 h 6858002"/>
              <a:gd name="connsiteX2695" fmla="*/ 4330853 w 5848742"/>
              <a:gd name="connsiteY2695" fmla="*/ 5635722 h 6858002"/>
              <a:gd name="connsiteX2696" fmla="*/ 4400208 w 5848742"/>
              <a:gd name="connsiteY2696" fmla="*/ 5662312 h 6858002"/>
              <a:gd name="connsiteX2697" fmla="*/ 4447049 w 5848742"/>
              <a:gd name="connsiteY2697" fmla="*/ 5696250 h 6858002"/>
              <a:gd name="connsiteX2698" fmla="*/ 4345996 w 5848742"/>
              <a:gd name="connsiteY2698" fmla="*/ 5656855 h 6858002"/>
              <a:gd name="connsiteX2699" fmla="*/ 4303260 w 5848742"/>
              <a:gd name="connsiteY2699" fmla="*/ 5657909 h 6858002"/>
              <a:gd name="connsiteX2700" fmla="*/ 4264809 w 5848742"/>
              <a:gd name="connsiteY2700" fmla="*/ 5637350 h 6858002"/>
              <a:gd name="connsiteX2701" fmla="*/ 4248977 w 5848742"/>
              <a:gd name="connsiteY2701" fmla="*/ 5637738 h 6858002"/>
              <a:gd name="connsiteX2702" fmla="*/ 4253203 w 5848742"/>
              <a:gd name="connsiteY2702" fmla="*/ 5646866 h 6858002"/>
              <a:gd name="connsiteX2703" fmla="*/ 4234865 w 5848742"/>
              <a:gd name="connsiteY2703" fmla="*/ 5638912 h 6858002"/>
              <a:gd name="connsiteX2704" fmla="*/ 4238541 w 5848742"/>
              <a:gd name="connsiteY2704" fmla="*/ 5637995 h 6858002"/>
              <a:gd name="connsiteX2705" fmla="*/ 4234437 w 5848742"/>
              <a:gd name="connsiteY2705" fmla="*/ 5638096 h 6858002"/>
              <a:gd name="connsiteX2706" fmla="*/ 4234865 w 5848742"/>
              <a:gd name="connsiteY2706" fmla="*/ 5638912 h 6858002"/>
              <a:gd name="connsiteX2707" fmla="*/ 4230369 w 5848742"/>
              <a:gd name="connsiteY2707" fmla="*/ 5638244 h 6858002"/>
              <a:gd name="connsiteX2708" fmla="*/ 4230345 w 5848742"/>
              <a:gd name="connsiteY2708" fmla="*/ 5638197 h 6858002"/>
              <a:gd name="connsiteX2709" fmla="*/ 4223045 w 5848742"/>
              <a:gd name="connsiteY2709" fmla="*/ 5638377 h 6858002"/>
              <a:gd name="connsiteX2710" fmla="*/ 4115989 w 5848742"/>
              <a:gd name="connsiteY2710" fmla="*/ 5605921 h 6858002"/>
              <a:gd name="connsiteX2711" fmla="*/ 4042532 w 5848742"/>
              <a:gd name="connsiteY2711" fmla="*/ 5594149 h 6858002"/>
              <a:gd name="connsiteX2712" fmla="*/ 4268914 w 5848742"/>
              <a:gd name="connsiteY2712" fmla="*/ 5672336 h 6858002"/>
              <a:gd name="connsiteX2713" fmla="*/ 4363891 w 5848742"/>
              <a:gd name="connsiteY2713" fmla="*/ 5709756 h 6858002"/>
              <a:gd name="connsiteX2714" fmla="*/ 4387589 w 5848742"/>
              <a:gd name="connsiteY2714" fmla="*/ 5720096 h 6858002"/>
              <a:gd name="connsiteX2715" fmla="*/ 4382232 w 5848742"/>
              <a:gd name="connsiteY2715" fmla="*/ 5719620 h 6858002"/>
              <a:gd name="connsiteX2716" fmla="*/ 4337806 w 5848742"/>
              <a:gd name="connsiteY2716" fmla="*/ 5715837 h 6858002"/>
              <a:gd name="connsiteX2717" fmla="*/ 4316233 w 5848742"/>
              <a:gd name="connsiteY2717" fmla="*/ 5707927 h 6858002"/>
              <a:gd name="connsiteX2718" fmla="*/ 4327759 w 5848742"/>
              <a:gd name="connsiteY2718" fmla="*/ 5713932 h 6858002"/>
              <a:gd name="connsiteX2719" fmla="*/ 4363230 w 5848742"/>
              <a:gd name="connsiteY2719" fmla="*/ 5743974 h 6858002"/>
              <a:gd name="connsiteX2720" fmla="*/ 4417654 w 5848742"/>
              <a:gd name="connsiteY2720" fmla="*/ 5765616 h 6858002"/>
              <a:gd name="connsiteX2721" fmla="*/ 4444457 w 5848742"/>
              <a:gd name="connsiteY2721" fmla="*/ 5791677 h 6858002"/>
              <a:gd name="connsiteX2722" fmla="*/ 4288480 w 5848742"/>
              <a:gd name="connsiteY2722" fmla="*/ 5743722 h 6858002"/>
              <a:gd name="connsiteX2723" fmla="*/ 4275769 w 5848742"/>
              <a:gd name="connsiteY2723" fmla="*/ 5738744 h 6858002"/>
              <a:gd name="connsiteX2724" fmla="*/ 4275631 w 5848742"/>
              <a:gd name="connsiteY2724" fmla="*/ 5739231 h 6858002"/>
              <a:gd name="connsiteX2725" fmla="*/ 4238412 w 5848742"/>
              <a:gd name="connsiteY2725" fmla="*/ 5743010 h 6858002"/>
              <a:gd name="connsiteX2726" fmla="*/ 4214090 w 5848742"/>
              <a:gd name="connsiteY2726" fmla="*/ 5742764 h 6858002"/>
              <a:gd name="connsiteX2727" fmla="*/ 4240044 w 5848742"/>
              <a:gd name="connsiteY2727" fmla="*/ 5753008 h 6858002"/>
              <a:gd name="connsiteX2728" fmla="*/ 4285418 w 5848742"/>
              <a:gd name="connsiteY2728" fmla="*/ 5770376 h 6858002"/>
              <a:gd name="connsiteX2729" fmla="*/ 4293177 w 5848742"/>
              <a:gd name="connsiteY2729" fmla="*/ 5797676 h 6858002"/>
              <a:gd name="connsiteX2730" fmla="*/ 4319977 w 5848742"/>
              <a:gd name="connsiteY2730" fmla="*/ 5813858 h 6858002"/>
              <a:gd name="connsiteX2731" fmla="*/ 4185739 w 5848742"/>
              <a:gd name="connsiteY2731" fmla="*/ 5785395 h 6858002"/>
              <a:gd name="connsiteX2732" fmla="*/ 4186447 w 5848742"/>
              <a:gd name="connsiteY2732" fmla="*/ 5776205 h 6858002"/>
              <a:gd name="connsiteX2733" fmla="*/ 4288241 w 5848742"/>
              <a:gd name="connsiteY2733" fmla="*/ 5802753 h 6858002"/>
              <a:gd name="connsiteX2734" fmla="*/ 4196364 w 5848742"/>
              <a:gd name="connsiteY2734" fmla="*/ 5778464 h 6858002"/>
              <a:gd name="connsiteX2735" fmla="*/ 4167544 w 5848742"/>
              <a:gd name="connsiteY2735" fmla="*/ 5771043 h 6858002"/>
              <a:gd name="connsiteX2736" fmla="*/ 4131770 w 5848742"/>
              <a:gd name="connsiteY2736" fmla="*/ 5768731 h 6858002"/>
              <a:gd name="connsiteX2737" fmla="*/ 4148058 w 5848742"/>
              <a:gd name="connsiteY2737" fmla="*/ 5773915 h 6858002"/>
              <a:gd name="connsiteX2738" fmla="*/ 4185739 w 5848742"/>
              <a:gd name="connsiteY2738" fmla="*/ 5785395 h 6858002"/>
              <a:gd name="connsiteX2739" fmla="*/ 4187694 w 5848742"/>
              <a:gd name="connsiteY2739" fmla="*/ 5793158 h 6858002"/>
              <a:gd name="connsiteX2740" fmla="*/ 4146700 w 5848742"/>
              <a:gd name="connsiteY2740" fmla="*/ 5786608 h 6858002"/>
              <a:gd name="connsiteX2741" fmla="*/ 4090702 w 5848742"/>
              <a:gd name="connsiteY2741" fmla="*/ 5766075 h 6858002"/>
              <a:gd name="connsiteX2742" fmla="*/ 3966326 w 5848742"/>
              <a:gd name="connsiteY2742" fmla="*/ 5758032 h 6858002"/>
              <a:gd name="connsiteX2743" fmla="*/ 3743307 w 5848742"/>
              <a:gd name="connsiteY2743" fmla="*/ 5733117 h 6858002"/>
              <a:gd name="connsiteX2744" fmla="*/ 3689410 w 5848742"/>
              <a:gd name="connsiteY2744" fmla="*/ 5732397 h 6858002"/>
              <a:gd name="connsiteX2745" fmla="*/ 3719449 w 5848742"/>
              <a:gd name="connsiteY2745" fmla="*/ 5741527 h 6858002"/>
              <a:gd name="connsiteX2746" fmla="*/ 3923278 w 5848742"/>
              <a:gd name="connsiteY2746" fmla="*/ 5772430 h 6858002"/>
              <a:gd name="connsiteX2747" fmla="*/ 3978414 w 5848742"/>
              <a:gd name="connsiteY2747" fmla="*/ 5791398 h 6858002"/>
              <a:gd name="connsiteX2748" fmla="*/ 4157912 w 5848742"/>
              <a:gd name="connsiteY2748" fmla="*/ 5812193 h 6858002"/>
              <a:gd name="connsiteX2749" fmla="*/ 4055066 w 5848742"/>
              <a:gd name="connsiteY2749" fmla="*/ 5810045 h 6858002"/>
              <a:gd name="connsiteX2750" fmla="*/ 3954556 w 5848742"/>
              <a:gd name="connsiteY2750" fmla="*/ 5799808 h 6858002"/>
              <a:gd name="connsiteX2751" fmla="*/ 4095965 w 5848742"/>
              <a:gd name="connsiteY2751" fmla="*/ 5820536 h 6858002"/>
              <a:gd name="connsiteX2752" fmla="*/ 4456533 w 5848742"/>
              <a:gd name="connsiteY2752" fmla="*/ 5854309 h 6858002"/>
              <a:gd name="connsiteX2753" fmla="*/ 4526618 w 5848742"/>
              <a:gd name="connsiteY2753" fmla="*/ 5869046 h 6858002"/>
              <a:gd name="connsiteX2754" fmla="*/ 4404917 w 5848742"/>
              <a:gd name="connsiteY2754" fmla="*/ 5860051 h 6858002"/>
              <a:gd name="connsiteX2755" fmla="*/ 4081726 w 5848742"/>
              <a:gd name="connsiteY2755" fmla="*/ 5839050 h 6858002"/>
              <a:gd name="connsiteX2756" fmla="*/ 4060213 w 5848742"/>
              <a:gd name="connsiteY2756" fmla="*/ 5839369 h 6858002"/>
              <a:gd name="connsiteX2757" fmla="*/ 4213133 w 5848742"/>
              <a:gd name="connsiteY2757" fmla="*/ 5863306 h 6858002"/>
              <a:gd name="connsiteX2758" fmla="*/ 4607975 w 5848742"/>
              <a:gd name="connsiteY2758" fmla="*/ 5891223 h 6858002"/>
              <a:gd name="connsiteX2759" fmla="*/ 4673115 w 5848742"/>
              <a:gd name="connsiteY2759" fmla="*/ 5906666 h 6858002"/>
              <a:gd name="connsiteX2760" fmla="*/ 4652255 w 5848742"/>
              <a:gd name="connsiteY2760" fmla="*/ 5906062 h 6858002"/>
              <a:gd name="connsiteX2761" fmla="*/ 4623513 w 5848742"/>
              <a:gd name="connsiteY2761" fmla="*/ 5896922 h 6858002"/>
              <a:gd name="connsiteX2762" fmla="*/ 4598872 w 5848742"/>
              <a:gd name="connsiteY2762" fmla="*/ 5892381 h 6858002"/>
              <a:gd name="connsiteX2763" fmla="*/ 4603503 w 5848742"/>
              <a:gd name="connsiteY2763" fmla="*/ 5902366 h 6858002"/>
              <a:gd name="connsiteX2764" fmla="*/ 4596078 w 5848742"/>
              <a:gd name="connsiteY2764" fmla="*/ 5901646 h 6858002"/>
              <a:gd name="connsiteX2765" fmla="*/ 4524040 w 5848742"/>
              <a:gd name="connsiteY2765" fmla="*/ 5908359 h 6858002"/>
              <a:gd name="connsiteX2766" fmla="*/ 4628067 w 5848742"/>
              <a:gd name="connsiteY2766" fmla="*/ 5916318 h 6858002"/>
              <a:gd name="connsiteX2767" fmla="*/ 4634574 w 5848742"/>
              <a:gd name="connsiteY2767" fmla="*/ 5917003 h 6858002"/>
              <a:gd name="connsiteX2768" fmla="*/ 4635426 w 5848742"/>
              <a:gd name="connsiteY2768" fmla="*/ 5917393 h 6858002"/>
              <a:gd name="connsiteX2769" fmla="*/ 4655566 w 5848742"/>
              <a:gd name="connsiteY2769" fmla="*/ 5924239 h 6858002"/>
              <a:gd name="connsiteX2770" fmla="*/ 4507321 w 5848742"/>
              <a:gd name="connsiteY2770" fmla="*/ 5918923 h 6858002"/>
              <a:gd name="connsiteX2771" fmla="*/ 4276406 w 5848742"/>
              <a:gd name="connsiteY2771" fmla="*/ 5905355 h 6858002"/>
              <a:gd name="connsiteX2772" fmla="*/ 4248318 w 5848742"/>
              <a:gd name="connsiteY2772" fmla="*/ 5901764 h 6858002"/>
              <a:gd name="connsiteX2773" fmla="*/ 4278359 w 5848742"/>
              <a:gd name="connsiteY2773" fmla="*/ 5910894 h 6858002"/>
              <a:gd name="connsiteX2774" fmla="*/ 4694007 w 5848742"/>
              <a:gd name="connsiteY2774" fmla="*/ 5951197 h 6858002"/>
              <a:gd name="connsiteX2775" fmla="*/ 4244498 w 5848742"/>
              <a:gd name="connsiteY2775" fmla="*/ 5922830 h 6858002"/>
              <a:gd name="connsiteX2776" fmla="*/ 4183649 w 5848742"/>
              <a:gd name="connsiteY2776" fmla="*/ 5931827 h 6858002"/>
              <a:gd name="connsiteX2777" fmla="*/ 4250682 w 5848742"/>
              <a:gd name="connsiteY2777" fmla="*/ 5940371 h 6858002"/>
              <a:gd name="connsiteX2778" fmla="*/ 4451049 w 5848742"/>
              <a:gd name="connsiteY2778" fmla="*/ 5959001 h 6858002"/>
              <a:gd name="connsiteX2779" fmla="*/ 4279537 w 5848742"/>
              <a:gd name="connsiteY2779" fmla="*/ 5950440 h 6858002"/>
              <a:gd name="connsiteX2780" fmla="*/ 4094711 w 5848742"/>
              <a:gd name="connsiteY2780" fmla="*/ 5937231 h 6858002"/>
              <a:gd name="connsiteX2781" fmla="*/ 3747994 w 5848742"/>
              <a:gd name="connsiteY2781" fmla="*/ 5898576 h 6858002"/>
              <a:gd name="connsiteX2782" fmla="*/ 3579860 w 5848742"/>
              <a:gd name="connsiteY2782" fmla="*/ 5883634 h 6858002"/>
              <a:gd name="connsiteX2783" fmla="*/ 3547866 w 5848742"/>
              <a:gd name="connsiteY2783" fmla="*/ 5877485 h 6858002"/>
              <a:gd name="connsiteX2784" fmla="*/ 3677705 w 5848742"/>
              <a:gd name="connsiteY2784" fmla="*/ 5889466 h 6858002"/>
              <a:gd name="connsiteX2785" fmla="*/ 3827557 w 5848742"/>
              <a:gd name="connsiteY2785" fmla="*/ 5901787 h 6858002"/>
              <a:gd name="connsiteX2786" fmla="*/ 3920402 w 5848742"/>
              <a:gd name="connsiteY2786" fmla="*/ 5907461 h 6858002"/>
              <a:gd name="connsiteX2787" fmla="*/ 3935735 w 5848742"/>
              <a:gd name="connsiteY2787" fmla="*/ 5889600 h 6858002"/>
              <a:gd name="connsiteX2788" fmla="*/ 3961543 w 5848742"/>
              <a:gd name="connsiteY2788" fmla="*/ 5886730 h 6858002"/>
              <a:gd name="connsiteX2789" fmla="*/ 3850556 w 5848742"/>
              <a:gd name="connsiteY2789" fmla="*/ 5861500 h 6858002"/>
              <a:gd name="connsiteX2790" fmla="*/ 3853518 w 5848742"/>
              <a:gd name="connsiteY2790" fmla="*/ 5857835 h 6858002"/>
              <a:gd name="connsiteX2791" fmla="*/ 3836340 w 5848742"/>
              <a:gd name="connsiteY2791" fmla="*/ 5858552 h 6858002"/>
              <a:gd name="connsiteX2792" fmla="*/ 3824965 w 5848742"/>
              <a:gd name="connsiteY2792" fmla="*/ 5858048 h 6858002"/>
              <a:gd name="connsiteX2793" fmla="*/ 3850556 w 5848742"/>
              <a:gd name="connsiteY2793" fmla="*/ 5861500 h 6858002"/>
              <a:gd name="connsiteX2794" fmla="*/ 3847893 w 5848742"/>
              <a:gd name="connsiteY2794" fmla="*/ 5868667 h 6858002"/>
              <a:gd name="connsiteX2795" fmla="*/ 3933782 w 5848742"/>
              <a:gd name="connsiteY2795" fmla="*/ 5884060 h 6858002"/>
              <a:gd name="connsiteX2796" fmla="*/ 3787729 w 5848742"/>
              <a:gd name="connsiteY2796" fmla="*/ 5857490 h 6858002"/>
              <a:gd name="connsiteX2797" fmla="*/ 3779253 w 5848742"/>
              <a:gd name="connsiteY2797" fmla="*/ 5855623 h 6858002"/>
              <a:gd name="connsiteX2798" fmla="*/ 3766196 w 5848742"/>
              <a:gd name="connsiteY2798" fmla="*/ 5854801 h 6858002"/>
              <a:gd name="connsiteX2799" fmla="*/ 3745428 w 5848742"/>
              <a:gd name="connsiteY2799" fmla="*/ 5853948 h 6858002"/>
              <a:gd name="connsiteX2800" fmla="*/ 3659972 w 5848742"/>
              <a:gd name="connsiteY2800" fmla="*/ 5848337 h 6858002"/>
              <a:gd name="connsiteX2801" fmla="*/ 3647504 w 5848742"/>
              <a:gd name="connsiteY2801" fmla="*/ 5847995 h 6858002"/>
              <a:gd name="connsiteX2802" fmla="*/ 3576417 w 5848742"/>
              <a:gd name="connsiteY2802" fmla="*/ 5823543 h 6858002"/>
              <a:gd name="connsiteX2803" fmla="*/ 3494690 w 5848742"/>
              <a:gd name="connsiteY2803" fmla="*/ 5811959 h 6858002"/>
              <a:gd name="connsiteX2804" fmla="*/ 3569947 w 5848742"/>
              <a:gd name="connsiteY2804" fmla="*/ 5840720 h 6858002"/>
              <a:gd name="connsiteX2805" fmla="*/ 3586886 w 5848742"/>
              <a:gd name="connsiteY2805" fmla="*/ 5846384 h 6858002"/>
              <a:gd name="connsiteX2806" fmla="*/ 3526214 w 5848742"/>
              <a:gd name="connsiteY2806" fmla="*/ 5845126 h 6858002"/>
              <a:gd name="connsiteX2807" fmla="*/ 3430847 w 5848742"/>
              <a:gd name="connsiteY2807" fmla="*/ 5840628 h 6858002"/>
              <a:gd name="connsiteX2808" fmla="*/ 3323538 w 5848742"/>
              <a:gd name="connsiteY2808" fmla="*/ 5834984 h 6858002"/>
              <a:gd name="connsiteX2809" fmla="*/ 3306630 w 5848742"/>
              <a:gd name="connsiteY2809" fmla="*/ 5846900 h 6858002"/>
              <a:gd name="connsiteX2810" fmla="*/ 3307752 w 5848742"/>
              <a:gd name="connsiteY2810" fmla="*/ 5847207 h 6858002"/>
              <a:gd name="connsiteX2811" fmla="*/ 3367410 w 5848742"/>
              <a:gd name="connsiteY2811" fmla="*/ 5856880 h 6858002"/>
              <a:gd name="connsiteX2812" fmla="*/ 3413530 w 5848742"/>
              <a:gd name="connsiteY2812" fmla="*/ 5862315 h 6858002"/>
              <a:gd name="connsiteX2813" fmla="*/ 3421616 w 5848742"/>
              <a:gd name="connsiteY2813" fmla="*/ 5864849 h 6858002"/>
              <a:gd name="connsiteX2814" fmla="*/ 3433455 w 5848742"/>
              <a:gd name="connsiteY2814" fmla="*/ 5867665 h 6858002"/>
              <a:gd name="connsiteX2815" fmla="*/ 3443178 w 5848742"/>
              <a:gd name="connsiteY2815" fmla="*/ 5868000 h 6858002"/>
              <a:gd name="connsiteX2816" fmla="*/ 3498625 w 5848742"/>
              <a:gd name="connsiteY2816" fmla="*/ 5873272 h 6858002"/>
              <a:gd name="connsiteX2817" fmla="*/ 3503611 w 5848742"/>
              <a:gd name="connsiteY2817" fmla="*/ 5884284 h 6858002"/>
              <a:gd name="connsiteX2818" fmla="*/ 3506460 w 5848742"/>
              <a:gd name="connsiteY2818" fmla="*/ 5884956 h 6858002"/>
              <a:gd name="connsiteX2819" fmla="*/ 3516820 w 5848742"/>
              <a:gd name="connsiteY2819" fmla="*/ 5888317 h 6858002"/>
              <a:gd name="connsiteX2820" fmla="*/ 3486158 w 5848742"/>
              <a:gd name="connsiteY2820" fmla="*/ 5884723 h 6858002"/>
              <a:gd name="connsiteX2821" fmla="*/ 3453454 w 5848742"/>
              <a:gd name="connsiteY2821" fmla="*/ 5888045 h 6858002"/>
              <a:gd name="connsiteX2822" fmla="*/ 3378181 w 5848742"/>
              <a:gd name="connsiteY2822" fmla="*/ 5899867 h 6858002"/>
              <a:gd name="connsiteX2823" fmla="*/ 3339031 w 5848742"/>
              <a:gd name="connsiteY2823" fmla="*/ 5907978 h 6858002"/>
              <a:gd name="connsiteX2824" fmla="*/ 3403409 w 5848742"/>
              <a:gd name="connsiteY2824" fmla="*/ 5912272 h 6858002"/>
              <a:gd name="connsiteX2825" fmla="*/ 3399907 w 5848742"/>
              <a:gd name="connsiteY2825" fmla="*/ 5947041 h 6858002"/>
              <a:gd name="connsiteX2826" fmla="*/ 3514826 w 5848742"/>
              <a:gd name="connsiteY2826" fmla="*/ 5967068 h 6858002"/>
              <a:gd name="connsiteX2827" fmla="*/ 3489338 w 5848742"/>
              <a:gd name="connsiteY2827" fmla="*/ 5981900 h 6858002"/>
              <a:gd name="connsiteX2828" fmla="*/ 3446406 w 5848742"/>
              <a:gd name="connsiteY2828" fmla="*/ 5980549 h 6858002"/>
              <a:gd name="connsiteX2829" fmla="*/ 3453501 w 5848742"/>
              <a:gd name="connsiteY2829" fmla="*/ 6011406 h 6858002"/>
              <a:gd name="connsiteX2830" fmla="*/ 3436211 w 5848742"/>
              <a:gd name="connsiteY2830" fmla="*/ 6006560 h 6858002"/>
              <a:gd name="connsiteX2831" fmla="*/ 3395775 w 5848742"/>
              <a:gd name="connsiteY2831" fmla="*/ 6001312 h 6858002"/>
              <a:gd name="connsiteX2832" fmla="*/ 3394257 w 5848742"/>
              <a:gd name="connsiteY2832" fmla="*/ 6000771 h 6858002"/>
              <a:gd name="connsiteX2833" fmla="*/ 2991747 w 5848742"/>
              <a:gd name="connsiteY2833" fmla="*/ 5859608 h 6858002"/>
              <a:gd name="connsiteX2834" fmla="*/ 2940401 w 5848742"/>
              <a:gd name="connsiteY2834" fmla="*/ 5844088 h 6858002"/>
              <a:gd name="connsiteX2835" fmla="*/ 2901337 w 5848742"/>
              <a:gd name="connsiteY2835" fmla="*/ 5837420 h 6858002"/>
              <a:gd name="connsiteX2836" fmla="*/ 2648306 w 5848742"/>
              <a:gd name="connsiteY2836" fmla="*/ 5764276 h 6858002"/>
              <a:gd name="connsiteX2837" fmla="*/ 2622785 w 5848742"/>
              <a:gd name="connsiteY2837" fmla="*/ 5756633 h 6858002"/>
              <a:gd name="connsiteX2838" fmla="*/ 2616273 w 5848742"/>
              <a:gd name="connsiteY2838" fmla="*/ 5753063 h 6858002"/>
              <a:gd name="connsiteX2839" fmla="*/ 2542718 w 5848742"/>
              <a:gd name="connsiteY2839" fmla="*/ 5734539 h 6858002"/>
              <a:gd name="connsiteX2840" fmla="*/ 2567044 w 5848742"/>
              <a:gd name="connsiteY2840" fmla="*/ 5746590 h 6858002"/>
              <a:gd name="connsiteX2841" fmla="*/ 2623082 w 5848742"/>
              <a:gd name="connsiteY2841" fmla="*/ 5777247 h 6858002"/>
              <a:gd name="connsiteX2842" fmla="*/ 2656560 w 5848742"/>
              <a:gd name="connsiteY2842" fmla="*/ 5793799 h 6858002"/>
              <a:gd name="connsiteX2843" fmla="*/ 2787568 w 5848742"/>
              <a:gd name="connsiteY2843" fmla="*/ 5824047 h 6858002"/>
              <a:gd name="connsiteX2844" fmla="*/ 3423261 w 5848742"/>
              <a:gd name="connsiteY2844" fmla="*/ 6043791 h 6858002"/>
              <a:gd name="connsiteX2845" fmla="*/ 3429417 w 5848742"/>
              <a:gd name="connsiteY2845" fmla="*/ 6046446 h 6858002"/>
              <a:gd name="connsiteX2846" fmla="*/ 3395106 w 5848742"/>
              <a:gd name="connsiteY2846" fmla="*/ 6046210 h 6858002"/>
              <a:gd name="connsiteX2847" fmla="*/ 3390251 w 5848742"/>
              <a:gd name="connsiteY2847" fmla="*/ 6047553 h 6858002"/>
              <a:gd name="connsiteX2848" fmla="*/ 3380830 w 5848742"/>
              <a:gd name="connsiteY2848" fmla="*/ 6043686 h 6858002"/>
              <a:gd name="connsiteX2849" fmla="*/ 2762770 w 5848742"/>
              <a:gd name="connsiteY2849" fmla="*/ 5841086 h 6858002"/>
              <a:gd name="connsiteX2850" fmla="*/ 2732320 w 5848742"/>
              <a:gd name="connsiteY2850" fmla="*/ 5833091 h 6858002"/>
              <a:gd name="connsiteX2851" fmla="*/ 2784051 w 5848742"/>
              <a:gd name="connsiteY2851" fmla="*/ 5866560 h 6858002"/>
              <a:gd name="connsiteX2852" fmla="*/ 2665978 w 5848742"/>
              <a:gd name="connsiteY2852" fmla="*/ 5816012 h 6858002"/>
              <a:gd name="connsiteX2853" fmla="*/ 2664250 w 5848742"/>
              <a:gd name="connsiteY2853" fmla="*/ 5815216 h 6858002"/>
              <a:gd name="connsiteX2854" fmla="*/ 2632558 w 5848742"/>
              <a:gd name="connsiteY2854" fmla="*/ 5806893 h 6858002"/>
              <a:gd name="connsiteX2855" fmla="*/ 2493985 w 5848742"/>
              <a:gd name="connsiteY2855" fmla="*/ 5777069 h 6858002"/>
              <a:gd name="connsiteX2856" fmla="*/ 2451432 w 5848742"/>
              <a:gd name="connsiteY2856" fmla="*/ 5769193 h 6858002"/>
              <a:gd name="connsiteX2857" fmla="*/ 2493033 w 5848742"/>
              <a:gd name="connsiteY2857" fmla="*/ 5794599 h 6858002"/>
              <a:gd name="connsiteX2858" fmla="*/ 2536292 w 5848742"/>
              <a:gd name="connsiteY2858" fmla="*/ 5812219 h 6858002"/>
              <a:gd name="connsiteX2859" fmla="*/ 2624859 w 5848742"/>
              <a:gd name="connsiteY2859" fmla="*/ 5830863 h 6858002"/>
              <a:gd name="connsiteX2860" fmla="*/ 2755598 w 5848742"/>
              <a:gd name="connsiteY2860" fmla="*/ 5865393 h 6858002"/>
              <a:gd name="connsiteX2861" fmla="*/ 2792078 w 5848742"/>
              <a:gd name="connsiteY2861" fmla="*/ 5874730 h 6858002"/>
              <a:gd name="connsiteX2862" fmla="*/ 2794840 w 5848742"/>
              <a:gd name="connsiteY2862" fmla="*/ 5875417 h 6858002"/>
              <a:gd name="connsiteX2863" fmla="*/ 2784051 w 5848742"/>
              <a:gd name="connsiteY2863" fmla="*/ 5866560 h 6858002"/>
              <a:gd name="connsiteX2864" fmla="*/ 2804942 w 5848742"/>
              <a:gd name="connsiteY2864" fmla="*/ 5873665 h 6858002"/>
              <a:gd name="connsiteX2865" fmla="*/ 2817118 w 5848742"/>
              <a:gd name="connsiteY2865" fmla="*/ 5880951 h 6858002"/>
              <a:gd name="connsiteX2866" fmla="*/ 2838410 w 5848742"/>
              <a:gd name="connsiteY2866" fmla="*/ 5886241 h 6858002"/>
              <a:gd name="connsiteX2867" fmla="*/ 2875026 w 5848742"/>
              <a:gd name="connsiteY2867" fmla="*/ 5909088 h 6858002"/>
              <a:gd name="connsiteX2868" fmla="*/ 2906765 w 5848742"/>
              <a:gd name="connsiteY2868" fmla="*/ 5920193 h 6858002"/>
              <a:gd name="connsiteX2869" fmla="*/ 3390589 w 5848742"/>
              <a:gd name="connsiteY2869" fmla="*/ 6104206 h 6858002"/>
              <a:gd name="connsiteX2870" fmla="*/ 2872793 w 5848742"/>
              <a:gd name="connsiteY2870" fmla="*/ 5928316 h 6858002"/>
              <a:gd name="connsiteX2871" fmla="*/ 2694124 w 5848742"/>
              <a:gd name="connsiteY2871" fmla="*/ 5876404 h 6858002"/>
              <a:gd name="connsiteX2872" fmla="*/ 2715987 w 5848742"/>
              <a:gd name="connsiteY2872" fmla="*/ 5897662 h 6858002"/>
              <a:gd name="connsiteX2873" fmla="*/ 2762653 w 5848742"/>
              <a:gd name="connsiteY2873" fmla="*/ 5911761 h 6858002"/>
              <a:gd name="connsiteX2874" fmla="*/ 3369312 w 5848742"/>
              <a:gd name="connsiteY2874" fmla="*/ 6134553 h 6858002"/>
              <a:gd name="connsiteX2875" fmla="*/ 2648752 w 5848742"/>
              <a:gd name="connsiteY2875" fmla="*/ 5914596 h 6858002"/>
              <a:gd name="connsiteX2876" fmla="*/ 2537961 w 5848742"/>
              <a:gd name="connsiteY2876" fmla="*/ 5888125 h 6858002"/>
              <a:gd name="connsiteX2877" fmla="*/ 2541952 w 5848742"/>
              <a:gd name="connsiteY2877" fmla="*/ 5890498 h 6858002"/>
              <a:gd name="connsiteX2878" fmla="*/ 2547026 w 5848742"/>
              <a:gd name="connsiteY2878" fmla="*/ 5893654 h 6858002"/>
              <a:gd name="connsiteX2879" fmla="*/ 2455464 w 5848742"/>
              <a:gd name="connsiteY2879" fmla="*/ 5876690 h 6858002"/>
              <a:gd name="connsiteX2880" fmla="*/ 2573927 w 5848742"/>
              <a:gd name="connsiteY2880" fmla="*/ 5911297 h 6858002"/>
              <a:gd name="connsiteX2881" fmla="*/ 2581510 w 5848742"/>
              <a:gd name="connsiteY2881" fmla="*/ 5920245 h 6858002"/>
              <a:gd name="connsiteX2882" fmla="*/ 2717256 w 5848742"/>
              <a:gd name="connsiteY2882" fmla="*/ 5952808 h 6858002"/>
              <a:gd name="connsiteX2883" fmla="*/ 3306310 w 5848742"/>
              <a:gd name="connsiteY2883" fmla="*/ 6145723 h 6858002"/>
              <a:gd name="connsiteX2884" fmla="*/ 3506142 w 5848742"/>
              <a:gd name="connsiteY2884" fmla="*/ 6247844 h 6858002"/>
              <a:gd name="connsiteX2885" fmla="*/ 3560564 w 5848742"/>
              <a:gd name="connsiteY2885" fmla="*/ 6269485 h 6858002"/>
              <a:gd name="connsiteX2886" fmla="*/ 3587368 w 5848742"/>
              <a:gd name="connsiteY2886" fmla="*/ 6295546 h 6858002"/>
              <a:gd name="connsiteX2887" fmla="*/ 3380368 w 5848742"/>
              <a:gd name="connsiteY2887" fmla="*/ 6227610 h 6858002"/>
              <a:gd name="connsiteX2888" fmla="*/ 2845241 w 5848742"/>
              <a:gd name="connsiteY2888" fmla="*/ 6048267 h 6858002"/>
              <a:gd name="connsiteX2889" fmla="*/ 2693151 w 5848742"/>
              <a:gd name="connsiteY2889" fmla="*/ 6003994 h 6858002"/>
              <a:gd name="connsiteX2890" fmla="*/ 2715272 w 5848742"/>
              <a:gd name="connsiteY2890" fmla="*/ 6015845 h 6858002"/>
              <a:gd name="connsiteX2891" fmla="*/ 2762540 w 5848742"/>
              <a:gd name="connsiteY2891" fmla="*/ 6040466 h 6858002"/>
              <a:gd name="connsiteX2892" fmla="*/ 2797428 w 5848742"/>
              <a:gd name="connsiteY2892" fmla="*/ 6050186 h 6858002"/>
              <a:gd name="connsiteX2893" fmla="*/ 3323828 w 5848742"/>
              <a:gd name="connsiteY2893" fmla="*/ 6233541 h 6858002"/>
              <a:gd name="connsiteX2894" fmla="*/ 3428331 w 5848742"/>
              <a:gd name="connsiteY2894" fmla="*/ 6274247 h 6858002"/>
              <a:gd name="connsiteX2895" fmla="*/ 3436087 w 5848742"/>
              <a:gd name="connsiteY2895" fmla="*/ 6301544 h 6858002"/>
              <a:gd name="connsiteX2896" fmla="*/ 3462888 w 5848742"/>
              <a:gd name="connsiteY2896" fmla="*/ 6317728 h 6858002"/>
              <a:gd name="connsiteX2897" fmla="*/ 3328647 w 5848742"/>
              <a:gd name="connsiteY2897" fmla="*/ 6289264 h 6858002"/>
              <a:gd name="connsiteX2898" fmla="*/ 3329356 w 5848742"/>
              <a:gd name="connsiteY2898" fmla="*/ 6280074 h 6858002"/>
              <a:gd name="connsiteX2899" fmla="*/ 3431153 w 5848742"/>
              <a:gd name="connsiteY2899" fmla="*/ 6306622 h 6858002"/>
              <a:gd name="connsiteX2900" fmla="*/ 3328647 w 5848742"/>
              <a:gd name="connsiteY2900" fmla="*/ 6289264 h 6858002"/>
              <a:gd name="connsiteX2901" fmla="*/ 3330603 w 5848742"/>
              <a:gd name="connsiteY2901" fmla="*/ 6297027 h 6858002"/>
              <a:gd name="connsiteX2902" fmla="*/ 3289610 w 5848742"/>
              <a:gd name="connsiteY2902" fmla="*/ 6290477 h 6858002"/>
              <a:gd name="connsiteX2903" fmla="*/ 3145745 w 5848742"/>
              <a:gd name="connsiteY2903" fmla="*/ 6233235 h 6858002"/>
              <a:gd name="connsiteX2904" fmla="*/ 3006364 w 5848742"/>
              <a:gd name="connsiteY2904" fmla="*/ 6190153 h 6858002"/>
              <a:gd name="connsiteX2905" fmla="*/ 3006878 w 5848742"/>
              <a:gd name="connsiteY2905" fmla="*/ 6190485 h 6858002"/>
              <a:gd name="connsiteX2906" fmla="*/ 3002409 w 5848742"/>
              <a:gd name="connsiteY2906" fmla="*/ 6195576 h 6858002"/>
              <a:gd name="connsiteX2907" fmla="*/ 3011774 w 5848742"/>
              <a:gd name="connsiteY2907" fmla="*/ 6197280 h 6858002"/>
              <a:gd name="connsiteX2908" fmla="*/ 3029824 w 5848742"/>
              <a:gd name="connsiteY2908" fmla="*/ 6205253 h 6858002"/>
              <a:gd name="connsiteX2909" fmla="*/ 3083078 w 5848742"/>
              <a:gd name="connsiteY2909" fmla="*/ 6239529 h 6858002"/>
              <a:gd name="connsiteX2910" fmla="*/ 3061061 w 5848742"/>
              <a:gd name="connsiteY2910" fmla="*/ 6234497 h 6858002"/>
              <a:gd name="connsiteX2911" fmla="*/ 3050631 w 5848742"/>
              <a:gd name="connsiteY2911" fmla="*/ 6236427 h 6858002"/>
              <a:gd name="connsiteX2912" fmla="*/ 3061061 w 5848742"/>
              <a:gd name="connsiteY2912" fmla="*/ 6234497 h 6858002"/>
              <a:gd name="connsiteX2913" fmla="*/ 3057177 w 5848742"/>
              <a:gd name="connsiteY2913" fmla="*/ 6249778 h 6858002"/>
              <a:gd name="connsiteX2914" fmla="*/ 2998638 w 5848742"/>
              <a:gd name="connsiteY2914" fmla="*/ 6221338 h 6858002"/>
              <a:gd name="connsiteX2915" fmla="*/ 2951327 w 5848742"/>
              <a:gd name="connsiteY2915" fmla="*/ 6193403 h 6858002"/>
              <a:gd name="connsiteX2916" fmla="*/ 2950219 w 5848742"/>
              <a:gd name="connsiteY2916" fmla="*/ 6188396 h 6858002"/>
              <a:gd name="connsiteX2917" fmla="*/ 2949477 w 5848742"/>
              <a:gd name="connsiteY2917" fmla="*/ 6185027 h 6858002"/>
              <a:gd name="connsiteX2918" fmla="*/ 2949244 w 5848742"/>
              <a:gd name="connsiteY2918" fmla="*/ 6183980 h 6858002"/>
              <a:gd name="connsiteX2919" fmla="*/ 2950219 w 5848742"/>
              <a:gd name="connsiteY2919" fmla="*/ 6188396 h 6858002"/>
              <a:gd name="connsiteX2920" fmla="*/ 2950631 w 5848742"/>
              <a:gd name="connsiteY2920" fmla="*/ 6190261 h 6858002"/>
              <a:gd name="connsiteX2921" fmla="*/ 2951327 w 5848742"/>
              <a:gd name="connsiteY2921" fmla="*/ 6193403 h 6858002"/>
              <a:gd name="connsiteX2922" fmla="*/ 2998638 w 5848742"/>
              <a:gd name="connsiteY2922" fmla="*/ 6221338 h 6858002"/>
              <a:gd name="connsiteX2923" fmla="*/ 3054238 w 5848742"/>
              <a:gd name="connsiteY2923" fmla="*/ 6259427 h 6858002"/>
              <a:gd name="connsiteX2924" fmla="*/ 3019372 w 5848742"/>
              <a:gd name="connsiteY2924" fmla="*/ 6254158 h 6858002"/>
              <a:gd name="connsiteX2925" fmla="*/ 3004389 w 5848742"/>
              <a:gd name="connsiteY2925" fmla="*/ 6252804 h 6858002"/>
              <a:gd name="connsiteX2926" fmla="*/ 2820610 w 5848742"/>
              <a:gd name="connsiteY2926" fmla="*/ 6144325 h 6858002"/>
              <a:gd name="connsiteX2927" fmla="*/ 2781572 w 5848742"/>
              <a:gd name="connsiteY2927" fmla="*/ 6122791 h 6858002"/>
              <a:gd name="connsiteX2928" fmla="*/ 2656518 w 5848742"/>
              <a:gd name="connsiteY2928" fmla="*/ 6086356 h 6858002"/>
              <a:gd name="connsiteX2929" fmla="*/ 2624820 w 5848742"/>
              <a:gd name="connsiteY2929" fmla="*/ 6078271 h 6858002"/>
              <a:gd name="connsiteX2930" fmla="*/ 2625643 w 5848742"/>
              <a:gd name="connsiteY2930" fmla="*/ 6079626 h 6858002"/>
              <a:gd name="connsiteX2931" fmla="*/ 2748676 w 5848742"/>
              <a:gd name="connsiteY2931" fmla="*/ 6151803 h 6858002"/>
              <a:gd name="connsiteX2932" fmla="*/ 2760084 w 5848742"/>
              <a:gd name="connsiteY2932" fmla="*/ 6181844 h 6858002"/>
              <a:gd name="connsiteX2933" fmla="*/ 2767273 w 5848742"/>
              <a:gd name="connsiteY2933" fmla="*/ 6186789 h 6858002"/>
              <a:gd name="connsiteX2934" fmla="*/ 2774564 w 5848742"/>
              <a:gd name="connsiteY2934" fmla="*/ 6189507 h 6858002"/>
              <a:gd name="connsiteX2935" fmla="*/ 2784149 w 5848742"/>
              <a:gd name="connsiteY2935" fmla="*/ 6196658 h 6858002"/>
              <a:gd name="connsiteX2936" fmla="*/ 2784341 w 5848742"/>
              <a:gd name="connsiteY2936" fmla="*/ 6199029 h 6858002"/>
              <a:gd name="connsiteX2937" fmla="*/ 2789365 w 5848742"/>
              <a:gd name="connsiteY2937" fmla="*/ 6200549 h 6858002"/>
              <a:gd name="connsiteX2938" fmla="*/ 2784149 w 5848742"/>
              <a:gd name="connsiteY2938" fmla="*/ 6196658 h 6858002"/>
              <a:gd name="connsiteX2939" fmla="*/ 2783854 w 5848742"/>
              <a:gd name="connsiteY2939" fmla="*/ 6192974 h 6858002"/>
              <a:gd name="connsiteX2940" fmla="*/ 2811681 w 5848742"/>
              <a:gd name="connsiteY2940" fmla="*/ 6224041 h 6858002"/>
              <a:gd name="connsiteX2941" fmla="*/ 2682868 w 5848742"/>
              <a:gd name="connsiteY2941" fmla="*/ 6151101 h 6858002"/>
              <a:gd name="connsiteX2942" fmla="*/ 2652744 w 5848742"/>
              <a:gd name="connsiteY2942" fmla="*/ 6153971 h 6858002"/>
              <a:gd name="connsiteX2943" fmla="*/ 2528910 w 5848742"/>
              <a:gd name="connsiteY2943" fmla="*/ 6102232 h 6858002"/>
              <a:gd name="connsiteX2944" fmla="*/ 2439007 w 5848742"/>
              <a:gd name="connsiteY2944" fmla="*/ 6052410 h 6858002"/>
              <a:gd name="connsiteX2945" fmla="*/ 2438883 w 5848742"/>
              <a:gd name="connsiteY2945" fmla="*/ 6052340 h 6858002"/>
              <a:gd name="connsiteX2946" fmla="*/ 2415009 w 5848742"/>
              <a:gd name="connsiteY2946" fmla="*/ 6049748 h 6858002"/>
              <a:gd name="connsiteX2947" fmla="*/ 2366546 w 5848742"/>
              <a:gd name="connsiteY2947" fmla="*/ 6039643 h 6858002"/>
              <a:gd name="connsiteX2948" fmla="*/ 2368767 w 5848742"/>
              <a:gd name="connsiteY2948" fmla="*/ 6044024 h 6858002"/>
              <a:gd name="connsiteX2949" fmla="*/ 2374949 w 5848742"/>
              <a:gd name="connsiteY2949" fmla="*/ 6053366 h 6858002"/>
              <a:gd name="connsiteX2950" fmla="*/ 2421038 w 5848742"/>
              <a:gd name="connsiteY2950" fmla="*/ 6087987 h 6858002"/>
              <a:gd name="connsiteX2951" fmla="*/ 2497404 w 5848742"/>
              <a:gd name="connsiteY2951" fmla="*/ 6140304 h 6858002"/>
              <a:gd name="connsiteX2952" fmla="*/ 2602406 w 5848742"/>
              <a:gd name="connsiteY2952" fmla="*/ 6203250 h 6858002"/>
              <a:gd name="connsiteX2953" fmla="*/ 2870163 w 5848742"/>
              <a:gd name="connsiteY2953" fmla="*/ 6365451 h 6858002"/>
              <a:gd name="connsiteX2954" fmla="*/ 2887991 w 5848742"/>
              <a:gd name="connsiteY2954" fmla="*/ 6376278 h 6858002"/>
              <a:gd name="connsiteX2955" fmla="*/ 2865546 w 5848742"/>
              <a:gd name="connsiteY2955" fmla="*/ 6375213 h 6858002"/>
              <a:gd name="connsiteX2956" fmla="*/ 2857745 w 5848742"/>
              <a:gd name="connsiteY2956" fmla="*/ 6375555 h 6858002"/>
              <a:gd name="connsiteX2957" fmla="*/ 2801187 w 5848742"/>
              <a:gd name="connsiteY2957" fmla="*/ 6343642 h 6858002"/>
              <a:gd name="connsiteX2958" fmla="*/ 2654387 w 5848742"/>
              <a:gd name="connsiteY2958" fmla="*/ 6260338 h 6858002"/>
              <a:gd name="connsiteX2959" fmla="*/ 2623416 w 5848742"/>
              <a:gd name="connsiteY2959" fmla="*/ 6284781 h 6858002"/>
              <a:gd name="connsiteX2960" fmla="*/ 2552986 w 5848742"/>
              <a:gd name="connsiteY2960" fmla="*/ 6253793 h 6858002"/>
              <a:gd name="connsiteX2961" fmla="*/ 2481283 w 5848742"/>
              <a:gd name="connsiteY2961" fmla="*/ 6230628 h 6858002"/>
              <a:gd name="connsiteX2962" fmla="*/ 2460281 w 5848742"/>
              <a:gd name="connsiteY2962" fmla="*/ 6219605 h 6858002"/>
              <a:gd name="connsiteX2963" fmla="*/ 2461019 w 5848742"/>
              <a:gd name="connsiteY2963" fmla="*/ 6220391 h 6858002"/>
              <a:gd name="connsiteX2964" fmla="*/ 2461578 w 5848742"/>
              <a:gd name="connsiteY2964" fmla="*/ 6223965 h 6858002"/>
              <a:gd name="connsiteX2965" fmla="*/ 2444449 w 5848742"/>
              <a:gd name="connsiteY2965" fmla="*/ 6221738 h 6858002"/>
              <a:gd name="connsiteX2966" fmla="*/ 2427991 w 5848742"/>
              <a:gd name="connsiteY2966" fmla="*/ 6215528 h 6858002"/>
              <a:gd name="connsiteX2967" fmla="*/ 2433386 w 5848742"/>
              <a:gd name="connsiteY2967" fmla="*/ 6223731 h 6858002"/>
              <a:gd name="connsiteX2968" fmla="*/ 2439333 w 5848742"/>
              <a:gd name="connsiteY2968" fmla="*/ 6238783 h 6858002"/>
              <a:gd name="connsiteX2969" fmla="*/ 2503716 w 5848742"/>
              <a:gd name="connsiteY2969" fmla="*/ 6275821 h 6858002"/>
              <a:gd name="connsiteX2970" fmla="*/ 2544718 w 5848742"/>
              <a:gd name="connsiteY2970" fmla="*/ 6316620 h 6858002"/>
              <a:gd name="connsiteX2971" fmla="*/ 2451009 w 5848742"/>
              <a:gd name="connsiteY2971" fmla="*/ 6262011 h 6858002"/>
              <a:gd name="connsiteX2972" fmla="*/ 2408630 w 5848742"/>
              <a:gd name="connsiteY2972" fmla="*/ 6256415 h 6858002"/>
              <a:gd name="connsiteX2973" fmla="*/ 2373837 w 5848742"/>
              <a:gd name="connsiteY2973" fmla="*/ 6230135 h 6858002"/>
              <a:gd name="connsiteX2974" fmla="*/ 2371578 w 5848742"/>
              <a:gd name="connsiteY2974" fmla="*/ 6229837 h 6858002"/>
              <a:gd name="connsiteX2975" fmla="*/ 2379429 w 5848742"/>
              <a:gd name="connsiteY2975" fmla="*/ 6234736 h 6858002"/>
              <a:gd name="connsiteX2976" fmla="*/ 2376403 w 5848742"/>
              <a:gd name="connsiteY2976" fmla="*/ 6248100 h 6858002"/>
              <a:gd name="connsiteX2977" fmla="*/ 2287895 w 5848742"/>
              <a:gd name="connsiteY2977" fmla="*/ 6209016 h 6858002"/>
              <a:gd name="connsiteX2978" fmla="*/ 2283830 w 5848742"/>
              <a:gd name="connsiteY2978" fmla="*/ 6217040 h 6858002"/>
              <a:gd name="connsiteX2979" fmla="*/ 2282526 w 5848742"/>
              <a:gd name="connsiteY2979" fmla="*/ 6219445 h 6858002"/>
              <a:gd name="connsiteX2980" fmla="*/ 2321267 w 5848742"/>
              <a:gd name="connsiteY2980" fmla="*/ 6238314 h 6858002"/>
              <a:gd name="connsiteX2981" fmla="*/ 2372459 w 5848742"/>
              <a:gd name="connsiteY2981" fmla="*/ 6265335 h 6858002"/>
              <a:gd name="connsiteX2982" fmla="*/ 2460471 w 5848742"/>
              <a:gd name="connsiteY2982" fmla="*/ 6317050 h 6858002"/>
              <a:gd name="connsiteX2983" fmla="*/ 2482277 w 5848742"/>
              <a:gd name="connsiteY2983" fmla="*/ 6330943 h 6858002"/>
              <a:gd name="connsiteX2984" fmla="*/ 2477059 w 5848742"/>
              <a:gd name="connsiteY2984" fmla="*/ 6329641 h 6858002"/>
              <a:gd name="connsiteX2985" fmla="*/ 2433760 w 5848742"/>
              <a:gd name="connsiteY2985" fmla="*/ 6319006 h 6858002"/>
              <a:gd name="connsiteX2986" fmla="*/ 2377392 w 5848742"/>
              <a:gd name="connsiteY2986" fmla="*/ 6287675 h 6858002"/>
              <a:gd name="connsiteX2987" fmla="*/ 2312210 w 5848742"/>
              <a:gd name="connsiteY2987" fmla="*/ 6271074 h 6858002"/>
              <a:gd name="connsiteX2988" fmla="*/ 2348413 w 5848742"/>
              <a:gd name="connsiteY2988" fmla="*/ 6297542 h 6858002"/>
              <a:gd name="connsiteX2989" fmla="*/ 2314827 w 5848742"/>
              <a:gd name="connsiteY2989" fmla="*/ 6288508 h 6858002"/>
              <a:gd name="connsiteX2990" fmla="*/ 2321449 w 5848742"/>
              <a:gd name="connsiteY2990" fmla="*/ 6293969 h 6858002"/>
              <a:gd name="connsiteX2991" fmla="*/ 2331801 w 5848742"/>
              <a:gd name="connsiteY2991" fmla="*/ 6299277 h 6858002"/>
              <a:gd name="connsiteX2992" fmla="*/ 2281365 w 5848742"/>
              <a:gd name="connsiteY2992" fmla="*/ 6283467 h 6858002"/>
              <a:gd name="connsiteX2993" fmla="*/ 2270040 w 5848742"/>
              <a:gd name="connsiteY2993" fmla="*/ 6276464 h 6858002"/>
              <a:gd name="connsiteX2994" fmla="*/ 2253661 w 5848742"/>
              <a:gd name="connsiteY2994" fmla="*/ 6272059 h 6858002"/>
              <a:gd name="connsiteX2995" fmla="*/ 2189572 w 5848742"/>
              <a:gd name="connsiteY2995" fmla="*/ 6254871 h 6858002"/>
              <a:gd name="connsiteX2996" fmla="*/ 2219771 w 5848742"/>
              <a:gd name="connsiteY2996" fmla="*/ 6273640 h 6858002"/>
              <a:gd name="connsiteX2997" fmla="*/ 2243308 w 5848742"/>
              <a:gd name="connsiteY2997" fmla="*/ 6287032 h 6858002"/>
              <a:gd name="connsiteX2998" fmla="*/ 2341294 w 5848742"/>
              <a:gd name="connsiteY2998" fmla="*/ 6317935 h 6858002"/>
              <a:gd name="connsiteX2999" fmla="*/ 2331350 w 5848742"/>
              <a:gd name="connsiteY2999" fmla="*/ 6330414 h 6858002"/>
              <a:gd name="connsiteX3000" fmla="*/ 2311064 w 5848742"/>
              <a:gd name="connsiteY3000" fmla="*/ 6327016 h 6858002"/>
              <a:gd name="connsiteX3001" fmla="*/ 2328126 w 5848742"/>
              <a:gd name="connsiteY3001" fmla="*/ 6337476 h 6858002"/>
              <a:gd name="connsiteX3002" fmla="*/ 2370564 w 5848742"/>
              <a:gd name="connsiteY3002" fmla="*/ 6364536 h 6858002"/>
              <a:gd name="connsiteX3003" fmla="*/ 2356272 w 5848742"/>
              <a:gd name="connsiteY3003" fmla="*/ 6360647 h 6858002"/>
              <a:gd name="connsiteX3004" fmla="*/ 2251921 w 5848742"/>
              <a:gd name="connsiteY3004" fmla="*/ 6336947 h 6858002"/>
              <a:gd name="connsiteX3005" fmla="*/ 2199432 w 5848742"/>
              <a:gd name="connsiteY3005" fmla="*/ 6317180 h 6858002"/>
              <a:gd name="connsiteX3006" fmla="*/ 2200811 w 5848742"/>
              <a:gd name="connsiteY3006" fmla="*/ 6325210 h 6858002"/>
              <a:gd name="connsiteX3007" fmla="*/ 2201071 w 5848742"/>
              <a:gd name="connsiteY3007" fmla="*/ 6325401 h 6858002"/>
              <a:gd name="connsiteX3008" fmla="*/ 2196564 w 5848742"/>
              <a:gd name="connsiteY3008" fmla="*/ 6324376 h 6858002"/>
              <a:gd name="connsiteX3009" fmla="*/ 2028499 w 5848742"/>
              <a:gd name="connsiteY3009" fmla="*/ 6279945 h 6858002"/>
              <a:gd name="connsiteX3010" fmla="*/ 1993810 w 5848742"/>
              <a:gd name="connsiteY3010" fmla="*/ 6272428 h 6858002"/>
              <a:gd name="connsiteX3011" fmla="*/ 1982324 w 5848742"/>
              <a:gd name="connsiteY3011" fmla="*/ 6270622 h 6858002"/>
              <a:gd name="connsiteX3012" fmla="*/ 2006103 w 5848742"/>
              <a:gd name="connsiteY3012" fmla="*/ 6278769 h 6858002"/>
              <a:gd name="connsiteX3013" fmla="*/ 2270065 w 5848742"/>
              <a:gd name="connsiteY3013" fmla="*/ 6350034 h 6858002"/>
              <a:gd name="connsiteX3014" fmla="*/ 2210695 w 5848742"/>
              <a:gd name="connsiteY3014" fmla="*/ 6337997 h 6858002"/>
              <a:gd name="connsiteX3015" fmla="*/ 2222423 w 5848742"/>
              <a:gd name="connsiteY3015" fmla="*/ 6341097 h 6858002"/>
              <a:gd name="connsiteX3016" fmla="*/ 2232247 w 5848742"/>
              <a:gd name="connsiteY3016" fmla="*/ 6348318 h 6858002"/>
              <a:gd name="connsiteX3017" fmla="*/ 2245944 w 5848742"/>
              <a:gd name="connsiteY3017" fmla="*/ 6365554 h 6858002"/>
              <a:gd name="connsiteX3018" fmla="*/ 2126685 w 5848742"/>
              <a:gd name="connsiteY3018" fmla="*/ 6320611 h 6858002"/>
              <a:gd name="connsiteX3019" fmla="*/ 2112986 w 5848742"/>
              <a:gd name="connsiteY3019" fmla="*/ 6315941 h 6858002"/>
              <a:gd name="connsiteX3020" fmla="*/ 2104046 w 5848742"/>
              <a:gd name="connsiteY3020" fmla="*/ 6313748 h 6858002"/>
              <a:gd name="connsiteX3021" fmla="*/ 2098209 w 5848742"/>
              <a:gd name="connsiteY3021" fmla="*/ 6314537 h 6858002"/>
              <a:gd name="connsiteX3022" fmla="*/ 2109011 w 5848742"/>
              <a:gd name="connsiteY3022" fmla="*/ 6326924 h 6858002"/>
              <a:gd name="connsiteX3023" fmla="*/ 2136886 w 5848742"/>
              <a:gd name="connsiteY3023" fmla="*/ 6342447 h 6858002"/>
              <a:gd name="connsiteX3024" fmla="*/ 2174206 w 5848742"/>
              <a:gd name="connsiteY3024" fmla="*/ 6364796 h 6858002"/>
              <a:gd name="connsiteX3025" fmla="*/ 2197889 w 5848742"/>
              <a:gd name="connsiteY3025" fmla="*/ 6370454 h 6858002"/>
              <a:gd name="connsiteX3026" fmla="*/ 2241085 w 5848742"/>
              <a:gd name="connsiteY3026" fmla="*/ 6386259 h 6858002"/>
              <a:gd name="connsiteX3027" fmla="*/ 2212514 w 5848742"/>
              <a:gd name="connsiteY3027" fmla="*/ 6382010 h 6858002"/>
              <a:gd name="connsiteX3028" fmla="*/ 2196484 w 5848742"/>
              <a:gd name="connsiteY3028" fmla="*/ 6378855 h 6858002"/>
              <a:gd name="connsiteX3029" fmla="*/ 2202349 w 5848742"/>
              <a:gd name="connsiteY3029" fmla="*/ 6382633 h 6858002"/>
              <a:gd name="connsiteX3030" fmla="*/ 2219446 w 5848742"/>
              <a:gd name="connsiteY3030" fmla="*/ 6394657 h 6858002"/>
              <a:gd name="connsiteX3031" fmla="*/ 2270385 w 5848742"/>
              <a:gd name="connsiteY3031" fmla="*/ 6406842 h 6858002"/>
              <a:gd name="connsiteX3032" fmla="*/ 2529544 w 5848742"/>
              <a:gd name="connsiteY3032" fmla="*/ 6474236 h 6858002"/>
              <a:gd name="connsiteX3033" fmla="*/ 2532678 w 5848742"/>
              <a:gd name="connsiteY3033" fmla="*/ 6474506 h 6858002"/>
              <a:gd name="connsiteX3034" fmla="*/ 2533504 w 5848742"/>
              <a:gd name="connsiteY3034" fmla="*/ 6474594 h 6858002"/>
              <a:gd name="connsiteX3035" fmla="*/ 2521223 w 5848742"/>
              <a:gd name="connsiteY3035" fmla="*/ 6468858 h 6858002"/>
              <a:gd name="connsiteX3036" fmla="*/ 2424249 w 5848742"/>
              <a:gd name="connsiteY3036" fmla="*/ 6410789 h 6858002"/>
              <a:gd name="connsiteX3037" fmla="*/ 2337309 w 5848742"/>
              <a:gd name="connsiteY3037" fmla="*/ 6371398 h 6858002"/>
              <a:gd name="connsiteX3038" fmla="*/ 2413129 w 5848742"/>
              <a:gd name="connsiteY3038" fmla="*/ 6391329 h 6858002"/>
              <a:gd name="connsiteX3039" fmla="*/ 2421889 w 5848742"/>
              <a:gd name="connsiteY3039" fmla="*/ 6396833 h 6858002"/>
              <a:gd name="connsiteX3040" fmla="*/ 2483430 w 5848742"/>
              <a:gd name="connsiteY3040" fmla="*/ 6432300 h 6858002"/>
              <a:gd name="connsiteX3041" fmla="*/ 2548274 w 5848742"/>
              <a:gd name="connsiteY3041" fmla="*/ 6470974 h 6858002"/>
              <a:gd name="connsiteX3042" fmla="*/ 2558262 w 5848742"/>
              <a:gd name="connsiteY3042" fmla="*/ 6478258 h 6858002"/>
              <a:gd name="connsiteX3043" fmla="*/ 2565359 w 5848742"/>
              <a:gd name="connsiteY3043" fmla="*/ 6479429 h 6858002"/>
              <a:gd name="connsiteX3044" fmla="*/ 2596490 w 5848742"/>
              <a:gd name="connsiteY3044" fmla="*/ 6499677 h 6858002"/>
              <a:gd name="connsiteX3045" fmla="*/ 2477664 w 5848742"/>
              <a:gd name="connsiteY3045" fmla="*/ 6471893 h 6858002"/>
              <a:gd name="connsiteX3046" fmla="*/ 2321398 w 5848742"/>
              <a:gd name="connsiteY3046" fmla="*/ 6435731 h 6858002"/>
              <a:gd name="connsiteX3047" fmla="*/ 2234991 w 5848742"/>
              <a:gd name="connsiteY3047" fmla="*/ 6416922 h 6858002"/>
              <a:gd name="connsiteX3048" fmla="*/ 2231414 w 5848742"/>
              <a:gd name="connsiteY3048" fmla="*/ 6420543 h 6858002"/>
              <a:gd name="connsiteX3049" fmla="*/ 2217112 w 5848742"/>
              <a:gd name="connsiteY3049" fmla="*/ 6428089 h 6858002"/>
              <a:gd name="connsiteX3050" fmla="*/ 2215627 w 5848742"/>
              <a:gd name="connsiteY3050" fmla="*/ 6428788 h 6858002"/>
              <a:gd name="connsiteX3051" fmla="*/ 2236001 w 5848742"/>
              <a:gd name="connsiteY3051" fmla="*/ 6433634 h 6858002"/>
              <a:gd name="connsiteX3052" fmla="*/ 2287702 w 5848742"/>
              <a:gd name="connsiteY3052" fmla="*/ 6445328 h 6858002"/>
              <a:gd name="connsiteX3053" fmla="*/ 2673418 w 5848742"/>
              <a:gd name="connsiteY3053" fmla="*/ 6534219 h 6858002"/>
              <a:gd name="connsiteX3054" fmla="*/ 2735368 w 5848742"/>
              <a:gd name="connsiteY3054" fmla="*/ 6559588 h 6858002"/>
              <a:gd name="connsiteX3055" fmla="*/ 2714855 w 5848742"/>
              <a:gd name="connsiteY3055" fmla="*/ 6555754 h 6858002"/>
              <a:gd name="connsiteX3056" fmla="*/ 2687881 w 5848742"/>
              <a:gd name="connsiteY3056" fmla="*/ 6542262 h 6858002"/>
              <a:gd name="connsiteX3057" fmla="*/ 2664245 w 5848742"/>
              <a:gd name="connsiteY3057" fmla="*/ 6533950 h 6858002"/>
              <a:gd name="connsiteX3058" fmla="*/ 2667267 w 5848742"/>
              <a:gd name="connsiteY3058" fmla="*/ 6544534 h 6858002"/>
              <a:gd name="connsiteX3059" fmla="*/ 2660043 w 5848742"/>
              <a:gd name="connsiteY3059" fmla="*/ 6542667 h 6858002"/>
              <a:gd name="connsiteX3060" fmla="*/ 2587837 w 5848742"/>
              <a:gd name="connsiteY3060" fmla="*/ 6538113 h 6858002"/>
              <a:gd name="connsiteX3061" fmla="*/ 2689370 w 5848742"/>
              <a:gd name="connsiteY3061" fmla="*/ 6562128 h 6858002"/>
              <a:gd name="connsiteX3062" fmla="*/ 2695688 w 5848742"/>
              <a:gd name="connsiteY3062" fmla="*/ 6563815 h 6858002"/>
              <a:gd name="connsiteX3063" fmla="*/ 2696470 w 5848742"/>
              <a:gd name="connsiteY3063" fmla="*/ 6564333 h 6858002"/>
              <a:gd name="connsiteX3064" fmla="*/ 2715304 w 5848742"/>
              <a:gd name="connsiteY3064" fmla="*/ 6574224 h 6858002"/>
              <a:gd name="connsiteX3065" fmla="*/ 2569686 w 5848742"/>
              <a:gd name="connsiteY3065" fmla="*/ 6545953 h 6858002"/>
              <a:gd name="connsiteX3066" fmla="*/ 2343674 w 5848742"/>
              <a:gd name="connsiteY3066" fmla="*/ 6496691 h 6858002"/>
              <a:gd name="connsiteX3067" fmla="*/ 2316486 w 5848742"/>
              <a:gd name="connsiteY3067" fmla="*/ 6488780 h 6858002"/>
              <a:gd name="connsiteX3068" fmla="*/ 2344745 w 5848742"/>
              <a:gd name="connsiteY3068" fmla="*/ 6502466 h 6858002"/>
              <a:gd name="connsiteX3069" fmla="*/ 2749089 w 5848742"/>
              <a:gd name="connsiteY3069" fmla="*/ 6606826 h 6858002"/>
              <a:gd name="connsiteX3070" fmla="*/ 2309441 w 5848742"/>
              <a:gd name="connsiteY3070" fmla="*/ 6508998 h 6858002"/>
              <a:gd name="connsiteX3071" fmla="*/ 2273806 w 5848742"/>
              <a:gd name="connsiteY3071" fmla="*/ 6502529 h 6858002"/>
              <a:gd name="connsiteX3072" fmla="*/ 2268795 w 5848742"/>
              <a:gd name="connsiteY3072" fmla="*/ 6502571 h 6858002"/>
              <a:gd name="connsiteX3073" fmla="*/ 2270553 w 5848742"/>
              <a:gd name="connsiteY3073" fmla="*/ 6503487 h 6858002"/>
              <a:gd name="connsiteX3074" fmla="*/ 2278524 w 5848742"/>
              <a:gd name="connsiteY3074" fmla="*/ 6507812 h 6858002"/>
              <a:gd name="connsiteX3075" fmla="*/ 2257893 w 5848742"/>
              <a:gd name="connsiteY3075" fmla="*/ 6502662 h 6858002"/>
              <a:gd name="connsiteX3076" fmla="*/ 2255062 w 5848742"/>
              <a:gd name="connsiteY3076" fmla="*/ 6502686 h 6858002"/>
              <a:gd name="connsiteX3077" fmla="*/ 2247931 w 5848742"/>
              <a:gd name="connsiteY3077" fmla="*/ 6508438 h 6858002"/>
              <a:gd name="connsiteX3078" fmla="*/ 2312826 w 5848742"/>
              <a:gd name="connsiteY3078" fmla="*/ 6527289 h 6858002"/>
              <a:gd name="connsiteX3079" fmla="*/ 2507869 w 5848742"/>
              <a:gd name="connsiteY3079" fmla="*/ 6576805 h 6858002"/>
              <a:gd name="connsiteX3080" fmla="*/ 2339769 w 5848742"/>
              <a:gd name="connsiteY3080" fmla="*/ 6541714 h 6858002"/>
              <a:gd name="connsiteX3081" fmla="*/ 2209622 w 5848742"/>
              <a:gd name="connsiteY3081" fmla="*/ 6511618 h 6858002"/>
              <a:gd name="connsiteX3082" fmla="*/ 2219770 w 5848742"/>
              <a:gd name="connsiteY3082" fmla="*/ 6515331 h 6858002"/>
              <a:gd name="connsiteX3083" fmla="*/ 2139898 w 5848742"/>
              <a:gd name="connsiteY3083" fmla="*/ 6502720 h 6858002"/>
              <a:gd name="connsiteX3084" fmla="*/ 2081956 w 5848742"/>
              <a:gd name="connsiteY3084" fmla="*/ 6488280 h 6858002"/>
              <a:gd name="connsiteX3085" fmla="*/ 2072837 w 5848742"/>
              <a:gd name="connsiteY3085" fmla="*/ 6484225 h 6858002"/>
              <a:gd name="connsiteX3086" fmla="*/ 2032945 w 5848742"/>
              <a:gd name="connsiteY3086" fmla="*/ 6470413 h 6858002"/>
              <a:gd name="connsiteX3087" fmla="*/ 2035471 w 5848742"/>
              <a:gd name="connsiteY3087" fmla="*/ 6476633 h 6858002"/>
              <a:gd name="connsiteX3088" fmla="*/ 1985780 w 5848742"/>
              <a:gd name="connsiteY3088" fmla="*/ 6464139 h 6858002"/>
              <a:gd name="connsiteX3089" fmla="*/ 1905811 w 5848742"/>
              <a:gd name="connsiteY3089" fmla="*/ 6450987 h 6858002"/>
              <a:gd name="connsiteX3090" fmla="*/ 1905811 w 5848742"/>
              <a:gd name="connsiteY3090" fmla="*/ 6450987 h 6858002"/>
              <a:gd name="connsiteX3091" fmla="*/ 1953535 w 5848742"/>
              <a:gd name="connsiteY3091" fmla="*/ 6465065 h 6858002"/>
              <a:gd name="connsiteX3092" fmla="*/ 2052850 w 5848742"/>
              <a:gd name="connsiteY3092" fmla="*/ 6494359 h 6858002"/>
              <a:gd name="connsiteX3093" fmla="*/ 2058758 w 5848742"/>
              <a:gd name="connsiteY3093" fmla="*/ 6499539 h 6858002"/>
              <a:gd name="connsiteX3094" fmla="*/ 2071726 w 5848742"/>
              <a:gd name="connsiteY3094" fmla="*/ 6512611 h 6858002"/>
              <a:gd name="connsiteX3095" fmla="*/ 1953403 w 5848742"/>
              <a:gd name="connsiteY3095" fmla="*/ 6468451 h 6858002"/>
              <a:gd name="connsiteX3096" fmla="*/ 2041599 w 5848742"/>
              <a:gd name="connsiteY3096" fmla="*/ 6515482 h 6858002"/>
              <a:gd name="connsiteX3097" fmla="*/ 2129796 w 5848742"/>
              <a:gd name="connsiteY3097" fmla="*/ 6562513 h 6858002"/>
              <a:gd name="connsiteX3098" fmla="*/ 2058257 w 5848742"/>
              <a:gd name="connsiteY3098" fmla="*/ 6559914 h 6858002"/>
              <a:gd name="connsiteX3099" fmla="*/ 2174931 w 5848742"/>
              <a:gd name="connsiteY3099" fmla="*/ 6646089 h 6858002"/>
              <a:gd name="connsiteX3100" fmla="*/ 1997692 w 5848742"/>
              <a:gd name="connsiteY3100" fmla="*/ 6573601 h 6858002"/>
              <a:gd name="connsiteX3101" fmla="*/ 1885418 w 5848742"/>
              <a:gd name="connsiteY3101" fmla="*/ 6523390 h 6858002"/>
              <a:gd name="connsiteX3102" fmla="*/ 1885500 w 5848742"/>
              <a:gd name="connsiteY3102" fmla="*/ 6521314 h 6858002"/>
              <a:gd name="connsiteX3103" fmla="*/ 1885601 w 5848742"/>
              <a:gd name="connsiteY3103" fmla="*/ 6518719 h 6858002"/>
              <a:gd name="connsiteX3104" fmla="*/ 1885635 w 5848742"/>
              <a:gd name="connsiteY3104" fmla="*/ 6517855 h 6858002"/>
              <a:gd name="connsiteX3105" fmla="*/ 1885662 w 5848742"/>
              <a:gd name="connsiteY3105" fmla="*/ 6517163 h 6858002"/>
              <a:gd name="connsiteX3106" fmla="*/ 1885601 w 5848742"/>
              <a:gd name="connsiteY3106" fmla="*/ 6518719 h 6858002"/>
              <a:gd name="connsiteX3107" fmla="*/ 1885418 w 5848742"/>
              <a:gd name="connsiteY3107" fmla="*/ 6523390 h 6858002"/>
              <a:gd name="connsiteX3108" fmla="*/ 2014185 w 5848742"/>
              <a:gd name="connsiteY3108" fmla="*/ 6597465 h 6858002"/>
              <a:gd name="connsiteX3109" fmla="*/ 2007028 w 5848742"/>
              <a:gd name="connsiteY3109" fmla="*/ 6631902 h 6858002"/>
              <a:gd name="connsiteX3110" fmla="*/ 2113569 w 5848742"/>
              <a:gd name="connsiteY3110" fmla="*/ 6680215 h 6858002"/>
              <a:gd name="connsiteX3111" fmla="*/ 2129794 w 5848742"/>
              <a:gd name="connsiteY3111" fmla="*/ 6710894 h 6858002"/>
              <a:gd name="connsiteX3112" fmla="*/ 2229934 w 5848742"/>
              <a:gd name="connsiteY3112" fmla="*/ 6774340 h 6858002"/>
              <a:gd name="connsiteX3113" fmla="*/ 2340706 w 5848742"/>
              <a:gd name="connsiteY3113" fmla="*/ 6832058 h 6858002"/>
              <a:gd name="connsiteX3114" fmla="*/ 2390026 w 5848742"/>
              <a:gd name="connsiteY3114" fmla="*/ 6858001 h 6858002"/>
              <a:gd name="connsiteX3115" fmla="*/ 2360009 w 5848742"/>
              <a:gd name="connsiteY3115" fmla="*/ 6858002 h 6858002"/>
              <a:gd name="connsiteX3116" fmla="*/ 2328872 w 5848742"/>
              <a:gd name="connsiteY3116" fmla="*/ 6843762 h 6858002"/>
              <a:gd name="connsiteX3117" fmla="*/ 2210834 w 5848742"/>
              <a:gd name="connsiteY3117" fmla="*/ 6792362 h 6858002"/>
              <a:gd name="connsiteX3118" fmla="*/ 2093045 w 5848742"/>
              <a:gd name="connsiteY3118" fmla="*/ 6734574 h 6858002"/>
              <a:gd name="connsiteX3119" fmla="*/ 1998226 w 5848742"/>
              <a:gd name="connsiteY3119" fmla="*/ 6708356 h 6858002"/>
              <a:gd name="connsiteX3120" fmla="*/ 2104188 w 5848742"/>
              <a:gd name="connsiteY3120" fmla="*/ 6771430 h 6858002"/>
              <a:gd name="connsiteX3121" fmla="*/ 2109123 w 5848742"/>
              <a:gd name="connsiteY3121" fmla="*/ 6793768 h 6858002"/>
              <a:gd name="connsiteX3122" fmla="*/ 2203099 w 5848742"/>
              <a:gd name="connsiteY3122" fmla="*/ 6841563 h 6858002"/>
              <a:gd name="connsiteX3123" fmla="*/ 2226075 w 5848742"/>
              <a:gd name="connsiteY3123" fmla="*/ 6853924 h 6858002"/>
              <a:gd name="connsiteX3124" fmla="*/ 2235208 w 5848742"/>
              <a:gd name="connsiteY3124" fmla="*/ 6858001 h 6858002"/>
              <a:gd name="connsiteX3125" fmla="*/ 2140031 w 5848742"/>
              <a:gd name="connsiteY3125" fmla="*/ 6858002 h 6858002"/>
              <a:gd name="connsiteX3126" fmla="*/ 2088911 w 5848742"/>
              <a:gd name="connsiteY3126" fmla="*/ 6840178 h 6858002"/>
              <a:gd name="connsiteX3127" fmla="*/ 2106874 w 5848742"/>
              <a:gd name="connsiteY3127" fmla="*/ 6856593 h 6858002"/>
              <a:gd name="connsiteX3128" fmla="*/ 2108932 w 5848742"/>
              <a:gd name="connsiteY3128" fmla="*/ 6858001 h 6858002"/>
              <a:gd name="connsiteX3129" fmla="*/ 109481 w 5848742"/>
              <a:gd name="connsiteY3129" fmla="*/ 6858001 h 6858002"/>
              <a:gd name="connsiteX3130" fmla="*/ 0 w 5848742"/>
              <a:gd name="connsiteY3130" fmla="*/ 6858001 h 6858002"/>
              <a:gd name="connsiteX3131" fmla="*/ 0 w 5848742"/>
              <a:gd name="connsiteY3131" fmla="*/ 5700621 h 6858002"/>
              <a:gd name="connsiteX3132" fmla="*/ 0 w 5848742"/>
              <a:gd name="connsiteY3132" fmla="*/ 2 h 6858002"/>
              <a:gd name="connsiteX3133" fmla="*/ 2717388 w 5848742"/>
              <a:gd name="connsiteY3133" fmla="*/ 0 h 6858002"/>
              <a:gd name="connsiteX3134" fmla="*/ 2742649 w 5848742"/>
              <a:gd name="connsiteY3134" fmla="*/ 1 h 6858002"/>
              <a:gd name="connsiteX3135" fmla="*/ 2728200 w 5848742"/>
              <a:gd name="connsiteY3135" fmla="*/ 11052 h 6858002"/>
              <a:gd name="connsiteX3136" fmla="*/ 2701530 w 5848742"/>
              <a:gd name="connsiteY3136" fmla="*/ 16770 h 6858002"/>
              <a:gd name="connsiteX3137" fmla="*/ 2689750 w 5848742"/>
              <a:gd name="connsiteY3137" fmla="*/ 2020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Lst>
            <a:rect l="l" t="t" r="r" b="b"/>
            <a:pathLst>
              <a:path w="5848742" h="6858002">
                <a:moveTo>
                  <a:pt x="2168326" y="6850666"/>
                </a:moveTo>
                <a:cubicBezTo>
                  <a:pt x="2164941" y="6850219"/>
                  <a:pt x="2178485" y="6852009"/>
                  <a:pt x="2178485" y="6852009"/>
                </a:cubicBezTo>
                <a:cubicBezTo>
                  <a:pt x="2172465" y="6851212"/>
                  <a:pt x="2169454" y="6850814"/>
                  <a:pt x="2168326" y="6850666"/>
                </a:cubicBezTo>
                <a:close/>
                <a:moveTo>
                  <a:pt x="2654949" y="6733253"/>
                </a:moveTo>
                <a:lnTo>
                  <a:pt x="2667067" y="6735187"/>
                </a:lnTo>
                <a:lnTo>
                  <a:pt x="2694241" y="6737530"/>
                </a:lnTo>
                <a:lnTo>
                  <a:pt x="2743182" y="6766059"/>
                </a:lnTo>
                <a:lnTo>
                  <a:pt x="2793148" y="6798052"/>
                </a:lnTo>
                <a:lnTo>
                  <a:pt x="2776170" y="6795631"/>
                </a:lnTo>
                <a:lnTo>
                  <a:pt x="2762015" y="6792578"/>
                </a:lnTo>
                <a:close/>
                <a:moveTo>
                  <a:pt x="2749089" y="6606826"/>
                </a:moveTo>
                <a:cubicBezTo>
                  <a:pt x="2751095" y="6610933"/>
                  <a:pt x="2752098" y="6612988"/>
                  <a:pt x="2752474" y="6613759"/>
                </a:cubicBezTo>
                <a:cubicBezTo>
                  <a:pt x="2753601" y="6616071"/>
                  <a:pt x="2749089" y="6606826"/>
                  <a:pt x="2749089" y="6606826"/>
                </a:cubicBezTo>
                <a:close/>
                <a:moveTo>
                  <a:pt x="2786265" y="6587999"/>
                </a:moveTo>
                <a:cubicBezTo>
                  <a:pt x="2786265" y="6587999"/>
                  <a:pt x="2791230" y="6597160"/>
                  <a:pt x="2789987" y="6594870"/>
                </a:cubicBezTo>
                <a:cubicBezTo>
                  <a:pt x="2789573" y="6594107"/>
                  <a:pt x="2788472" y="6592071"/>
                  <a:pt x="2786265" y="6587999"/>
                </a:cubicBezTo>
                <a:close/>
                <a:moveTo>
                  <a:pt x="2576040" y="6587584"/>
                </a:moveTo>
                <a:cubicBezTo>
                  <a:pt x="2579249" y="6586991"/>
                  <a:pt x="2582123" y="6587950"/>
                  <a:pt x="2583192" y="6593725"/>
                </a:cubicBezTo>
                <a:cubicBezTo>
                  <a:pt x="2577978" y="6594691"/>
                  <a:pt x="2574166" y="6595396"/>
                  <a:pt x="2571525" y="6595139"/>
                </a:cubicBezTo>
                <a:cubicBezTo>
                  <a:pt x="2568883" y="6594881"/>
                  <a:pt x="2567414" y="6593660"/>
                  <a:pt x="2566881" y="6590772"/>
                </a:cubicBezTo>
                <a:cubicBezTo>
                  <a:pt x="2569286" y="6590326"/>
                  <a:pt x="2572831" y="6588178"/>
                  <a:pt x="2576040" y="6587584"/>
                </a:cubicBezTo>
                <a:close/>
                <a:moveTo>
                  <a:pt x="2559727" y="6584630"/>
                </a:moveTo>
                <a:cubicBezTo>
                  <a:pt x="2562937" y="6584036"/>
                  <a:pt x="2565812" y="6584998"/>
                  <a:pt x="2566881" y="6590772"/>
                </a:cubicBezTo>
                <a:cubicBezTo>
                  <a:pt x="2561666" y="6591737"/>
                  <a:pt x="2557854" y="6592443"/>
                  <a:pt x="2555214" y="6592187"/>
                </a:cubicBezTo>
                <a:cubicBezTo>
                  <a:pt x="2552573" y="6591927"/>
                  <a:pt x="2551100" y="6590706"/>
                  <a:pt x="2550567" y="6587818"/>
                </a:cubicBezTo>
                <a:cubicBezTo>
                  <a:pt x="2552973" y="6587372"/>
                  <a:pt x="2556518" y="6585225"/>
                  <a:pt x="2559727" y="6584630"/>
                </a:cubicBezTo>
                <a:close/>
                <a:moveTo>
                  <a:pt x="2764486" y="6582184"/>
                </a:moveTo>
                <a:lnTo>
                  <a:pt x="2786265" y="6587999"/>
                </a:lnTo>
                <a:lnTo>
                  <a:pt x="2768610" y="6584572"/>
                </a:lnTo>
                <a:close/>
                <a:moveTo>
                  <a:pt x="2335935" y="6577702"/>
                </a:moveTo>
                <a:lnTo>
                  <a:pt x="2407853" y="6597308"/>
                </a:lnTo>
                <a:lnTo>
                  <a:pt x="2462519" y="6607646"/>
                </a:lnTo>
                <a:lnTo>
                  <a:pt x="2591334" y="6677541"/>
                </a:lnTo>
                <a:lnTo>
                  <a:pt x="2610749" y="6688858"/>
                </a:lnTo>
                <a:lnTo>
                  <a:pt x="2596649" y="6686498"/>
                </a:lnTo>
                <a:cubicBezTo>
                  <a:pt x="2575412" y="6682712"/>
                  <a:pt x="2563838" y="6680996"/>
                  <a:pt x="2558811" y="6680870"/>
                </a:cubicBezTo>
                <a:lnTo>
                  <a:pt x="2559401" y="6682488"/>
                </a:lnTo>
                <a:lnTo>
                  <a:pt x="2496466" y="6649460"/>
                </a:lnTo>
                <a:cubicBezTo>
                  <a:pt x="2451549" y="6628404"/>
                  <a:pt x="2407248" y="6609998"/>
                  <a:pt x="2362884" y="6593296"/>
                </a:cubicBezTo>
                <a:close/>
                <a:moveTo>
                  <a:pt x="2507869" y="6576805"/>
                </a:moveTo>
                <a:cubicBezTo>
                  <a:pt x="2522309" y="6574133"/>
                  <a:pt x="2538802" y="6578049"/>
                  <a:pt x="2550567" y="6587818"/>
                </a:cubicBezTo>
                <a:cubicBezTo>
                  <a:pt x="2540004" y="6586787"/>
                  <a:pt x="2532315" y="6586716"/>
                  <a:pt x="2525774" y="6585564"/>
                </a:cubicBezTo>
                <a:cubicBezTo>
                  <a:pt x="2519233" y="6584409"/>
                  <a:pt x="2513843" y="6582172"/>
                  <a:pt x="2507869" y="6576805"/>
                </a:cubicBezTo>
                <a:close/>
                <a:moveTo>
                  <a:pt x="2062486" y="6537625"/>
                </a:moveTo>
                <a:lnTo>
                  <a:pt x="2062716" y="6538669"/>
                </a:lnTo>
                <a:lnTo>
                  <a:pt x="2064567" y="6547050"/>
                </a:lnTo>
                <a:cubicBezTo>
                  <a:pt x="2064567" y="6547050"/>
                  <a:pt x="2063874" y="6543909"/>
                  <a:pt x="2063268" y="6541161"/>
                </a:cubicBezTo>
                <a:lnTo>
                  <a:pt x="2062716" y="6538669"/>
                </a:lnTo>
                <a:lnTo>
                  <a:pt x="2062519" y="6537773"/>
                </a:lnTo>
                <a:cubicBezTo>
                  <a:pt x="2062356" y="6537036"/>
                  <a:pt x="2062313" y="6536840"/>
                  <a:pt x="2062486" y="6537625"/>
                </a:cubicBezTo>
                <a:close/>
                <a:moveTo>
                  <a:pt x="2290458" y="6534104"/>
                </a:moveTo>
                <a:cubicBezTo>
                  <a:pt x="2290458" y="6534104"/>
                  <a:pt x="2294970" y="6543350"/>
                  <a:pt x="2293842" y="6541039"/>
                </a:cubicBezTo>
                <a:cubicBezTo>
                  <a:pt x="2293466" y="6540266"/>
                  <a:pt x="2292464" y="6538212"/>
                  <a:pt x="2290458" y="6534104"/>
                </a:cubicBezTo>
                <a:close/>
                <a:moveTo>
                  <a:pt x="2263269" y="6526194"/>
                </a:moveTo>
                <a:cubicBezTo>
                  <a:pt x="2265319" y="6530542"/>
                  <a:pt x="2266344" y="6532719"/>
                  <a:pt x="2266730" y="6533534"/>
                </a:cubicBezTo>
                <a:cubicBezTo>
                  <a:pt x="2267881" y="6535980"/>
                  <a:pt x="2263269" y="6526194"/>
                  <a:pt x="2263269" y="6526194"/>
                </a:cubicBezTo>
                <a:close/>
                <a:moveTo>
                  <a:pt x="2159921" y="6525941"/>
                </a:moveTo>
                <a:lnTo>
                  <a:pt x="2260190" y="6555517"/>
                </a:lnTo>
                <a:lnTo>
                  <a:pt x="2263804" y="6558791"/>
                </a:lnTo>
                <a:cubicBezTo>
                  <a:pt x="2268787" y="6564035"/>
                  <a:pt x="2270952" y="6567457"/>
                  <a:pt x="2268062" y="6567076"/>
                </a:cubicBezTo>
                <a:cubicBezTo>
                  <a:pt x="2234834" y="6562689"/>
                  <a:pt x="2202255" y="6547829"/>
                  <a:pt x="2169872" y="6531139"/>
                </a:cubicBezTo>
                <a:close/>
                <a:moveTo>
                  <a:pt x="2203362" y="6491798"/>
                </a:moveTo>
                <a:cubicBezTo>
                  <a:pt x="2199754" y="6492467"/>
                  <a:pt x="2199401" y="6493653"/>
                  <a:pt x="2200907" y="6495055"/>
                </a:cubicBezTo>
                <a:cubicBezTo>
                  <a:pt x="2205419" y="6499260"/>
                  <a:pt x="2226629" y="6505411"/>
                  <a:pt x="2226629" y="6505411"/>
                </a:cubicBezTo>
                <a:cubicBezTo>
                  <a:pt x="2231842" y="6504447"/>
                  <a:pt x="2231041" y="6500114"/>
                  <a:pt x="2226428" y="6496490"/>
                </a:cubicBezTo>
                <a:lnTo>
                  <a:pt x="2218558" y="6492843"/>
                </a:lnTo>
                <a:lnTo>
                  <a:pt x="2215401" y="6492057"/>
                </a:lnTo>
                <a:close/>
                <a:moveTo>
                  <a:pt x="1980424" y="6437177"/>
                </a:moveTo>
                <a:lnTo>
                  <a:pt x="1976862" y="6440224"/>
                </a:lnTo>
                <a:lnTo>
                  <a:pt x="1991661" y="6443488"/>
                </a:lnTo>
                <a:lnTo>
                  <a:pt x="1993066" y="6442943"/>
                </a:lnTo>
                <a:lnTo>
                  <a:pt x="1991124" y="6441170"/>
                </a:lnTo>
                <a:cubicBezTo>
                  <a:pt x="1986309" y="6442061"/>
                  <a:pt x="1985239" y="6436285"/>
                  <a:pt x="1980424" y="6437177"/>
                </a:cubicBezTo>
                <a:close/>
                <a:moveTo>
                  <a:pt x="1823356" y="6422443"/>
                </a:moveTo>
                <a:cubicBezTo>
                  <a:pt x="1820948" y="6422890"/>
                  <a:pt x="1820323" y="6426241"/>
                  <a:pt x="1820902" y="6429368"/>
                </a:cubicBezTo>
                <a:cubicBezTo>
                  <a:pt x="1821481" y="6432497"/>
                  <a:pt x="1823263" y="6435403"/>
                  <a:pt x="1825673" y="6434957"/>
                </a:cubicBezTo>
                <a:cubicBezTo>
                  <a:pt x="1831554" y="6439843"/>
                  <a:pt x="1823356" y="6422443"/>
                  <a:pt x="1823356" y="6422443"/>
                </a:cubicBezTo>
                <a:close/>
                <a:moveTo>
                  <a:pt x="2257399" y="6384731"/>
                </a:moveTo>
                <a:cubicBezTo>
                  <a:pt x="2261477" y="6385470"/>
                  <a:pt x="2264622" y="6387876"/>
                  <a:pt x="2268097" y="6393207"/>
                </a:cubicBezTo>
                <a:cubicBezTo>
                  <a:pt x="2262880" y="6394173"/>
                  <a:pt x="2257598" y="6393655"/>
                  <a:pt x="2252887" y="6392288"/>
                </a:cubicBezTo>
                <a:cubicBezTo>
                  <a:pt x="2248170" y="6390920"/>
                  <a:pt x="2244027" y="6388702"/>
                  <a:pt x="2241085" y="6386259"/>
                </a:cubicBezTo>
                <a:cubicBezTo>
                  <a:pt x="2248306" y="6384922"/>
                  <a:pt x="2253320" y="6383993"/>
                  <a:pt x="2257399" y="6384731"/>
                </a:cubicBezTo>
                <a:close/>
                <a:moveTo>
                  <a:pt x="2404220" y="6379956"/>
                </a:moveTo>
                <a:cubicBezTo>
                  <a:pt x="2413849" y="6378176"/>
                  <a:pt x="2426596" y="6388758"/>
                  <a:pt x="2426596" y="6388758"/>
                </a:cubicBezTo>
                <a:cubicBezTo>
                  <a:pt x="2425192" y="6391260"/>
                  <a:pt x="2419553" y="6391043"/>
                  <a:pt x="2413850" y="6389647"/>
                </a:cubicBezTo>
                <a:cubicBezTo>
                  <a:pt x="2408154" y="6388252"/>
                  <a:pt x="2402396" y="6385679"/>
                  <a:pt x="2400760" y="6383462"/>
                </a:cubicBezTo>
                <a:cubicBezTo>
                  <a:pt x="2399668" y="6381983"/>
                  <a:pt x="2400412" y="6380663"/>
                  <a:pt x="2404220" y="6379956"/>
                </a:cubicBezTo>
                <a:close/>
                <a:moveTo>
                  <a:pt x="1607837" y="6353150"/>
                </a:moveTo>
                <a:cubicBezTo>
                  <a:pt x="1599350" y="6351221"/>
                  <a:pt x="1592592" y="6351414"/>
                  <a:pt x="1589359" y="6355248"/>
                </a:cubicBezTo>
                <a:cubicBezTo>
                  <a:pt x="1589627" y="6356692"/>
                  <a:pt x="1590914" y="6358321"/>
                  <a:pt x="1592694" y="6359950"/>
                </a:cubicBezTo>
                <a:lnTo>
                  <a:pt x="1593946" y="6360889"/>
                </a:lnTo>
                <a:lnTo>
                  <a:pt x="1595947" y="6361906"/>
                </a:lnTo>
                <a:lnTo>
                  <a:pt x="1594917" y="6361617"/>
                </a:lnTo>
                <a:lnTo>
                  <a:pt x="1598987" y="6364667"/>
                </a:lnTo>
                <a:cubicBezTo>
                  <a:pt x="1603465" y="6367569"/>
                  <a:pt x="1607811" y="6369753"/>
                  <a:pt x="1607811" y="6369753"/>
                </a:cubicBezTo>
                <a:cubicBezTo>
                  <a:pt x="1664145" y="6396160"/>
                  <a:pt x="1727974" y="6409237"/>
                  <a:pt x="1776287" y="6419208"/>
                </a:cubicBezTo>
                <a:cubicBezTo>
                  <a:pt x="1751776" y="6398857"/>
                  <a:pt x="1726904" y="6403460"/>
                  <a:pt x="1682335" y="6386821"/>
                </a:cubicBezTo>
                <a:cubicBezTo>
                  <a:pt x="1674312" y="6383826"/>
                  <a:pt x="1633297" y="6358938"/>
                  <a:pt x="1607837" y="6353150"/>
                </a:cubicBezTo>
                <a:close/>
                <a:moveTo>
                  <a:pt x="1562100" y="6352443"/>
                </a:moveTo>
                <a:lnTo>
                  <a:pt x="1562098" y="6354049"/>
                </a:lnTo>
                <a:lnTo>
                  <a:pt x="1566823" y="6355935"/>
                </a:lnTo>
                <a:cubicBezTo>
                  <a:pt x="1570183" y="6356994"/>
                  <a:pt x="1573127" y="6357693"/>
                  <a:pt x="1575372" y="6357915"/>
                </a:cubicBezTo>
                <a:lnTo>
                  <a:pt x="1579023" y="6357174"/>
                </a:lnTo>
                <a:close/>
                <a:moveTo>
                  <a:pt x="2305150" y="6351381"/>
                </a:moveTo>
                <a:cubicBezTo>
                  <a:pt x="2302405" y="6348529"/>
                  <a:pt x="2313386" y="6359934"/>
                  <a:pt x="2313386" y="6359934"/>
                </a:cubicBezTo>
                <a:cubicBezTo>
                  <a:pt x="2308507" y="6354864"/>
                  <a:pt x="2306065" y="6352331"/>
                  <a:pt x="2305150" y="6351381"/>
                </a:cubicBezTo>
                <a:close/>
                <a:moveTo>
                  <a:pt x="1562098" y="6341857"/>
                </a:moveTo>
                <a:lnTo>
                  <a:pt x="1562099" y="6347119"/>
                </a:lnTo>
                <a:lnTo>
                  <a:pt x="1578650" y="6353878"/>
                </a:lnTo>
                <a:lnTo>
                  <a:pt x="1578479" y="6353379"/>
                </a:lnTo>
                <a:cubicBezTo>
                  <a:pt x="1576365" y="6350840"/>
                  <a:pt x="1572050" y="6347679"/>
                  <a:pt x="1566701" y="6344377"/>
                </a:cubicBezTo>
                <a:close/>
                <a:moveTo>
                  <a:pt x="1599082" y="6322587"/>
                </a:moveTo>
                <a:cubicBezTo>
                  <a:pt x="1588402" y="6327923"/>
                  <a:pt x="1618701" y="6343316"/>
                  <a:pt x="1635107" y="6349151"/>
                </a:cubicBezTo>
                <a:cubicBezTo>
                  <a:pt x="1640575" y="6351096"/>
                  <a:pt x="1644499" y="6351979"/>
                  <a:pt x="1644846" y="6351077"/>
                </a:cubicBezTo>
                <a:cubicBezTo>
                  <a:pt x="1645310" y="6349870"/>
                  <a:pt x="1639416" y="6345485"/>
                  <a:pt x="1622347" y="6336200"/>
                </a:cubicBezTo>
                <a:cubicBezTo>
                  <a:pt x="1622347" y="6336200"/>
                  <a:pt x="1603896" y="6321698"/>
                  <a:pt x="1599082" y="6322587"/>
                </a:cubicBezTo>
                <a:close/>
                <a:moveTo>
                  <a:pt x="3330603" y="6297027"/>
                </a:moveTo>
                <a:lnTo>
                  <a:pt x="3337816" y="6298180"/>
                </a:lnTo>
                <a:cubicBezTo>
                  <a:pt x="3335352" y="6300718"/>
                  <a:pt x="3332883" y="6300786"/>
                  <a:pt x="3331120" y="6299072"/>
                </a:cubicBezTo>
                <a:close/>
                <a:moveTo>
                  <a:pt x="1973724" y="6279325"/>
                </a:moveTo>
                <a:lnTo>
                  <a:pt x="1978849" y="6281544"/>
                </a:lnTo>
                <a:cubicBezTo>
                  <a:pt x="1986816" y="6284237"/>
                  <a:pt x="1997385" y="6286700"/>
                  <a:pt x="2008371" y="6288897"/>
                </a:cubicBezTo>
                <a:lnTo>
                  <a:pt x="2009323" y="6289070"/>
                </a:lnTo>
                <a:close/>
                <a:moveTo>
                  <a:pt x="2766456" y="6182971"/>
                </a:moveTo>
                <a:cubicBezTo>
                  <a:pt x="2767296" y="6183082"/>
                  <a:pt x="2774857" y="6187790"/>
                  <a:pt x="2783854" y="6192974"/>
                </a:cubicBezTo>
                <a:lnTo>
                  <a:pt x="2774564" y="6189507"/>
                </a:lnTo>
                <a:lnTo>
                  <a:pt x="2770888" y="6186766"/>
                </a:lnTo>
                <a:cubicBezTo>
                  <a:pt x="2767291" y="6184008"/>
                  <a:pt x="2766034" y="6182915"/>
                  <a:pt x="2766456" y="6182971"/>
                </a:cubicBezTo>
                <a:close/>
                <a:moveTo>
                  <a:pt x="2919945" y="6165753"/>
                </a:moveTo>
                <a:cubicBezTo>
                  <a:pt x="2920180" y="6166748"/>
                  <a:pt x="2920802" y="6169399"/>
                  <a:pt x="2922045" y="6174698"/>
                </a:cubicBezTo>
                <a:cubicBezTo>
                  <a:pt x="2922045" y="6174698"/>
                  <a:pt x="2919246" y="6162773"/>
                  <a:pt x="2919945" y="6165753"/>
                </a:cubicBezTo>
                <a:close/>
                <a:moveTo>
                  <a:pt x="2888074" y="6163364"/>
                </a:moveTo>
                <a:cubicBezTo>
                  <a:pt x="2884690" y="6162917"/>
                  <a:pt x="2898234" y="6164706"/>
                  <a:pt x="2898234" y="6164706"/>
                </a:cubicBezTo>
                <a:cubicBezTo>
                  <a:pt x="2892214" y="6163910"/>
                  <a:pt x="2889204" y="6163513"/>
                  <a:pt x="2888074" y="6163364"/>
                </a:cubicBezTo>
                <a:close/>
                <a:moveTo>
                  <a:pt x="2299034" y="6141142"/>
                </a:moveTo>
                <a:lnTo>
                  <a:pt x="2339586" y="6159124"/>
                </a:lnTo>
                <a:cubicBezTo>
                  <a:pt x="2357665" y="6167220"/>
                  <a:pt x="2374830" y="6175409"/>
                  <a:pt x="2389336" y="6183601"/>
                </a:cubicBezTo>
                <a:lnTo>
                  <a:pt x="2405191" y="6193566"/>
                </a:lnTo>
                <a:lnTo>
                  <a:pt x="2415696" y="6196205"/>
                </a:lnTo>
                <a:lnTo>
                  <a:pt x="2372306" y="6173433"/>
                </a:lnTo>
                <a:lnTo>
                  <a:pt x="2320012" y="6146172"/>
                </a:lnTo>
                <a:close/>
                <a:moveTo>
                  <a:pt x="3390014" y="6139729"/>
                </a:moveTo>
                <a:lnTo>
                  <a:pt x="3388998" y="6140674"/>
                </a:lnTo>
                <a:lnTo>
                  <a:pt x="3391769" y="6141352"/>
                </a:lnTo>
                <a:lnTo>
                  <a:pt x="3396115" y="6150736"/>
                </a:lnTo>
                <a:cubicBezTo>
                  <a:pt x="3391179" y="6155814"/>
                  <a:pt x="3386944" y="6151698"/>
                  <a:pt x="3377775" y="6142781"/>
                </a:cubicBezTo>
                <a:close/>
                <a:moveTo>
                  <a:pt x="3369312" y="6134553"/>
                </a:moveTo>
                <a:cubicBezTo>
                  <a:pt x="3369312" y="6134553"/>
                  <a:pt x="3371604" y="6134313"/>
                  <a:pt x="3373810" y="6135221"/>
                </a:cubicBezTo>
                <a:cubicBezTo>
                  <a:pt x="3376013" y="6136129"/>
                  <a:pt x="3378128" y="6138187"/>
                  <a:pt x="3377775" y="6142781"/>
                </a:cubicBezTo>
                <a:cubicBezTo>
                  <a:pt x="3377775" y="6142781"/>
                  <a:pt x="3368610" y="6143744"/>
                  <a:pt x="3369312" y="6134553"/>
                </a:cubicBezTo>
                <a:close/>
                <a:moveTo>
                  <a:pt x="2111548" y="6116061"/>
                </a:moveTo>
                <a:lnTo>
                  <a:pt x="2112307" y="6119291"/>
                </a:lnTo>
                <a:lnTo>
                  <a:pt x="2112307" y="6119291"/>
                </a:lnTo>
                <a:lnTo>
                  <a:pt x="2111582" y="6116200"/>
                </a:lnTo>
                <a:cubicBezTo>
                  <a:pt x="2111416" y="6115501"/>
                  <a:pt x="2111374" y="6115316"/>
                  <a:pt x="2111548" y="6116061"/>
                </a:cubicBezTo>
                <a:close/>
                <a:moveTo>
                  <a:pt x="2199243" y="6077254"/>
                </a:moveTo>
                <a:cubicBezTo>
                  <a:pt x="2193627" y="6075183"/>
                  <a:pt x="2189493" y="6074957"/>
                  <a:pt x="2188111" y="6077772"/>
                </a:cubicBezTo>
                <a:cubicBezTo>
                  <a:pt x="2186347" y="6079536"/>
                  <a:pt x="2190536" y="6083797"/>
                  <a:pt x="2197266" y="6088896"/>
                </a:cubicBezTo>
                <a:lnTo>
                  <a:pt x="2219651" y="6103704"/>
                </a:lnTo>
                <a:lnTo>
                  <a:pt x="2257673" y="6115103"/>
                </a:lnTo>
                <a:lnTo>
                  <a:pt x="2255518" y="6113420"/>
                </a:lnTo>
                <a:cubicBezTo>
                  <a:pt x="2246286" y="6106277"/>
                  <a:pt x="2216093" y="6083464"/>
                  <a:pt x="2199243" y="6077254"/>
                </a:cubicBezTo>
                <a:close/>
                <a:moveTo>
                  <a:pt x="3423716" y="6062429"/>
                </a:moveTo>
                <a:lnTo>
                  <a:pt x="3452727" y="6064617"/>
                </a:lnTo>
                <a:lnTo>
                  <a:pt x="3474523" y="6065901"/>
                </a:lnTo>
                <a:lnTo>
                  <a:pt x="3492865" y="6073814"/>
                </a:lnTo>
                <a:cubicBezTo>
                  <a:pt x="3513774" y="6084060"/>
                  <a:pt x="3524883" y="6092393"/>
                  <a:pt x="3503665" y="6092340"/>
                </a:cubicBezTo>
                <a:cubicBezTo>
                  <a:pt x="3485329" y="6089325"/>
                  <a:pt x="3457969" y="6077949"/>
                  <a:pt x="3433520" y="6066934"/>
                </a:cubicBezTo>
                <a:close/>
                <a:moveTo>
                  <a:pt x="3446350" y="6019336"/>
                </a:moveTo>
                <a:lnTo>
                  <a:pt x="3448494" y="6019585"/>
                </a:lnTo>
                <a:cubicBezTo>
                  <a:pt x="3467228" y="6020817"/>
                  <a:pt x="3532818" y="6029699"/>
                  <a:pt x="3565431" y="6039039"/>
                </a:cubicBezTo>
                <a:cubicBezTo>
                  <a:pt x="3570868" y="6040597"/>
                  <a:pt x="3575387" y="6042167"/>
                  <a:pt x="3578621" y="6043716"/>
                </a:cubicBezTo>
                <a:cubicBezTo>
                  <a:pt x="3581856" y="6045265"/>
                  <a:pt x="3583805" y="6046795"/>
                  <a:pt x="3584101" y="6048269"/>
                </a:cubicBezTo>
                <a:cubicBezTo>
                  <a:pt x="3584603" y="6050798"/>
                  <a:pt x="3579789" y="6052516"/>
                  <a:pt x="3571909" y="6053628"/>
                </a:cubicBezTo>
                <a:lnTo>
                  <a:pt x="3546574" y="6055053"/>
                </a:lnTo>
                <a:close/>
                <a:moveTo>
                  <a:pt x="4524498" y="5959056"/>
                </a:moveTo>
                <a:cubicBezTo>
                  <a:pt x="4525875" y="5959739"/>
                  <a:pt x="4527111" y="5961250"/>
                  <a:pt x="4528085" y="5964020"/>
                </a:cubicBezTo>
                <a:cubicBezTo>
                  <a:pt x="4523085" y="5965782"/>
                  <a:pt x="4519429" y="5967071"/>
                  <a:pt x="4516780" y="5967226"/>
                </a:cubicBezTo>
                <a:cubicBezTo>
                  <a:pt x="4514129" y="5967383"/>
                  <a:pt x="4512490" y="5966405"/>
                  <a:pt x="4511512" y="5963635"/>
                </a:cubicBezTo>
                <a:cubicBezTo>
                  <a:pt x="4513821" y="5962821"/>
                  <a:pt x="4516989" y="5960147"/>
                  <a:pt x="4520067" y="5959061"/>
                </a:cubicBezTo>
                <a:cubicBezTo>
                  <a:pt x="4521607" y="5958521"/>
                  <a:pt x="4523124" y="5958374"/>
                  <a:pt x="4524498" y="5959056"/>
                </a:cubicBezTo>
                <a:close/>
                <a:moveTo>
                  <a:pt x="4507925" y="5958673"/>
                </a:moveTo>
                <a:cubicBezTo>
                  <a:pt x="4509301" y="5959355"/>
                  <a:pt x="4510536" y="5960865"/>
                  <a:pt x="4511512" y="5963635"/>
                </a:cubicBezTo>
                <a:cubicBezTo>
                  <a:pt x="4506512" y="5965399"/>
                  <a:pt x="4502855" y="5966687"/>
                  <a:pt x="4500205" y="5966842"/>
                </a:cubicBezTo>
                <a:cubicBezTo>
                  <a:pt x="4497558" y="5966997"/>
                  <a:pt x="4495913" y="5966021"/>
                  <a:pt x="4494937" y="5963249"/>
                </a:cubicBezTo>
                <a:cubicBezTo>
                  <a:pt x="4497246" y="5962436"/>
                  <a:pt x="4500414" y="5959762"/>
                  <a:pt x="4503493" y="5958677"/>
                </a:cubicBezTo>
                <a:cubicBezTo>
                  <a:pt x="4505033" y="5958135"/>
                  <a:pt x="4506548" y="5957989"/>
                  <a:pt x="4507925" y="5958673"/>
                </a:cubicBezTo>
                <a:close/>
                <a:moveTo>
                  <a:pt x="4473260" y="5956361"/>
                </a:moveTo>
                <a:cubicBezTo>
                  <a:pt x="4480858" y="5957055"/>
                  <a:pt x="4488369" y="5959340"/>
                  <a:pt x="4494937" y="5963249"/>
                </a:cubicBezTo>
                <a:cubicBezTo>
                  <a:pt x="4484343" y="5963872"/>
                  <a:pt x="4476738" y="5964995"/>
                  <a:pt x="4470096" y="5964872"/>
                </a:cubicBezTo>
                <a:cubicBezTo>
                  <a:pt x="4463456" y="5964748"/>
                  <a:pt x="4457781" y="5963375"/>
                  <a:pt x="4451049" y="5959001"/>
                </a:cubicBezTo>
                <a:cubicBezTo>
                  <a:pt x="4457975" y="5956560"/>
                  <a:pt x="4465662" y="5955665"/>
                  <a:pt x="4473260" y="5956361"/>
                </a:cubicBezTo>
                <a:close/>
                <a:moveTo>
                  <a:pt x="4694007" y="5951197"/>
                </a:moveTo>
                <a:cubicBezTo>
                  <a:pt x="4696626" y="5954945"/>
                  <a:pt x="4697934" y="5956820"/>
                  <a:pt x="4698425" y="5957521"/>
                </a:cubicBezTo>
                <a:cubicBezTo>
                  <a:pt x="4699898" y="5959630"/>
                  <a:pt x="4694007" y="5951197"/>
                  <a:pt x="4694007" y="5951197"/>
                </a:cubicBezTo>
                <a:close/>
                <a:moveTo>
                  <a:pt x="2402488" y="5934467"/>
                </a:moveTo>
                <a:cubicBezTo>
                  <a:pt x="2404495" y="5934096"/>
                  <a:pt x="2406166" y="5935281"/>
                  <a:pt x="2406698" y="5938165"/>
                </a:cubicBezTo>
                <a:lnTo>
                  <a:pt x="2401191" y="5935641"/>
                </a:lnTo>
                <a:close/>
                <a:moveTo>
                  <a:pt x="2391626" y="5931255"/>
                </a:moveTo>
                <a:lnTo>
                  <a:pt x="2401191" y="5935641"/>
                </a:lnTo>
                <a:lnTo>
                  <a:pt x="2396271" y="5940098"/>
                </a:lnTo>
                <a:lnTo>
                  <a:pt x="2392508" y="5938964"/>
                </a:lnTo>
                <a:lnTo>
                  <a:pt x="2395414" y="5940412"/>
                </a:lnTo>
                <a:lnTo>
                  <a:pt x="2396271" y="5940098"/>
                </a:lnTo>
                <a:cubicBezTo>
                  <a:pt x="2408616" y="5944035"/>
                  <a:pt x="2421329" y="5948277"/>
                  <a:pt x="2433471" y="5952516"/>
                </a:cubicBezTo>
                <a:lnTo>
                  <a:pt x="2467090" y="5964858"/>
                </a:lnTo>
                <a:lnTo>
                  <a:pt x="2491161" y="5970530"/>
                </a:lnTo>
                <a:lnTo>
                  <a:pt x="2450628" y="5950362"/>
                </a:lnTo>
                <a:cubicBezTo>
                  <a:pt x="2447651" y="5949113"/>
                  <a:pt x="2443411" y="5946912"/>
                  <a:pt x="2438234" y="5944040"/>
                </a:cubicBezTo>
                <a:lnTo>
                  <a:pt x="2429167" y="5938829"/>
                </a:lnTo>
                <a:close/>
                <a:moveTo>
                  <a:pt x="4727806" y="5926826"/>
                </a:moveTo>
                <a:cubicBezTo>
                  <a:pt x="4727806" y="5926826"/>
                  <a:pt x="4734133" y="5935106"/>
                  <a:pt x="4732550" y="5933036"/>
                </a:cubicBezTo>
                <a:cubicBezTo>
                  <a:pt x="4732023" y="5932348"/>
                  <a:pt x="4730619" y="5930507"/>
                  <a:pt x="4727806" y="5926826"/>
                </a:cubicBezTo>
                <a:close/>
                <a:moveTo>
                  <a:pt x="4705387" y="5924464"/>
                </a:moveTo>
                <a:lnTo>
                  <a:pt x="4727806" y="5926826"/>
                </a:lnTo>
                <a:lnTo>
                  <a:pt x="4709831" y="5926184"/>
                </a:lnTo>
                <a:close/>
                <a:moveTo>
                  <a:pt x="4137036" y="5922311"/>
                </a:moveTo>
                <a:cubicBezTo>
                  <a:pt x="4133573" y="5923531"/>
                  <a:pt x="4133409" y="5924758"/>
                  <a:pt x="4135116" y="5925908"/>
                </a:cubicBezTo>
                <a:cubicBezTo>
                  <a:pt x="4140223" y="5929360"/>
                  <a:pt x="4162131" y="5932146"/>
                  <a:pt x="4162131" y="5932146"/>
                </a:cubicBezTo>
                <a:cubicBezTo>
                  <a:pt x="4172137" y="5928619"/>
                  <a:pt x="4156273" y="5915527"/>
                  <a:pt x="4137036" y="5922311"/>
                </a:cubicBezTo>
                <a:close/>
                <a:moveTo>
                  <a:pt x="3410481" y="5904349"/>
                </a:moveTo>
                <a:cubicBezTo>
                  <a:pt x="3412728" y="5904314"/>
                  <a:pt x="3414891" y="5908038"/>
                  <a:pt x="3417073" y="5918993"/>
                </a:cubicBezTo>
                <a:cubicBezTo>
                  <a:pt x="3417073" y="5918993"/>
                  <a:pt x="3410767" y="5915892"/>
                  <a:pt x="3403409" y="5912272"/>
                </a:cubicBezTo>
                <a:cubicBezTo>
                  <a:pt x="3405914" y="5908184"/>
                  <a:pt x="3408239" y="5904386"/>
                  <a:pt x="3410481" y="5904349"/>
                </a:cubicBezTo>
                <a:close/>
                <a:moveTo>
                  <a:pt x="2602021" y="5859941"/>
                </a:moveTo>
                <a:lnTo>
                  <a:pt x="2604054" y="5864475"/>
                </a:lnTo>
                <a:lnTo>
                  <a:pt x="2620736" y="5881835"/>
                </a:lnTo>
                <a:lnTo>
                  <a:pt x="2637433" y="5885355"/>
                </a:lnTo>
                <a:cubicBezTo>
                  <a:pt x="2662378" y="5888668"/>
                  <a:pt x="2685600" y="5886630"/>
                  <a:pt x="2664579" y="5877905"/>
                </a:cubicBezTo>
                <a:cubicBezTo>
                  <a:pt x="2660574" y="5876242"/>
                  <a:pt x="2654966" y="5874339"/>
                  <a:pt x="2647457" y="5872182"/>
                </a:cubicBezTo>
                <a:lnTo>
                  <a:pt x="2627432" y="5866787"/>
                </a:lnTo>
                <a:lnTo>
                  <a:pt x="2628134" y="5867655"/>
                </a:lnTo>
                <a:cubicBezTo>
                  <a:pt x="2630600" y="5878825"/>
                  <a:pt x="2620218" y="5872031"/>
                  <a:pt x="2611398" y="5865445"/>
                </a:cubicBezTo>
                <a:lnTo>
                  <a:pt x="2604892" y="5860715"/>
                </a:lnTo>
                <a:close/>
                <a:moveTo>
                  <a:pt x="3859203" y="5857113"/>
                </a:moveTo>
                <a:lnTo>
                  <a:pt x="3859742" y="5857574"/>
                </a:lnTo>
                <a:lnTo>
                  <a:pt x="3859218" y="5857597"/>
                </a:lnTo>
                <a:lnTo>
                  <a:pt x="3860560" y="5857973"/>
                </a:lnTo>
                <a:close/>
                <a:moveTo>
                  <a:pt x="2442697" y="5827670"/>
                </a:moveTo>
                <a:lnTo>
                  <a:pt x="2443980" y="5828843"/>
                </a:lnTo>
                <a:lnTo>
                  <a:pt x="2454248" y="5835865"/>
                </a:lnTo>
                <a:lnTo>
                  <a:pt x="2511768" y="5855269"/>
                </a:lnTo>
                <a:lnTo>
                  <a:pt x="2548642" y="5864346"/>
                </a:lnTo>
                <a:lnTo>
                  <a:pt x="2522183" y="5850667"/>
                </a:lnTo>
                <a:lnTo>
                  <a:pt x="2487046" y="5834512"/>
                </a:lnTo>
                <a:lnTo>
                  <a:pt x="2477200" y="5832563"/>
                </a:lnTo>
                <a:close/>
                <a:moveTo>
                  <a:pt x="4173791" y="5808152"/>
                </a:moveTo>
                <a:cubicBezTo>
                  <a:pt x="4177936" y="5808249"/>
                  <a:pt x="4181411" y="5810136"/>
                  <a:pt x="4185674" y="5814862"/>
                </a:cubicBezTo>
                <a:cubicBezTo>
                  <a:pt x="4180672" y="5816626"/>
                  <a:pt x="4175374" y="5816935"/>
                  <a:pt x="4170505" y="5816318"/>
                </a:cubicBezTo>
                <a:cubicBezTo>
                  <a:pt x="4165637" y="5815698"/>
                  <a:pt x="4161196" y="5814148"/>
                  <a:pt x="4157912" y="5812193"/>
                </a:cubicBezTo>
                <a:cubicBezTo>
                  <a:pt x="4164839" y="5809751"/>
                  <a:pt x="4169649" y="5808056"/>
                  <a:pt x="4173791" y="5808152"/>
                </a:cubicBezTo>
                <a:close/>
                <a:moveTo>
                  <a:pt x="4187694" y="5793158"/>
                </a:moveTo>
                <a:lnTo>
                  <a:pt x="4194906" y="5794310"/>
                </a:lnTo>
                <a:cubicBezTo>
                  <a:pt x="4192441" y="5796848"/>
                  <a:pt x="4189972" y="5796916"/>
                  <a:pt x="4188211" y="5795203"/>
                </a:cubicBezTo>
                <a:close/>
                <a:moveTo>
                  <a:pt x="4318090" y="5780636"/>
                </a:moveTo>
                <a:cubicBezTo>
                  <a:pt x="4327326" y="5777380"/>
                  <a:pt x="4341560" y="5785855"/>
                  <a:pt x="4341560" y="5785855"/>
                </a:cubicBezTo>
                <a:cubicBezTo>
                  <a:pt x="4340561" y="5788544"/>
                  <a:pt x="4334954" y="5789207"/>
                  <a:pt x="4329108" y="5788713"/>
                </a:cubicBezTo>
                <a:cubicBezTo>
                  <a:pt x="4323262" y="5788219"/>
                  <a:pt x="4317175" y="5786572"/>
                  <a:pt x="4315214" y="5784634"/>
                </a:cubicBezTo>
                <a:cubicBezTo>
                  <a:pt x="4313907" y="5783346"/>
                  <a:pt x="4314434" y="5781925"/>
                  <a:pt x="4318090" y="5780636"/>
                </a:cubicBezTo>
                <a:close/>
                <a:moveTo>
                  <a:pt x="4088926" y="5753195"/>
                </a:moveTo>
                <a:cubicBezTo>
                  <a:pt x="4088282" y="5753547"/>
                  <a:pt x="4090724" y="5754751"/>
                  <a:pt x="4095571" y="5756605"/>
                </a:cubicBezTo>
                <a:lnTo>
                  <a:pt x="4102724" y="5759087"/>
                </a:lnTo>
                <a:lnTo>
                  <a:pt x="4152628" y="5767270"/>
                </a:lnTo>
                <a:lnTo>
                  <a:pt x="4135242" y="5762914"/>
                </a:lnTo>
                <a:cubicBezTo>
                  <a:pt x="4103835" y="5755192"/>
                  <a:pt x="4090212" y="5752490"/>
                  <a:pt x="4088926" y="5753195"/>
                </a:cubicBezTo>
                <a:close/>
                <a:moveTo>
                  <a:pt x="2374576" y="5703060"/>
                </a:moveTo>
                <a:lnTo>
                  <a:pt x="2390482" y="5712429"/>
                </a:lnTo>
                <a:cubicBezTo>
                  <a:pt x="2413185" y="5725985"/>
                  <a:pt x="2435170" y="5739448"/>
                  <a:pt x="2441296" y="5743680"/>
                </a:cubicBezTo>
                <a:lnTo>
                  <a:pt x="2443362" y="5750064"/>
                </a:lnTo>
                <a:lnTo>
                  <a:pt x="2574985" y="5775756"/>
                </a:lnTo>
                <a:lnTo>
                  <a:pt x="2547942" y="5764612"/>
                </a:lnTo>
                <a:cubicBezTo>
                  <a:pt x="2535902" y="5763023"/>
                  <a:pt x="2519727" y="5755750"/>
                  <a:pt x="2499927" y="5745288"/>
                </a:cubicBezTo>
                <a:lnTo>
                  <a:pt x="2446666" y="5715927"/>
                </a:lnTo>
                <a:close/>
                <a:moveTo>
                  <a:pt x="3775598" y="5702013"/>
                </a:moveTo>
                <a:cubicBezTo>
                  <a:pt x="3730939" y="5698035"/>
                  <a:pt x="3818392" y="5732597"/>
                  <a:pt x="3816113" y="5726135"/>
                </a:cubicBezTo>
                <a:cubicBezTo>
                  <a:pt x="3881030" y="5742171"/>
                  <a:pt x="3938809" y="5745935"/>
                  <a:pt x="3997071" y="5749530"/>
                </a:cubicBezTo>
                <a:lnTo>
                  <a:pt x="4061432" y="5754447"/>
                </a:lnTo>
                <a:lnTo>
                  <a:pt x="4002837" y="5729366"/>
                </a:lnTo>
                <a:lnTo>
                  <a:pt x="3984597" y="5723891"/>
                </a:lnTo>
                <a:lnTo>
                  <a:pt x="3888971" y="5713813"/>
                </a:lnTo>
                <a:cubicBezTo>
                  <a:pt x="3852241" y="5709895"/>
                  <a:pt x="3814607" y="5705907"/>
                  <a:pt x="3775598" y="5702013"/>
                </a:cubicBezTo>
                <a:close/>
                <a:moveTo>
                  <a:pt x="4068071" y="5688425"/>
                </a:moveTo>
                <a:lnTo>
                  <a:pt x="4132559" y="5711996"/>
                </a:lnTo>
                <a:lnTo>
                  <a:pt x="4246295" y="5729137"/>
                </a:lnTo>
                <a:lnTo>
                  <a:pt x="4256237" y="5731096"/>
                </a:lnTo>
                <a:lnTo>
                  <a:pt x="4237457" y="5723741"/>
                </a:lnTo>
                <a:lnTo>
                  <a:pt x="4162223" y="5698457"/>
                </a:lnTo>
                <a:lnTo>
                  <a:pt x="4152601" y="5697424"/>
                </a:lnTo>
                <a:close/>
                <a:moveTo>
                  <a:pt x="3987988" y="5565389"/>
                </a:moveTo>
                <a:cubicBezTo>
                  <a:pt x="3988375" y="5566334"/>
                  <a:pt x="3989399" y="5568856"/>
                  <a:pt x="3991452" y="5573898"/>
                </a:cubicBezTo>
                <a:cubicBezTo>
                  <a:pt x="3991452" y="5573898"/>
                  <a:pt x="3992626" y="5576894"/>
                  <a:pt x="3993652" y="5579515"/>
                </a:cubicBezTo>
                <a:lnTo>
                  <a:pt x="3994286" y="5581134"/>
                </a:lnTo>
                <a:lnTo>
                  <a:pt x="3994288" y="5581135"/>
                </a:lnTo>
                <a:lnTo>
                  <a:pt x="3991452" y="5573898"/>
                </a:lnTo>
                <a:cubicBezTo>
                  <a:pt x="3991452" y="5573898"/>
                  <a:pt x="3986834" y="5562552"/>
                  <a:pt x="3987988" y="5565389"/>
                </a:cubicBezTo>
                <a:close/>
                <a:moveTo>
                  <a:pt x="4645339" y="5529790"/>
                </a:moveTo>
                <a:cubicBezTo>
                  <a:pt x="4646188" y="5529767"/>
                  <a:pt x="4654390" y="5533244"/>
                  <a:pt x="4664081" y="5536966"/>
                </a:cubicBezTo>
                <a:lnTo>
                  <a:pt x="4654368" y="5534987"/>
                </a:lnTo>
                <a:lnTo>
                  <a:pt x="4650310" y="5532849"/>
                </a:lnTo>
                <a:cubicBezTo>
                  <a:pt x="4646327" y="5530682"/>
                  <a:pt x="4644916" y="5529800"/>
                  <a:pt x="4645339" y="5529790"/>
                </a:cubicBezTo>
                <a:close/>
                <a:moveTo>
                  <a:pt x="4826068" y="5502400"/>
                </a:moveTo>
                <a:lnTo>
                  <a:pt x="4828415" y="5508391"/>
                </a:lnTo>
                <a:cubicBezTo>
                  <a:pt x="4827112" y="5505062"/>
                  <a:pt x="4825287" y="5500403"/>
                  <a:pt x="4826068" y="5502400"/>
                </a:cubicBezTo>
                <a:close/>
                <a:moveTo>
                  <a:pt x="4772683" y="5491282"/>
                </a:moveTo>
                <a:cubicBezTo>
                  <a:pt x="4766613" y="5491432"/>
                  <a:pt x="4763578" y="5491505"/>
                  <a:pt x="4762440" y="5491534"/>
                </a:cubicBezTo>
                <a:cubicBezTo>
                  <a:pt x="4759025" y="5491618"/>
                  <a:pt x="4772683" y="5491282"/>
                  <a:pt x="4772683" y="5491282"/>
                </a:cubicBezTo>
                <a:close/>
                <a:moveTo>
                  <a:pt x="4794297" y="5488945"/>
                </a:moveTo>
                <a:cubicBezTo>
                  <a:pt x="4793140" y="5486111"/>
                  <a:pt x="4797758" y="5497457"/>
                  <a:pt x="4797758" y="5497457"/>
                </a:cubicBezTo>
                <a:cubicBezTo>
                  <a:pt x="4795707" y="5492412"/>
                  <a:pt x="4794681" y="5489889"/>
                  <a:pt x="4794297" y="5488945"/>
                </a:cubicBezTo>
                <a:close/>
                <a:moveTo>
                  <a:pt x="4257882" y="5435794"/>
                </a:moveTo>
                <a:lnTo>
                  <a:pt x="4256998" y="5443172"/>
                </a:lnTo>
                <a:cubicBezTo>
                  <a:pt x="4260151" y="5444722"/>
                  <a:pt x="4267267" y="5445942"/>
                  <a:pt x="4276579" y="5447100"/>
                </a:cubicBezTo>
                <a:lnTo>
                  <a:pt x="4294368" y="5449037"/>
                </a:lnTo>
                <a:close/>
                <a:moveTo>
                  <a:pt x="4613589" y="5214484"/>
                </a:moveTo>
                <a:cubicBezTo>
                  <a:pt x="4647908" y="5217460"/>
                  <a:pt x="4660575" y="5230281"/>
                  <a:pt x="4655552" y="5233506"/>
                </a:cubicBezTo>
                <a:cubicBezTo>
                  <a:pt x="4653878" y="5234584"/>
                  <a:pt x="4650237" y="5234593"/>
                  <a:pt x="4644778" y="5232815"/>
                </a:cubicBezTo>
                <a:cubicBezTo>
                  <a:pt x="4637499" y="5230449"/>
                  <a:pt x="4626986" y="5224907"/>
                  <a:pt x="4613589" y="5214484"/>
                </a:cubicBezTo>
                <a:close/>
                <a:moveTo>
                  <a:pt x="4341817" y="5214383"/>
                </a:moveTo>
                <a:cubicBezTo>
                  <a:pt x="4341817" y="5214383"/>
                  <a:pt x="4328160" y="5214719"/>
                  <a:pt x="4331574" y="5214635"/>
                </a:cubicBezTo>
                <a:cubicBezTo>
                  <a:pt x="4332712" y="5214607"/>
                  <a:pt x="4335747" y="5214533"/>
                  <a:pt x="4341817" y="5214383"/>
                </a:cubicBezTo>
                <a:close/>
                <a:moveTo>
                  <a:pt x="4975921" y="5163020"/>
                </a:moveTo>
                <a:lnTo>
                  <a:pt x="5122997" y="5175166"/>
                </a:lnTo>
                <a:lnTo>
                  <a:pt x="5139237" y="5181574"/>
                </a:lnTo>
                <a:lnTo>
                  <a:pt x="5157882" y="5190509"/>
                </a:lnTo>
                <a:lnTo>
                  <a:pt x="5086363" y="5189158"/>
                </a:lnTo>
                <a:lnTo>
                  <a:pt x="5018188" y="5185023"/>
                </a:lnTo>
                <a:lnTo>
                  <a:pt x="4989365" y="5169190"/>
                </a:lnTo>
                <a:close/>
                <a:moveTo>
                  <a:pt x="4362138" y="5149889"/>
                </a:moveTo>
                <a:lnTo>
                  <a:pt x="4354488" y="5157041"/>
                </a:lnTo>
                <a:cubicBezTo>
                  <a:pt x="4353139" y="5158302"/>
                  <a:pt x="4355161" y="5156410"/>
                  <a:pt x="4357522" y="5154205"/>
                </a:cubicBezTo>
                <a:close/>
                <a:moveTo>
                  <a:pt x="4485136" y="5114158"/>
                </a:moveTo>
                <a:cubicBezTo>
                  <a:pt x="4487815" y="5112595"/>
                  <a:pt x="4477101" y="5118849"/>
                  <a:pt x="4477101" y="5118849"/>
                </a:cubicBezTo>
                <a:cubicBezTo>
                  <a:pt x="4481864" y="5116071"/>
                  <a:pt x="4484245" y="5114681"/>
                  <a:pt x="4485136" y="5114158"/>
                </a:cubicBezTo>
                <a:close/>
                <a:moveTo>
                  <a:pt x="4551886" y="5105555"/>
                </a:moveTo>
                <a:lnTo>
                  <a:pt x="4589348" y="5107948"/>
                </a:lnTo>
                <a:cubicBezTo>
                  <a:pt x="4645018" y="5120884"/>
                  <a:pt x="4701763" y="5132067"/>
                  <a:pt x="4760905" y="5141009"/>
                </a:cubicBezTo>
                <a:lnTo>
                  <a:pt x="4846122" y="5149996"/>
                </a:lnTo>
                <a:lnTo>
                  <a:pt x="4844448" y="5151224"/>
                </a:lnTo>
                <a:cubicBezTo>
                  <a:pt x="4849576" y="5154462"/>
                  <a:pt x="4862329" y="5160484"/>
                  <a:pt x="4886162" y="5170900"/>
                </a:cubicBezTo>
                <a:lnTo>
                  <a:pt x="4901883" y="5177968"/>
                </a:lnTo>
                <a:lnTo>
                  <a:pt x="4874841" y="5176328"/>
                </a:lnTo>
                <a:lnTo>
                  <a:pt x="4698879" y="5160228"/>
                </a:lnTo>
                <a:lnTo>
                  <a:pt x="4637133" y="5134016"/>
                </a:lnTo>
                <a:close/>
                <a:moveTo>
                  <a:pt x="4452922" y="5103543"/>
                </a:moveTo>
                <a:cubicBezTo>
                  <a:pt x="4451991" y="5104103"/>
                  <a:pt x="4449507" y="5105599"/>
                  <a:pt x="4444541" y="5108588"/>
                </a:cubicBezTo>
                <a:cubicBezTo>
                  <a:pt x="4444541" y="5108588"/>
                  <a:pt x="4455717" y="5101860"/>
                  <a:pt x="4452922" y="5103543"/>
                </a:cubicBezTo>
                <a:close/>
                <a:moveTo>
                  <a:pt x="4340720" y="5039686"/>
                </a:moveTo>
                <a:lnTo>
                  <a:pt x="4354180" y="5041131"/>
                </a:lnTo>
                <a:cubicBezTo>
                  <a:pt x="4397828" y="5046064"/>
                  <a:pt x="4440444" y="5052961"/>
                  <a:pt x="4476706" y="5070794"/>
                </a:cubicBezTo>
                <a:cubicBezTo>
                  <a:pt x="4479860" y="5072345"/>
                  <a:pt x="4475396" y="5074331"/>
                  <a:pt x="4466891" y="5076253"/>
                </a:cubicBezTo>
                <a:lnTo>
                  <a:pt x="4461075" y="5077120"/>
                </a:lnTo>
                <a:close/>
                <a:moveTo>
                  <a:pt x="4833540" y="5021204"/>
                </a:moveTo>
                <a:lnTo>
                  <a:pt x="4886317" y="5041787"/>
                </a:lnTo>
                <a:lnTo>
                  <a:pt x="4940646" y="5065632"/>
                </a:lnTo>
                <a:lnTo>
                  <a:pt x="4923499" y="5065878"/>
                </a:lnTo>
                <a:lnTo>
                  <a:pt x="4909042" y="5065059"/>
                </a:lnTo>
                <a:lnTo>
                  <a:pt x="4794062" y="5023080"/>
                </a:lnTo>
                <a:lnTo>
                  <a:pt x="4806332" y="5023108"/>
                </a:lnTo>
                <a:close/>
                <a:moveTo>
                  <a:pt x="4142391" y="5015189"/>
                </a:moveTo>
                <a:lnTo>
                  <a:pt x="4141948" y="5017980"/>
                </a:lnTo>
                <a:lnTo>
                  <a:pt x="4162392" y="5020830"/>
                </a:lnTo>
                <a:lnTo>
                  <a:pt x="4165957" y="5020682"/>
                </a:lnTo>
                <a:lnTo>
                  <a:pt x="4148437" y="5016111"/>
                </a:lnTo>
                <a:close/>
                <a:moveTo>
                  <a:pt x="4104668" y="4962483"/>
                </a:moveTo>
                <a:lnTo>
                  <a:pt x="4109221" y="4964073"/>
                </a:lnTo>
                <a:lnTo>
                  <a:pt x="4110693" y="4964428"/>
                </a:lnTo>
                <a:close/>
                <a:moveTo>
                  <a:pt x="4259214" y="4954708"/>
                </a:moveTo>
                <a:cubicBezTo>
                  <a:pt x="4259214" y="4954708"/>
                  <a:pt x="4256418" y="4957396"/>
                  <a:pt x="4253968" y="4959746"/>
                </a:cubicBezTo>
                <a:lnTo>
                  <a:pt x="4253578" y="4960122"/>
                </a:lnTo>
                <a:lnTo>
                  <a:pt x="4250821" y="4962768"/>
                </a:lnTo>
                <a:cubicBezTo>
                  <a:pt x="4250122" y="4963440"/>
                  <a:pt x="4250297" y="4963271"/>
                  <a:pt x="4250953" y="4962641"/>
                </a:cubicBezTo>
                <a:lnTo>
                  <a:pt x="4253578" y="4960122"/>
                </a:lnTo>
                <a:close/>
                <a:moveTo>
                  <a:pt x="4454761" y="4918954"/>
                </a:moveTo>
                <a:lnTo>
                  <a:pt x="4528851" y="4927154"/>
                </a:lnTo>
                <a:lnTo>
                  <a:pt x="4584463" y="4928880"/>
                </a:lnTo>
                <a:lnTo>
                  <a:pt x="4722568" y="4977922"/>
                </a:lnTo>
                <a:lnTo>
                  <a:pt x="4743503" y="4986086"/>
                </a:lnTo>
                <a:lnTo>
                  <a:pt x="4729208" y="4985945"/>
                </a:lnTo>
                <a:cubicBezTo>
                  <a:pt x="4707639" y="4985503"/>
                  <a:pt x="4695941" y="4985606"/>
                  <a:pt x="4690954" y="4986260"/>
                </a:cubicBezTo>
                <a:lnTo>
                  <a:pt x="4691788" y="4987768"/>
                </a:lnTo>
                <a:lnTo>
                  <a:pt x="4624489" y="4964913"/>
                </a:lnTo>
                <a:cubicBezTo>
                  <a:pt x="4576845" y="4951087"/>
                  <a:pt x="4530225" y="4939785"/>
                  <a:pt x="4483805" y="4930175"/>
                </a:cubicBezTo>
                <a:close/>
                <a:moveTo>
                  <a:pt x="4690063" y="4893264"/>
                </a:moveTo>
                <a:lnTo>
                  <a:pt x="4700435" y="4894901"/>
                </a:lnTo>
                <a:lnTo>
                  <a:pt x="4701508" y="4896387"/>
                </a:lnTo>
                <a:cubicBezTo>
                  <a:pt x="4696507" y="4898150"/>
                  <a:pt x="4692852" y="4899439"/>
                  <a:pt x="4690202" y="4899596"/>
                </a:cubicBezTo>
                <a:cubicBezTo>
                  <a:pt x="4687554" y="4899750"/>
                  <a:pt x="4685911" y="4898773"/>
                  <a:pt x="4684936" y="4896004"/>
                </a:cubicBezTo>
                <a:close/>
                <a:moveTo>
                  <a:pt x="4676713" y="4891155"/>
                </a:moveTo>
                <a:lnTo>
                  <a:pt x="4682038" y="4891996"/>
                </a:lnTo>
                <a:lnTo>
                  <a:pt x="4684936" y="4896004"/>
                </a:lnTo>
                <a:cubicBezTo>
                  <a:pt x="4679933" y="4897767"/>
                  <a:pt x="4676277" y="4899055"/>
                  <a:pt x="4673631" y="4899211"/>
                </a:cubicBezTo>
                <a:cubicBezTo>
                  <a:pt x="4670981" y="4899367"/>
                  <a:pt x="4669337" y="4898389"/>
                  <a:pt x="4668361" y="4895618"/>
                </a:cubicBezTo>
                <a:close/>
                <a:moveTo>
                  <a:pt x="4646684" y="4888730"/>
                </a:moveTo>
                <a:cubicBezTo>
                  <a:pt x="4654282" y="4889423"/>
                  <a:pt x="4661790" y="4891706"/>
                  <a:pt x="4668361" y="4895618"/>
                </a:cubicBezTo>
                <a:cubicBezTo>
                  <a:pt x="4657766" y="4896240"/>
                  <a:pt x="4650160" y="4897365"/>
                  <a:pt x="4643518" y="4897241"/>
                </a:cubicBezTo>
                <a:cubicBezTo>
                  <a:pt x="4636879" y="4897117"/>
                  <a:pt x="4631204" y="4895744"/>
                  <a:pt x="4624471" y="4891370"/>
                </a:cubicBezTo>
                <a:cubicBezTo>
                  <a:pt x="4631396" y="4888929"/>
                  <a:pt x="4639084" y="4888036"/>
                  <a:pt x="4646684" y="4888730"/>
                </a:cubicBezTo>
                <a:close/>
                <a:moveTo>
                  <a:pt x="4403066" y="4882947"/>
                </a:moveTo>
                <a:cubicBezTo>
                  <a:pt x="4403066" y="4882947"/>
                  <a:pt x="4408960" y="4891380"/>
                  <a:pt x="4407486" y="4889273"/>
                </a:cubicBezTo>
                <a:cubicBezTo>
                  <a:pt x="4406995" y="4888568"/>
                  <a:pt x="4405686" y="4886694"/>
                  <a:pt x="4403066" y="4882947"/>
                </a:cubicBezTo>
                <a:close/>
                <a:moveTo>
                  <a:pt x="4374979" y="4879355"/>
                </a:moveTo>
                <a:cubicBezTo>
                  <a:pt x="4374979" y="4879355"/>
                  <a:pt x="4381057" y="4888306"/>
                  <a:pt x="4379537" y="4886068"/>
                </a:cubicBezTo>
                <a:cubicBezTo>
                  <a:pt x="4379029" y="4885324"/>
                  <a:pt x="4377680" y="4883332"/>
                  <a:pt x="4374979" y="4879355"/>
                </a:cubicBezTo>
                <a:close/>
                <a:moveTo>
                  <a:pt x="4668588" y="4862280"/>
                </a:moveTo>
                <a:cubicBezTo>
                  <a:pt x="4674441" y="4863150"/>
                  <a:pt x="4680968" y="4865222"/>
                  <a:pt x="4687587" y="4868982"/>
                </a:cubicBezTo>
                <a:cubicBezTo>
                  <a:pt x="4692354" y="4871690"/>
                  <a:pt x="4692379" y="4873342"/>
                  <a:pt x="4689736" y="4874294"/>
                </a:cubicBezTo>
                <a:cubicBezTo>
                  <a:pt x="4681808" y="4877154"/>
                  <a:pt x="4649868" y="4873731"/>
                  <a:pt x="4649868" y="4873731"/>
                </a:cubicBezTo>
                <a:cubicBezTo>
                  <a:pt x="4642983" y="4869820"/>
                  <a:pt x="4645795" y="4864873"/>
                  <a:pt x="4653636" y="4862784"/>
                </a:cubicBezTo>
                <a:cubicBezTo>
                  <a:pt x="4657557" y="4861739"/>
                  <a:pt x="4662735" y="4861409"/>
                  <a:pt x="4668588" y="4862280"/>
                </a:cubicBezTo>
                <a:close/>
                <a:moveTo>
                  <a:pt x="4322391" y="4853065"/>
                </a:moveTo>
                <a:lnTo>
                  <a:pt x="4310458" y="4854679"/>
                </a:lnTo>
                <a:cubicBezTo>
                  <a:pt x="4306995" y="4855900"/>
                  <a:pt x="4306833" y="4857126"/>
                  <a:pt x="4308537" y="4858277"/>
                </a:cubicBezTo>
                <a:cubicBezTo>
                  <a:pt x="4313646" y="4861729"/>
                  <a:pt x="4335556" y="4864514"/>
                  <a:pt x="4335556" y="4864514"/>
                </a:cubicBezTo>
                <a:cubicBezTo>
                  <a:pt x="4340557" y="4862752"/>
                  <a:pt x="4339091" y="4858597"/>
                  <a:pt x="4333973" y="4855732"/>
                </a:cubicBezTo>
                <a:lnTo>
                  <a:pt x="4325629" y="4853351"/>
                </a:lnTo>
                <a:close/>
                <a:moveTo>
                  <a:pt x="4656013" y="4709077"/>
                </a:moveTo>
                <a:lnTo>
                  <a:pt x="4717349" y="4717836"/>
                </a:lnTo>
                <a:cubicBezTo>
                  <a:pt x="4748908" y="4721574"/>
                  <a:pt x="4765936" y="4724057"/>
                  <a:pt x="4773035" y="4725933"/>
                </a:cubicBezTo>
                <a:lnTo>
                  <a:pt x="4773433" y="4726190"/>
                </a:lnTo>
                <a:lnTo>
                  <a:pt x="4742677" y="4721537"/>
                </a:lnTo>
                <a:cubicBezTo>
                  <a:pt x="4720656" y="4719071"/>
                  <a:pt x="4698539" y="4717777"/>
                  <a:pt x="4676346" y="4718622"/>
                </a:cubicBezTo>
                <a:close/>
                <a:moveTo>
                  <a:pt x="3838320" y="4684649"/>
                </a:moveTo>
                <a:cubicBezTo>
                  <a:pt x="3838320" y="4684649"/>
                  <a:pt x="3827825" y="4693411"/>
                  <a:pt x="3830449" y="4691221"/>
                </a:cubicBezTo>
                <a:cubicBezTo>
                  <a:pt x="3831324" y="4690492"/>
                  <a:pt x="3833653" y="4688544"/>
                  <a:pt x="3838320" y="4684649"/>
                </a:cubicBezTo>
                <a:lnTo>
                  <a:pt x="3864245" y="4689597"/>
                </a:lnTo>
                <a:lnTo>
                  <a:pt x="3870922" y="4688786"/>
                </a:lnTo>
                <a:close/>
                <a:moveTo>
                  <a:pt x="4429596" y="4622801"/>
                </a:moveTo>
                <a:cubicBezTo>
                  <a:pt x="4422536" y="4623517"/>
                  <a:pt x="4417064" y="4625136"/>
                  <a:pt x="4417064" y="4625136"/>
                </a:cubicBezTo>
                <a:cubicBezTo>
                  <a:pt x="4418041" y="4628961"/>
                  <a:pt x="4425980" y="4631631"/>
                  <a:pt x="4434462" y="4632871"/>
                </a:cubicBezTo>
                <a:cubicBezTo>
                  <a:pt x="4442939" y="4634109"/>
                  <a:pt x="4451965" y="4633920"/>
                  <a:pt x="4455108" y="4632025"/>
                </a:cubicBezTo>
                <a:cubicBezTo>
                  <a:pt x="4457208" y="4630762"/>
                  <a:pt x="4456691" y="4628740"/>
                  <a:pt x="4451661" y="4625883"/>
                </a:cubicBezTo>
                <a:cubicBezTo>
                  <a:pt x="4445306" y="4622273"/>
                  <a:pt x="4436657" y="4622086"/>
                  <a:pt x="4429596" y="4622801"/>
                </a:cubicBezTo>
                <a:close/>
                <a:moveTo>
                  <a:pt x="4489459" y="4546878"/>
                </a:moveTo>
                <a:lnTo>
                  <a:pt x="4489743" y="4547190"/>
                </a:lnTo>
                <a:lnTo>
                  <a:pt x="4492371" y="4547518"/>
                </a:lnTo>
                <a:lnTo>
                  <a:pt x="4492606" y="4547532"/>
                </a:lnTo>
                <a:close/>
                <a:moveTo>
                  <a:pt x="4521994" y="4545892"/>
                </a:moveTo>
                <a:lnTo>
                  <a:pt x="4522845" y="4546554"/>
                </a:lnTo>
                <a:lnTo>
                  <a:pt x="4523795" y="4549522"/>
                </a:lnTo>
                <a:lnTo>
                  <a:pt x="4534741" y="4550221"/>
                </a:lnTo>
                <a:close/>
                <a:moveTo>
                  <a:pt x="4962409" y="4451404"/>
                </a:moveTo>
                <a:lnTo>
                  <a:pt x="4961245" y="4453214"/>
                </a:lnTo>
                <a:lnTo>
                  <a:pt x="4961244" y="4453213"/>
                </a:lnTo>
                <a:close/>
                <a:moveTo>
                  <a:pt x="4788978" y="4383453"/>
                </a:moveTo>
                <a:lnTo>
                  <a:pt x="4782399" y="4384271"/>
                </a:lnTo>
                <a:cubicBezTo>
                  <a:pt x="4779804" y="4384535"/>
                  <a:pt x="4778943" y="4384581"/>
                  <a:pt x="4780499" y="4384385"/>
                </a:cubicBezTo>
                <a:close/>
                <a:moveTo>
                  <a:pt x="4793071" y="4383003"/>
                </a:moveTo>
                <a:lnTo>
                  <a:pt x="4788978" y="4383453"/>
                </a:lnTo>
                <a:lnTo>
                  <a:pt x="4792497" y="4383014"/>
                </a:lnTo>
                <a:close/>
                <a:moveTo>
                  <a:pt x="3994347" y="4201047"/>
                </a:moveTo>
                <a:lnTo>
                  <a:pt x="3993152" y="4203883"/>
                </a:lnTo>
                <a:cubicBezTo>
                  <a:pt x="3991823" y="4204698"/>
                  <a:pt x="3989739" y="4204180"/>
                  <a:pt x="3985565" y="4203148"/>
                </a:cubicBezTo>
                <a:close/>
                <a:moveTo>
                  <a:pt x="3996204" y="4196634"/>
                </a:moveTo>
                <a:lnTo>
                  <a:pt x="4010492" y="4197179"/>
                </a:lnTo>
                <a:lnTo>
                  <a:pt x="3994347" y="4201047"/>
                </a:lnTo>
                <a:close/>
                <a:moveTo>
                  <a:pt x="3723175" y="4107215"/>
                </a:moveTo>
                <a:cubicBezTo>
                  <a:pt x="3736192" y="4105672"/>
                  <a:pt x="3749631" y="4106708"/>
                  <a:pt x="3762845" y="4109974"/>
                </a:cubicBezTo>
                <a:cubicBezTo>
                  <a:pt x="3749912" y="4125065"/>
                  <a:pt x="3720812" y="4128539"/>
                  <a:pt x="3686039" y="4119941"/>
                </a:cubicBezTo>
                <a:cubicBezTo>
                  <a:pt x="3697564" y="4112885"/>
                  <a:pt x="3710158" y="4108760"/>
                  <a:pt x="3723175" y="4107215"/>
                </a:cubicBezTo>
                <a:close/>
                <a:moveTo>
                  <a:pt x="3766542" y="4104031"/>
                </a:moveTo>
                <a:lnTo>
                  <a:pt x="3765041" y="4106446"/>
                </a:lnTo>
                <a:cubicBezTo>
                  <a:pt x="3763821" y="4108406"/>
                  <a:pt x="3762845" y="4109974"/>
                  <a:pt x="3762845" y="4109974"/>
                </a:cubicBezTo>
                <a:close/>
                <a:moveTo>
                  <a:pt x="3847999" y="4102073"/>
                </a:moveTo>
                <a:cubicBezTo>
                  <a:pt x="3847999" y="4102073"/>
                  <a:pt x="3867557" y="4106908"/>
                  <a:pt x="3862667" y="4105701"/>
                </a:cubicBezTo>
                <a:cubicBezTo>
                  <a:pt x="3861039" y="4105295"/>
                  <a:pt x="3856690" y="4104221"/>
                  <a:pt x="3847999" y="4102073"/>
                </a:cubicBezTo>
                <a:close/>
                <a:moveTo>
                  <a:pt x="3769431" y="4099386"/>
                </a:moveTo>
                <a:cubicBezTo>
                  <a:pt x="3770162" y="4098211"/>
                  <a:pt x="3769674" y="4098994"/>
                  <a:pt x="3768699" y="4100563"/>
                </a:cubicBezTo>
                <a:lnTo>
                  <a:pt x="3766542" y="4104031"/>
                </a:lnTo>
                <a:close/>
                <a:moveTo>
                  <a:pt x="3600380" y="4096471"/>
                </a:moveTo>
                <a:cubicBezTo>
                  <a:pt x="3602570" y="4096624"/>
                  <a:pt x="3604917" y="4100503"/>
                  <a:pt x="3607741" y="4111559"/>
                </a:cubicBezTo>
                <a:cubicBezTo>
                  <a:pt x="3607741" y="4111559"/>
                  <a:pt x="3601387" y="4107951"/>
                  <a:pt x="3593977" y="4103739"/>
                </a:cubicBezTo>
                <a:cubicBezTo>
                  <a:pt x="3596162" y="4099891"/>
                  <a:pt x="3598192" y="4096318"/>
                  <a:pt x="3600380" y="4096471"/>
                </a:cubicBezTo>
                <a:close/>
                <a:moveTo>
                  <a:pt x="3817354" y="4092065"/>
                </a:moveTo>
                <a:cubicBezTo>
                  <a:pt x="3819495" y="4088737"/>
                  <a:pt x="3810931" y="4102052"/>
                  <a:pt x="3810931" y="4102052"/>
                </a:cubicBezTo>
                <a:cubicBezTo>
                  <a:pt x="3814736" y="4096135"/>
                  <a:pt x="3816641" y="4093176"/>
                  <a:pt x="3817354" y="4092065"/>
                </a:cubicBezTo>
                <a:close/>
                <a:moveTo>
                  <a:pt x="4764849" y="4057053"/>
                </a:moveTo>
                <a:lnTo>
                  <a:pt x="4786779" y="4060659"/>
                </a:lnTo>
                <a:lnTo>
                  <a:pt x="4783516" y="4063475"/>
                </a:lnTo>
                <a:close/>
                <a:moveTo>
                  <a:pt x="4733184" y="4052542"/>
                </a:moveTo>
                <a:cubicBezTo>
                  <a:pt x="4733184" y="4052542"/>
                  <a:pt x="4714541" y="4056633"/>
                  <a:pt x="4719200" y="4055610"/>
                </a:cubicBezTo>
                <a:cubicBezTo>
                  <a:pt x="4720753" y="4055269"/>
                  <a:pt x="4724897" y="4054361"/>
                  <a:pt x="4733184" y="4052542"/>
                </a:cubicBezTo>
                <a:close/>
                <a:moveTo>
                  <a:pt x="4513962" y="3879621"/>
                </a:moveTo>
                <a:cubicBezTo>
                  <a:pt x="4513962" y="3879621"/>
                  <a:pt x="4533521" y="3884457"/>
                  <a:pt x="4528632" y="3883250"/>
                </a:cubicBezTo>
                <a:cubicBezTo>
                  <a:pt x="4527001" y="3882843"/>
                  <a:pt x="4522655" y="3881771"/>
                  <a:pt x="4513962" y="3879621"/>
                </a:cubicBezTo>
                <a:close/>
                <a:moveTo>
                  <a:pt x="5052149" y="3619307"/>
                </a:moveTo>
                <a:lnTo>
                  <a:pt x="5050576" y="3625185"/>
                </a:lnTo>
                <a:cubicBezTo>
                  <a:pt x="5050576" y="3625185"/>
                  <a:pt x="5050887" y="3624025"/>
                  <a:pt x="5051275" y="3622572"/>
                </a:cubicBezTo>
                <a:close/>
                <a:moveTo>
                  <a:pt x="5052672" y="3617347"/>
                </a:moveTo>
                <a:lnTo>
                  <a:pt x="5052149" y="3619307"/>
                </a:lnTo>
                <a:lnTo>
                  <a:pt x="5052440" y="3618216"/>
                </a:lnTo>
                <a:cubicBezTo>
                  <a:pt x="5052750" y="3617056"/>
                  <a:pt x="5052905" y="3616475"/>
                  <a:pt x="5052672" y="3617347"/>
                </a:cubicBezTo>
                <a:close/>
                <a:moveTo>
                  <a:pt x="5543320" y="3578966"/>
                </a:moveTo>
                <a:lnTo>
                  <a:pt x="5543893" y="3579032"/>
                </a:lnTo>
                <a:lnTo>
                  <a:pt x="5543056" y="3579328"/>
                </a:lnTo>
                <a:lnTo>
                  <a:pt x="5542829" y="3579196"/>
                </a:lnTo>
                <a:close/>
                <a:moveTo>
                  <a:pt x="5569127" y="3568937"/>
                </a:moveTo>
                <a:lnTo>
                  <a:pt x="5559301" y="3573580"/>
                </a:lnTo>
                <a:lnTo>
                  <a:pt x="5555134" y="3575055"/>
                </a:lnTo>
                <a:lnTo>
                  <a:pt x="5551740" y="3575023"/>
                </a:lnTo>
                <a:lnTo>
                  <a:pt x="5562989" y="3569754"/>
                </a:lnTo>
                <a:lnTo>
                  <a:pt x="5564384" y="3569402"/>
                </a:lnTo>
                <a:close/>
                <a:moveTo>
                  <a:pt x="4797728" y="3551802"/>
                </a:moveTo>
                <a:lnTo>
                  <a:pt x="4791872" y="3561218"/>
                </a:lnTo>
                <a:cubicBezTo>
                  <a:pt x="4791872" y="3561218"/>
                  <a:pt x="4794067" y="3557688"/>
                  <a:pt x="4795987" y="3554599"/>
                </a:cubicBezTo>
                <a:close/>
                <a:moveTo>
                  <a:pt x="4798458" y="3550629"/>
                </a:moveTo>
                <a:lnTo>
                  <a:pt x="4797728" y="3551802"/>
                </a:lnTo>
                <a:lnTo>
                  <a:pt x="4798354" y="3550795"/>
                </a:lnTo>
                <a:cubicBezTo>
                  <a:pt x="4798869" y="3549967"/>
                  <a:pt x="4799006" y="3549746"/>
                  <a:pt x="4798458" y="3550629"/>
                </a:cubicBezTo>
                <a:close/>
                <a:moveTo>
                  <a:pt x="5273818" y="3548727"/>
                </a:moveTo>
                <a:cubicBezTo>
                  <a:pt x="5304022" y="3548846"/>
                  <a:pt x="5335346" y="3559824"/>
                  <a:pt x="5386774" y="3561769"/>
                </a:cubicBezTo>
                <a:cubicBezTo>
                  <a:pt x="5395002" y="3562082"/>
                  <a:pt x="5427453" y="3557976"/>
                  <a:pt x="5459347" y="3557008"/>
                </a:cubicBezTo>
                <a:lnTo>
                  <a:pt x="5502492" y="3558803"/>
                </a:lnTo>
                <a:lnTo>
                  <a:pt x="5453644" y="3578838"/>
                </a:lnTo>
                <a:lnTo>
                  <a:pt x="5430097" y="3578520"/>
                </a:lnTo>
                <a:cubicBezTo>
                  <a:pt x="5362876" y="3574555"/>
                  <a:pt x="5296663" y="3562571"/>
                  <a:pt x="5243284" y="3552968"/>
                </a:cubicBezTo>
                <a:cubicBezTo>
                  <a:pt x="5253806" y="3549856"/>
                  <a:pt x="5263750" y="3548688"/>
                  <a:pt x="5273818" y="3548727"/>
                </a:cubicBezTo>
                <a:close/>
                <a:moveTo>
                  <a:pt x="5176479" y="3532469"/>
                </a:moveTo>
                <a:cubicBezTo>
                  <a:pt x="5179658" y="3534275"/>
                  <a:pt x="5179216" y="3538750"/>
                  <a:pt x="5177187" y="3542323"/>
                </a:cubicBezTo>
                <a:cubicBezTo>
                  <a:pt x="5175157" y="3545895"/>
                  <a:pt x="5171537" y="3548567"/>
                  <a:pt x="5168358" y="3546762"/>
                </a:cubicBezTo>
                <a:cubicBezTo>
                  <a:pt x="5158257" y="3549751"/>
                  <a:pt x="5176479" y="3532469"/>
                  <a:pt x="5176479" y="3532469"/>
                </a:cubicBezTo>
                <a:close/>
                <a:moveTo>
                  <a:pt x="5519246" y="3524774"/>
                </a:moveTo>
                <a:cubicBezTo>
                  <a:pt x="5523080" y="3524498"/>
                  <a:pt x="5526231" y="3524653"/>
                  <a:pt x="5527820" y="3525555"/>
                </a:cubicBezTo>
                <a:cubicBezTo>
                  <a:pt x="5540605" y="3537726"/>
                  <a:pt x="5492395" y="3541015"/>
                  <a:pt x="5467269" y="3539701"/>
                </a:cubicBezTo>
                <a:cubicBezTo>
                  <a:pt x="5458894" y="3539263"/>
                  <a:pt x="5453084" y="3538314"/>
                  <a:pt x="5452954" y="3537014"/>
                </a:cubicBezTo>
                <a:cubicBezTo>
                  <a:pt x="5452866" y="3536147"/>
                  <a:pt x="5455304" y="3535123"/>
                  <a:pt x="5461188" y="3533988"/>
                </a:cubicBezTo>
                <a:cubicBezTo>
                  <a:pt x="5467071" y="3532854"/>
                  <a:pt x="5476403" y="3531611"/>
                  <a:pt x="5490102" y="3530305"/>
                </a:cubicBezTo>
                <a:cubicBezTo>
                  <a:pt x="5490102" y="3530305"/>
                  <a:pt x="5507744" y="3525603"/>
                  <a:pt x="5519246" y="3524774"/>
                </a:cubicBezTo>
                <a:close/>
                <a:moveTo>
                  <a:pt x="5058706" y="3519122"/>
                </a:moveTo>
                <a:cubicBezTo>
                  <a:pt x="5065702" y="3521256"/>
                  <a:pt x="5067550" y="3541120"/>
                  <a:pt x="5050502" y="3524891"/>
                </a:cubicBezTo>
                <a:cubicBezTo>
                  <a:pt x="5053470" y="3519669"/>
                  <a:pt x="5056374" y="3518410"/>
                  <a:pt x="5058706" y="3519122"/>
                </a:cubicBezTo>
                <a:close/>
                <a:moveTo>
                  <a:pt x="4516174" y="3469854"/>
                </a:moveTo>
                <a:lnTo>
                  <a:pt x="4509862" y="3472029"/>
                </a:lnTo>
                <a:cubicBezTo>
                  <a:pt x="4500874" y="3475927"/>
                  <a:pt x="4496519" y="3479040"/>
                  <a:pt x="4500691" y="3480073"/>
                </a:cubicBezTo>
                <a:cubicBezTo>
                  <a:pt x="4548676" y="3491938"/>
                  <a:pt x="4599851" y="3490496"/>
                  <a:pt x="4651471" y="3486684"/>
                </a:cubicBezTo>
                <a:lnTo>
                  <a:pt x="4667362" y="3485427"/>
                </a:lnTo>
                <a:close/>
                <a:moveTo>
                  <a:pt x="3840602" y="3469306"/>
                </a:moveTo>
                <a:lnTo>
                  <a:pt x="3761297" y="3479162"/>
                </a:lnTo>
                <a:lnTo>
                  <a:pt x="3679210" y="3492771"/>
                </a:lnTo>
                <a:lnTo>
                  <a:pt x="3703795" y="3498615"/>
                </a:lnTo>
                <a:lnTo>
                  <a:pt x="3724697" y="3502202"/>
                </a:lnTo>
                <a:lnTo>
                  <a:pt x="3896983" y="3484464"/>
                </a:lnTo>
                <a:lnTo>
                  <a:pt x="3879358" y="3480552"/>
                </a:lnTo>
                <a:close/>
                <a:moveTo>
                  <a:pt x="4935553" y="3468315"/>
                </a:moveTo>
                <a:cubicBezTo>
                  <a:pt x="4941908" y="3471926"/>
                  <a:pt x="4945656" y="3465328"/>
                  <a:pt x="4952013" y="3468938"/>
                </a:cubicBezTo>
                <a:lnTo>
                  <a:pt x="4955779" y="3474569"/>
                </a:lnTo>
                <a:lnTo>
                  <a:pt x="4933898" y="3470908"/>
                </a:lnTo>
                <a:lnTo>
                  <a:pt x="4932154" y="3469501"/>
                </a:lnTo>
                <a:close/>
                <a:moveTo>
                  <a:pt x="4523357" y="3431933"/>
                </a:moveTo>
                <a:cubicBezTo>
                  <a:pt x="4518801" y="3436251"/>
                  <a:pt x="4516524" y="3438414"/>
                  <a:pt x="4515669" y="3439221"/>
                </a:cubicBezTo>
                <a:cubicBezTo>
                  <a:pt x="4513106" y="3441652"/>
                  <a:pt x="4523357" y="3431933"/>
                  <a:pt x="4523357" y="3431933"/>
                </a:cubicBezTo>
                <a:close/>
                <a:moveTo>
                  <a:pt x="4214057" y="3429080"/>
                </a:moveTo>
                <a:lnTo>
                  <a:pt x="4007356" y="3448581"/>
                </a:lnTo>
                <a:lnTo>
                  <a:pt x="3975896" y="3452490"/>
                </a:lnTo>
                <a:lnTo>
                  <a:pt x="3996452" y="3456909"/>
                </a:lnTo>
                <a:cubicBezTo>
                  <a:pt x="4027505" y="3463279"/>
                  <a:pt x="4044289" y="3467177"/>
                  <a:pt x="4051340" y="3469638"/>
                </a:cubicBezTo>
                <a:lnTo>
                  <a:pt x="4049885" y="3471337"/>
                </a:lnTo>
                <a:lnTo>
                  <a:pt x="4150433" y="3463193"/>
                </a:lnTo>
                <a:cubicBezTo>
                  <a:pt x="4221216" y="3460502"/>
                  <a:pt x="4290098" y="3460770"/>
                  <a:pt x="4358406" y="3463180"/>
                </a:cubicBezTo>
                <a:lnTo>
                  <a:pt x="4402030" y="3457896"/>
                </a:lnTo>
                <a:lnTo>
                  <a:pt x="4294220" y="3444737"/>
                </a:lnTo>
                <a:close/>
                <a:moveTo>
                  <a:pt x="4482407" y="3427574"/>
                </a:moveTo>
                <a:cubicBezTo>
                  <a:pt x="4482407" y="3427574"/>
                  <a:pt x="4472505" y="3436676"/>
                  <a:pt x="4474982" y="3434402"/>
                </a:cubicBezTo>
                <a:cubicBezTo>
                  <a:pt x="4475806" y="3433641"/>
                  <a:pt x="4478006" y="3431619"/>
                  <a:pt x="4482407" y="3427574"/>
                </a:cubicBezTo>
                <a:close/>
                <a:moveTo>
                  <a:pt x="4598664" y="3413904"/>
                </a:moveTo>
                <a:lnTo>
                  <a:pt x="4603363" y="3414572"/>
                </a:lnTo>
                <a:lnTo>
                  <a:pt x="4620228" y="3420521"/>
                </a:lnTo>
                <a:cubicBezTo>
                  <a:pt x="4624994" y="3423229"/>
                  <a:pt x="4625018" y="3424880"/>
                  <a:pt x="4622375" y="3425832"/>
                </a:cubicBezTo>
                <a:cubicBezTo>
                  <a:pt x="4614448" y="3428692"/>
                  <a:pt x="4582507" y="3425270"/>
                  <a:pt x="4582507" y="3425270"/>
                </a:cubicBezTo>
                <a:cubicBezTo>
                  <a:pt x="4575625" y="3421360"/>
                  <a:pt x="4578435" y="3416412"/>
                  <a:pt x="4586276" y="3414323"/>
                </a:cubicBezTo>
                <a:close/>
                <a:moveTo>
                  <a:pt x="4969710" y="3270451"/>
                </a:moveTo>
                <a:lnTo>
                  <a:pt x="4990681" y="3272991"/>
                </a:lnTo>
                <a:lnTo>
                  <a:pt x="4989742" y="3273387"/>
                </a:lnTo>
                <a:lnTo>
                  <a:pt x="4971103" y="3270734"/>
                </a:lnTo>
                <a:close/>
                <a:moveTo>
                  <a:pt x="4999936" y="3258391"/>
                </a:moveTo>
                <a:lnTo>
                  <a:pt x="5014519" y="3261661"/>
                </a:lnTo>
                <a:lnTo>
                  <a:pt x="4992700" y="3260284"/>
                </a:lnTo>
                <a:close/>
                <a:moveTo>
                  <a:pt x="3770959" y="3236188"/>
                </a:moveTo>
                <a:cubicBezTo>
                  <a:pt x="3770959" y="3236188"/>
                  <a:pt x="3760463" y="3244952"/>
                  <a:pt x="3763088" y="3242761"/>
                </a:cubicBezTo>
                <a:cubicBezTo>
                  <a:pt x="3763964" y="3242031"/>
                  <a:pt x="3766293" y="3240084"/>
                  <a:pt x="3770959" y="3236188"/>
                </a:cubicBezTo>
                <a:lnTo>
                  <a:pt x="3796885" y="3241136"/>
                </a:lnTo>
                <a:lnTo>
                  <a:pt x="3803562" y="3240326"/>
                </a:lnTo>
                <a:close/>
                <a:moveTo>
                  <a:pt x="4533424" y="3193608"/>
                </a:moveTo>
                <a:cubicBezTo>
                  <a:pt x="4538361" y="3191504"/>
                  <a:pt x="4518612" y="3199915"/>
                  <a:pt x="4518612" y="3199915"/>
                </a:cubicBezTo>
                <a:cubicBezTo>
                  <a:pt x="4527389" y="3196177"/>
                  <a:pt x="4531780" y="3194307"/>
                  <a:pt x="4533424" y="3193608"/>
                </a:cubicBezTo>
                <a:close/>
                <a:moveTo>
                  <a:pt x="4362236" y="3174342"/>
                </a:moveTo>
                <a:cubicBezTo>
                  <a:pt x="4355177" y="3175057"/>
                  <a:pt x="4349705" y="3176675"/>
                  <a:pt x="4349705" y="3176675"/>
                </a:cubicBezTo>
                <a:cubicBezTo>
                  <a:pt x="4350680" y="3180501"/>
                  <a:pt x="4358618" y="3183172"/>
                  <a:pt x="4367101" y="3184411"/>
                </a:cubicBezTo>
                <a:cubicBezTo>
                  <a:pt x="4375580" y="3185650"/>
                  <a:pt x="4384604" y="3185457"/>
                  <a:pt x="4387749" y="3183564"/>
                </a:cubicBezTo>
                <a:cubicBezTo>
                  <a:pt x="4389846" y="3182301"/>
                  <a:pt x="4389330" y="3180279"/>
                  <a:pt x="4384299" y="3177424"/>
                </a:cubicBezTo>
                <a:cubicBezTo>
                  <a:pt x="4377946" y="3173814"/>
                  <a:pt x="4369296" y="3173627"/>
                  <a:pt x="4362236" y="3174342"/>
                </a:cubicBezTo>
                <a:close/>
                <a:moveTo>
                  <a:pt x="4895048" y="3002944"/>
                </a:moveTo>
                <a:lnTo>
                  <a:pt x="4892728" y="3006550"/>
                </a:lnTo>
                <a:lnTo>
                  <a:pt x="4892726" y="3006550"/>
                </a:lnTo>
                <a:lnTo>
                  <a:pt x="4894946" y="3003099"/>
                </a:lnTo>
                <a:cubicBezTo>
                  <a:pt x="4895449" y="3002320"/>
                  <a:pt x="4895583" y="3002112"/>
                  <a:pt x="4895048" y="3002944"/>
                </a:cubicBezTo>
                <a:close/>
                <a:moveTo>
                  <a:pt x="4593005" y="2931704"/>
                </a:moveTo>
                <a:lnTo>
                  <a:pt x="4624182" y="2936397"/>
                </a:lnTo>
                <a:lnTo>
                  <a:pt x="4560682" y="2937556"/>
                </a:lnTo>
                <a:cubicBezTo>
                  <a:pt x="4532343" y="2938170"/>
                  <a:pt x="4505238" y="2939372"/>
                  <a:pt x="4481838" y="2941970"/>
                </a:cubicBezTo>
                <a:lnTo>
                  <a:pt x="4455862" y="2946058"/>
                </a:lnTo>
                <a:lnTo>
                  <a:pt x="4440202" y="2943857"/>
                </a:lnTo>
                <a:lnTo>
                  <a:pt x="4509524" y="2938241"/>
                </a:lnTo>
                <a:close/>
                <a:moveTo>
                  <a:pt x="4788123" y="2909220"/>
                </a:moveTo>
                <a:cubicBezTo>
                  <a:pt x="4796754" y="2909581"/>
                  <a:pt x="4802598" y="2911453"/>
                  <a:pt x="4803420" y="2915658"/>
                </a:cubicBezTo>
                <a:cubicBezTo>
                  <a:pt x="4805185" y="2918760"/>
                  <a:pt x="4797686" y="2921858"/>
                  <a:pt x="4786323" y="2924669"/>
                </a:cubicBezTo>
                <a:lnTo>
                  <a:pt x="4749359" y="2931355"/>
                </a:lnTo>
                <a:lnTo>
                  <a:pt x="4691959" y="2925679"/>
                </a:lnTo>
                <a:lnTo>
                  <a:pt x="4695619" y="2924714"/>
                </a:lnTo>
                <a:cubicBezTo>
                  <a:pt x="4711266" y="2920677"/>
                  <a:pt x="4762231" y="2908140"/>
                  <a:pt x="4788123" y="2909220"/>
                </a:cubicBezTo>
                <a:close/>
                <a:moveTo>
                  <a:pt x="3926987" y="2752585"/>
                </a:moveTo>
                <a:lnTo>
                  <a:pt x="3925793" y="2755421"/>
                </a:lnTo>
                <a:cubicBezTo>
                  <a:pt x="3924464" y="2756235"/>
                  <a:pt x="3922378" y="2755720"/>
                  <a:pt x="3918204" y="2754688"/>
                </a:cubicBezTo>
                <a:close/>
                <a:moveTo>
                  <a:pt x="3928844" y="2748174"/>
                </a:moveTo>
                <a:lnTo>
                  <a:pt x="3943132" y="2748718"/>
                </a:lnTo>
                <a:lnTo>
                  <a:pt x="3926987" y="2752585"/>
                </a:lnTo>
                <a:close/>
                <a:moveTo>
                  <a:pt x="3655814" y="2658755"/>
                </a:moveTo>
                <a:cubicBezTo>
                  <a:pt x="3668832" y="2657211"/>
                  <a:pt x="3682271" y="2658247"/>
                  <a:pt x="3695484" y="2661514"/>
                </a:cubicBezTo>
                <a:cubicBezTo>
                  <a:pt x="3682550" y="2676606"/>
                  <a:pt x="3653449" y="2680078"/>
                  <a:pt x="3618677" y="2671480"/>
                </a:cubicBezTo>
                <a:cubicBezTo>
                  <a:pt x="3630202" y="2664425"/>
                  <a:pt x="3642798" y="2660299"/>
                  <a:pt x="3655814" y="2658755"/>
                </a:cubicBezTo>
                <a:close/>
                <a:moveTo>
                  <a:pt x="3780637" y="2653611"/>
                </a:moveTo>
                <a:cubicBezTo>
                  <a:pt x="3789329" y="2655762"/>
                  <a:pt x="3793677" y="2656835"/>
                  <a:pt x="3795307" y="2657239"/>
                </a:cubicBezTo>
                <a:cubicBezTo>
                  <a:pt x="3800196" y="2658449"/>
                  <a:pt x="3780637" y="2653611"/>
                  <a:pt x="3780637" y="2653611"/>
                </a:cubicBezTo>
                <a:close/>
                <a:moveTo>
                  <a:pt x="3700423" y="2653574"/>
                </a:moveTo>
                <a:lnTo>
                  <a:pt x="3695484" y="2661514"/>
                </a:lnTo>
                <a:cubicBezTo>
                  <a:pt x="3695484" y="2661514"/>
                  <a:pt x="3696460" y="2659945"/>
                  <a:pt x="3697680" y="2657984"/>
                </a:cubicBezTo>
                <a:close/>
                <a:moveTo>
                  <a:pt x="3702070" y="2650926"/>
                </a:moveTo>
                <a:cubicBezTo>
                  <a:pt x="3702801" y="2649750"/>
                  <a:pt x="3702313" y="2650534"/>
                  <a:pt x="3701338" y="2652103"/>
                </a:cubicBezTo>
                <a:lnTo>
                  <a:pt x="3700423" y="2653574"/>
                </a:lnTo>
                <a:close/>
                <a:moveTo>
                  <a:pt x="3533020" y="2648010"/>
                </a:moveTo>
                <a:cubicBezTo>
                  <a:pt x="3535208" y="2648164"/>
                  <a:pt x="3537557" y="2652042"/>
                  <a:pt x="3540380" y="2663098"/>
                </a:cubicBezTo>
                <a:cubicBezTo>
                  <a:pt x="3540380" y="2663098"/>
                  <a:pt x="3534027" y="2659490"/>
                  <a:pt x="3526616" y="2655279"/>
                </a:cubicBezTo>
                <a:cubicBezTo>
                  <a:pt x="3528802" y="2651431"/>
                  <a:pt x="3530830" y="2647858"/>
                  <a:pt x="3533020" y="2648010"/>
                </a:cubicBezTo>
                <a:close/>
                <a:moveTo>
                  <a:pt x="3749993" y="2643607"/>
                </a:moveTo>
                <a:cubicBezTo>
                  <a:pt x="3752136" y="2640278"/>
                  <a:pt x="3743572" y="2653591"/>
                  <a:pt x="3743572" y="2653591"/>
                </a:cubicBezTo>
                <a:cubicBezTo>
                  <a:pt x="3747376" y="2647673"/>
                  <a:pt x="3749280" y="2644715"/>
                  <a:pt x="3749993" y="2643607"/>
                </a:cubicBezTo>
                <a:close/>
                <a:moveTo>
                  <a:pt x="4475742" y="2638186"/>
                </a:moveTo>
                <a:lnTo>
                  <a:pt x="4508546" y="2639117"/>
                </a:lnTo>
                <a:lnTo>
                  <a:pt x="4457978" y="2640289"/>
                </a:lnTo>
                <a:lnTo>
                  <a:pt x="4444063" y="2639391"/>
                </a:lnTo>
                <a:cubicBezTo>
                  <a:pt x="4450859" y="2638524"/>
                  <a:pt x="4462364" y="2638153"/>
                  <a:pt x="4475742" y="2638186"/>
                </a:cubicBezTo>
                <a:close/>
                <a:moveTo>
                  <a:pt x="4567435" y="2636761"/>
                </a:moveTo>
                <a:lnTo>
                  <a:pt x="4573114" y="2637316"/>
                </a:lnTo>
                <a:lnTo>
                  <a:pt x="4568503" y="2637596"/>
                </a:lnTo>
                <a:close/>
                <a:moveTo>
                  <a:pt x="4446601" y="2431161"/>
                </a:moveTo>
                <a:cubicBezTo>
                  <a:pt x="4455294" y="2433312"/>
                  <a:pt x="4459641" y="2434384"/>
                  <a:pt x="4461271" y="2434789"/>
                </a:cubicBezTo>
                <a:cubicBezTo>
                  <a:pt x="4466160" y="2435998"/>
                  <a:pt x="4446601" y="2431161"/>
                  <a:pt x="4446601" y="2431161"/>
                </a:cubicBezTo>
                <a:close/>
                <a:moveTo>
                  <a:pt x="4975489" y="2175811"/>
                </a:moveTo>
                <a:lnTo>
                  <a:pt x="4983214" y="2176726"/>
                </a:lnTo>
                <a:cubicBezTo>
                  <a:pt x="4978165" y="2187289"/>
                  <a:pt x="4964121" y="2192675"/>
                  <a:pt x="4945521" y="2195172"/>
                </a:cubicBezTo>
                <a:lnTo>
                  <a:pt x="4896182" y="2196018"/>
                </a:lnTo>
                <a:lnTo>
                  <a:pt x="4947281" y="2182615"/>
                </a:lnTo>
                <a:close/>
                <a:moveTo>
                  <a:pt x="4984010" y="2173756"/>
                </a:moveTo>
                <a:lnTo>
                  <a:pt x="4983915" y="2174113"/>
                </a:lnTo>
                <a:cubicBezTo>
                  <a:pt x="4983526" y="2175565"/>
                  <a:pt x="4983214" y="2176726"/>
                  <a:pt x="4983214" y="2176726"/>
                </a:cubicBezTo>
                <a:lnTo>
                  <a:pt x="4984009" y="2173757"/>
                </a:lnTo>
                <a:close/>
                <a:moveTo>
                  <a:pt x="5693491" y="2128803"/>
                </a:moveTo>
                <a:lnTo>
                  <a:pt x="5702256" y="2128861"/>
                </a:lnTo>
                <a:lnTo>
                  <a:pt x="5699154" y="2129994"/>
                </a:lnTo>
                <a:lnTo>
                  <a:pt x="5688605" y="2130088"/>
                </a:lnTo>
                <a:close/>
                <a:moveTo>
                  <a:pt x="5623030" y="2124327"/>
                </a:moveTo>
                <a:lnTo>
                  <a:pt x="5638062" y="2126566"/>
                </a:lnTo>
                <a:lnTo>
                  <a:pt x="5647471" y="2127146"/>
                </a:lnTo>
                <a:lnTo>
                  <a:pt x="5641165" y="2130129"/>
                </a:lnTo>
                <a:cubicBezTo>
                  <a:pt x="5637264" y="2132685"/>
                  <a:pt x="5634920" y="2135289"/>
                  <a:pt x="5634513" y="2137983"/>
                </a:cubicBezTo>
                <a:cubicBezTo>
                  <a:pt x="5634209" y="2140005"/>
                  <a:pt x="5637918" y="2140467"/>
                  <a:pt x="5644074" y="2139872"/>
                </a:cubicBezTo>
                <a:lnTo>
                  <a:pt x="5646720" y="2139386"/>
                </a:lnTo>
                <a:lnTo>
                  <a:pt x="5644977" y="2140197"/>
                </a:lnTo>
                <a:lnTo>
                  <a:pt x="5625142" y="2138921"/>
                </a:lnTo>
                <a:cubicBezTo>
                  <a:pt x="5615939" y="2138155"/>
                  <a:pt x="5608253" y="2137326"/>
                  <a:pt x="5602764" y="2136500"/>
                </a:cubicBezTo>
                <a:cubicBezTo>
                  <a:pt x="5596488" y="2135557"/>
                  <a:pt x="5593081" y="2134622"/>
                  <a:pt x="5593550" y="2133796"/>
                </a:cubicBezTo>
                <a:cubicBezTo>
                  <a:pt x="5591310" y="2130342"/>
                  <a:pt x="5595972" y="2127992"/>
                  <a:pt x="5604385" y="2126362"/>
                </a:cubicBezTo>
                <a:close/>
                <a:moveTo>
                  <a:pt x="5555947" y="2117469"/>
                </a:moveTo>
                <a:cubicBezTo>
                  <a:pt x="5561793" y="2117648"/>
                  <a:pt x="5565882" y="2118079"/>
                  <a:pt x="5567073" y="2118755"/>
                </a:cubicBezTo>
                <a:cubicBezTo>
                  <a:pt x="5579354" y="2132276"/>
                  <a:pt x="5522884" y="2137825"/>
                  <a:pt x="5492332" y="2135195"/>
                </a:cubicBezTo>
                <a:lnTo>
                  <a:pt x="5489896" y="2134812"/>
                </a:lnTo>
                <a:lnTo>
                  <a:pt x="5489708" y="2134565"/>
                </a:lnTo>
                <a:lnTo>
                  <a:pt x="5489248" y="2134710"/>
                </a:lnTo>
                <a:lnTo>
                  <a:pt x="5479654" y="2133197"/>
                </a:lnTo>
                <a:cubicBezTo>
                  <a:pt x="5476441" y="2132302"/>
                  <a:pt x="5474387" y="2131181"/>
                  <a:pt x="5473929" y="2129831"/>
                </a:cubicBezTo>
                <a:cubicBezTo>
                  <a:pt x="5473433" y="2127004"/>
                  <a:pt x="5478611" y="2124672"/>
                  <a:pt x="5486753" y="2122823"/>
                </a:cubicBezTo>
                <a:cubicBezTo>
                  <a:pt x="5505075" y="2118660"/>
                  <a:pt x="5538412" y="2116931"/>
                  <a:pt x="5555947" y="2117469"/>
                </a:cubicBezTo>
                <a:close/>
                <a:moveTo>
                  <a:pt x="4728935" y="2105646"/>
                </a:moveTo>
                <a:lnTo>
                  <a:pt x="4724511" y="2112758"/>
                </a:lnTo>
                <a:cubicBezTo>
                  <a:pt x="4724511" y="2112758"/>
                  <a:pt x="4726707" y="2109228"/>
                  <a:pt x="4728627" y="2106140"/>
                </a:cubicBezTo>
                <a:close/>
                <a:moveTo>
                  <a:pt x="4731097" y="2102167"/>
                </a:moveTo>
                <a:cubicBezTo>
                  <a:pt x="4731645" y="2101286"/>
                  <a:pt x="4731508" y="2101507"/>
                  <a:pt x="4730995" y="2102334"/>
                </a:cubicBezTo>
                <a:lnTo>
                  <a:pt x="4728935" y="2105646"/>
                </a:lnTo>
                <a:close/>
                <a:moveTo>
                  <a:pt x="5206457" y="2100267"/>
                </a:moveTo>
                <a:cubicBezTo>
                  <a:pt x="5236662" y="2100385"/>
                  <a:pt x="5267985" y="2111362"/>
                  <a:pt x="5319412" y="2113308"/>
                </a:cubicBezTo>
                <a:cubicBezTo>
                  <a:pt x="5335868" y="2113935"/>
                  <a:pt x="5449217" y="2096885"/>
                  <a:pt x="5461221" y="2122611"/>
                </a:cubicBezTo>
                <a:cubicBezTo>
                  <a:pt x="5457473" y="2129207"/>
                  <a:pt x="5429855" y="2130969"/>
                  <a:pt x="5429855" y="2130969"/>
                </a:cubicBezTo>
                <a:cubicBezTo>
                  <a:pt x="5341085" y="2134347"/>
                  <a:pt x="5247096" y="2117312"/>
                  <a:pt x="5175922" y="2104507"/>
                </a:cubicBezTo>
                <a:cubicBezTo>
                  <a:pt x="5186445" y="2101396"/>
                  <a:pt x="5196389" y="2100229"/>
                  <a:pt x="5206457" y="2100267"/>
                </a:cubicBezTo>
                <a:close/>
                <a:moveTo>
                  <a:pt x="5620255" y="2090796"/>
                </a:moveTo>
                <a:lnTo>
                  <a:pt x="5625293" y="2092079"/>
                </a:lnTo>
                <a:lnTo>
                  <a:pt x="5617574" y="2095069"/>
                </a:lnTo>
                <a:lnTo>
                  <a:pt x="5616659" y="2093118"/>
                </a:lnTo>
                <a:cubicBezTo>
                  <a:pt x="5616659" y="2093118"/>
                  <a:pt x="5617597" y="2091468"/>
                  <a:pt x="5620255" y="2090796"/>
                </a:cubicBezTo>
                <a:close/>
                <a:moveTo>
                  <a:pt x="5109119" y="2084010"/>
                </a:moveTo>
                <a:cubicBezTo>
                  <a:pt x="5112296" y="2085815"/>
                  <a:pt x="5111855" y="2090289"/>
                  <a:pt x="5109825" y="2093863"/>
                </a:cubicBezTo>
                <a:cubicBezTo>
                  <a:pt x="5107795" y="2097436"/>
                  <a:pt x="5104176" y="2100107"/>
                  <a:pt x="5101000" y="2098301"/>
                </a:cubicBezTo>
                <a:cubicBezTo>
                  <a:pt x="5090897" y="2101289"/>
                  <a:pt x="5109119" y="2084010"/>
                  <a:pt x="5109119" y="2084010"/>
                </a:cubicBezTo>
                <a:close/>
                <a:moveTo>
                  <a:pt x="5745691" y="2081542"/>
                </a:moveTo>
                <a:lnTo>
                  <a:pt x="5762418" y="2084089"/>
                </a:lnTo>
                <a:lnTo>
                  <a:pt x="5779624" y="2085642"/>
                </a:lnTo>
                <a:lnTo>
                  <a:pt x="5768838" y="2090014"/>
                </a:lnTo>
                <a:lnTo>
                  <a:pt x="5725984" y="2102170"/>
                </a:lnTo>
                <a:lnTo>
                  <a:pt x="5724455" y="2102183"/>
                </a:lnTo>
                <a:lnTo>
                  <a:pt x="5651051" y="2095807"/>
                </a:lnTo>
                <a:lnTo>
                  <a:pt x="5676766" y="2089742"/>
                </a:lnTo>
                <a:lnTo>
                  <a:pt x="5684141" y="2097594"/>
                </a:lnTo>
                <a:cubicBezTo>
                  <a:pt x="5690703" y="2099555"/>
                  <a:pt x="5700329" y="2097874"/>
                  <a:pt x="5711933" y="2094260"/>
                </a:cubicBezTo>
                <a:close/>
                <a:moveTo>
                  <a:pt x="5451886" y="2076314"/>
                </a:moveTo>
                <a:cubicBezTo>
                  <a:pt x="5455720" y="2076038"/>
                  <a:pt x="5458872" y="2076192"/>
                  <a:pt x="5460461" y="2077094"/>
                </a:cubicBezTo>
                <a:cubicBezTo>
                  <a:pt x="5473244" y="2089266"/>
                  <a:pt x="5425035" y="2092553"/>
                  <a:pt x="5399908" y="2091241"/>
                </a:cubicBezTo>
                <a:cubicBezTo>
                  <a:pt x="5391532" y="2090803"/>
                  <a:pt x="5385724" y="2089854"/>
                  <a:pt x="5385592" y="2088556"/>
                </a:cubicBezTo>
                <a:cubicBezTo>
                  <a:pt x="5385506" y="2087686"/>
                  <a:pt x="5387942" y="2086662"/>
                  <a:pt x="5393827" y="2085529"/>
                </a:cubicBezTo>
                <a:cubicBezTo>
                  <a:pt x="5399710" y="2084394"/>
                  <a:pt x="5409042" y="2083151"/>
                  <a:pt x="5422741" y="2081844"/>
                </a:cubicBezTo>
                <a:cubicBezTo>
                  <a:pt x="5422741" y="2081844"/>
                  <a:pt x="5440383" y="2077143"/>
                  <a:pt x="5451886" y="2076314"/>
                </a:cubicBezTo>
                <a:close/>
                <a:moveTo>
                  <a:pt x="4991346" y="2070661"/>
                </a:moveTo>
                <a:cubicBezTo>
                  <a:pt x="4998342" y="2072796"/>
                  <a:pt x="5000190" y="2092659"/>
                  <a:pt x="4983142" y="2076431"/>
                </a:cubicBezTo>
                <a:cubicBezTo>
                  <a:pt x="4986109" y="2071209"/>
                  <a:pt x="4989014" y="2069951"/>
                  <a:pt x="4991346" y="2070661"/>
                </a:cubicBezTo>
                <a:close/>
                <a:moveTo>
                  <a:pt x="4912859" y="2061139"/>
                </a:moveTo>
                <a:lnTo>
                  <a:pt x="4983142" y="2076431"/>
                </a:lnTo>
                <a:lnTo>
                  <a:pt x="4911184" y="2069021"/>
                </a:lnTo>
                <a:lnTo>
                  <a:pt x="4894070" y="2067258"/>
                </a:lnTo>
                <a:close/>
                <a:moveTo>
                  <a:pt x="4448813" y="2021394"/>
                </a:moveTo>
                <a:lnTo>
                  <a:pt x="4442500" y="2023569"/>
                </a:lnTo>
                <a:cubicBezTo>
                  <a:pt x="4433512" y="2027467"/>
                  <a:pt x="4429157" y="2030581"/>
                  <a:pt x="4433330" y="2031612"/>
                </a:cubicBezTo>
                <a:cubicBezTo>
                  <a:pt x="4481315" y="2043477"/>
                  <a:pt x="4532490" y="2042035"/>
                  <a:pt x="4584111" y="2038224"/>
                </a:cubicBezTo>
                <a:lnTo>
                  <a:pt x="4600002" y="2036966"/>
                </a:lnTo>
                <a:close/>
                <a:moveTo>
                  <a:pt x="3773242" y="2020846"/>
                </a:moveTo>
                <a:lnTo>
                  <a:pt x="3693936" y="2030702"/>
                </a:lnTo>
                <a:lnTo>
                  <a:pt x="3611849" y="2044311"/>
                </a:lnTo>
                <a:lnTo>
                  <a:pt x="3636434" y="2050154"/>
                </a:lnTo>
                <a:lnTo>
                  <a:pt x="3657337" y="2053741"/>
                </a:lnTo>
                <a:lnTo>
                  <a:pt x="3829622" y="2036005"/>
                </a:lnTo>
                <a:lnTo>
                  <a:pt x="3811997" y="2032091"/>
                </a:lnTo>
                <a:close/>
                <a:moveTo>
                  <a:pt x="4868192" y="2019855"/>
                </a:moveTo>
                <a:cubicBezTo>
                  <a:pt x="4874549" y="2023466"/>
                  <a:pt x="4878296" y="2016868"/>
                  <a:pt x="4884652" y="2020480"/>
                </a:cubicBezTo>
                <a:cubicBezTo>
                  <a:pt x="4887492" y="2023184"/>
                  <a:pt x="4888776" y="2025277"/>
                  <a:pt x="4888921" y="2026859"/>
                </a:cubicBezTo>
                <a:cubicBezTo>
                  <a:pt x="4889068" y="2028442"/>
                  <a:pt x="4888075" y="2029514"/>
                  <a:pt x="4886362" y="2030177"/>
                </a:cubicBezTo>
                <a:cubicBezTo>
                  <a:pt x="4883794" y="2031173"/>
                  <a:pt x="4879607" y="2031248"/>
                  <a:pt x="4875212" y="2030745"/>
                </a:cubicBezTo>
                <a:cubicBezTo>
                  <a:pt x="4870817" y="2030242"/>
                  <a:pt x="4866213" y="2029162"/>
                  <a:pt x="4862817" y="2027846"/>
                </a:cubicBezTo>
                <a:cubicBezTo>
                  <a:pt x="4856024" y="2025214"/>
                  <a:pt x="4854050" y="2021636"/>
                  <a:pt x="4868192" y="2019855"/>
                </a:cubicBezTo>
                <a:close/>
                <a:moveTo>
                  <a:pt x="4455996" y="1983473"/>
                </a:moveTo>
                <a:cubicBezTo>
                  <a:pt x="4451442" y="1987792"/>
                  <a:pt x="4449165" y="1989953"/>
                  <a:pt x="4448307" y="1990761"/>
                </a:cubicBezTo>
                <a:cubicBezTo>
                  <a:pt x="4445746" y="1993193"/>
                  <a:pt x="4455996" y="1983473"/>
                  <a:pt x="4455996" y="1983473"/>
                </a:cubicBezTo>
                <a:close/>
                <a:moveTo>
                  <a:pt x="4146697" y="1980620"/>
                </a:moveTo>
                <a:lnTo>
                  <a:pt x="3939994" y="2000121"/>
                </a:lnTo>
                <a:lnTo>
                  <a:pt x="3908536" y="2004031"/>
                </a:lnTo>
                <a:lnTo>
                  <a:pt x="3929093" y="2008449"/>
                </a:lnTo>
                <a:cubicBezTo>
                  <a:pt x="3960145" y="2014819"/>
                  <a:pt x="3976927" y="2018718"/>
                  <a:pt x="3983979" y="2021177"/>
                </a:cubicBezTo>
                <a:lnTo>
                  <a:pt x="3982524" y="2022876"/>
                </a:lnTo>
                <a:lnTo>
                  <a:pt x="4083073" y="2014733"/>
                </a:lnTo>
                <a:cubicBezTo>
                  <a:pt x="4153857" y="2012042"/>
                  <a:pt x="4222739" y="2012309"/>
                  <a:pt x="4291046" y="2014720"/>
                </a:cubicBezTo>
                <a:lnTo>
                  <a:pt x="4334669" y="2009436"/>
                </a:lnTo>
                <a:lnTo>
                  <a:pt x="4226862" y="1996276"/>
                </a:lnTo>
                <a:close/>
                <a:moveTo>
                  <a:pt x="4415047" y="1979113"/>
                </a:moveTo>
                <a:cubicBezTo>
                  <a:pt x="4415047" y="1979113"/>
                  <a:pt x="4405146" y="1988216"/>
                  <a:pt x="4407621" y="1985942"/>
                </a:cubicBezTo>
                <a:cubicBezTo>
                  <a:pt x="4408446" y="1985181"/>
                  <a:pt x="4410645" y="1983159"/>
                  <a:pt x="4415047" y="1979113"/>
                </a:cubicBezTo>
                <a:close/>
                <a:moveTo>
                  <a:pt x="5848742" y="1856877"/>
                </a:moveTo>
                <a:lnTo>
                  <a:pt x="5830135" y="1863061"/>
                </a:lnTo>
                <a:lnTo>
                  <a:pt x="5823315" y="1865535"/>
                </a:lnTo>
                <a:lnTo>
                  <a:pt x="5808483" y="1867116"/>
                </a:lnTo>
                <a:lnTo>
                  <a:pt x="5811871" y="1865428"/>
                </a:lnTo>
                <a:cubicBezTo>
                  <a:pt x="5815496" y="1863644"/>
                  <a:pt x="5821173" y="1860892"/>
                  <a:pt x="5828050" y="1857700"/>
                </a:cubicBezTo>
                <a:lnTo>
                  <a:pt x="5829446" y="1857082"/>
                </a:lnTo>
                <a:close/>
                <a:moveTo>
                  <a:pt x="5254758" y="1842440"/>
                </a:moveTo>
                <a:lnTo>
                  <a:pt x="5429729" y="1853663"/>
                </a:lnTo>
                <a:lnTo>
                  <a:pt x="5396628" y="1865494"/>
                </a:lnTo>
                <a:lnTo>
                  <a:pt x="5217472" y="1848891"/>
                </a:lnTo>
                <a:cubicBezTo>
                  <a:pt x="5200485" y="1847965"/>
                  <a:pt x="5192663" y="1847249"/>
                  <a:pt x="5190900" y="1846656"/>
                </a:cubicBezTo>
                <a:cubicBezTo>
                  <a:pt x="5185604" y="1844877"/>
                  <a:pt x="5234839" y="1844214"/>
                  <a:pt x="5254758" y="1842440"/>
                </a:cubicBezTo>
                <a:close/>
                <a:moveTo>
                  <a:pt x="4617294" y="1830928"/>
                </a:moveTo>
                <a:lnTo>
                  <a:pt x="4621224" y="1833516"/>
                </a:lnTo>
                <a:lnTo>
                  <a:pt x="4615174" y="1834652"/>
                </a:lnTo>
                <a:close/>
                <a:moveTo>
                  <a:pt x="4753644" y="1814579"/>
                </a:moveTo>
                <a:lnTo>
                  <a:pt x="4748740" y="1816976"/>
                </a:lnTo>
                <a:lnTo>
                  <a:pt x="4737025" y="1818067"/>
                </a:lnTo>
                <a:lnTo>
                  <a:pt x="4739708" y="1816477"/>
                </a:lnTo>
                <a:close/>
                <a:moveTo>
                  <a:pt x="4898872" y="1804600"/>
                </a:moveTo>
                <a:lnTo>
                  <a:pt x="4930460" y="1809456"/>
                </a:lnTo>
                <a:cubicBezTo>
                  <a:pt x="4953295" y="1813339"/>
                  <a:pt x="4974266" y="1818346"/>
                  <a:pt x="4970519" y="1824942"/>
                </a:cubicBezTo>
                <a:cubicBezTo>
                  <a:pt x="4966457" y="1832089"/>
                  <a:pt x="4936057" y="1828271"/>
                  <a:pt x="4903741" y="1822274"/>
                </a:cubicBezTo>
                <a:lnTo>
                  <a:pt x="4868544" y="1815114"/>
                </a:lnTo>
                <a:close/>
                <a:moveTo>
                  <a:pt x="4783404" y="1799405"/>
                </a:moveTo>
                <a:lnTo>
                  <a:pt x="4782813" y="1801018"/>
                </a:lnTo>
                <a:lnTo>
                  <a:pt x="4782927" y="1800705"/>
                </a:lnTo>
                <a:cubicBezTo>
                  <a:pt x="4783564" y="1798971"/>
                  <a:pt x="4783882" y="1798104"/>
                  <a:pt x="4783404" y="1799405"/>
                </a:cubicBezTo>
                <a:close/>
                <a:moveTo>
                  <a:pt x="5570628" y="1623840"/>
                </a:moveTo>
                <a:lnTo>
                  <a:pt x="5556573" y="1627101"/>
                </a:lnTo>
                <a:lnTo>
                  <a:pt x="5553298" y="1626929"/>
                </a:lnTo>
                <a:close/>
                <a:moveTo>
                  <a:pt x="5633481" y="1608946"/>
                </a:moveTo>
                <a:lnTo>
                  <a:pt x="5629023" y="1610158"/>
                </a:lnTo>
                <a:lnTo>
                  <a:pt x="5627807" y="1609557"/>
                </a:lnTo>
                <a:close/>
                <a:moveTo>
                  <a:pt x="4629722" y="1607703"/>
                </a:moveTo>
                <a:cubicBezTo>
                  <a:pt x="4651562" y="1631392"/>
                  <a:pt x="4588068" y="1624838"/>
                  <a:pt x="4588068" y="1624838"/>
                </a:cubicBezTo>
                <a:cubicBezTo>
                  <a:pt x="4573066" y="1631035"/>
                  <a:pt x="4537810" y="1643654"/>
                  <a:pt x="4506593" y="1653653"/>
                </a:cubicBezTo>
                <a:lnTo>
                  <a:pt x="4492760" y="1657691"/>
                </a:lnTo>
                <a:lnTo>
                  <a:pt x="4580034" y="1613753"/>
                </a:lnTo>
                <a:lnTo>
                  <a:pt x="4602453" y="1611249"/>
                </a:lnTo>
                <a:cubicBezTo>
                  <a:pt x="4617796" y="1609327"/>
                  <a:pt x="4629722" y="1607703"/>
                  <a:pt x="4629722" y="1607703"/>
                </a:cubicBezTo>
                <a:close/>
                <a:moveTo>
                  <a:pt x="5606849" y="1591333"/>
                </a:moveTo>
                <a:lnTo>
                  <a:pt x="5668045" y="1591466"/>
                </a:lnTo>
                <a:lnTo>
                  <a:pt x="5621159" y="1602685"/>
                </a:lnTo>
                <a:lnTo>
                  <a:pt x="5619409" y="1600874"/>
                </a:lnTo>
                <a:cubicBezTo>
                  <a:pt x="5616510" y="1599939"/>
                  <a:pt x="5613899" y="1601090"/>
                  <a:pt x="5612736" y="1604700"/>
                </a:cubicBezTo>
                <a:lnTo>
                  <a:pt x="5621159" y="1602685"/>
                </a:lnTo>
                <a:lnTo>
                  <a:pt x="5627807" y="1609557"/>
                </a:lnTo>
                <a:cubicBezTo>
                  <a:pt x="5609153" y="1611848"/>
                  <a:pt x="5589916" y="1614450"/>
                  <a:pt x="5571521" y="1617177"/>
                </a:cubicBezTo>
                <a:lnTo>
                  <a:pt x="5521879" y="1625284"/>
                </a:lnTo>
                <a:lnTo>
                  <a:pt x="5496943" y="1623978"/>
                </a:lnTo>
                <a:lnTo>
                  <a:pt x="5546597" y="1610505"/>
                </a:lnTo>
                <a:cubicBezTo>
                  <a:pt x="5555670" y="1608626"/>
                  <a:pt x="5572671" y="1602973"/>
                  <a:pt x="5593474" y="1595845"/>
                </a:cubicBezTo>
                <a:close/>
                <a:moveTo>
                  <a:pt x="5756468" y="1550594"/>
                </a:moveTo>
                <a:cubicBezTo>
                  <a:pt x="5763507" y="1550518"/>
                  <a:pt x="5768920" y="1551507"/>
                  <a:pt x="5772195" y="1553852"/>
                </a:cubicBezTo>
                <a:cubicBezTo>
                  <a:pt x="5771903" y="1559023"/>
                  <a:pt x="5766979" y="1563650"/>
                  <a:pt x="5762127" y="1566983"/>
                </a:cubicBezTo>
                <a:lnTo>
                  <a:pt x="5753298" y="1571910"/>
                </a:lnTo>
                <a:lnTo>
                  <a:pt x="5662535" y="1572546"/>
                </a:lnTo>
                <a:lnTo>
                  <a:pt x="5663182" y="1572327"/>
                </a:lnTo>
                <a:cubicBezTo>
                  <a:pt x="5699622" y="1560651"/>
                  <a:pt x="5735353" y="1550822"/>
                  <a:pt x="5756468" y="1550594"/>
                </a:cubicBezTo>
                <a:close/>
                <a:moveTo>
                  <a:pt x="4982434" y="1548479"/>
                </a:moveTo>
                <a:lnTo>
                  <a:pt x="5155856" y="1568067"/>
                </a:lnTo>
                <a:lnTo>
                  <a:pt x="5154463" y="1572481"/>
                </a:lnTo>
                <a:cubicBezTo>
                  <a:pt x="5153520" y="1575467"/>
                  <a:pt x="5152713" y="1578026"/>
                  <a:pt x="5153251" y="1576320"/>
                </a:cubicBezTo>
                <a:lnTo>
                  <a:pt x="5155856" y="1568067"/>
                </a:lnTo>
                <a:lnTo>
                  <a:pt x="5289953" y="1583212"/>
                </a:lnTo>
                <a:lnTo>
                  <a:pt x="5309980" y="1583894"/>
                </a:lnTo>
                <a:lnTo>
                  <a:pt x="5284409" y="1594254"/>
                </a:lnTo>
                <a:lnTo>
                  <a:pt x="5243917" y="1606502"/>
                </a:lnTo>
                <a:lnTo>
                  <a:pt x="5043838" y="1587373"/>
                </a:lnTo>
                <a:lnTo>
                  <a:pt x="4908682" y="1569257"/>
                </a:lnTo>
                <a:close/>
                <a:moveTo>
                  <a:pt x="4457405" y="1543083"/>
                </a:moveTo>
                <a:lnTo>
                  <a:pt x="4457037" y="1545762"/>
                </a:lnTo>
                <a:cubicBezTo>
                  <a:pt x="4460659" y="1553708"/>
                  <a:pt x="4468779" y="1558001"/>
                  <a:pt x="4480305" y="1550944"/>
                </a:cubicBezTo>
                <a:cubicBezTo>
                  <a:pt x="4446613" y="1571571"/>
                  <a:pt x="4488648" y="1553007"/>
                  <a:pt x="4430825" y="1558522"/>
                </a:cubicBezTo>
                <a:lnTo>
                  <a:pt x="4429696" y="1558696"/>
                </a:lnTo>
                <a:close/>
                <a:moveTo>
                  <a:pt x="4759053" y="1518371"/>
                </a:moveTo>
                <a:lnTo>
                  <a:pt x="4881871" y="1536854"/>
                </a:lnTo>
                <a:lnTo>
                  <a:pt x="4861465" y="1549581"/>
                </a:lnTo>
                <a:lnTo>
                  <a:pt x="4841270" y="1560222"/>
                </a:lnTo>
                <a:lnTo>
                  <a:pt x="4791402" y="1553537"/>
                </a:lnTo>
                <a:lnTo>
                  <a:pt x="4714909" y="1542993"/>
                </a:lnTo>
                <a:close/>
                <a:moveTo>
                  <a:pt x="5376994" y="1505116"/>
                </a:moveTo>
                <a:lnTo>
                  <a:pt x="5377120" y="1506212"/>
                </a:lnTo>
                <a:cubicBezTo>
                  <a:pt x="5376183" y="1507861"/>
                  <a:pt x="5372509" y="1508818"/>
                  <a:pt x="5366733" y="1509229"/>
                </a:cubicBezTo>
                <a:lnTo>
                  <a:pt x="5361826" y="1509174"/>
                </a:lnTo>
                <a:close/>
                <a:moveTo>
                  <a:pt x="5145411" y="1502561"/>
                </a:moveTo>
                <a:lnTo>
                  <a:pt x="5158625" y="1508608"/>
                </a:lnTo>
                <a:cubicBezTo>
                  <a:pt x="5130304" y="1528878"/>
                  <a:pt x="5270128" y="1526870"/>
                  <a:pt x="5311079" y="1531228"/>
                </a:cubicBezTo>
                <a:lnTo>
                  <a:pt x="5367218" y="1534764"/>
                </a:lnTo>
                <a:lnTo>
                  <a:pt x="5346705" y="1551161"/>
                </a:lnTo>
                <a:cubicBezTo>
                  <a:pt x="5339485" y="1562273"/>
                  <a:pt x="5383394" y="1546990"/>
                  <a:pt x="5417119" y="1540487"/>
                </a:cubicBezTo>
                <a:lnTo>
                  <a:pt x="5362838" y="1562479"/>
                </a:lnTo>
                <a:lnTo>
                  <a:pt x="5311920" y="1559337"/>
                </a:lnTo>
                <a:cubicBezTo>
                  <a:pt x="5235831" y="1552105"/>
                  <a:pt x="5165125" y="1544024"/>
                  <a:pt x="5097842" y="1535659"/>
                </a:cubicBezTo>
                <a:lnTo>
                  <a:pt x="5050137" y="1529404"/>
                </a:lnTo>
                <a:close/>
                <a:moveTo>
                  <a:pt x="5365469" y="1490473"/>
                </a:moveTo>
                <a:lnTo>
                  <a:pt x="5376135" y="1497631"/>
                </a:lnTo>
                <a:lnTo>
                  <a:pt x="5376756" y="1503037"/>
                </a:lnTo>
                <a:lnTo>
                  <a:pt x="5359920" y="1509152"/>
                </a:lnTo>
                <a:lnTo>
                  <a:pt x="5343730" y="1508967"/>
                </a:lnTo>
                <a:lnTo>
                  <a:pt x="5307224" y="1505298"/>
                </a:lnTo>
                <a:lnTo>
                  <a:pt x="5321768" y="1501363"/>
                </a:lnTo>
                <a:close/>
                <a:moveTo>
                  <a:pt x="4561191" y="1488594"/>
                </a:moveTo>
                <a:lnTo>
                  <a:pt x="4684927" y="1507216"/>
                </a:lnTo>
                <a:lnTo>
                  <a:pt x="4678465" y="1510598"/>
                </a:lnTo>
                <a:cubicBezTo>
                  <a:pt x="4665453" y="1517543"/>
                  <a:pt x="4654418" y="1523786"/>
                  <a:pt x="4647344" y="1528885"/>
                </a:cubicBezTo>
                <a:lnTo>
                  <a:pt x="4644687" y="1533312"/>
                </a:lnTo>
                <a:lnTo>
                  <a:pt x="4532288" y="1517818"/>
                </a:lnTo>
                <a:lnTo>
                  <a:pt x="4530356" y="1517545"/>
                </a:lnTo>
                <a:lnTo>
                  <a:pt x="4499614" y="1519327"/>
                </a:lnTo>
                <a:lnTo>
                  <a:pt x="4515834" y="1510240"/>
                </a:lnTo>
                <a:cubicBezTo>
                  <a:pt x="4522749" y="1506394"/>
                  <a:pt x="4527879" y="1503584"/>
                  <a:pt x="4530590" y="1502180"/>
                </a:cubicBezTo>
                <a:close/>
                <a:moveTo>
                  <a:pt x="5422685" y="1486354"/>
                </a:moveTo>
                <a:lnTo>
                  <a:pt x="5401447" y="1494068"/>
                </a:lnTo>
                <a:lnTo>
                  <a:pt x="5398887" y="1492831"/>
                </a:lnTo>
                <a:cubicBezTo>
                  <a:pt x="5399767" y="1490956"/>
                  <a:pt x="5404715" y="1489136"/>
                  <a:pt x="5411918" y="1487648"/>
                </a:cubicBezTo>
                <a:close/>
                <a:moveTo>
                  <a:pt x="5453338" y="1484700"/>
                </a:moveTo>
                <a:lnTo>
                  <a:pt x="5467659" y="1484932"/>
                </a:lnTo>
                <a:lnTo>
                  <a:pt x="5494551" y="1486206"/>
                </a:lnTo>
                <a:lnTo>
                  <a:pt x="5449381" y="1502166"/>
                </a:lnTo>
                <a:lnTo>
                  <a:pt x="5431922" y="1500987"/>
                </a:lnTo>
                <a:cubicBezTo>
                  <a:pt x="5422558" y="1500212"/>
                  <a:pt x="5415451" y="1499310"/>
                  <a:pt x="5410268" y="1498336"/>
                </a:cubicBezTo>
                <a:lnTo>
                  <a:pt x="5407448" y="1496972"/>
                </a:lnTo>
                <a:close/>
                <a:moveTo>
                  <a:pt x="4948195" y="1479825"/>
                </a:moveTo>
                <a:lnTo>
                  <a:pt x="4968623" y="1482626"/>
                </a:lnTo>
                <a:lnTo>
                  <a:pt x="4964167" y="1485523"/>
                </a:lnTo>
                <a:lnTo>
                  <a:pt x="4920967" y="1512469"/>
                </a:lnTo>
                <a:lnTo>
                  <a:pt x="4904296" y="1510282"/>
                </a:lnTo>
                <a:lnTo>
                  <a:pt x="4848309" y="1503110"/>
                </a:lnTo>
                <a:lnTo>
                  <a:pt x="4878354" y="1498730"/>
                </a:lnTo>
                <a:cubicBezTo>
                  <a:pt x="4891485" y="1495811"/>
                  <a:pt x="4905771" y="1491940"/>
                  <a:pt x="4919664" y="1487998"/>
                </a:cubicBezTo>
                <a:close/>
                <a:moveTo>
                  <a:pt x="5230785" y="1478508"/>
                </a:moveTo>
                <a:lnTo>
                  <a:pt x="5285824" y="1481978"/>
                </a:lnTo>
                <a:lnTo>
                  <a:pt x="5308133" y="1481682"/>
                </a:lnTo>
                <a:lnTo>
                  <a:pt x="5294499" y="1491176"/>
                </a:lnTo>
                <a:lnTo>
                  <a:pt x="5275377" y="1502096"/>
                </a:lnTo>
                <a:lnTo>
                  <a:pt x="5275111" y="1502070"/>
                </a:lnTo>
                <a:cubicBezTo>
                  <a:pt x="5249751" y="1498934"/>
                  <a:pt x="5223597" y="1495346"/>
                  <a:pt x="5201726" y="1492465"/>
                </a:cubicBezTo>
                <a:lnTo>
                  <a:pt x="5187575" y="1490683"/>
                </a:lnTo>
                <a:close/>
                <a:moveTo>
                  <a:pt x="4851851" y="1466611"/>
                </a:moveTo>
                <a:lnTo>
                  <a:pt x="4916495" y="1475477"/>
                </a:lnTo>
                <a:lnTo>
                  <a:pt x="4898551" y="1480183"/>
                </a:lnTo>
                <a:cubicBezTo>
                  <a:pt x="4874698" y="1486002"/>
                  <a:pt x="4841840" y="1493948"/>
                  <a:pt x="4833622" y="1498988"/>
                </a:cubicBezTo>
                <a:lnTo>
                  <a:pt x="4832928" y="1501139"/>
                </a:lnTo>
                <a:lnTo>
                  <a:pt x="4797977" y="1496660"/>
                </a:lnTo>
                <a:close/>
                <a:moveTo>
                  <a:pt x="4032260" y="1465710"/>
                </a:moveTo>
                <a:lnTo>
                  <a:pt x="4030575" y="1473521"/>
                </a:lnTo>
                <a:lnTo>
                  <a:pt x="4031340" y="1469978"/>
                </a:lnTo>
                <a:cubicBezTo>
                  <a:pt x="4032056" y="1466660"/>
                  <a:pt x="4032669" y="1463815"/>
                  <a:pt x="4032260" y="1465710"/>
                </a:cubicBezTo>
                <a:close/>
                <a:moveTo>
                  <a:pt x="5282551" y="1463925"/>
                </a:moveTo>
                <a:lnTo>
                  <a:pt x="5296542" y="1467170"/>
                </a:lnTo>
                <a:lnTo>
                  <a:pt x="5296450" y="1470319"/>
                </a:lnTo>
                <a:cubicBezTo>
                  <a:pt x="5297464" y="1471566"/>
                  <a:pt x="5299437" y="1471861"/>
                  <a:pt x="5302001" y="1471518"/>
                </a:cubicBezTo>
                <a:lnTo>
                  <a:pt x="5307139" y="1469630"/>
                </a:lnTo>
                <a:lnTo>
                  <a:pt x="5308060" y="1469843"/>
                </a:lnTo>
                <a:lnTo>
                  <a:pt x="5319506" y="1473762"/>
                </a:lnTo>
                <a:lnTo>
                  <a:pt x="5309541" y="1480702"/>
                </a:lnTo>
                <a:lnTo>
                  <a:pt x="5258657" y="1470656"/>
                </a:lnTo>
                <a:close/>
                <a:moveTo>
                  <a:pt x="5580588" y="1450001"/>
                </a:moveTo>
                <a:lnTo>
                  <a:pt x="5572300" y="1454979"/>
                </a:lnTo>
                <a:lnTo>
                  <a:pt x="5558073" y="1460737"/>
                </a:lnTo>
                <a:lnTo>
                  <a:pt x="5544069" y="1460162"/>
                </a:lnTo>
                <a:close/>
                <a:moveTo>
                  <a:pt x="5529473" y="1448388"/>
                </a:moveTo>
                <a:lnTo>
                  <a:pt x="5515241" y="1452738"/>
                </a:lnTo>
                <a:lnTo>
                  <a:pt x="5499807" y="1458344"/>
                </a:lnTo>
                <a:lnTo>
                  <a:pt x="5488046" y="1457860"/>
                </a:lnTo>
                <a:lnTo>
                  <a:pt x="5519385" y="1449879"/>
                </a:lnTo>
                <a:close/>
                <a:moveTo>
                  <a:pt x="4892228" y="1443695"/>
                </a:moveTo>
                <a:lnTo>
                  <a:pt x="4992340" y="1456898"/>
                </a:lnTo>
                <a:lnTo>
                  <a:pt x="4991313" y="1457192"/>
                </a:lnTo>
                <a:lnTo>
                  <a:pt x="4968983" y="1462609"/>
                </a:lnTo>
                <a:lnTo>
                  <a:pt x="4879446" y="1451220"/>
                </a:lnTo>
                <a:lnTo>
                  <a:pt x="4882041" y="1449773"/>
                </a:lnTo>
                <a:close/>
                <a:moveTo>
                  <a:pt x="4373499" y="1440700"/>
                </a:moveTo>
                <a:cubicBezTo>
                  <a:pt x="4367443" y="1441804"/>
                  <a:pt x="4363886" y="1443056"/>
                  <a:pt x="4362389" y="1444419"/>
                </a:cubicBezTo>
                <a:cubicBezTo>
                  <a:pt x="4357900" y="1448507"/>
                  <a:pt x="4371954" y="1453592"/>
                  <a:pt x="4392696" y="1458694"/>
                </a:cubicBezTo>
                <a:lnTo>
                  <a:pt x="4416556" y="1463483"/>
                </a:lnTo>
                <a:lnTo>
                  <a:pt x="4441893" y="1460289"/>
                </a:lnTo>
                <a:lnTo>
                  <a:pt x="4475803" y="1456564"/>
                </a:lnTo>
                <a:lnTo>
                  <a:pt x="4462946" y="1453702"/>
                </a:lnTo>
                <a:cubicBezTo>
                  <a:pt x="4430968" y="1446807"/>
                  <a:pt x="4395536" y="1440129"/>
                  <a:pt x="4373499" y="1440700"/>
                </a:cubicBezTo>
                <a:close/>
                <a:moveTo>
                  <a:pt x="4677185" y="1440061"/>
                </a:moveTo>
                <a:lnTo>
                  <a:pt x="4775994" y="1455445"/>
                </a:lnTo>
                <a:lnTo>
                  <a:pt x="4764349" y="1464073"/>
                </a:lnTo>
                <a:lnTo>
                  <a:pt x="4723258" y="1487087"/>
                </a:lnTo>
                <a:lnTo>
                  <a:pt x="4719502" y="1486607"/>
                </a:lnTo>
                <a:lnTo>
                  <a:pt x="4593698" y="1474162"/>
                </a:lnTo>
                <a:lnTo>
                  <a:pt x="4610180" y="1466844"/>
                </a:lnTo>
                <a:close/>
                <a:moveTo>
                  <a:pt x="4762323" y="1419713"/>
                </a:moveTo>
                <a:lnTo>
                  <a:pt x="4802887" y="1427212"/>
                </a:lnTo>
                <a:lnTo>
                  <a:pt x="4795557" y="1440637"/>
                </a:lnTo>
                <a:lnTo>
                  <a:pt x="4734905" y="1433113"/>
                </a:lnTo>
                <a:close/>
                <a:moveTo>
                  <a:pt x="4972554" y="1395768"/>
                </a:moveTo>
                <a:lnTo>
                  <a:pt x="5086324" y="1406084"/>
                </a:lnTo>
                <a:lnTo>
                  <a:pt x="5060842" y="1422654"/>
                </a:lnTo>
                <a:lnTo>
                  <a:pt x="5003224" y="1416657"/>
                </a:lnTo>
                <a:lnTo>
                  <a:pt x="5004162" y="1412575"/>
                </a:lnTo>
                <a:lnTo>
                  <a:pt x="5003224" y="1416657"/>
                </a:lnTo>
                <a:lnTo>
                  <a:pt x="4958879" y="1412041"/>
                </a:lnTo>
                <a:lnTo>
                  <a:pt x="4947273" y="1410853"/>
                </a:lnTo>
                <a:close/>
                <a:moveTo>
                  <a:pt x="4837445" y="1391329"/>
                </a:moveTo>
                <a:lnTo>
                  <a:pt x="4825560" y="1398383"/>
                </a:lnTo>
                <a:lnTo>
                  <a:pt x="4822883" y="1398109"/>
                </a:lnTo>
                <a:lnTo>
                  <a:pt x="4826267" y="1395560"/>
                </a:lnTo>
                <a:close/>
                <a:moveTo>
                  <a:pt x="4823615" y="1375610"/>
                </a:moveTo>
                <a:lnTo>
                  <a:pt x="4847781" y="1379061"/>
                </a:lnTo>
                <a:lnTo>
                  <a:pt x="4837445" y="1391329"/>
                </a:lnTo>
                <a:lnTo>
                  <a:pt x="4837784" y="1386882"/>
                </a:lnTo>
                <a:lnTo>
                  <a:pt x="4844047" y="1382164"/>
                </a:lnTo>
                <a:cubicBezTo>
                  <a:pt x="4840566" y="1382641"/>
                  <a:pt x="4838825" y="1382877"/>
                  <a:pt x="4838001" y="1384023"/>
                </a:cubicBezTo>
                <a:lnTo>
                  <a:pt x="4837784" y="1386882"/>
                </a:lnTo>
                <a:lnTo>
                  <a:pt x="4826267" y="1395560"/>
                </a:lnTo>
                <a:lnTo>
                  <a:pt x="4820243" y="1397839"/>
                </a:lnTo>
                <a:lnTo>
                  <a:pt x="4796655" y="1395422"/>
                </a:lnTo>
                <a:lnTo>
                  <a:pt x="4814572" y="1382239"/>
                </a:lnTo>
                <a:close/>
                <a:moveTo>
                  <a:pt x="3924263" y="1370706"/>
                </a:moveTo>
                <a:lnTo>
                  <a:pt x="3879584" y="1376470"/>
                </a:lnTo>
                <a:lnTo>
                  <a:pt x="3877113" y="1378751"/>
                </a:lnTo>
                <a:cubicBezTo>
                  <a:pt x="3879049" y="1379625"/>
                  <a:pt x="3889729" y="1378251"/>
                  <a:pt x="3913861" y="1373306"/>
                </a:cubicBezTo>
                <a:close/>
                <a:moveTo>
                  <a:pt x="5144741" y="1332061"/>
                </a:moveTo>
                <a:lnTo>
                  <a:pt x="5170210" y="1335005"/>
                </a:lnTo>
                <a:lnTo>
                  <a:pt x="5171423" y="1339688"/>
                </a:lnTo>
                <a:cubicBezTo>
                  <a:pt x="5164648" y="1338468"/>
                  <a:pt x="5158840" y="1337419"/>
                  <a:pt x="5158840" y="1337419"/>
                </a:cubicBezTo>
                <a:cubicBezTo>
                  <a:pt x="5168703" y="1354788"/>
                  <a:pt x="5169959" y="1347817"/>
                  <a:pt x="5171423" y="1339688"/>
                </a:cubicBezTo>
                <a:lnTo>
                  <a:pt x="5184439" y="1336650"/>
                </a:lnTo>
                <a:lnTo>
                  <a:pt x="5191787" y="1337499"/>
                </a:lnTo>
                <a:lnTo>
                  <a:pt x="5168824" y="1352431"/>
                </a:lnTo>
                <a:lnTo>
                  <a:pt x="5140956" y="1350031"/>
                </a:lnTo>
                <a:lnTo>
                  <a:pt x="5114452" y="1346954"/>
                </a:lnTo>
                <a:close/>
                <a:moveTo>
                  <a:pt x="5089944" y="1325726"/>
                </a:moveTo>
                <a:lnTo>
                  <a:pt x="5132712" y="1330670"/>
                </a:lnTo>
                <a:lnTo>
                  <a:pt x="5109937" y="1346429"/>
                </a:lnTo>
                <a:lnTo>
                  <a:pt x="5064157" y="1341113"/>
                </a:lnTo>
                <a:close/>
                <a:moveTo>
                  <a:pt x="4643494" y="1281551"/>
                </a:moveTo>
                <a:lnTo>
                  <a:pt x="4654197" y="1290245"/>
                </a:lnTo>
                <a:lnTo>
                  <a:pt x="4616855" y="1285618"/>
                </a:lnTo>
                <a:lnTo>
                  <a:pt x="4623799" y="1282526"/>
                </a:lnTo>
                <a:cubicBezTo>
                  <a:pt x="4629822" y="1280927"/>
                  <a:pt x="4636151" y="1280490"/>
                  <a:pt x="4643494" y="1281551"/>
                </a:cubicBezTo>
                <a:close/>
                <a:moveTo>
                  <a:pt x="4744399" y="1280551"/>
                </a:moveTo>
                <a:lnTo>
                  <a:pt x="4772835" y="1284499"/>
                </a:lnTo>
                <a:lnTo>
                  <a:pt x="4744949" y="1301764"/>
                </a:lnTo>
                <a:lnTo>
                  <a:pt x="4714037" y="1297764"/>
                </a:lnTo>
                <a:lnTo>
                  <a:pt x="4717801" y="1296275"/>
                </a:lnTo>
                <a:close/>
                <a:moveTo>
                  <a:pt x="4535109" y="1249567"/>
                </a:moveTo>
                <a:lnTo>
                  <a:pt x="4559699" y="1253208"/>
                </a:lnTo>
                <a:lnTo>
                  <a:pt x="4558675" y="1254261"/>
                </a:lnTo>
                <a:lnTo>
                  <a:pt x="4529152" y="1274751"/>
                </a:lnTo>
                <a:lnTo>
                  <a:pt x="4495474" y="1270578"/>
                </a:lnTo>
                <a:lnTo>
                  <a:pt x="4515260" y="1258438"/>
                </a:lnTo>
                <a:close/>
                <a:moveTo>
                  <a:pt x="4443477" y="1234140"/>
                </a:moveTo>
                <a:lnTo>
                  <a:pt x="4450144" y="1235196"/>
                </a:lnTo>
                <a:lnTo>
                  <a:pt x="4457822" y="1236513"/>
                </a:lnTo>
                <a:lnTo>
                  <a:pt x="4446855" y="1243574"/>
                </a:lnTo>
                <a:lnTo>
                  <a:pt x="4420377" y="1259302"/>
                </a:lnTo>
                <a:lnTo>
                  <a:pt x="4398336" y="1255573"/>
                </a:lnTo>
                <a:lnTo>
                  <a:pt x="4391061" y="1254622"/>
                </a:lnTo>
                <a:lnTo>
                  <a:pt x="4414640" y="1241367"/>
                </a:lnTo>
                <a:close/>
                <a:moveTo>
                  <a:pt x="4326091" y="1224831"/>
                </a:moveTo>
                <a:cubicBezTo>
                  <a:pt x="4344024" y="1224465"/>
                  <a:pt x="4346248" y="1228763"/>
                  <a:pt x="4303163" y="1243186"/>
                </a:cubicBezTo>
                <a:lnTo>
                  <a:pt x="4300414" y="1244068"/>
                </a:lnTo>
                <a:lnTo>
                  <a:pt x="4276017" y="1241712"/>
                </a:lnTo>
                <a:lnTo>
                  <a:pt x="4237603" y="1238723"/>
                </a:lnTo>
                <a:lnTo>
                  <a:pt x="4254755" y="1234463"/>
                </a:lnTo>
                <a:cubicBezTo>
                  <a:pt x="4274511" y="1230228"/>
                  <a:pt x="4308156" y="1225197"/>
                  <a:pt x="4326091" y="1224831"/>
                </a:cubicBezTo>
                <a:close/>
                <a:moveTo>
                  <a:pt x="4961959" y="1169734"/>
                </a:moveTo>
                <a:lnTo>
                  <a:pt x="4940523" y="1182891"/>
                </a:lnTo>
                <a:lnTo>
                  <a:pt x="4870417" y="1225309"/>
                </a:lnTo>
                <a:lnTo>
                  <a:pt x="4837581" y="1221981"/>
                </a:lnTo>
                <a:lnTo>
                  <a:pt x="4857488" y="1209576"/>
                </a:lnTo>
                <a:lnTo>
                  <a:pt x="4925497" y="1170777"/>
                </a:lnTo>
                <a:lnTo>
                  <a:pt x="4934904" y="1171145"/>
                </a:lnTo>
                <a:close/>
                <a:moveTo>
                  <a:pt x="4292541" y="1168055"/>
                </a:moveTo>
                <a:cubicBezTo>
                  <a:pt x="4293678" y="1168084"/>
                  <a:pt x="4296713" y="1168157"/>
                  <a:pt x="4302784" y="1168306"/>
                </a:cubicBezTo>
                <a:cubicBezTo>
                  <a:pt x="4302784" y="1168306"/>
                  <a:pt x="4289124" y="1167971"/>
                  <a:pt x="4292541" y="1168055"/>
                </a:cubicBezTo>
                <a:close/>
                <a:moveTo>
                  <a:pt x="3819242" y="1164238"/>
                </a:moveTo>
                <a:lnTo>
                  <a:pt x="3812617" y="1167313"/>
                </a:lnTo>
                <a:lnTo>
                  <a:pt x="3810588" y="1165496"/>
                </a:lnTo>
                <a:lnTo>
                  <a:pt x="3805577" y="1167641"/>
                </a:lnTo>
                <a:cubicBezTo>
                  <a:pt x="3800686" y="1169906"/>
                  <a:pt x="3797256" y="1171736"/>
                  <a:pt x="3795971" y="1172898"/>
                </a:cubicBezTo>
                <a:lnTo>
                  <a:pt x="3798499" y="1173868"/>
                </a:lnTo>
                <a:lnTo>
                  <a:pt x="3812617" y="1167313"/>
                </a:lnTo>
                <a:lnTo>
                  <a:pt x="3814185" y="1168721"/>
                </a:lnTo>
                <a:cubicBezTo>
                  <a:pt x="3816607" y="1169157"/>
                  <a:pt x="3818615" y="1167722"/>
                  <a:pt x="3819242" y="1164238"/>
                </a:cubicBezTo>
                <a:close/>
                <a:moveTo>
                  <a:pt x="4327859" y="1162133"/>
                </a:moveTo>
                <a:cubicBezTo>
                  <a:pt x="4327859" y="1162133"/>
                  <a:pt x="4323240" y="1173479"/>
                  <a:pt x="4324396" y="1170643"/>
                </a:cubicBezTo>
                <a:cubicBezTo>
                  <a:pt x="4324780" y="1169697"/>
                  <a:pt x="4325807" y="1167175"/>
                  <a:pt x="4327859" y="1162133"/>
                </a:cubicBezTo>
                <a:close/>
                <a:moveTo>
                  <a:pt x="4214486" y="1152850"/>
                </a:moveTo>
                <a:cubicBezTo>
                  <a:pt x="4206165" y="1165744"/>
                  <a:pt x="4199386" y="1164522"/>
                  <a:pt x="4181961" y="1161383"/>
                </a:cubicBezTo>
                <a:cubicBezTo>
                  <a:pt x="4185492" y="1158422"/>
                  <a:pt x="4190478" y="1155721"/>
                  <a:pt x="4196153" y="1154045"/>
                </a:cubicBezTo>
                <a:cubicBezTo>
                  <a:pt x="4201828" y="1152370"/>
                  <a:pt x="4208193" y="1151717"/>
                  <a:pt x="4214486" y="1152850"/>
                </a:cubicBezTo>
                <a:close/>
                <a:moveTo>
                  <a:pt x="4200802" y="1115994"/>
                </a:moveTo>
                <a:cubicBezTo>
                  <a:pt x="4197889" y="1115922"/>
                  <a:pt x="4196432" y="1115883"/>
                  <a:pt x="4195605" y="1116713"/>
                </a:cubicBezTo>
                <a:lnTo>
                  <a:pt x="4195047" y="1119025"/>
                </a:lnTo>
                <a:lnTo>
                  <a:pt x="4192312" y="1120468"/>
                </a:lnTo>
                <a:lnTo>
                  <a:pt x="4194835" y="1119905"/>
                </a:lnTo>
                <a:lnTo>
                  <a:pt x="4195047" y="1119025"/>
                </a:lnTo>
                <a:close/>
                <a:moveTo>
                  <a:pt x="4205152" y="1097601"/>
                </a:moveTo>
                <a:lnTo>
                  <a:pt x="4204419" y="1097765"/>
                </a:lnTo>
                <a:cubicBezTo>
                  <a:pt x="4160983" y="1107412"/>
                  <a:pt x="4089001" y="1123741"/>
                  <a:pt x="4067010" y="1138950"/>
                </a:cubicBezTo>
                <a:lnTo>
                  <a:pt x="4064539" y="1142312"/>
                </a:lnTo>
                <a:lnTo>
                  <a:pt x="4073262" y="1144547"/>
                </a:lnTo>
                <a:cubicBezTo>
                  <a:pt x="4079133" y="1146390"/>
                  <a:pt x="4085005" y="1148231"/>
                  <a:pt x="4087918" y="1148302"/>
                </a:cubicBezTo>
                <a:lnTo>
                  <a:pt x="4111357" y="1141208"/>
                </a:lnTo>
                <a:lnTo>
                  <a:pt x="4110492" y="1141191"/>
                </a:lnTo>
                <a:cubicBezTo>
                  <a:pt x="4105076" y="1141587"/>
                  <a:pt x="4097148" y="1142500"/>
                  <a:pt x="4086111" y="1144109"/>
                </a:cubicBezTo>
                <a:lnTo>
                  <a:pt x="4135953" y="1133015"/>
                </a:lnTo>
                <a:lnTo>
                  <a:pt x="4176658" y="1112144"/>
                </a:lnTo>
                <a:close/>
                <a:moveTo>
                  <a:pt x="3525073" y="1076701"/>
                </a:moveTo>
                <a:cubicBezTo>
                  <a:pt x="3526245" y="1073708"/>
                  <a:pt x="3521553" y="1085689"/>
                  <a:pt x="3521553" y="1085689"/>
                </a:cubicBezTo>
                <a:cubicBezTo>
                  <a:pt x="3521553" y="1085689"/>
                  <a:pt x="3516933" y="1097036"/>
                  <a:pt x="3518088" y="1094200"/>
                </a:cubicBezTo>
                <a:cubicBezTo>
                  <a:pt x="3518473" y="1093254"/>
                  <a:pt x="3519500" y="1090732"/>
                  <a:pt x="3521553" y="1085689"/>
                </a:cubicBezTo>
                <a:cubicBezTo>
                  <a:pt x="3523637" y="1080365"/>
                  <a:pt x="3524682" y="1077701"/>
                  <a:pt x="3525073" y="1076701"/>
                </a:cubicBezTo>
                <a:close/>
                <a:moveTo>
                  <a:pt x="4167731" y="1021519"/>
                </a:moveTo>
                <a:lnTo>
                  <a:pt x="4164888" y="1022663"/>
                </a:lnTo>
                <a:lnTo>
                  <a:pt x="4136810" y="1034328"/>
                </a:lnTo>
                <a:lnTo>
                  <a:pt x="4152231" y="1033927"/>
                </a:lnTo>
                <a:cubicBezTo>
                  <a:pt x="4161712" y="1031588"/>
                  <a:pt x="4167912" y="1025959"/>
                  <a:pt x="4168195" y="1021963"/>
                </a:cubicBezTo>
                <a:close/>
                <a:moveTo>
                  <a:pt x="4553939" y="916611"/>
                </a:moveTo>
                <a:cubicBezTo>
                  <a:pt x="4539809" y="928456"/>
                  <a:pt x="4519949" y="933272"/>
                  <a:pt x="4502524" y="930131"/>
                </a:cubicBezTo>
                <a:cubicBezTo>
                  <a:pt x="4509693" y="923626"/>
                  <a:pt x="4516182" y="920899"/>
                  <a:pt x="4524061" y="919472"/>
                </a:cubicBezTo>
                <a:cubicBezTo>
                  <a:pt x="4531942" y="918043"/>
                  <a:pt x="4541209" y="917914"/>
                  <a:pt x="4553939" y="916611"/>
                </a:cubicBezTo>
                <a:close/>
                <a:moveTo>
                  <a:pt x="4838108" y="915053"/>
                </a:moveTo>
                <a:lnTo>
                  <a:pt x="4811882" y="922188"/>
                </a:lnTo>
                <a:lnTo>
                  <a:pt x="4816840" y="919285"/>
                </a:lnTo>
                <a:close/>
                <a:moveTo>
                  <a:pt x="4559515" y="911319"/>
                </a:moveTo>
                <a:cubicBezTo>
                  <a:pt x="4562698" y="910993"/>
                  <a:pt x="4567298" y="911822"/>
                  <a:pt x="4573589" y="912956"/>
                </a:cubicBezTo>
                <a:cubicBezTo>
                  <a:pt x="4571079" y="926894"/>
                  <a:pt x="4559748" y="917658"/>
                  <a:pt x="4553939" y="916611"/>
                </a:cubicBezTo>
                <a:cubicBezTo>
                  <a:pt x="4554565" y="913125"/>
                  <a:pt x="4556333" y="911644"/>
                  <a:pt x="4559515" y="911319"/>
                </a:cubicBezTo>
                <a:close/>
                <a:moveTo>
                  <a:pt x="4579167" y="907666"/>
                </a:moveTo>
                <a:cubicBezTo>
                  <a:pt x="4582349" y="907341"/>
                  <a:pt x="4586948" y="908169"/>
                  <a:pt x="4593242" y="909303"/>
                </a:cubicBezTo>
                <a:cubicBezTo>
                  <a:pt x="4590730" y="923242"/>
                  <a:pt x="4579399" y="914002"/>
                  <a:pt x="4573589" y="912956"/>
                </a:cubicBezTo>
                <a:cubicBezTo>
                  <a:pt x="4574219" y="909472"/>
                  <a:pt x="4575984" y="907992"/>
                  <a:pt x="4579167" y="907666"/>
                </a:cubicBezTo>
                <a:close/>
                <a:moveTo>
                  <a:pt x="4842555" y="906748"/>
                </a:moveTo>
                <a:cubicBezTo>
                  <a:pt x="4844040" y="903979"/>
                  <a:pt x="4838108" y="915053"/>
                  <a:pt x="4838108" y="915053"/>
                </a:cubicBezTo>
                <a:cubicBezTo>
                  <a:pt x="4840745" y="910130"/>
                  <a:pt x="4842060" y="907669"/>
                  <a:pt x="4842555" y="906748"/>
                </a:cubicBezTo>
                <a:close/>
                <a:moveTo>
                  <a:pt x="3755347" y="884627"/>
                </a:moveTo>
                <a:cubicBezTo>
                  <a:pt x="3755347" y="884627"/>
                  <a:pt x="3742730" y="894190"/>
                  <a:pt x="3745882" y="891798"/>
                </a:cubicBezTo>
                <a:cubicBezTo>
                  <a:pt x="3746934" y="891003"/>
                  <a:pt x="3749738" y="888877"/>
                  <a:pt x="3755347" y="884627"/>
                </a:cubicBezTo>
                <a:close/>
                <a:moveTo>
                  <a:pt x="4797221" y="884187"/>
                </a:moveTo>
                <a:cubicBezTo>
                  <a:pt x="4796770" y="885118"/>
                  <a:pt x="4795574" y="887601"/>
                  <a:pt x="4793181" y="892566"/>
                </a:cubicBezTo>
                <a:cubicBezTo>
                  <a:pt x="4793181" y="892566"/>
                  <a:pt x="4798566" y="881394"/>
                  <a:pt x="4797221" y="884187"/>
                </a:cubicBezTo>
                <a:close/>
                <a:moveTo>
                  <a:pt x="3859208" y="870874"/>
                </a:moveTo>
                <a:cubicBezTo>
                  <a:pt x="3865054" y="870381"/>
                  <a:pt x="3870661" y="871045"/>
                  <a:pt x="3871659" y="873732"/>
                </a:cubicBezTo>
                <a:cubicBezTo>
                  <a:pt x="3871659" y="873732"/>
                  <a:pt x="3857424" y="882208"/>
                  <a:pt x="3848190" y="878952"/>
                </a:cubicBezTo>
                <a:cubicBezTo>
                  <a:pt x="3844534" y="877663"/>
                  <a:pt x="3844007" y="876245"/>
                  <a:pt x="3845315" y="874954"/>
                </a:cubicBezTo>
                <a:cubicBezTo>
                  <a:pt x="3847275" y="873017"/>
                  <a:pt x="3853363" y="871368"/>
                  <a:pt x="3859208" y="870874"/>
                </a:cubicBezTo>
                <a:close/>
                <a:moveTo>
                  <a:pt x="3700604" y="843270"/>
                </a:moveTo>
                <a:cubicBezTo>
                  <a:pt x="3705473" y="842652"/>
                  <a:pt x="3710771" y="842962"/>
                  <a:pt x="3715775" y="844726"/>
                </a:cubicBezTo>
                <a:cubicBezTo>
                  <a:pt x="3707251" y="854178"/>
                  <a:pt x="3701862" y="852279"/>
                  <a:pt x="3688012" y="847395"/>
                </a:cubicBezTo>
                <a:cubicBezTo>
                  <a:pt x="3691296" y="845439"/>
                  <a:pt x="3695736" y="843890"/>
                  <a:pt x="3700604" y="843270"/>
                </a:cubicBezTo>
                <a:close/>
                <a:moveTo>
                  <a:pt x="3463881" y="775529"/>
                </a:moveTo>
                <a:cubicBezTo>
                  <a:pt x="3445798" y="782646"/>
                  <a:pt x="3376041" y="796461"/>
                  <a:pt x="3377994" y="790921"/>
                </a:cubicBezTo>
                <a:cubicBezTo>
                  <a:pt x="3376041" y="796461"/>
                  <a:pt x="3376041" y="796461"/>
                  <a:pt x="3380656" y="798088"/>
                </a:cubicBezTo>
                <a:cubicBezTo>
                  <a:pt x="3290479" y="810928"/>
                  <a:pt x="3218827" y="817846"/>
                  <a:pt x="3463881" y="775529"/>
                </a:cubicBezTo>
                <a:close/>
                <a:moveTo>
                  <a:pt x="3450499" y="752127"/>
                </a:moveTo>
                <a:cubicBezTo>
                  <a:pt x="3434695" y="752784"/>
                  <a:pt x="3390034" y="756761"/>
                  <a:pt x="3357657" y="757802"/>
                </a:cubicBezTo>
                <a:lnTo>
                  <a:pt x="3240293" y="767451"/>
                </a:lnTo>
                <a:lnTo>
                  <a:pt x="3144600" y="817871"/>
                </a:lnTo>
                <a:lnTo>
                  <a:pt x="3112664" y="835175"/>
                </a:lnTo>
                <a:lnTo>
                  <a:pt x="3223443" y="819473"/>
                </a:lnTo>
                <a:cubicBezTo>
                  <a:pt x="3268547" y="816693"/>
                  <a:pt x="3311639" y="819622"/>
                  <a:pt x="3351679" y="812573"/>
                </a:cubicBezTo>
                <a:lnTo>
                  <a:pt x="3384827" y="803253"/>
                </a:lnTo>
                <a:lnTo>
                  <a:pt x="3385926" y="804614"/>
                </a:lnTo>
                <a:cubicBezTo>
                  <a:pt x="3387852" y="805294"/>
                  <a:pt x="3389684" y="804384"/>
                  <a:pt x="3390660" y="801614"/>
                </a:cubicBezTo>
                <a:lnTo>
                  <a:pt x="3384827" y="803253"/>
                </a:lnTo>
                <a:lnTo>
                  <a:pt x="3380656" y="798088"/>
                </a:lnTo>
                <a:cubicBezTo>
                  <a:pt x="3431887" y="790198"/>
                  <a:pt x="3489688" y="778398"/>
                  <a:pt x="3491641" y="772858"/>
                </a:cubicBezTo>
                <a:cubicBezTo>
                  <a:pt x="3489688" y="778398"/>
                  <a:pt x="3465834" y="769988"/>
                  <a:pt x="3465834" y="769988"/>
                </a:cubicBezTo>
                <a:cubicBezTo>
                  <a:pt x="3451982" y="765106"/>
                  <a:pt x="3469740" y="758910"/>
                  <a:pt x="3450499" y="752127"/>
                </a:cubicBezTo>
                <a:close/>
                <a:moveTo>
                  <a:pt x="4257906" y="732762"/>
                </a:moveTo>
                <a:lnTo>
                  <a:pt x="4235486" y="735124"/>
                </a:lnTo>
                <a:lnTo>
                  <a:pt x="4239931" y="733404"/>
                </a:lnTo>
                <a:close/>
                <a:moveTo>
                  <a:pt x="3692233" y="727442"/>
                </a:moveTo>
                <a:cubicBezTo>
                  <a:pt x="3692233" y="727442"/>
                  <a:pt x="3670324" y="730226"/>
                  <a:pt x="3665214" y="733681"/>
                </a:cubicBezTo>
                <a:cubicBezTo>
                  <a:pt x="3663509" y="734830"/>
                  <a:pt x="3663672" y="736056"/>
                  <a:pt x="3667134" y="737277"/>
                </a:cubicBezTo>
                <a:cubicBezTo>
                  <a:pt x="3686374" y="744060"/>
                  <a:pt x="3702237" y="730969"/>
                  <a:pt x="3692233" y="727442"/>
                </a:cubicBezTo>
                <a:close/>
                <a:moveTo>
                  <a:pt x="4262649" y="726551"/>
                </a:moveTo>
                <a:cubicBezTo>
                  <a:pt x="4264233" y="724482"/>
                  <a:pt x="4257906" y="732762"/>
                  <a:pt x="4257906" y="732762"/>
                </a:cubicBezTo>
                <a:cubicBezTo>
                  <a:pt x="4260718" y="729081"/>
                  <a:pt x="4262122" y="727240"/>
                  <a:pt x="4262649" y="726551"/>
                </a:cubicBezTo>
                <a:close/>
                <a:moveTo>
                  <a:pt x="4228526" y="702065"/>
                </a:moveTo>
                <a:cubicBezTo>
                  <a:pt x="4228035" y="702769"/>
                  <a:pt x="4226724" y="704643"/>
                  <a:pt x="4224107" y="708391"/>
                </a:cubicBezTo>
                <a:cubicBezTo>
                  <a:pt x="4224107" y="708391"/>
                  <a:pt x="4229998" y="699957"/>
                  <a:pt x="4228526" y="702065"/>
                </a:cubicBezTo>
                <a:close/>
                <a:moveTo>
                  <a:pt x="4000196" y="694716"/>
                </a:moveTo>
                <a:cubicBezTo>
                  <a:pt x="4006836" y="694592"/>
                  <a:pt x="4014442" y="695716"/>
                  <a:pt x="4025037" y="696338"/>
                </a:cubicBezTo>
                <a:cubicBezTo>
                  <a:pt x="4011899" y="704162"/>
                  <a:pt x="3995000" y="705470"/>
                  <a:pt x="3981149" y="700587"/>
                </a:cubicBezTo>
                <a:cubicBezTo>
                  <a:pt x="3987881" y="696212"/>
                  <a:pt x="3993555" y="694840"/>
                  <a:pt x="4000196" y="694716"/>
                </a:cubicBezTo>
                <a:close/>
                <a:moveTo>
                  <a:pt x="4030306" y="692746"/>
                </a:moveTo>
                <a:cubicBezTo>
                  <a:pt x="4032956" y="692901"/>
                  <a:pt x="4036610" y="694189"/>
                  <a:pt x="4041612" y="695953"/>
                </a:cubicBezTo>
                <a:cubicBezTo>
                  <a:pt x="4037708" y="707032"/>
                  <a:pt x="4029655" y="697966"/>
                  <a:pt x="4025037" y="696338"/>
                </a:cubicBezTo>
                <a:cubicBezTo>
                  <a:pt x="4026014" y="693567"/>
                  <a:pt x="4027658" y="692590"/>
                  <a:pt x="4030306" y="692746"/>
                </a:cubicBezTo>
                <a:close/>
                <a:moveTo>
                  <a:pt x="4046880" y="692361"/>
                </a:moveTo>
                <a:cubicBezTo>
                  <a:pt x="4049530" y="692517"/>
                  <a:pt x="4053185" y="693806"/>
                  <a:pt x="4058187" y="695569"/>
                </a:cubicBezTo>
                <a:cubicBezTo>
                  <a:pt x="4054280" y="706648"/>
                  <a:pt x="4046230" y="697580"/>
                  <a:pt x="4041612" y="695953"/>
                </a:cubicBezTo>
                <a:cubicBezTo>
                  <a:pt x="4042589" y="693184"/>
                  <a:pt x="4044231" y="692206"/>
                  <a:pt x="4046880" y="692361"/>
                </a:cubicBezTo>
                <a:close/>
                <a:moveTo>
                  <a:pt x="2619640" y="679239"/>
                </a:moveTo>
                <a:lnTo>
                  <a:pt x="2564481" y="704010"/>
                </a:lnTo>
                <a:lnTo>
                  <a:pt x="2567091" y="702470"/>
                </a:lnTo>
                <a:lnTo>
                  <a:pt x="2573413" y="698869"/>
                </a:lnTo>
                <a:cubicBezTo>
                  <a:pt x="2574567" y="698186"/>
                  <a:pt x="2573914" y="698510"/>
                  <a:pt x="2571972" y="699594"/>
                </a:cubicBezTo>
                <a:lnTo>
                  <a:pt x="2567091" y="702470"/>
                </a:lnTo>
                <a:lnTo>
                  <a:pt x="2564038" y="704209"/>
                </a:lnTo>
                <a:lnTo>
                  <a:pt x="2564481" y="704010"/>
                </a:lnTo>
                <a:lnTo>
                  <a:pt x="2548962" y="713156"/>
                </a:lnTo>
                <a:cubicBezTo>
                  <a:pt x="2538872" y="719357"/>
                  <a:pt x="2527732" y="726562"/>
                  <a:pt x="2519649" y="732746"/>
                </a:cubicBezTo>
                <a:lnTo>
                  <a:pt x="2516847" y="735230"/>
                </a:lnTo>
                <a:lnTo>
                  <a:pt x="2536999" y="728310"/>
                </a:lnTo>
                <a:lnTo>
                  <a:pt x="2560363" y="722758"/>
                </a:lnTo>
                <a:lnTo>
                  <a:pt x="2560480" y="722673"/>
                </a:lnTo>
                <a:cubicBezTo>
                  <a:pt x="2578785" y="709246"/>
                  <a:pt x="2597438" y="695509"/>
                  <a:pt x="2612559" y="684414"/>
                </a:cubicBezTo>
                <a:close/>
                <a:moveTo>
                  <a:pt x="3364338" y="637359"/>
                </a:moveTo>
                <a:cubicBezTo>
                  <a:pt x="3357085" y="638351"/>
                  <a:pt x="3353458" y="638848"/>
                  <a:pt x="3352099" y="639033"/>
                </a:cubicBezTo>
                <a:cubicBezTo>
                  <a:pt x="3348018" y="639592"/>
                  <a:pt x="3364338" y="637359"/>
                  <a:pt x="3364338" y="637359"/>
                </a:cubicBezTo>
                <a:close/>
                <a:moveTo>
                  <a:pt x="3392991" y="625174"/>
                </a:moveTo>
                <a:cubicBezTo>
                  <a:pt x="3392991" y="625174"/>
                  <a:pt x="3389683" y="639570"/>
                  <a:pt x="3390510" y="635971"/>
                </a:cubicBezTo>
                <a:cubicBezTo>
                  <a:pt x="3390786" y="634772"/>
                  <a:pt x="3391521" y="631572"/>
                  <a:pt x="3392991" y="625174"/>
                </a:cubicBezTo>
                <a:close/>
                <a:moveTo>
                  <a:pt x="3427367" y="606248"/>
                </a:moveTo>
                <a:lnTo>
                  <a:pt x="3425730" y="613830"/>
                </a:lnTo>
                <a:cubicBezTo>
                  <a:pt x="3425185" y="616359"/>
                  <a:pt x="3426459" y="610461"/>
                  <a:pt x="3427367" y="606248"/>
                </a:cubicBezTo>
                <a:close/>
                <a:moveTo>
                  <a:pt x="3226275" y="603929"/>
                </a:moveTo>
                <a:cubicBezTo>
                  <a:pt x="3215460" y="610228"/>
                  <a:pt x="3206370" y="615948"/>
                  <a:pt x="3205356" y="616087"/>
                </a:cubicBezTo>
                <a:cubicBezTo>
                  <a:pt x="3204848" y="616155"/>
                  <a:pt x="3206360" y="614831"/>
                  <a:pt x="3210681" y="611485"/>
                </a:cubicBezTo>
                <a:lnTo>
                  <a:pt x="3215096" y="608160"/>
                </a:lnTo>
                <a:close/>
                <a:moveTo>
                  <a:pt x="2104615" y="541498"/>
                </a:moveTo>
                <a:lnTo>
                  <a:pt x="2103693" y="541788"/>
                </a:lnTo>
                <a:cubicBezTo>
                  <a:pt x="2093066" y="545339"/>
                  <a:pt x="2082888" y="549100"/>
                  <a:pt x="2075320" y="552768"/>
                </a:cubicBezTo>
                <a:lnTo>
                  <a:pt x="2070512" y="555609"/>
                </a:lnTo>
                <a:close/>
                <a:moveTo>
                  <a:pt x="2885083" y="540166"/>
                </a:moveTo>
                <a:cubicBezTo>
                  <a:pt x="2876805" y="546430"/>
                  <a:pt x="2869891" y="552045"/>
                  <a:pt x="2869068" y="552261"/>
                </a:cubicBezTo>
                <a:cubicBezTo>
                  <a:pt x="2868657" y="552370"/>
                  <a:pt x="2869769" y="551127"/>
                  <a:pt x="2872995" y="547942"/>
                </a:cubicBezTo>
                <a:lnTo>
                  <a:pt x="2876298" y="544764"/>
                </a:lnTo>
                <a:close/>
                <a:moveTo>
                  <a:pt x="1669221" y="530952"/>
                </a:moveTo>
                <a:lnTo>
                  <a:pt x="1644976" y="544606"/>
                </a:lnTo>
                <a:lnTo>
                  <a:pt x="1660757" y="539698"/>
                </a:lnTo>
                <a:lnTo>
                  <a:pt x="1669114" y="531468"/>
                </a:lnTo>
                <a:close/>
                <a:moveTo>
                  <a:pt x="1665465" y="527355"/>
                </a:moveTo>
                <a:cubicBezTo>
                  <a:pt x="1663265" y="527856"/>
                  <a:pt x="1660430" y="528918"/>
                  <a:pt x="1657231" y="530386"/>
                </a:cubicBezTo>
                <a:cubicBezTo>
                  <a:pt x="1652429" y="532591"/>
                  <a:pt x="1646798" y="535713"/>
                  <a:pt x="1641230" y="539234"/>
                </a:cubicBezTo>
                <a:lnTo>
                  <a:pt x="1640749" y="539581"/>
                </a:lnTo>
                <a:lnTo>
                  <a:pt x="1669180" y="527635"/>
                </a:lnTo>
                <a:close/>
                <a:moveTo>
                  <a:pt x="3107195" y="508541"/>
                </a:moveTo>
                <a:lnTo>
                  <a:pt x="3101604" y="510302"/>
                </a:lnTo>
                <a:lnTo>
                  <a:pt x="3102043" y="510691"/>
                </a:lnTo>
                <a:lnTo>
                  <a:pt x="3106631" y="508876"/>
                </a:lnTo>
                <a:close/>
                <a:moveTo>
                  <a:pt x="2212614" y="497752"/>
                </a:moveTo>
                <a:lnTo>
                  <a:pt x="2190054" y="504502"/>
                </a:lnTo>
                <a:lnTo>
                  <a:pt x="2189627" y="505135"/>
                </a:lnTo>
                <a:lnTo>
                  <a:pt x="2195517" y="505189"/>
                </a:lnTo>
                <a:lnTo>
                  <a:pt x="2204113" y="501899"/>
                </a:lnTo>
                <a:close/>
                <a:moveTo>
                  <a:pt x="2566549" y="495999"/>
                </a:moveTo>
                <a:lnTo>
                  <a:pt x="2529148" y="507989"/>
                </a:lnTo>
                <a:lnTo>
                  <a:pt x="2452185" y="530703"/>
                </a:lnTo>
                <a:lnTo>
                  <a:pt x="2420455" y="552918"/>
                </a:lnTo>
                <a:lnTo>
                  <a:pt x="2411648" y="558668"/>
                </a:lnTo>
                <a:lnTo>
                  <a:pt x="2442909" y="550855"/>
                </a:lnTo>
                <a:lnTo>
                  <a:pt x="2447648" y="549560"/>
                </a:lnTo>
                <a:lnTo>
                  <a:pt x="2452652" y="546297"/>
                </a:lnTo>
                <a:cubicBezTo>
                  <a:pt x="2460649" y="541568"/>
                  <a:pt x="2468064" y="537869"/>
                  <a:pt x="2473937" y="536328"/>
                </a:cubicBezTo>
                <a:cubicBezTo>
                  <a:pt x="2473937" y="536328"/>
                  <a:pt x="2480593" y="534583"/>
                  <a:pt x="2484504" y="535321"/>
                </a:cubicBezTo>
                <a:lnTo>
                  <a:pt x="2487108" y="538778"/>
                </a:lnTo>
                <a:lnTo>
                  <a:pt x="2493245" y="537102"/>
                </a:lnTo>
                <a:lnTo>
                  <a:pt x="2504874" y="524055"/>
                </a:lnTo>
                <a:cubicBezTo>
                  <a:pt x="2510512" y="522575"/>
                  <a:pt x="2529669" y="525742"/>
                  <a:pt x="2546223" y="513212"/>
                </a:cubicBezTo>
                <a:cubicBezTo>
                  <a:pt x="2550174" y="510422"/>
                  <a:pt x="2555371" y="505915"/>
                  <a:pt x="2561487" y="500472"/>
                </a:cubicBezTo>
                <a:close/>
                <a:moveTo>
                  <a:pt x="1857157" y="441464"/>
                </a:moveTo>
                <a:cubicBezTo>
                  <a:pt x="1810467" y="457388"/>
                  <a:pt x="1748769" y="478329"/>
                  <a:pt x="1696173" y="511561"/>
                </a:cubicBezTo>
                <a:cubicBezTo>
                  <a:pt x="1696173" y="511561"/>
                  <a:pt x="1692134" y="514271"/>
                  <a:pt x="1688052" y="517710"/>
                </a:cubicBezTo>
                <a:lnTo>
                  <a:pt x="1684395" y="521244"/>
                </a:lnTo>
                <a:lnTo>
                  <a:pt x="1685381" y="520829"/>
                </a:lnTo>
                <a:lnTo>
                  <a:pt x="1683522" y="522086"/>
                </a:lnTo>
                <a:lnTo>
                  <a:pt x="1682397" y="523175"/>
                </a:lnTo>
                <a:cubicBezTo>
                  <a:pt x="1680835" y="525013"/>
                  <a:pt x="1679761" y="526791"/>
                  <a:pt x="1679676" y="528256"/>
                </a:cubicBezTo>
                <a:cubicBezTo>
                  <a:pt x="1694417" y="541858"/>
                  <a:pt x="1757867" y="490622"/>
                  <a:pt x="1767981" y="485325"/>
                </a:cubicBezTo>
                <a:cubicBezTo>
                  <a:pt x="1810127" y="463252"/>
                  <a:pt x="1835378" y="464715"/>
                  <a:pt x="1857157" y="441464"/>
                </a:cubicBezTo>
                <a:close/>
                <a:moveTo>
                  <a:pt x="2397454" y="433234"/>
                </a:moveTo>
                <a:cubicBezTo>
                  <a:pt x="2397454" y="433234"/>
                  <a:pt x="2387985" y="445920"/>
                  <a:pt x="2390351" y="442749"/>
                </a:cubicBezTo>
                <a:cubicBezTo>
                  <a:pt x="2391140" y="441693"/>
                  <a:pt x="2393246" y="438874"/>
                  <a:pt x="2397454" y="433234"/>
                </a:cubicBezTo>
                <a:close/>
                <a:moveTo>
                  <a:pt x="1906281" y="419304"/>
                </a:moveTo>
                <a:cubicBezTo>
                  <a:pt x="1906104" y="418375"/>
                  <a:pt x="1905498" y="418279"/>
                  <a:pt x="1904192" y="419674"/>
                </a:cubicBezTo>
                <a:cubicBezTo>
                  <a:pt x="1901746" y="419532"/>
                  <a:pt x="1900340" y="422638"/>
                  <a:pt x="1900156" y="425814"/>
                </a:cubicBezTo>
                <a:cubicBezTo>
                  <a:pt x="1899972" y="428990"/>
                  <a:pt x="1901010" y="432237"/>
                  <a:pt x="1903455" y="432379"/>
                </a:cubicBezTo>
                <a:cubicBezTo>
                  <a:pt x="1903455" y="432379"/>
                  <a:pt x="1906808" y="422093"/>
                  <a:pt x="1906281" y="419304"/>
                </a:cubicBezTo>
                <a:close/>
                <a:moveTo>
                  <a:pt x="2658108" y="405307"/>
                </a:moveTo>
                <a:cubicBezTo>
                  <a:pt x="2658108" y="405307"/>
                  <a:pt x="2644936" y="419122"/>
                  <a:pt x="2648227" y="415667"/>
                </a:cubicBezTo>
                <a:cubicBezTo>
                  <a:pt x="2649325" y="414518"/>
                  <a:pt x="2652252" y="411448"/>
                  <a:pt x="2658108" y="405307"/>
                </a:cubicBezTo>
                <a:close/>
                <a:moveTo>
                  <a:pt x="2067817" y="390491"/>
                </a:moveTo>
                <a:lnTo>
                  <a:pt x="2053541" y="395576"/>
                </a:lnTo>
                <a:lnTo>
                  <a:pt x="2057456" y="398155"/>
                </a:lnTo>
                <a:cubicBezTo>
                  <a:pt x="2062345" y="398439"/>
                  <a:pt x="2062684" y="392575"/>
                  <a:pt x="2067574" y="392858"/>
                </a:cubicBezTo>
                <a:lnTo>
                  <a:pt x="2069279" y="390856"/>
                </a:lnTo>
                <a:close/>
                <a:moveTo>
                  <a:pt x="2484927" y="378870"/>
                </a:moveTo>
                <a:lnTo>
                  <a:pt x="2484574" y="378966"/>
                </a:lnTo>
                <a:cubicBezTo>
                  <a:pt x="2446417" y="388372"/>
                  <a:pt x="2328457" y="413808"/>
                  <a:pt x="2331158" y="427936"/>
                </a:cubicBezTo>
                <a:cubicBezTo>
                  <a:pt x="2342488" y="437174"/>
                  <a:pt x="2461677" y="391495"/>
                  <a:pt x="2448801" y="396372"/>
                </a:cubicBezTo>
                <a:lnTo>
                  <a:pt x="2459886" y="394242"/>
                </a:lnTo>
                <a:close/>
                <a:moveTo>
                  <a:pt x="2788685" y="367642"/>
                </a:moveTo>
                <a:cubicBezTo>
                  <a:pt x="2791456" y="367731"/>
                  <a:pt x="2793581" y="368409"/>
                  <a:pt x="2794434" y="369912"/>
                </a:cubicBezTo>
                <a:cubicBezTo>
                  <a:pt x="2794434" y="369912"/>
                  <a:pt x="2779128" y="382744"/>
                  <a:pt x="2767510" y="380650"/>
                </a:cubicBezTo>
                <a:cubicBezTo>
                  <a:pt x="2762911" y="379821"/>
                  <a:pt x="2762009" y="378234"/>
                  <a:pt x="2763316" y="376446"/>
                </a:cubicBezTo>
                <a:cubicBezTo>
                  <a:pt x="2765276" y="373763"/>
                  <a:pt x="2772203" y="370626"/>
                  <a:pt x="2779065" y="368913"/>
                </a:cubicBezTo>
                <a:cubicBezTo>
                  <a:pt x="2782496" y="368055"/>
                  <a:pt x="2785912" y="367553"/>
                  <a:pt x="2788685" y="367642"/>
                </a:cubicBezTo>
                <a:close/>
                <a:moveTo>
                  <a:pt x="2603316" y="365451"/>
                </a:moveTo>
                <a:cubicBezTo>
                  <a:pt x="2594994" y="378344"/>
                  <a:pt x="2588216" y="377123"/>
                  <a:pt x="2570790" y="373982"/>
                </a:cubicBezTo>
                <a:cubicBezTo>
                  <a:pt x="2574321" y="371021"/>
                  <a:pt x="2579308" y="368321"/>
                  <a:pt x="2584982" y="366644"/>
                </a:cubicBezTo>
                <a:cubicBezTo>
                  <a:pt x="2590657" y="364970"/>
                  <a:pt x="2597023" y="364317"/>
                  <a:pt x="2603316" y="365451"/>
                </a:cubicBezTo>
                <a:close/>
                <a:moveTo>
                  <a:pt x="2055224" y="357081"/>
                </a:moveTo>
                <a:lnTo>
                  <a:pt x="2036197" y="361791"/>
                </a:lnTo>
                <a:lnTo>
                  <a:pt x="2026743" y="370498"/>
                </a:lnTo>
                <a:cubicBezTo>
                  <a:pt x="2032616" y="368958"/>
                  <a:pt x="2042476" y="364107"/>
                  <a:pt x="2053979" y="357800"/>
                </a:cubicBezTo>
                <a:close/>
                <a:moveTo>
                  <a:pt x="2162858" y="330504"/>
                </a:moveTo>
                <a:lnTo>
                  <a:pt x="2160344" y="331058"/>
                </a:lnTo>
                <a:lnTo>
                  <a:pt x="2079281" y="351126"/>
                </a:lnTo>
                <a:lnTo>
                  <a:pt x="2027295" y="373842"/>
                </a:lnTo>
                <a:lnTo>
                  <a:pt x="1981702" y="393768"/>
                </a:lnTo>
                <a:cubicBezTo>
                  <a:pt x="1961677" y="386723"/>
                  <a:pt x="1980626" y="412335"/>
                  <a:pt x="1981702" y="393768"/>
                </a:cubicBezTo>
                <a:cubicBezTo>
                  <a:pt x="2008614" y="387727"/>
                  <a:pt x="2034313" y="379717"/>
                  <a:pt x="2059405" y="370736"/>
                </a:cubicBezTo>
                <a:lnTo>
                  <a:pt x="2107146" y="352137"/>
                </a:lnTo>
                <a:lnTo>
                  <a:pt x="2105416" y="358625"/>
                </a:lnTo>
                <a:cubicBezTo>
                  <a:pt x="2109906" y="358269"/>
                  <a:pt x="2121176" y="353047"/>
                  <a:pt x="2143274" y="339941"/>
                </a:cubicBezTo>
                <a:lnTo>
                  <a:pt x="2151814" y="334779"/>
                </a:lnTo>
                <a:close/>
                <a:moveTo>
                  <a:pt x="2568775" y="316115"/>
                </a:moveTo>
                <a:lnTo>
                  <a:pt x="2532449" y="324649"/>
                </a:lnTo>
                <a:cubicBezTo>
                  <a:pt x="2489485" y="335644"/>
                  <a:pt x="2448357" y="348921"/>
                  <a:pt x="2449273" y="360479"/>
                </a:cubicBezTo>
                <a:cubicBezTo>
                  <a:pt x="2452569" y="375465"/>
                  <a:pt x="2563227" y="343837"/>
                  <a:pt x="2474941" y="356709"/>
                </a:cubicBezTo>
                <a:lnTo>
                  <a:pt x="2534389" y="343475"/>
                </a:lnTo>
                <a:lnTo>
                  <a:pt x="2539206" y="339577"/>
                </a:lnTo>
                <a:close/>
                <a:moveTo>
                  <a:pt x="2276028" y="308800"/>
                </a:moveTo>
                <a:lnTo>
                  <a:pt x="2268988" y="313211"/>
                </a:lnTo>
                <a:cubicBezTo>
                  <a:pt x="2267670" y="314789"/>
                  <a:pt x="2268166" y="315922"/>
                  <a:pt x="2271831" y="316134"/>
                </a:cubicBezTo>
                <a:lnTo>
                  <a:pt x="2282527" y="314557"/>
                </a:lnTo>
                <a:lnTo>
                  <a:pt x="2280898" y="310659"/>
                </a:lnTo>
                <a:close/>
                <a:moveTo>
                  <a:pt x="2127226" y="278639"/>
                </a:moveTo>
                <a:cubicBezTo>
                  <a:pt x="2127226" y="278639"/>
                  <a:pt x="2126930" y="281843"/>
                  <a:pt x="2126671" y="284646"/>
                </a:cubicBezTo>
                <a:lnTo>
                  <a:pt x="2126436" y="287184"/>
                </a:lnTo>
                <a:lnTo>
                  <a:pt x="2126336" y="288250"/>
                </a:lnTo>
                <a:cubicBezTo>
                  <a:pt x="2126263" y="289050"/>
                  <a:pt x="2126282" y="288850"/>
                  <a:pt x="2126351" y="288099"/>
                </a:cubicBezTo>
                <a:lnTo>
                  <a:pt x="2126436" y="287184"/>
                </a:lnTo>
                <a:close/>
                <a:moveTo>
                  <a:pt x="2329494" y="266816"/>
                </a:moveTo>
                <a:cubicBezTo>
                  <a:pt x="2330333" y="264245"/>
                  <a:pt x="2326977" y="274531"/>
                  <a:pt x="2326977" y="274531"/>
                </a:cubicBezTo>
                <a:cubicBezTo>
                  <a:pt x="2328468" y="269960"/>
                  <a:pt x="2329214" y="267672"/>
                  <a:pt x="2329494" y="266816"/>
                </a:cubicBezTo>
                <a:close/>
                <a:moveTo>
                  <a:pt x="2355457" y="255985"/>
                </a:moveTo>
                <a:cubicBezTo>
                  <a:pt x="2356289" y="253551"/>
                  <a:pt x="2352965" y="263288"/>
                  <a:pt x="2352965" y="263288"/>
                </a:cubicBezTo>
                <a:cubicBezTo>
                  <a:pt x="2354443" y="258962"/>
                  <a:pt x="2355182" y="256798"/>
                  <a:pt x="2355457" y="255985"/>
                </a:cubicBezTo>
                <a:close/>
                <a:moveTo>
                  <a:pt x="2326630" y="233369"/>
                </a:moveTo>
                <a:cubicBezTo>
                  <a:pt x="2329451" y="232629"/>
                  <a:pt x="2327728" y="236297"/>
                  <a:pt x="2323439" y="242121"/>
                </a:cubicBezTo>
                <a:lnTo>
                  <a:pt x="2320262" y="245821"/>
                </a:lnTo>
                <a:lnTo>
                  <a:pt x="2224467" y="287683"/>
                </a:lnTo>
                <a:lnTo>
                  <a:pt x="2233692" y="281282"/>
                </a:lnTo>
                <a:cubicBezTo>
                  <a:pt x="2263740" y="260680"/>
                  <a:pt x="2294208" y="241870"/>
                  <a:pt x="2326630" y="233369"/>
                </a:cubicBezTo>
                <a:close/>
                <a:moveTo>
                  <a:pt x="2554445" y="232094"/>
                </a:moveTo>
                <a:lnTo>
                  <a:pt x="2522228" y="243696"/>
                </a:lnTo>
                <a:lnTo>
                  <a:pt x="2524709" y="246952"/>
                </a:lnTo>
                <a:cubicBezTo>
                  <a:pt x="2542862" y="250224"/>
                  <a:pt x="2556600" y="240557"/>
                  <a:pt x="2557024" y="234562"/>
                </a:cubicBezTo>
                <a:close/>
                <a:moveTo>
                  <a:pt x="2697005" y="194222"/>
                </a:moveTo>
                <a:lnTo>
                  <a:pt x="2656481" y="203542"/>
                </a:lnTo>
                <a:lnTo>
                  <a:pt x="2578349" y="226637"/>
                </a:lnTo>
                <a:lnTo>
                  <a:pt x="2585098" y="232030"/>
                </a:lnTo>
                <a:lnTo>
                  <a:pt x="2628528" y="216680"/>
                </a:lnTo>
                <a:close/>
                <a:moveTo>
                  <a:pt x="2604335" y="177527"/>
                </a:moveTo>
                <a:cubicBezTo>
                  <a:pt x="2593882" y="188687"/>
                  <a:pt x="2578008" y="194632"/>
                  <a:pt x="2563346" y="193782"/>
                </a:cubicBezTo>
                <a:cubicBezTo>
                  <a:pt x="2568602" y="187713"/>
                  <a:pt x="2573674" y="184821"/>
                  <a:pt x="2580017" y="182858"/>
                </a:cubicBezTo>
                <a:cubicBezTo>
                  <a:pt x="2586365" y="180898"/>
                  <a:pt x="2593984" y="179868"/>
                  <a:pt x="2604335" y="177527"/>
                </a:cubicBezTo>
                <a:close/>
                <a:moveTo>
                  <a:pt x="2620152" y="172560"/>
                </a:moveTo>
                <a:cubicBezTo>
                  <a:pt x="2619474" y="184285"/>
                  <a:pt x="2609223" y="177810"/>
                  <a:pt x="2604335" y="177527"/>
                </a:cubicBezTo>
                <a:cubicBezTo>
                  <a:pt x="2604505" y="174594"/>
                  <a:pt x="2605812" y="173199"/>
                  <a:pt x="2608400" y="172612"/>
                </a:cubicBezTo>
                <a:cubicBezTo>
                  <a:pt x="2610988" y="172028"/>
                  <a:pt x="2614858" y="172252"/>
                  <a:pt x="2620152" y="172560"/>
                </a:cubicBezTo>
                <a:close/>
                <a:moveTo>
                  <a:pt x="2635969" y="167593"/>
                </a:moveTo>
                <a:cubicBezTo>
                  <a:pt x="2635290" y="179319"/>
                  <a:pt x="2625039" y="172843"/>
                  <a:pt x="2620152" y="172560"/>
                </a:cubicBezTo>
                <a:cubicBezTo>
                  <a:pt x="2620322" y="169628"/>
                  <a:pt x="2621629" y="168233"/>
                  <a:pt x="2624216" y="167648"/>
                </a:cubicBezTo>
                <a:cubicBezTo>
                  <a:pt x="2626806" y="167062"/>
                  <a:pt x="2630675" y="167286"/>
                  <a:pt x="2635969" y="167593"/>
                </a:cubicBezTo>
                <a:close/>
                <a:moveTo>
                  <a:pt x="2838168" y="147928"/>
                </a:moveTo>
                <a:lnTo>
                  <a:pt x="2817285" y="156417"/>
                </a:lnTo>
                <a:lnTo>
                  <a:pt x="2821078" y="153532"/>
                </a:lnTo>
                <a:close/>
                <a:moveTo>
                  <a:pt x="2841003" y="140645"/>
                </a:moveTo>
                <a:cubicBezTo>
                  <a:pt x="2841951" y="138218"/>
                  <a:pt x="2838168" y="147928"/>
                  <a:pt x="2838168" y="147928"/>
                </a:cubicBezTo>
                <a:cubicBezTo>
                  <a:pt x="2839851" y="143612"/>
                  <a:pt x="2840689" y="141454"/>
                  <a:pt x="2841003" y="140645"/>
                </a:cubicBezTo>
                <a:close/>
                <a:moveTo>
                  <a:pt x="2942767" y="129210"/>
                </a:moveTo>
                <a:cubicBezTo>
                  <a:pt x="2928639" y="141056"/>
                  <a:pt x="2908780" y="145871"/>
                  <a:pt x="2891354" y="142730"/>
                </a:cubicBezTo>
                <a:cubicBezTo>
                  <a:pt x="2898522" y="136226"/>
                  <a:pt x="2905011" y="133498"/>
                  <a:pt x="2912890" y="132071"/>
                </a:cubicBezTo>
                <a:cubicBezTo>
                  <a:pt x="2920770" y="130642"/>
                  <a:pt x="2930039" y="130514"/>
                  <a:pt x="2942767" y="129210"/>
                </a:cubicBezTo>
                <a:close/>
                <a:moveTo>
                  <a:pt x="3226937" y="127652"/>
                </a:moveTo>
                <a:lnTo>
                  <a:pt x="3200712" y="134788"/>
                </a:lnTo>
                <a:lnTo>
                  <a:pt x="3205670" y="131886"/>
                </a:lnTo>
                <a:close/>
                <a:moveTo>
                  <a:pt x="2801427" y="126586"/>
                </a:moveTo>
                <a:cubicBezTo>
                  <a:pt x="2801149" y="127399"/>
                  <a:pt x="2800411" y="129563"/>
                  <a:pt x="2798934" y="133888"/>
                </a:cubicBezTo>
                <a:cubicBezTo>
                  <a:pt x="2798934" y="133888"/>
                  <a:pt x="2802256" y="124153"/>
                  <a:pt x="2801427" y="126586"/>
                </a:cubicBezTo>
                <a:close/>
                <a:moveTo>
                  <a:pt x="2948345" y="123919"/>
                </a:moveTo>
                <a:cubicBezTo>
                  <a:pt x="2951528" y="123593"/>
                  <a:pt x="2956127" y="124422"/>
                  <a:pt x="2962420" y="125557"/>
                </a:cubicBezTo>
                <a:cubicBezTo>
                  <a:pt x="2959909" y="139494"/>
                  <a:pt x="2948577" y="130258"/>
                  <a:pt x="2942767" y="129210"/>
                </a:cubicBezTo>
                <a:cubicBezTo>
                  <a:pt x="2943396" y="125725"/>
                  <a:pt x="2945163" y="124244"/>
                  <a:pt x="2948345" y="123919"/>
                </a:cubicBezTo>
                <a:close/>
                <a:moveTo>
                  <a:pt x="2967996" y="120265"/>
                </a:moveTo>
                <a:cubicBezTo>
                  <a:pt x="2971179" y="119941"/>
                  <a:pt x="2975778" y="120769"/>
                  <a:pt x="2982071" y="121903"/>
                </a:cubicBezTo>
                <a:cubicBezTo>
                  <a:pt x="2979559" y="135841"/>
                  <a:pt x="2968229" y="126603"/>
                  <a:pt x="2962420" y="125557"/>
                </a:cubicBezTo>
                <a:cubicBezTo>
                  <a:pt x="2963048" y="122072"/>
                  <a:pt x="2964813" y="120591"/>
                  <a:pt x="2967996" y="120265"/>
                </a:cubicBezTo>
                <a:close/>
                <a:moveTo>
                  <a:pt x="3231386" y="119348"/>
                </a:moveTo>
                <a:cubicBezTo>
                  <a:pt x="3230891" y="120270"/>
                  <a:pt x="3229574" y="122730"/>
                  <a:pt x="3226937" y="127652"/>
                </a:cubicBezTo>
                <a:cubicBezTo>
                  <a:pt x="3226937" y="127652"/>
                  <a:pt x="3232869" y="116579"/>
                  <a:pt x="3231386" y="119348"/>
                </a:cubicBezTo>
                <a:close/>
                <a:moveTo>
                  <a:pt x="3186051" y="96787"/>
                </a:moveTo>
                <a:cubicBezTo>
                  <a:pt x="3185601" y="97718"/>
                  <a:pt x="3184405" y="100201"/>
                  <a:pt x="3182011" y="105166"/>
                </a:cubicBezTo>
                <a:cubicBezTo>
                  <a:pt x="3182011" y="105166"/>
                  <a:pt x="3187397" y="93994"/>
                  <a:pt x="3186051" y="96787"/>
                </a:cubicBezTo>
                <a:close/>
                <a:moveTo>
                  <a:pt x="2651435" y="69766"/>
                </a:moveTo>
                <a:lnTo>
                  <a:pt x="2633585" y="83418"/>
                </a:lnTo>
                <a:lnTo>
                  <a:pt x="2514503" y="168843"/>
                </a:lnTo>
                <a:lnTo>
                  <a:pt x="2461554" y="185926"/>
                </a:lnTo>
                <a:lnTo>
                  <a:pt x="2392645" y="214356"/>
                </a:lnTo>
                <a:lnTo>
                  <a:pt x="2417437" y="195519"/>
                </a:lnTo>
                <a:cubicBezTo>
                  <a:pt x="2459369" y="173409"/>
                  <a:pt x="2501024" y="149618"/>
                  <a:pt x="2542965" y="123120"/>
                </a:cubicBezTo>
                <a:lnTo>
                  <a:pt x="2601283" y="82495"/>
                </a:lnTo>
                <a:lnTo>
                  <a:pt x="2600900" y="84175"/>
                </a:lnTo>
                <a:cubicBezTo>
                  <a:pt x="2605873" y="83420"/>
                  <a:pt x="2617140" y="80274"/>
                  <a:pt x="2637740" y="73867"/>
                </a:cubicBezTo>
                <a:close/>
                <a:moveTo>
                  <a:pt x="375352" y="1"/>
                </a:moveTo>
                <a:lnTo>
                  <a:pt x="2176098" y="1"/>
                </a:lnTo>
                <a:lnTo>
                  <a:pt x="2140638" y="28289"/>
                </a:lnTo>
                <a:cubicBezTo>
                  <a:pt x="2140638" y="28289"/>
                  <a:pt x="2143053" y="42863"/>
                  <a:pt x="2138528" y="51069"/>
                </a:cubicBezTo>
                <a:cubicBezTo>
                  <a:pt x="2127427" y="60998"/>
                  <a:pt x="2058008" y="115467"/>
                  <a:pt x="2041269" y="126875"/>
                </a:cubicBezTo>
                <a:cubicBezTo>
                  <a:pt x="1968803" y="204369"/>
                  <a:pt x="2104057" y="103393"/>
                  <a:pt x="2132074" y="89026"/>
                </a:cubicBezTo>
                <a:cubicBezTo>
                  <a:pt x="2181169" y="53926"/>
                  <a:pt x="2218234" y="23150"/>
                  <a:pt x="2241728" y="16989"/>
                </a:cubicBezTo>
                <a:lnTo>
                  <a:pt x="2271674" y="1"/>
                </a:lnTo>
                <a:lnTo>
                  <a:pt x="2307886" y="1"/>
                </a:lnTo>
                <a:lnTo>
                  <a:pt x="2262928" y="32486"/>
                </a:lnTo>
                <a:cubicBezTo>
                  <a:pt x="2229634" y="56425"/>
                  <a:pt x="2190339" y="73747"/>
                  <a:pt x="2171490" y="107935"/>
                </a:cubicBezTo>
                <a:cubicBezTo>
                  <a:pt x="2168083" y="122866"/>
                  <a:pt x="2169199" y="129593"/>
                  <a:pt x="2159223" y="140399"/>
                </a:cubicBezTo>
                <a:cubicBezTo>
                  <a:pt x="2133436" y="168216"/>
                  <a:pt x="2090970" y="172334"/>
                  <a:pt x="2059546" y="201632"/>
                </a:cubicBezTo>
                <a:cubicBezTo>
                  <a:pt x="2065184" y="200153"/>
                  <a:pt x="2077524" y="233181"/>
                  <a:pt x="2070945" y="234907"/>
                </a:cubicBezTo>
                <a:cubicBezTo>
                  <a:pt x="2063200" y="259165"/>
                  <a:pt x="1952309" y="288243"/>
                  <a:pt x="1952432" y="324475"/>
                </a:cubicBezTo>
                <a:cubicBezTo>
                  <a:pt x="1952432" y="324475"/>
                  <a:pt x="1952582" y="325386"/>
                  <a:pt x="1952770" y="326525"/>
                </a:cubicBezTo>
                <a:lnTo>
                  <a:pt x="1953196" y="329087"/>
                </a:lnTo>
                <a:lnTo>
                  <a:pt x="1953337" y="329941"/>
                </a:lnTo>
                <a:cubicBezTo>
                  <a:pt x="1953488" y="330852"/>
                  <a:pt x="1953563" y="331307"/>
                  <a:pt x="1953450" y="330623"/>
                </a:cubicBezTo>
                <a:lnTo>
                  <a:pt x="1953196" y="329087"/>
                </a:lnTo>
                <a:lnTo>
                  <a:pt x="1952432" y="324475"/>
                </a:lnTo>
                <a:cubicBezTo>
                  <a:pt x="1998480" y="312401"/>
                  <a:pt x="2017327" y="278212"/>
                  <a:pt x="2057560" y="260643"/>
                </a:cubicBezTo>
                <a:cubicBezTo>
                  <a:pt x="2114710" y="238636"/>
                  <a:pt x="2164922" y="210262"/>
                  <a:pt x="2224365" y="166599"/>
                </a:cubicBezTo>
                <a:cubicBezTo>
                  <a:pt x="2328555" y="103014"/>
                  <a:pt x="2118242" y="259938"/>
                  <a:pt x="2119358" y="266664"/>
                </a:cubicBezTo>
                <a:lnTo>
                  <a:pt x="2190015" y="255155"/>
                </a:lnTo>
                <a:cubicBezTo>
                  <a:pt x="2191130" y="261881"/>
                  <a:pt x="2108377" y="312827"/>
                  <a:pt x="2108377" y="312827"/>
                </a:cubicBezTo>
                <a:cubicBezTo>
                  <a:pt x="2080580" y="335908"/>
                  <a:pt x="2062959" y="340529"/>
                  <a:pt x="2045085" y="353606"/>
                </a:cubicBezTo>
                <a:lnTo>
                  <a:pt x="2042068" y="356385"/>
                </a:lnTo>
                <a:lnTo>
                  <a:pt x="2066271" y="350223"/>
                </a:lnTo>
                <a:lnTo>
                  <a:pt x="2067821" y="349805"/>
                </a:lnTo>
                <a:lnTo>
                  <a:pt x="2091076" y="336374"/>
                </a:lnTo>
                <a:cubicBezTo>
                  <a:pt x="2115971" y="321657"/>
                  <a:pt x="2138069" y="308552"/>
                  <a:pt x="2138625" y="311916"/>
                </a:cubicBezTo>
                <a:cubicBezTo>
                  <a:pt x="2138906" y="313596"/>
                  <a:pt x="2133811" y="319464"/>
                  <a:pt x="2127393" y="326504"/>
                </a:cubicBezTo>
                <a:lnTo>
                  <a:pt x="2122178" y="332381"/>
                </a:lnTo>
                <a:lnTo>
                  <a:pt x="2105692" y="339584"/>
                </a:lnTo>
                <a:lnTo>
                  <a:pt x="2264308" y="296777"/>
                </a:lnTo>
                <a:lnTo>
                  <a:pt x="2285174" y="290737"/>
                </a:lnTo>
                <a:lnTo>
                  <a:pt x="2284837" y="290910"/>
                </a:lnTo>
                <a:lnTo>
                  <a:pt x="2301789" y="286046"/>
                </a:lnTo>
                <a:lnTo>
                  <a:pt x="2400941" y="249582"/>
                </a:lnTo>
                <a:cubicBezTo>
                  <a:pt x="2457325" y="228578"/>
                  <a:pt x="2511794" y="208936"/>
                  <a:pt x="2563346" y="193782"/>
                </a:cubicBezTo>
                <a:cubicBezTo>
                  <a:pt x="2534366" y="207302"/>
                  <a:pt x="2503159" y="220448"/>
                  <a:pt x="2471385" y="232826"/>
                </a:cubicBezTo>
                <a:lnTo>
                  <a:pt x="2409906" y="255020"/>
                </a:lnTo>
                <a:lnTo>
                  <a:pt x="2471459" y="237357"/>
                </a:lnTo>
                <a:lnTo>
                  <a:pt x="2555089" y="217601"/>
                </a:lnTo>
                <a:lnTo>
                  <a:pt x="2591614" y="203143"/>
                </a:lnTo>
                <a:cubicBezTo>
                  <a:pt x="2664169" y="174619"/>
                  <a:pt x="2735164" y="148334"/>
                  <a:pt x="2798934" y="133888"/>
                </a:cubicBezTo>
                <a:cubicBezTo>
                  <a:pt x="2770276" y="148898"/>
                  <a:pt x="2739187" y="162664"/>
                  <a:pt x="2706797" y="175710"/>
                </a:cubicBezTo>
                <a:lnTo>
                  <a:pt x="2663288" y="192041"/>
                </a:lnTo>
                <a:lnTo>
                  <a:pt x="2688882" y="185995"/>
                </a:lnTo>
                <a:cubicBezTo>
                  <a:pt x="2759414" y="169021"/>
                  <a:pt x="2827454" y="153401"/>
                  <a:pt x="2891354" y="142730"/>
                </a:cubicBezTo>
                <a:cubicBezTo>
                  <a:pt x="2854707" y="154715"/>
                  <a:pt x="2815450" y="165929"/>
                  <a:pt x="2775626" y="176142"/>
                </a:cubicBezTo>
                <a:lnTo>
                  <a:pt x="2754276" y="181052"/>
                </a:lnTo>
                <a:lnTo>
                  <a:pt x="2752031" y="182617"/>
                </a:lnTo>
                <a:lnTo>
                  <a:pt x="2751320" y="183228"/>
                </a:lnTo>
                <a:lnTo>
                  <a:pt x="2745259" y="185690"/>
                </a:lnTo>
                <a:cubicBezTo>
                  <a:pt x="2729441" y="190656"/>
                  <a:pt x="2647859" y="216328"/>
                  <a:pt x="2647519" y="222191"/>
                </a:cubicBezTo>
                <a:lnTo>
                  <a:pt x="2650157" y="226195"/>
                </a:lnTo>
                <a:lnTo>
                  <a:pt x="2652505" y="225609"/>
                </a:lnTo>
                <a:lnTo>
                  <a:pt x="2718312" y="210104"/>
                </a:lnTo>
                <a:lnTo>
                  <a:pt x="2718591" y="208660"/>
                </a:lnTo>
                <a:lnTo>
                  <a:pt x="2725527" y="205906"/>
                </a:lnTo>
                <a:lnTo>
                  <a:pt x="2725129" y="208499"/>
                </a:lnTo>
                <a:lnTo>
                  <a:pt x="2751046" y="202391"/>
                </a:lnTo>
                <a:lnTo>
                  <a:pt x="2771341" y="188833"/>
                </a:lnTo>
                <a:lnTo>
                  <a:pt x="2791215" y="182469"/>
                </a:lnTo>
                <a:cubicBezTo>
                  <a:pt x="2794796" y="184148"/>
                  <a:pt x="2792944" y="187043"/>
                  <a:pt x="2788149" y="190442"/>
                </a:cubicBezTo>
                <a:lnTo>
                  <a:pt x="2777287" y="196209"/>
                </a:lnTo>
                <a:lnTo>
                  <a:pt x="2786748" y="193980"/>
                </a:lnTo>
                <a:cubicBezTo>
                  <a:pt x="2923432" y="158855"/>
                  <a:pt x="3064379" y="117247"/>
                  <a:pt x="3182011" y="105166"/>
                </a:cubicBezTo>
                <a:cubicBezTo>
                  <a:pt x="3036106" y="160422"/>
                  <a:pt x="2846530" y="186220"/>
                  <a:pt x="2695104" y="233286"/>
                </a:cubicBezTo>
                <a:cubicBezTo>
                  <a:pt x="2740713" y="218721"/>
                  <a:pt x="2656770" y="240769"/>
                  <a:pt x="2661115" y="249948"/>
                </a:cubicBezTo>
                <a:cubicBezTo>
                  <a:pt x="2670221" y="265979"/>
                  <a:pt x="2693849" y="240255"/>
                  <a:pt x="2693849" y="240255"/>
                </a:cubicBezTo>
                <a:cubicBezTo>
                  <a:pt x="2787473" y="219950"/>
                  <a:pt x="2877707" y="199034"/>
                  <a:pt x="2966054" y="179577"/>
                </a:cubicBezTo>
                <a:lnTo>
                  <a:pt x="3141461" y="144664"/>
                </a:lnTo>
                <a:lnTo>
                  <a:pt x="3118811" y="156696"/>
                </a:lnTo>
                <a:lnTo>
                  <a:pt x="3117872" y="157324"/>
                </a:lnTo>
                <a:lnTo>
                  <a:pt x="3110261" y="159393"/>
                </a:lnTo>
                <a:cubicBezTo>
                  <a:pt x="3090611" y="163048"/>
                  <a:pt x="2989242" y="181957"/>
                  <a:pt x="2987987" y="188926"/>
                </a:cubicBezTo>
                <a:cubicBezTo>
                  <a:pt x="2984009" y="210996"/>
                  <a:pt x="3086634" y="185118"/>
                  <a:pt x="3075016" y="183024"/>
                </a:cubicBezTo>
                <a:lnTo>
                  <a:pt x="3083716" y="180734"/>
                </a:lnTo>
                <a:lnTo>
                  <a:pt x="3080130" y="193511"/>
                </a:lnTo>
                <a:cubicBezTo>
                  <a:pt x="3085232" y="193393"/>
                  <a:pt x="3095709" y="189334"/>
                  <a:pt x="3108580" y="183355"/>
                </a:cubicBezTo>
                <a:lnTo>
                  <a:pt x="3141024" y="166935"/>
                </a:lnTo>
                <a:lnTo>
                  <a:pt x="3165736" y="162195"/>
                </a:lnTo>
                <a:cubicBezTo>
                  <a:pt x="3181906" y="172304"/>
                  <a:pt x="3091188" y="193134"/>
                  <a:pt x="3091188" y="193134"/>
                </a:cubicBezTo>
                <a:cubicBezTo>
                  <a:pt x="2918750" y="229216"/>
                  <a:pt x="2768581" y="269313"/>
                  <a:pt x="2626654" y="302500"/>
                </a:cubicBezTo>
                <a:cubicBezTo>
                  <a:pt x="2625045" y="303110"/>
                  <a:pt x="2621038" y="304111"/>
                  <a:pt x="2615261" y="305443"/>
                </a:cubicBezTo>
                <a:lnTo>
                  <a:pt x="2596221" y="309700"/>
                </a:lnTo>
                <a:lnTo>
                  <a:pt x="2581473" y="321224"/>
                </a:lnTo>
                <a:cubicBezTo>
                  <a:pt x="2575651" y="325643"/>
                  <a:pt x="2570281" y="329708"/>
                  <a:pt x="2566010" y="333009"/>
                </a:cubicBezTo>
                <a:lnTo>
                  <a:pt x="2560190" y="337731"/>
                </a:lnTo>
                <a:lnTo>
                  <a:pt x="2667337" y="313878"/>
                </a:lnTo>
                <a:cubicBezTo>
                  <a:pt x="2729468" y="299141"/>
                  <a:pt x="2790901" y="284128"/>
                  <a:pt x="2855531" y="269391"/>
                </a:cubicBezTo>
                <a:cubicBezTo>
                  <a:pt x="2861342" y="270437"/>
                  <a:pt x="2987307" y="225981"/>
                  <a:pt x="2998638" y="235217"/>
                </a:cubicBezTo>
                <a:cubicBezTo>
                  <a:pt x="3006279" y="259381"/>
                  <a:pt x="2918069" y="266270"/>
                  <a:pt x="2918069" y="266270"/>
                </a:cubicBezTo>
                <a:cubicBezTo>
                  <a:pt x="2791431" y="299215"/>
                  <a:pt x="2708036" y="323087"/>
                  <a:pt x="2605998" y="348996"/>
                </a:cubicBezTo>
                <a:lnTo>
                  <a:pt x="2516185" y="370933"/>
                </a:lnTo>
                <a:lnTo>
                  <a:pt x="2500504" y="383079"/>
                </a:lnTo>
                <a:lnTo>
                  <a:pt x="2495147" y="387465"/>
                </a:lnTo>
                <a:lnTo>
                  <a:pt x="2507176" y="385154"/>
                </a:lnTo>
                <a:cubicBezTo>
                  <a:pt x="2525763" y="381158"/>
                  <a:pt x="2545225" y="377170"/>
                  <a:pt x="2570790" y="373982"/>
                </a:cubicBezTo>
                <a:cubicBezTo>
                  <a:pt x="2553847" y="382023"/>
                  <a:pt x="2536431" y="388178"/>
                  <a:pt x="2518799" y="393282"/>
                </a:cubicBezTo>
                <a:lnTo>
                  <a:pt x="2488656" y="400633"/>
                </a:lnTo>
                <a:lnTo>
                  <a:pt x="2485080" y="402030"/>
                </a:lnTo>
                <a:lnTo>
                  <a:pt x="2484572" y="401630"/>
                </a:lnTo>
                <a:lnTo>
                  <a:pt x="2465509" y="406278"/>
                </a:lnTo>
                <a:lnTo>
                  <a:pt x="2433619" y="413303"/>
                </a:lnTo>
                <a:lnTo>
                  <a:pt x="2419761" y="418874"/>
                </a:lnTo>
                <a:lnTo>
                  <a:pt x="2426158" y="414946"/>
                </a:lnTo>
                <a:lnTo>
                  <a:pt x="2412455" y="417965"/>
                </a:lnTo>
                <a:cubicBezTo>
                  <a:pt x="2394980" y="422199"/>
                  <a:pt x="2377800" y="427047"/>
                  <a:pt x="2361172" y="433345"/>
                </a:cubicBezTo>
                <a:cubicBezTo>
                  <a:pt x="2351830" y="435260"/>
                  <a:pt x="2343019" y="441167"/>
                  <a:pt x="2333202" y="447793"/>
                </a:cubicBezTo>
                <a:lnTo>
                  <a:pt x="2315689" y="457458"/>
                </a:lnTo>
                <a:lnTo>
                  <a:pt x="2309554" y="463279"/>
                </a:lnTo>
                <a:lnTo>
                  <a:pt x="2298304" y="467819"/>
                </a:lnTo>
                <a:lnTo>
                  <a:pt x="2355706" y="448464"/>
                </a:lnTo>
                <a:cubicBezTo>
                  <a:pt x="2310736" y="473437"/>
                  <a:pt x="2268284" y="490696"/>
                  <a:pt x="2226675" y="506039"/>
                </a:cubicBezTo>
                <a:lnTo>
                  <a:pt x="2176874" y="524551"/>
                </a:lnTo>
                <a:lnTo>
                  <a:pt x="2197556" y="518784"/>
                </a:lnTo>
                <a:lnTo>
                  <a:pt x="2285985" y="483096"/>
                </a:lnTo>
                <a:lnTo>
                  <a:pt x="2290327" y="481518"/>
                </a:lnTo>
                <a:lnTo>
                  <a:pt x="2290093" y="481740"/>
                </a:lnTo>
                <a:cubicBezTo>
                  <a:pt x="2285455" y="485918"/>
                  <a:pt x="2281224" y="489704"/>
                  <a:pt x="2277962" y="492737"/>
                </a:cubicBezTo>
                <a:lnTo>
                  <a:pt x="2273081" y="497728"/>
                </a:lnTo>
                <a:lnTo>
                  <a:pt x="2279602" y="495910"/>
                </a:lnTo>
                <a:lnTo>
                  <a:pt x="2289727" y="489879"/>
                </a:lnTo>
                <a:lnTo>
                  <a:pt x="2339339" y="463714"/>
                </a:lnTo>
                <a:lnTo>
                  <a:pt x="2439917" y="427173"/>
                </a:lnTo>
                <a:lnTo>
                  <a:pt x="2453612" y="421533"/>
                </a:lnTo>
                <a:lnTo>
                  <a:pt x="2414882" y="453677"/>
                </a:lnTo>
                <a:lnTo>
                  <a:pt x="2401615" y="464299"/>
                </a:lnTo>
                <a:lnTo>
                  <a:pt x="2418347" y="460465"/>
                </a:lnTo>
                <a:lnTo>
                  <a:pt x="2418963" y="460281"/>
                </a:lnTo>
                <a:cubicBezTo>
                  <a:pt x="2426930" y="458168"/>
                  <a:pt x="2434819" y="456293"/>
                  <a:pt x="2441373" y="455045"/>
                </a:cubicBezTo>
                <a:lnTo>
                  <a:pt x="2442502" y="454931"/>
                </a:lnTo>
                <a:lnTo>
                  <a:pt x="2605933" y="417490"/>
                </a:lnTo>
                <a:cubicBezTo>
                  <a:pt x="2567639" y="433076"/>
                  <a:pt x="2531178" y="444719"/>
                  <a:pt x="2495713" y="454405"/>
                </a:cubicBezTo>
                <a:lnTo>
                  <a:pt x="2435142" y="469029"/>
                </a:lnTo>
                <a:lnTo>
                  <a:pt x="2430386" y="471421"/>
                </a:lnTo>
                <a:lnTo>
                  <a:pt x="2337026" y="514312"/>
                </a:lnTo>
                <a:lnTo>
                  <a:pt x="2315406" y="530492"/>
                </a:lnTo>
                <a:lnTo>
                  <a:pt x="2373140" y="514785"/>
                </a:lnTo>
                <a:lnTo>
                  <a:pt x="2375228" y="513100"/>
                </a:lnTo>
                <a:cubicBezTo>
                  <a:pt x="2397824" y="493848"/>
                  <a:pt x="2416557" y="477092"/>
                  <a:pt x="2423296" y="491118"/>
                </a:cubicBezTo>
                <a:cubicBezTo>
                  <a:pt x="2423016" y="489436"/>
                  <a:pt x="2419313" y="492236"/>
                  <a:pt x="2413687" y="497676"/>
                </a:cubicBezTo>
                <a:lnTo>
                  <a:pt x="2407799" y="503921"/>
                </a:lnTo>
                <a:lnTo>
                  <a:pt x="2439995" y="490767"/>
                </a:lnTo>
                <a:lnTo>
                  <a:pt x="2430112" y="500092"/>
                </a:lnTo>
                <a:lnTo>
                  <a:pt x="2483912" y="486728"/>
                </a:lnTo>
                <a:lnTo>
                  <a:pt x="2521996" y="458816"/>
                </a:lnTo>
                <a:lnTo>
                  <a:pt x="2563630" y="442859"/>
                </a:lnTo>
                <a:lnTo>
                  <a:pt x="2568643" y="440916"/>
                </a:lnTo>
                <a:lnTo>
                  <a:pt x="2548743" y="457423"/>
                </a:lnTo>
                <a:lnTo>
                  <a:pt x="2523451" y="476905"/>
                </a:lnTo>
                <a:lnTo>
                  <a:pt x="2625253" y="451617"/>
                </a:lnTo>
                <a:lnTo>
                  <a:pt x="2632384" y="447335"/>
                </a:lnTo>
                <a:cubicBezTo>
                  <a:pt x="2646392" y="440152"/>
                  <a:pt x="2652219" y="438697"/>
                  <a:pt x="2652818" y="440734"/>
                </a:cubicBezTo>
                <a:lnTo>
                  <a:pt x="2650269" y="445910"/>
                </a:lnTo>
                <a:lnTo>
                  <a:pt x="2679936" y="440796"/>
                </a:lnTo>
                <a:cubicBezTo>
                  <a:pt x="2719304" y="435298"/>
                  <a:pt x="2756620" y="434153"/>
                  <a:pt x="2691994" y="455786"/>
                </a:cubicBezTo>
                <a:lnTo>
                  <a:pt x="2611245" y="481672"/>
                </a:lnTo>
                <a:lnTo>
                  <a:pt x="2596795" y="492932"/>
                </a:lnTo>
                <a:lnTo>
                  <a:pt x="2566216" y="517166"/>
                </a:lnTo>
                <a:lnTo>
                  <a:pt x="2586601" y="511596"/>
                </a:lnTo>
                <a:lnTo>
                  <a:pt x="2676022" y="487092"/>
                </a:lnTo>
                <a:lnTo>
                  <a:pt x="2684410" y="480193"/>
                </a:lnTo>
                <a:cubicBezTo>
                  <a:pt x="2693769" y="473059"/>
                  <a:pt x="2702137" y="468818"/>
                  <a:pt x="2714441" y="469100"/>
                </a:cubicBezTo>
                <a:cubicBezTo>
                  <a:pt x="2728808" y="471474"/>
                  <a:pt x="2734282" y="483420"/>
                  <a:pt x="2740878" y="487995"/>
                </a:cubicBezTo>
                <a:lnTo>
                  <a:pt x="2742384" y="488301"/>
                </a:lnTo>
                <a:lnTo>
                  <a:pt x="2801610" y="455013"/>
                </a:lnTo>
                <a:lnTo>
                  <a:pt x="2814639" y="445019"/>
                </a:lnTo>
                <a:cubicBezTo>
                  <a:pt x="2840766" y="423691"/>
                  <a:pt x="2867297" y="400357"/>
                  <a:pt x="2883474" y="388511"/>
                </a:cubicBezTo>
                <a:lnTo>
                  <a:pt x="2935609" y="349788"/>
                </a:lnTo>
                <a:lnTo>
                  <a:pt x="2943390" y="349153"/>
                </a:lnTo>
                <a:lnTo>
                  <a:pt x="2965527" y="345296"/>
                </a:lnTo>
                <a:lnTo>
                  <a:pt x="2949188" y="358264"/>
                </a:lnTo>
                <a:lnTo>
                  <a:pt x="2838112" y="445285"/>
                </a:lnTo>
                <a:lnTo>
                  <a:pt x="2855616" y="440899"/>
                </a:lnTo>
                <a:lnTo>
                  <a:pt x="2861896" y="439299"/>
                </a:lnTo>
                <a:lnTo>
                  <a:pt x="2835686" y="456174"/>
                </a:lnTo>
                <a:lnTo>
                  <a:pt x="2791551" y="482387"/>
                </a:lnTo>
                <a:lnTo>
                  <a:pt x="2703772" y="552616"/>
                </a:lnTo>
                <a:cubicBezTo>
                  <a:pt x="2699822" y="555406"/>
                  <a:pt x="2694542" y="559424"/>
                  <a:pt x="2688166" y="564404"/>
                </a:cubicBezTo>
                <a:lnTo>
                  <a:pt x="2683564" y="568049"/>
                </a:lnTo>
                <a:lnTo>
                  <a:pt x="2709389" y="564515"/>
                </a:lnTo>
                <a:cubicBezTo>
                  <a:pt x="2719254" y="563165"/>
                  <a:pt x="2728248" y="561933"/>
                  <a:pt x="2731729" y="561456"/>
                </a:cubicBezTo>
                <a:cubicBezTo>
                  <a:pt x="2752259" y="550385"/>
                  <a:pt x="2760020" y="541060"/>
                  <a:pt x="2773528" y="529573"/>
                </a:cubicBezTo>
                <a:cubicBezTo>
                  <a:pt x="2780491" y="528620"/>
                  <a:pt x="2802961" y="535183"/>
                  <a:pt x="2824590" y="522585"/>
                </a:cubicBezTo>
                <a:cubicBezTo>
                  <a:pt x="2845120" y="511513"/>
                  <a:pt x="2893520" y="470463"/>
                  <a:pt x="2937260" y="456213"/>
                </a:cubicBezTo>
                <a:cubicBezTo>
                  <a:pt x="3008490" y="429940"/>
                  <a:pt x="2909749" y="494405"/>
                  <a:pt x="2888058" y="505635"/>
                </a:cubicBezTo>
                <a:cubicBezTo>
                  <a:pt x="2859828" y="527401"/>
                  <a:pt x="2825371" y="540379"/>
                  <a:pt x="2810645" y="550657"/>
                </a:cubicBezTo>
                <a:cubicBezTo>
                  <a:pt x="2804043" y="559821"/>
                  <a:pt x="2804824" y="577615"/>
                  <a:pt x="2791258" y="587734"/>
                </a:cubicBezTo>
                <a:lnTo>
                  <a:pt x="2783436" y="594516"/>
                </a:lnTo>
                <a:lnTo>
                  <a:pt x="2790113" y="594315"/>
                </a:lnTo>
                <a:cubicBezTo>
                  <a:pt x="2841625" y="573788"/>
                  <a:pt x="2899643" y="486045"/>
                  <a:pt x="2908814" y="505868"/>
                </a:cubicBezTo>
                <a:cubicBezTo>
                  <a:pt x="2908814" y="505868"/>
                  <a:pt x="2894129" y="523755"/>
                  <a:pt x="2885083" y="540166"/>
                </a:cubicBezTo>
                <a:lnTo>
                  <a:pt x="2884918" y="536471"/>
                </a:lnTo>
                <a:lnTo>
                  <a:pt x="2889606" y="531961"/>
                </a:lnTo>
                <a:cubicBezTo>
                  <a:pt x="2886784" y="532700"/>
                  <a:pt x="2885376" y="533069"/>
                  <a:pt x="2884811" y="534095"/>
                </a:cubicBezTo>
                <a:lnTo>
                  <a:pt x="2884918" y="536471"/>
                </a:lnTo>
                <a:lnTo>
                  <a:pt x="2876298" y="544764"/>
                </a:lnTo>
                <a:lnTo>
                  <a:pt x="2869404" y="548371"/>
                </a:lnTo>
                <a:cubicBezTo>
                  <a:pt x="2865383" y="551474"/>
                  <a:pt x="2862888" y="554175"/>
                  <a:pt x="2862888" y="554175"/>
                </a:cubicBezTo>
                <a:lnTo>
                  <a:pt x="2863035" y="559625"/>
                </a:lnTo>
                <a:lnTo>
                  <a:pt x="2899205" y="546796"/>
                </a:lnTo>
                <a:cubicBezTo>
                  <a:pt x="2913621" y="542757"/>
                  <a:pt x="2929779" y="538480"/>
                  <a:pt x="2947587" y="531913"/>
                </a:cubicBezTo>
                <a:cubicBezTo>
                  <a:pt x="2989805" y="509610"/>
                  <a:pt x="3002950" y="489910"/>
                  <a:pt x="3032324" y="494150"/>
                </a:cubicBezTo>
                <a:lnTo>
                  <a:pt x="3038808" y="497842"/>
                </a:lnTo>
                <a:lnTo>
                  <a:pt x="3096425" y="453275"/>
                </a:lnTo>
                <a:lnTo>
                  <a:pt x="3111123" y="450061"/>
                </a:lnTo>
                <a:lnTo>
                  <a:pt x="3145058" y="440481"/>
                </a:lnTo>
                <a:lnTo>
                  <a:pt x="3094647" y="485212"/>
                </a:lnTo>
                <a:cubicBezTo>
                  <a:pt x="3082901" y="488292"/>
                  <a:pt x="3072889" y="492964"/>
                  <a:pt x="3065388" y="498734"/>
                </a:cubicBezTo>
                <a:lnTo>
                  <a:pt x="3055210" y="513145"/>
                </a:lnTo>
                <a:lnTo>
                  <a:pt x="3057396" y="515851"/>
                </a:lnTo>
                <a:lnTo>
                  <a:pt x="3075940" y="506934"/>
                </a:lnTo>
                <a:cubicBezTo>
                  <a:pt x="3083348" y="501335"/>
                  <a:pt x="3089747" y="494100"/>
                  <a:pt x="3094647" y="485212"/>
                </a:cubicBezTo>
                <a:lnTo>
                  <a:pt x="3149178" y="449688"/>
                </a:lnTo>
                <a:lnTo>
                  <a:pt x="3154938" y="464366"/>
                </a:lnTo>
                <a:cubicBezTo>
                  <a:pt x="3149237" y="464035"/>
                  <a:pt x="3144351" y="463751"/>
                  <a:pt x="3144351" y="463751"/>
                </a:cubicBezTo>
                <a:cubicBezTo>
                  <a:pt x="3154203" y="477069"/>
                  <a:pt x="3154542" y="471204"/>
                  <a:pt x="3154938" y="464366"/>
                </a:cubicBezTo>
                <a:lnTo>
                  <a:pt x="3176157" y="456624"/>
                </a:lnTo>
                <a:lnTo>
                  <a:pt x="3130839" y="494564"/>
                </a:lnTo>
                <a:lnTo>
                  <a:pt x="3155740" y="479842"/>
                </a:lnTo>
                <a:cubicBezTo>
                  <a:pt x="3190104" y="458098"/>
                  <a:pt x="3225238" y="434011"/>
                  <a:pt x="3246317" y="422176"/>
                </a:cubicBezTo>
                <a:lnTo>
                  <a:pt x="3314327" y="383378"/>
                </a:lnTo>
                <a:lnTo>
                  <a:pt x="3323733" y="383744"/>
                </a:lnTo>
                <a:lnTo>
                  <a:pt x="3350789" y="382335"/>
                </a:lnTo>
                <a:lnTo>
                  <a:pt x="3329352" y="395491"/>
                </a:lnTo>
                <a:cubicBezTo>
                  <a:pt x="3226274" y="457623"/>
                  <a:pt x="3120493" y="521328"/>
                  <a:pt x="3007456" y="592569"/>
                </a:cubicBezTo>
                <a:lnTo>
                  <a:pt x="3003619" y="594799"/>
                </a:lnTo>
                <a:lnTo>
                  <a:pt x="3015221" y="590605"/>
                </a:lnTo>
                <a:lnTo>
                  <a:pt x="3016523" y="590271"/>
                </a:lnTo>
                <a:lnTo>
                  <a:pt x="2998812" y="605100"/>
                </a:lnTo>
                <a:cubicBezTo>
                  <a:pt x="2923448" y="673994"/>
                  <a:pt x="2837874" y="721219"/>
                  <a:pt x="2757876" y="782117"/>
                </a:cubicBezTo>
                <a:lnTo>
                  <a:pt x="2715023" y="819007"/>
                </a:lnTo>
                <a:lnTo>
                  <a:pt x="2741336" y="814304"/>
                </a:lnTo>
                <a:lnTo>
                  <a:pt x="2746197" y="811684"/>
                </a:lnTo>
                <a:cubicBezTo>
                  <a:pt x="2799796" y="782273"/>
                  <a:pt x="2903154" y="723202"/>
                  <a:pt x="2919420" y="714780"/>
                </a:cubicBezTo>
                <a:cubicBezTo>
                  <a:pt x="2975565" y="690571"/>
                  <a:pt x="3025846" y="665787"/>
                  <a:pt x="3068426" y="651697"/>
                </a:cubicBezTo>
                <a:cubicBezTo>
                  <a:pt x="3075389" y="650745"/>
                  <a:pt x="3097798" y="655940"/>
                  <a:pt x="3104761" y="654984"/>
                </a:cubicBezTo>
                <a:cubicBezTo>
                  <a:pt x="3169390" y="637879"/>
                  <a:pt x="3251544" y="541259"/>
                  <a:pt x="3259648" y="566313"/>
                </a:cubicBezTo>
                <a:cubicBezTo>
                  <a:pt x="3259648" y="566313"/>
                  <a:pt x="3239480" y="585598"/>
                  <a:pt x="3226275" y="603929"/>
                </a:cubicBezTo>
                <a:lnTo>
                  <a:pt x="3226612" y="599482"/>
                </a:lnTo>
                <a:lnTo>
                  <a:pt x="3232877" y="594764"/>
                </a:lnTo>
                <a:cubicBezTo>
                  <a:pt x="3229395" y="595241"/>
                  <a:pt x="3227655" y="595477"/>
                  <a:pt x="3226830" y="596623"/>
                </a:cubicBezTo>
                <a:lnTo>
                  <a:pt x="3226612" y="599482"/>
                </a:lnTo>
                <a:lnTo>
                  <a:pt x="3215096" y="608160"/>
                </a:lnTo>
                <a:lnTo>
                  <a:pt x="3206321" y="611479"/>
                </a:lnTo>
                <a:cubicBezTo>
                  <a:pt x="3201059" y="614610"/>
                  <a:pt x="3197682" y="617482"/>
                  <a:pt x="3197682" y="617482"/>
                </a:cubicBezTo>
                <a:cubicBezTo>
                  <a:pt x="3197682" y="617482"/>
                  <a:pt x="3198763" y="642118"/>
                  <a:pt x="3184097" y="653766"/>
                </a:cubicBezTo>
                <a:cubicBezTo>
                  <a:pt x="3156165" y="682374"/>
                  <a:pt x="3064466" y="721089"/>
                  <a:pt x="3036174" y="741485"/>
                </a:cubicBezTo>
                <a:cubicBezTo>
                  <a:pt x="3029210" y="742438"/>
                  <a:pt x="3029992" y="760233"/>
                  <a:pt x="3023390" y="769399"/>
                </a:cubicBezTo>
                <a:lnTo>
                  <a:pt x="3016286" y="774862"/>
                </a:lnTo>
                <a:lnTo>
                  <a:pt x="3046917" y="771271"/>
                </a:lnTo>
                <a:lnTo>
                  <a:pt x="3036559" y="774631"/>
                </a:lnTo>
                <a:lnTo>
                  <a:pt x="3007739" y="781435"/>
                </a:lnTo>
                <a:lnTo>
                  <a:pt x="2988096" y="796541"/>
                </a:lnTo>
                <a:cubicBezTo>
                  <a:pt x="2945024" y="822640"/>
                  <a:pt x="2883444" y="846043"/>
                  <a:pt x="2846872" y="870670"/>
                </a:cubicBezTo>
                <a:lnTo>
                  <a:pt x="2839933" y="873830"/>
                </a:lnTo>
                <a:lnTo>
                  <a:pt x="2888124" y="867000"/>
                </a:lnTo>
                <a:lnTo>
                  <a:pt x="3051105" y="784947"/>
                </a:lnTo>
                <a:cubicBezTo>
                  <a:pt x="3125077" y="745454"/>
                  <a:pt x="3198143" y="704428"/>
                  <a:pt x="3270870" y="662372"/>
                </a:cubicBezTo>
                <a:lnTo>
                  <a:pt x="3491822" y="530540"/>
                </a:lnTo>
                <a:lnTo>
                  <a:pt x="3509881" y="528820"/>
                </a:lnTo>
                <a:lnTo>
                  <a:pt x="3551888" y="522269"/>
                </a:lnTo>
                <a:lnTo>
                  <a:pt x="3485070" y="568507"/>
                </a:lnTo>
                <a:cubicBezTo>
                  <a:pt x="3456058" y="572479"/>
                  <a:pt x="3434430" y="585077"/>
                  <a:pt x="3428187" y="602457"/>
                </a:cubicBezTo>
                <a:cubicBezTo>
                  <a:pt x="3450236" y="599438"/>
                  <a:pt x="3470765" y="588366"/>
                  <a:pt x="3485070" y="568507"/>
                </a:cubicBezTo>
                <a:lnTo>
                  <a:pt x="3555485" y="533885"/>
                </a:lnTo>
                <a:lnTo>
                  <a:pt x="3560252" y="552287"/>
                </a:lnTo>
                <a:cubicBezTo>
                  <a:pt x="3553478" y="551068"/>
                  <a:pt x="3547671" y="550019"/>
                  <a:pt x="3547671" y="550019"/>
                </a:cubicBezTo>
                <a:cubicBezTo>
                  <a:pt x="3557533" y="567388"/>
                  <a:pt x="3558787" y="560417"/>
                  <a:pt x="3560252" y="552287"/>
                </a:cubicBezTo>
                <a:lnTo>
                  <a:pt x="3586771" y="546097"/>
                </a:lnTo>
                <a:lnTo>
                  <a:pt x="3522761" y="587722"/>
                </a:lnTo>
                <a:lnTo>
                  <a:pt x="3501044" y="597440"/>
                </a:lnTo>
                <a:cubicBezTo>
                  <a:pt x="3493890" y="600216"/>
                  <a:pt x="3489448" y="601289"/>
                  <a:pt x="3489762" y="599547"/>
                </a:cubicBezTo>
                <a:lnTo>
                  <a:pt x="3495180" y="605660"/>
                </a:lnTo>
                <a:lnTo>
                  <a:pt x="3409536" y="661353"/>
                </a:lnTo>
                <a:lnTo>
                  <a:pt x="3380142" y="669792"/>
                </a:lnTo>
                <a:cubicBezTo>
                  <a:pt x="3361368" y="674823"/>
                  <a:pt x="3339790" y="680152"/>
                  <a:pt x="3312198" y="686273"/>
                </a:cubicBezTo>
                <a:cubicBezTo>
                  <a:pt x="3299326" y="691150"/>
                  <a:pt x="3183144" y="714586"/>
                  <a:pt x="3232809" y="716339"/>
                </a:cubicBezTo>
                <a:cubicBezTo>
                  <a:pt x="3269888" y="715826"/>
                  <a:pt x="3350244" y="685935"/>
                  <a:pt x="3374736" y="683153"/>
                </a:cubicBezTo>
                <a:lnTo>
                  <a:pt x="3376345" y="682939"/>
                </a:lnTo>
                <a:lnTo>
                  <a:pt x="3352996" y="698122"/>
                </a:lnTo>
                <a:cubicBezTo>
                  <a:pt x="3319602" y="721971"/>
                  <a:pt x="3285198" y="742773"/>
                  <a:pt x="3250295" y="762181"/>
                </a:cubicBezTo>
                <a:lnTo>
                  <a:pt x="3247322" y="763747"/>
                </a:lnTo>
                <a:lnTo>
                  <a:pt x="3278092" y="761013"/>
                </a:lnTo>
                <a:cubicBezTo>
                  <a:pt x="3387511" y="754954"/>
                  <a:pt x="3507728" y="732979"/>
                  <a:pt x="3624809" y="722358"/>
                </a:cubicBezTo>
                <a:cubicBezTo>
                  <a:pt x="3687421" y="718999"/>
                  <a:pt x="3749640" y="713686"/>
                  <a:pt x="3809637" y="709148"/>
                </a:cubicBezTo>
                <a:cubicBezTo>
                  <a:pt x="3869637" y="704609"/>
                  <a:pt x="3927416" y="700847"/>
                  <a:pt x="3981149" y="700587"/>
                </a:cubicBezTo>
                <a:cubicBezTo>
                  <a:pt x="3917961" y="710486"/>
                  <a:pt x="3846634" y="716481"/>
                  <a:pt x="3780782" y="719216"/>
                </a:cubicBezTo>
                <a:lnTo>
                  <a:pt x="3713747" y="727760"/>
                </a:lnTo>
                <a:cubicBezTo>
                  <a:pt x="3709517" y="739762"/>
                  <a:pt x="3763412" y="739041"/>
                  <a:pt x="3774599" y="736757"/>
                </a:cubicBezTo>
                <a:cubicBezTo>
                  <a:pt x="3922105" y="730633"/>
                  <a:pt x="4093554" y="700771"/>
                  <a:pt x="4224107" y="708391"/>
                </a:cubicBezTo>
                <a:cubicBezTo>
                  <a:pt x="4097317" y="734274"/>
                  <a:pt x="3938681" y="730247"/>
                  <a:pt x="3808458" y="748693"/>
                </a:cubicBezTo>
                <a:cubicBezTo>
                  <a:pt x="3847732" y="742818"/>
                  <a:pt x="3776080" y="749735"/>
                  <a:pt x="3778418" y="757825"/>
                </a:cubicBezTo>
                <a:cubicBezTo>
                  <a:pt x="3783747" y="772159"/>
                  <a:pt x="3806506" y="754232"/>
                  <a:pt x="3806506" y="754232"/>
                </a:cubicBezTo>
                <a:cubicBezTo>
                  <a:pt x="3885853" y="750029"/>
                  <a:pt x="3962509" y="744874"/>
                  <a:pt x="4037421" y="740664"/>
                </a:cubicBezTo>
                <a:lnTo>
                  <a:pt x="4185666" y="735350"/>
                </a:lnTo>
                <a:lnTo>
                  <a:pt x="4165525" y="742195"/>
                </a:lnTo>
                <a:lnTo>
                  <a:pt x="4164675" y="742586"/>
                </a:lnTo>
                <a:lnTo>
                  <a:pt x="4158167" y="743270"/>
                </a:lnTo>
                <a:cubicBezTo>
                  <a:pt x="4141593" y="743654"/>
                  <a:pt x="4056091" y="745689"/>
                  <a:pt x="4054139" y="751228"/>
                </a:cubicBezTo>
                <a:cubicBezTo>
                  <a:pt x="4047954" y="768770"/>
                  <a:pt x="4135410" y="761197"/>
                  <a:pt x="4126175" y="757942"/>
                </a:cubicBezTo>
                <a:lnTo>
                  <a:pt x="4133603" y="757220"/>
                </a:lnTo>
                <a:lnTo>
                  <a:pt x="4128972" y="767205"/>
                </a:lnTo>
                <a:cubicBezTo>
                  <a:pt x="4133164" y="767786"/>
                  <a:pt x="4142281" y="765853"/>
                  <a:pt x="4153612" y="762665"/>
                </a:cubicBezTo>
                <a:lnTo>
                  <a:pt x="4182353" y="753526"/>
                </a:lnTo>
                <a:lnTo>
                  <a:pt x="4203215" y="752922"/>
                </a:lnTo>
                <a:cubicBezTo>
                  <a:pt x="4215113" y="763345"/>
                  <a:pt x="4138076" y="768365"/>
                  <a:pt x="4138076" y="768365"/>
                </a:cubicBezTo>
                <a:cubicBezTo>
                  <a:pt x="3992107" y="775030"/>
                  <a:pt x="3863838" y="787938"/>
                  <a:pt x="3743233" y="796281"/>
                </a:cubicBezTo>
                <a:cubicBezTo>
                  <a:pt x="3732047" y="798564"/>
                  <a:pt x="3591878" y="801048"/>
                  <a:pt x="3590311" y="820219"/>
                </a:cubicBezTo>
                <a:cubicBezTo>
                  <a:pt x="3591022" y="832925"/>
                  <a:pt x="3685820" y="821711"/>
                  <a:pt x="3611827" y="820538"/>
                </a:cubicBezTo>
                <a:cubicBezTo>
                  <a:pt x="3725863" y="816106"/>
                  <a:pt x="3825275" y="806520"/>
                  <a:pt x="3935017" y="799536"/>
                </a:cubicBezTo>
                <a:cubicBezTo>
                  <a:pt x="3939636" y="801165"/>
                  <a:pt x="4048666" y="781478"/>
                  <a:pt x="4056717" y="790542"/>
                </a:cubicBezTo>
                <a:cubicBezTo>
                  <a:pt x="4059768" y="811340"/>
                  <a:pt x="3986633" y="805278"/>
                  <a:pt x="3986633" y="805278"/>
                </a:cubicBezTo>
                <a:cubicBezTo>
                  <a:pt x="3842561" y="818842"/>
                  <a:pt x="3763570" y="829398"/>
                  <a:pt x="3626066" y="839050"/>
                </a:cubicBezTo>
                <a:cubicBezTo>
                  <a:pt x="3614879" y="841335"/>
                  <a:pt x="3484272" y="846151"/>
                  <a:pt x="3484656" y="859779"/>
                </a:cubicBezTo>
                <a:cubicBezTo>
                  <a:pt x="3492707" y="868847"/>
                  <a:pt x="3596353" y="847259"/>
                  <a:pt x="3585163" y="849543"/>
                </a:cubicBezTo>
                <a:cubicBezTo>
                  <a:pt x="3622161" y="850129"/>
                  <a:pt x="3645304" y="845833"/>
                  <a:pt x="3688012" y="847395"/>
                </a:cubicBezTo>
                <a:cubicBezTo>
                  <a:pt x="3628258" y="864734"/>
                  <a:pt x="3566312" y="856390"/>
                  <a:pt x="3508513" y="868190"/>
                </a:cubicBezTo>
                <a:cubicBezTo>
                  <a:pt x="3492707" y="868847"/>
                  <a:pt x="3476518" y="882861"/>
                  <a:pt x="3453375" y="887158"/>
                </a:cubicBezTo>
                <a:cubicBezTo>
                  <a:pt x="3394392" y="904769"/>
                  <a:pt x="3307348" y="906259"/>
                  <a:pt x="3249549" y="918061"/>
                </a:cubicBezTo>
                <a:cubicBezTo>
                  <a:pt x="3268076" y="912136"/>
                  <a:pt x="3221462" y="921652"/>
                  <a:pt x="3219509" y="927190"/>
                </a:cubicBezTo>
                <a:cubicBezTo>
                  <a:pt x="3217963" y="931576"/>
                  <a:pt x="3220270" y="933623"/>
                  <a:pt x="3224672" y="934250"/>
                </a:cubicBezTo>
                <a:lnTo>
                  <a:pt x="3241376" y="932883"/>
                </a:lnTo>
                <a:lnTo>
                  <a:pt x="3251329" y="925609"/>
                </a:lnTo>
                <a:lnTo>
                  <a:pt x="3264990" y="920812"/>
                </a:lnTo>
                <a:lnTo>
                  <a:pt x="3281533" y="916294"/>
                </a:lnTo>
                <a:lnTo>
                  <a:pt x="3268281" y="927334"/>
                </a:lnTo>
                <a:lnTo>
                  <a:pt x="3273405" y="926471"/>
                </a:lnTo>
                <a:cubicBezTo>
                  <a:pt x="3424820" y="909266"/>
                  <a:pt x="3570845" y="890165"/>
                  <a:pt x="3711012" y="887680"/>
                </a:cubicBezTo>
                <a:cubicBezTo>
                  <a:pt x="3577329" y="918398"/>
                  <a:pt x="3476048" y="901378"/>
                  <a:pt x="3346213" y="933453"/>
                </a:cubicBezTo>
                <a:cubicBezTo>
                  <a:pt x="3348490" y="926991"/>
                  <a:pt x="3261038" y="961552"/>
                  <a:pt x="3305698" y="957575"/>
                </a:cubicBezTo>
                <a:cubicBezTo>
                  <a:pt x="3461729" y="942001"/>
                  <a:pt x="3595799" y="924910"/>
                  <a:pt x="3737917" y="916887"/>
                </a:cubicBezTo>
                <a:cubicBezTo>
                  <a:pt x="3771392" y="915194"/>
                  <a:pt x="3850771" y="918266"/>
                  <a:pt x="3776395" y="930450"/>
                </a:cubicBezTo>
                <a:cubicBezTo>
                  <a:pt x="3686216" y="943293"/>
                  <a:pt x="3588372" y="960698"/>
                  <a:pt x="3488962" y="970284"/>
                </a:cubicBezTo>
                <a:cubicBezTo>
                  <a:pt x="3460874" y="973875"/>
                  <a:pt x="3358737" y="988729"/>
                  <a:pt x="3440393" y="985340"/>
                </a:cubicBezTo>
                <a:cubicBezTo>
                  <a:pt x="3517433" y="980322"/>
                  <a:pt x="3601122" y="971160"/>
                  <a:pt x="3682701" y="962163"/>
                </a:cubicBezTo>
                <a:lnTo>
                  <a:pt x="3780261" y="951701"/>
                </a:lnTo>
                <a:lnTo>
                  <a:pt x="3740387" y="972227"/>
                </a:lnTo>
                <a:cubicBezTo>
                  <a:pt x="3692753" y="1012933"/>
                  <a:pt x="3763078" y="986368"/>
                  <a:pt x="3807356" y="965951"/>
                </a:cubicBezTo>
                <a:lnTo>
                  <a:pt x="3867906" y="943752"/>
                </a:lnTo>
                <a:lnTo>
                  <a:pt x="3912333" y="939968"/>
                </a:lnTo>
                <a:lnTo>
                  <a:pt x="3917688" y="939491"/>
                </a:lnTo>
                <a:lnTo>
                  <a:pt x="3893990" y="949832"/>
                </a:lnTo>
                <a:cubicBezTo>
                  <a:pt x="3862143" y="963903"/>
                  <a:pt x="3830379" y="977270"/>
                  <a:pt x="3799014" y="987251"/>
                </a:cubicBezTo>
                <a:cubicBezTo>
                  <a:pt x="3729660" y="1013843"/>
                  <a:pt x="3642779" y="1032077"/>
                  <a:pt x="3572630" y="1065439"/>
                </a:cubicBezTo>
                <a:cubicBezTo>
                  <a:pt x="3495683" y="1098636"/>
                  <a:pt x="3602738" y="1066181"/>
                  <a:pt x="3646090" y="1053667"/>
                </a:cubicBezTo>
                <a:cubicBezTo>
                  <a:pt x="3689441" y="1041150"/>
                  <a:pt x="3739725" y="1027672"/>
                  <a:pt x="3753146" y="1021212"/>
                </a:cubicBezTo>
                <a:cubicBezTo>
                  <a:pt x="3764800" y="1021499"/>
                  <a:pt x="3789081" y="1022097"/>
                  <a:pt x="3794909" y="1022239"/>
                </a:cubicBezTo>
                <a:cubicBezTo>
                  <a:pt x="3813185" y="1015898"/>
                  <a:pt x="3820778" y="1009293"/>
                  <a:pt x="3833360" y="1001679"/>
                </a:cubicBezTo>
                <a:cubicBezTo>
                  <a:pt x="3839187" y="1001823"/>
                  <a:pt x="3856716" y="1010178"/>
                  <a:pt x="3876096" y="1002733"/>
                </a:cubicBezTo>
                <a:cubicBezTo>
                  <a:pt x="3894373" y="996391"/>
                  <a:pt x="3939446" y="969202"/>
                  <a:pt x="3977147" y="963339"/>
                </a:cubicBezTo>
                <a:cubicBezTo>
                  <a:pt x="4038952" y="951277"/>
                  <a:pt x="3949556" y="990958"/>
                  <a:pt x="3930309" y="997276"/>
                </a:cubicBezTo>
                <a:cubicBezTo>
                  <a:pt x="3904305" y="1011350"/>
                  <a:pt x="3874372" y="1017406"/>
                  <a:pt x="3860954" y="1023867"/>
                </a:cubicBezTo>
                <a:cubicBezTo>
                  <a:pt x="3854331" y="1030493"/>
                  <a:pt x="3852611" y="1045166"/>
                  <a:pt x="3840162" y="1051650"/>
                </a:cubicBezTo>
                <a:cubicBezTo>
                  <a:pt x="3822967" y="1065377"/>
                  <a:pt x="3788278" y="1076692"/>
                  <a:pt x="3750046" y="1087069"/>
                </a:cubicBezTo>
                <a:lnTo>
                  <a:pt x="3639065" y="1116766"/>
                </a:lnTo>
                <a:lnTo>
                  <a:pt x="3641405" y="1115853"/>
                </a:lnTo>
                <a:lnTo>
                  <a:pt x="3647059" y="1113743"/>
                </a:lnTo>
                <a:cubicBezTo>
                  <a:pt x="3648094" y="1113336"/>
                  <a:pt x="3647517" y="1113515"/>
                  <a:pt x="3645783" y="1114145"/>
                </a:cubicBezTo>
                <a:lnTo>
                  <a:pt x="3641405" y="1115853"/>
                </a:lnTo>
                <a:lnTo>
                  <a:pt x="3638675" y="1116871"/>
                </a:lnTo>
                <a:lnTo>
                  <a:pt x="3639065" y="1116766"/>
                </a:lnTo>
                <a:lnTo>
                  <a:pt x="3637031" y="1117559"/>
                </a:lnTo>
                <a:lnTo>
                  <a:pt x="3594948" y="1144784"/>
                </a:lnTo>
                <a:lnTo>
                  <a:pt x="3601310" y="1145557"/>
                </a:lnTo>
                <a:cubicBezTo>
                  <a:pt x="3623051" y="1140044"/>
                  <a:pt x="3662956" y="1117469"/>
                  <a:pt x="3662956" y="1117469"/>
                </a:cubicBezTo>
                <a:cubicBezTo>
                  <a:pt x="3750766" y="1091332"/>
                  <a:pt x="3820119" y="1064742"/>
                  <a:pt x="3901127" y="1038438"/>
                </a:cubicBezTo>
                <a:cubicBezTo>
                  <a:pt x="3920376" y="1032118"/>
                  <a:pt x="3944657" y="1032716"/>
                  <a:pt x="3975559" y="1026687"/>
                </a:cubicBezTo>
                <a:cubicBezTo>
                  <a:pt x="4013084" y="1014028"/>
                  <a:pt x="4026460" y="999643"/>
                  <a:pt x="4049948" y="1007011"/>
                </a:cubicBezTo>
                <a:cubicBezTo>
                  <a:pt x="4058709" y="1011189"/>
                  <a:pt x="4062496" y="1018357"/>
                  <a:pt x="4065548" y="1024516"/>
                </a:cubicBezTo>
                <a:lnTo>
                  <a:pt x="4069474" y="1028532"/>
                </a:lnTo>
                <a:lnTo>
                  <a:pt x="4082629" y="1024757"/>
                </a:lnTo>
                <a:lnTo>
                  <a:pt x="4170173" y="1004076"/>
                </a:lnTo>
                <a:lnTo>
                  <a:pt x="4198369" y="991689"/>
                </a:lnTo>
                <a:cubicBezTo>
                  <a:pt x="4212590" y="985406"/>
                  <a:pt x="4225288" y="979918"/>
                  <a:pt x="4234702" y="976471"/>
                </a:cubicBezTo>
                <a:lnTo>
                  <a:pt x="4295531" y="953727"/>
                </a:lnTo>
                <a:lnTo>
                  <a:pt x="4303183" y="955275"/>
                </a:lnTo>
                <a:lnTo>
                  <a:pt x="4325521" y="957710"/>
                </a:lnTo>
                <a:lnTo>
                  <a:pt x="4306225" y="965638"/>
                </a:lnTo>
                <a:lnTo>
                  <a:pt x="4268571" y="980832"/>
                </a:lnTo>
                <a:lnTo>
                  <a:pt x="4300053" y="973395"/>
                </a:lnTo>
                <a:cubicBezTo>
                  <a:pt x="4370585" y="956422"/>
                  <a:pt x="4438624" y="940801"/>
                  <a:pt x="4502524" y="930131"/>
                </a:cubicBezTo>
                <a:cubicBezTo>
                  <a:pt x="4429231" y="954098"/>
                  <a:pt x="4345497" y="974987"/>
                  <a:pt x="4267652" y="990942"/>
                </a:cubicBezTo>
                <a:lnTo>
                  <a:pt x="4189520" y="1014038"/>
                </a:lnTo>
                <a:cubicBezTo>
                  <a:pt x="4186800" y="1029137"/>
                  <a:pt x="4250802" y="1017884"/>
                  <a:pt x="4263676" y="1013009"/>
                </a:cubicBezTo>
                <a:cubicBezTo>
                  <a:pt x="4438048" y="977275"/>
                  <a:pt x="4636339" y="908674"/>
                  <a:pt x="4793181" y="892566"/>
                </a:cubicBezTo>
                <a:cubicBezTo>
                  <a:pt x="4647276" y="947822"/>
                  <a:pt x="4457701" y="973621"/>
                  <a:pt x="4306275" y="1020686"/>
                </a:cubicBezTo>
                <a:cubicBezTo>
                  <a:pt x="4351883" y="1006121"/>
                  <a:pt x="4267941" y="1028169"/>
                  <a:pt x="4272284" y="1037347"/>
                </a:cubicBezTo>
                <a:cubicBezTo>
                  <a:pt x="4281392" y="1053379"/>
                  <a:pt x="4305019" y="1027654"/>
                  <a:pt x="4305019" y="1027654"/>
                </a:cubicBezTo>
                <a:cubicBezTo>
                  <a:pt x="4398642" y="1007350"/>
                  <a:pt x="4488877" y="986433"/>
                  <a:pt x="4577223" y="966978"/>
                </a:cubicBezTo>
                <a:lnTo>
                  <a:pt x="4752632" y="932065"/>
                </a:lnTo>
                <a:lnTo>
                  <a:pt x="4729981" y="944095"/>
                </a:lnTo>
                <a:lnTo>
                  <a:pt x="4729044" y="944725"/>
                </a:lnTo>
                <a:lnTo>
                  <a:pt x="4721431" y="946793"/>
                </a:lnTo>
                <a:cubicBezTo>
                  <a:pt x="4701781" y="950448"/>
                  <a:pt x="4600412" y="969357"/>
                  <a:pt x="4599158" y="976326"/>
                </a:cubicBezTo>
                <a:cubicBezTo>
                  <a:pt x="4595179" y="998395"/>
                  <a:pt x="4697804" y="972518"/>
                  <a:pt x="4686186" y="970424"/>
                </a:cubicBezTo>
                <a:lnTo>
                  <a:pt x="4694886" y="968134"/>
                </a:lnTo>
                <a:lnTo>
                  <a:pt x="4691300" y="980911"/>
                </a:lnTo>
                <a:cubicBezTo>
                  <a:pt x="4696402" y="980793"/>
                  <a:pt x="4706880" y="976734"/>
                  <a:pt x="4719752" y="970755"/>
                </a:cubicBezTo>
                <a:lnTo>
                  <a:pt x="4752194" y="954335"/>
                </a:lnTo>
                <a:lnTo>
                  <a:pt x="4776905" y="949594"/>
                </a:lnTo>
                <a:cubicBezTo>
                  <a:pt x="4793076" y="959704"/>
                  <a:pt x="4702358" y="980534"/>
                  <a:pt x="4702358" y="980534"/>
                </a:cubicBezTo>
                <a:cubicBezTo>
                  <a:pt x="4529922" y="1016616"/>
                  <a:pt x="4379752" y="1056714"/>
                  <a:pt x="4237824" y="1089900"/>
                </a:cubicBezTo>
                <a:cubicBezTo>
                  <a:pt x="4236216" y="1090510"/>
                  <a:pt x="4232209" y="1091511"/>
                  <a:pt x="4226432" y="1092843"/>
                </a:cubicBezTo>
                <a:lnTo>
                  <a:pt x="4223454" y="1093509"/>
                </a:lnTo>
                <a:lnTo>
                  <a:pt x="4226494" y="1096249"/>
                </a:lnTo>
                <a:cubicBezTo>
                  <a:pt x="4226494" y="1096249"/>
                  <a:pt x="4221726" y="1099528"/>
                  <a:pt x="4215303" y="1104463"/>
                </a:cubicBezTo>
                <a:lnTo>
                  <a:pt x="4198215" y="1119153"/>
                </a:lnTo>
                <a:lnTo>
                  <a:pt x="4278507" y="1101278"/>
                </a:lnTo>
                <a:cubicBezTo>
                  <a:pt x="4340639" y="1086541"/>
                  <a:pt x="4402071" y="1071527"/>
                  <a:pt x="4466701" y="1056791"/>
                </a:cubicBezTo>
                <a:cubicBezTo>
                  <a:pt x="4472513" y="1057838"/>
                  <a:pt x="4598478" y="1013382"/>
                  <a:pt x="4609807" y="1022617"/>
                </a:cubicBezTo>
                <a:cubicBezTo>
                  <a:pt x="4617449" y="1046781"/>
                  <a:pt x="4529239" y="1053670"/>
                  <a:pt x="4529239" y="1053670"/>
                </a:cubicBezTo>
                <a:cubicBezTo>
                  <a:pt x="4402602" y="1086614"/>
                  <a:pt x="4319205" y="1110487"/>
                  <a:pt x="4217169" y="1136396"/>
                </a:cubicBezTo>
                <a:lnTo>
                  <a:pt x="4158568" y="1150710"/>
                </a:lnTo>
                <a:lnTo>
                  <a:pt x="4153035" y="1157830"/>
                </a:lnTo>
                <a:lnTo>
                  <a:pt x="4128515" y="1170502"/>
                </a:lnTo>
                <a:lnTo>
                  <a:pt x="4147537" y="1166664"/>
                </a:lnTo>
                <a:cubicBezTo>
                  <a:pt x="4157921" y="1164770"/>
                  <a:pt x="4169176" y="1162976"/>
                  <a:pt x="4181961" y="1161383"/>
                </a:cubicBezTo>
                <a:cubicBezTo>
                  <a:pt x="4148074" y="1177463"/>
                  <a:pt x="4112299" y="1186006"/>
                  <a:pt x="4076680" y="1193678"/>
                </a:cubicBezTo>
                <a:lnTo>
                  <a:pt x="4043606" y="1200964"/>
                </a:lnTo>
                <a:lnTo>
                  <a:pt x="4020288" y="1210026"/>
                </a:lnTo>
                <a:cubicBezTo>
                  <a:pt x="4014460" y="1209881"/>
                  <a:pt x="4012739" y="1224554"/>
                  <a:pt x="4006118" y="1231183"/>
                </a:cubicBezTo>
                <a:cubicBezTo>
                  <a:pt x="3972831" y="1257529"/>
                  <a:pt x="3892441" y="1270265"/>
                  <a:pt x="3848159" y="1290681"/>
                </a:cubicBezTo>
                <a:cubicBezTo>
                  <a:pt x="3825999" y="1296928"/>
                  <a:pt x="3800923" y="1303102"/>
                  <a:pt x="3773569" y="1311059"/>
                </a:cubicBezTo>
                <a:lnTo>
                  <a:pt x="3706340" y="1334730"/>
                </a:lnTo>
                <a:lnTo>
                  <a:pt x="3964391" y="1262785"/>
                </a:lnTo>
                <a:lnTo>
                  <a:pt x="4016242" y="1250907"/>
                </a:lnTo>
                <a:lnTo>
                  <a:pt x="4026747" y="1247590"/>
                </a:lnTo>
                <a:cubicBezTo>
                  <a:pt x="4092551" y="1225069"/>
                  <a:pt x="4157815" y="1201172"/>
                  <a:pt x="4222938" y="1176388"/>
                </a:cubicBezTo>
                <a:lnTo>
                  <a:pt x="4421331" y="1097763"/>
                </a:lnTo>
                <a:lnTo>
                  <a:pt x="4436345" y="1098750"/>
                </a:lnTo>
                <a:lnTo>
                  <a:pt x="4471607" y="1098960"/>
                </a:lnTo>
                <a:lnTo>
                  <a:pt x="4410767" y="1127952"/>
                </a:lnTo>
                <a:cubicBezTo>
                  <a:pt x="4386485" y="1127355"/>
                  <a:pt x="4367106" y="1134800"/>
                  <a:pt x="4359688" y="1148202"/>
                </a:cubicBezTo>
                <a:cubicBezTo>
                  <a:pt x="4378143" y="1148655"/>
                  <a:pt x="4396419" y="1142313"/>
                  <a:pt x="4410767" y="1127952"/>
                </a:cubicBezTo>
                <a:lnTo>
                  <a:pt x="4473010" y="1108946"/>
                </a:lnTo>
                <a:lnTo>
                  <a:pt x="4474473" y="1124646"/>
                </a:lnTo>
                <a:cubicBezTo>
                  <a:pt x="4469088" y="1122748"/>
                  <a:pt x="4464475" y="1121122"/>
                  <a:pt x="4464475" y="1121122"/>
                </a:cubicBezTo>
                <a:cubicBezTo>
                  <a:pt x="4470242" y="1136649"/>
                  <a:pt x="4472194" y="1131109"/>
                  <a:pt x="4474473" y="1124646"/>
                </a:cubicBezTo>
                <a:lnTo>
                  <a:pt x="4497006" y="1123095"/>
                </a:lnTo>
                <a:lnTo>
                  <a:pt x="4439077" y="1148685"/>
                </a:lnTo>
                <a:lnTo>
                  <a:pt x="4420006" y="1153758"/>
                </a:lnTo>
                <a:cubicBezTo>
                  <a:pt x="4413780" y="1155083"/>
                  <a:pt x="4410003" y="1155373"/>
                  <a:pt x="4410491" y="1153989"/>
                </a:cubicBezTo>
                <a:lnTo>
                  <a:pt x="4414114" y="1159711"/>
                </a:lnTo>
                <a:lnTo>
                  <a:pt x="4363175" y="1182213"/>
                </a:lnTo>
                <a:lnTo>
                  <a:pt x="4353000" y="1182259"/>
                </a:lnTo>
                <a:cubicBezTo>
                  <a:pt x="4343332" y="1182787"/>
                  <a:pt x="4337316" y="1183822"/>
                  <a:pt x="4336379" y="1185471"/>
                </a:cubicBezTo>
                <a:cubicBezTo>
                  <a:pt x="4337316" y="1183822"/>
                  <a:pt x="4340070" y="1183752"/>
                  <a:pt x="4343674" y="1184572"/>
                </a:cubicBezTo>
                <a:lnTo>
                  <a:pt x="4351484" y="1187377"/>
                </a:lnTo>
                <a:lnTo>
                  <a:pt x="4336606" y="1193949"/>
                </a:lnTo>
                <a:lnTo>
                  <a:pt x="4311421" y="1196959"/>
                </a:lnTo>
                <a:cubicBezTo>
                  <a:pt x="4303401" y="1197773"/>
                  <a:pt x="4294798" y="1198554"/>
                  <a:pt x="4285274" y="1199303"/>
                </a:cubicBezTo>
                <a:lnTo>
                  <a:pt x="4261456" y="1200909"/>
                </a:lnTo>
                <a:lnTo>
                  <a:pt x="4253604" y="1201439"/>
                </a:lnTo>
                <a:cubicBezTo>
                  <a:pt x="4243816" y="1203438"/>
                  <a:pt x="4167385" y="1206578"/>
                  <a:pt x="4175515" y="1212708"/>
                </a:cubicBezTo>
                <a:lnTo>
                  <a:pt x="4178692" y="1213691"/>
                </a:lnTo>
                <a:lnTo>
                  <a:pt x="4217103" y="1204890"/>
                </a:lnTo>
                <a:lnTo>
                  <a:pt x="4185319" y="1215534"/>
                </a:lnTo>
                <a:lnTo>
                  <a:pt x="4213426" y="1215981"/>
                </a:lnTo>
                <a:cubicBezTo>
                  <a:pt x="4246839" y="1214040"/>
                  <a:pt x="4289905" y="1206452"/>
                  <a:pt x="4305222" y="1207181"/>
                </a:cubicBezTo>
                <a:lnTo>
                  <a:pt x="4306566" y="1207218"/>
                </a:lnTo>
                <a:lnTo>
                  <a:pt x="4285437" y="1216552"/>
                </a:lnTo>
                <a:lnTo>
                  <a:pt x="4233351" y="1238393"/>
                </a:lnTo>
                <a:lnTo>
                  <a:pt x="4202608" y="1236001"/>
                </a:lnTo>
                <a:cubicBezTo>
                  <a:pt x="4187320" y="1236405"/>
                  <a:pt x="4178576" y="1237618"/>
                  <a:pt x="4174963" y="1239315"/>
                </a:cubicBezTo>
                <a:cubicBezTo>
                  <a:pt x="4164125" y="1244406"/>
                  <a:pt x="4199471" y="1253852"/>
                  <a:pt x="4242854" y="1258865"/>
                </a:cubicBezTo>
                <a:lnTo>
                  <a:pt x="4252309" y="1259489"/>
                </a:lnTo>
                <a:lnTo>
                  <a:pt x="4140319" y="1295389"/>
                </a:lnTo>
                <a:cubicBezTo>
                  <a:pt x="4084383" y="1313191"/>
                  <a:pt x="4026994" y="1330732"/>
                  <a:pt x="3968760" y="1346020"/>
                </a:cubicBezTo>
                <a:cubicBezTo>
                  <a:pt x="3964668" y="1347232"/>
                  <a:pt x="3959233" y="1348876"/>
                  <a:pt x="3953043" y="1350787"/>
                </a:cubicBezTo>
                <a:lnTo>
                  <a:pt x="3947152" y="1352640"/>
                </a:lnTo>
                <a:lnTo>
                  <a:pt x="3958286" y="1350468"/>
                </a:lnTo>
                <a:cubicBezTo>
                  <a:pt x="3960753" y="1350446"/>
                  <a:pt x="3961641" y="1351290"/>
                  <a:pt x="3960271" y="1353432"/>
                </a:cubicBezTo>
                <a:lnTo>
                  <a:pt x="3946772" y="1365078"/>
                </a:lnTo>
                <a:lnTo>
                  <a:pt x="4054079" y="1338255"/>
                </a:lnTo>
                <a:cubicBezTo>
                  <a:pt x="4101797" y="1325585"/>
                  <a:pt x="4150095" y="1312215"/>
                  <a:pt x="4197771" y="1298995"/>
                </a:cubicBezTo>
                <a:lnTo>
                  <a:pt x="4306700" y="1269145"/>
                </a:lnTo>
                <a:lnTo>
                  <a:pt x="4308995" y="1269848"/>
                </a:lnTo>
                <a:lnTo>
                  <a:pt x="4268366" y="1299849"/>
                </a:lnTo>
                <a:cubicBezTo>
                  <a:pt x="4231735" y="1343074"/>
                  <a:pt x="4266776" y="1328467"/>
                  <a:pt x="4307157" y="1304608"/>
                </a:cubicBezTo>
                <a:lnTo>
                  <a:pt x="4339509" y="1284120"/>
                </a:lnTo>
                <a:lnTo>
                  <a:pt x="4360885" y="1294636"/>
                </a:lnTo>
                <a:lnTo>
                  <a:pt x="4341038" y="1306424"/>
                </a:lnTo>
                <a:cubicBezTo>
                  <a:pt x="4263626" y="1351447"/>
                  <a:pt x="4163741" y="1389903"/>
                  <a:pt x="4086690" y="1443135"/>
                </a:cubicBezTo>
                <a:cubicBezTo>
                  <a:pt x="4001512" y="1497482"/>
                  <a:pt x="4122663" y="1438212"/>
                  <a:pt x="4171845" y="1414958"/>
                </a:cubicBezTo>
                <a:cubicBezTo>
                  <a:pt x="4221025" y="1391702"/>
                  <a:pt x="4278271" y="1365965"/>
                  <a:pt x="4292997" y="1355688"/>
                </a:cubicBezTo>
                <a:cubicBezTo>
                  <a:pt x="4306924" y="1353782"/>
                  <a:pt x="4335936" y="1349810"/>
                  <a:pt x="4342899" y="1348856"/>
                </a:cubicBezTo>
                <a:cubicBezTo>
                  <a:pt x="4363429" y="1337785"/>
                  <a:pt x="4371191" y="1328461"/>
                  <a:pt x="4384697" y="1316972"/>
                </a:cubicBezTo>
                <a:cubicBezTo>
                  <a:pt x="4388178" y="1316496"/>
                  <a:pt x="4395537" y="1317899"/>
                  <a:pt x="4404728" y="1317846"/>
                </a:cubicBezTo>
                <a:lnTo>
                  <a:pt x="4424991" y="1312714"/>
                </a:lnTo>
                <a:lnTo>
                  <a:pt x="4431089" y="1314355"/>
                </a:lnTo>
                <a:lnTo>
                  <a:pt x="4456927" y="1318955"/>
                </a:lnTo>
                <a:lnTo>
                  <a:pt x="4455458" y="1319855"/>
                </a:lnTo>
                <a:cubicBezTo>
                  <a:pt x="4441474" y="1327105"/>
                  <a:pt x="4429178" y="1332919"/>
                  <a:pt x="4421815" y="1338057"/>
                </a:cubicBezTo>
                <a:cubicBezTo>
                  <a:pt x="4415212" y="1347221"/>
                  <a:pt x="4415995" y="1365015"/>
                  <a:pt x="4402428" y="1375134"/>
                </a:cubicBezTo>
                <a:cubicBezTo>
                  <a:pt x="4384610" y="1394786"/>
                  <a:pt x="4345509" y="1414940"/>
                  <a:pt x="4302010" y="1434665"/>
                </a:cubicBezTo>
                <a:lnTo>
                  <a:pt x="4175652" y="1491411"/>
                </a:lnTo>
                <a:lnTo>
                  <a:pt x="4178264" y="1489871"/>
                </a:lnTo>
                <a:lnTo>
                  <a:pt x="4184585" y="1486270"/>
                </a:lnTo>
                <a:cubicBezTo>
                  <a:pt x="4185738" y="1485586"/>
                  <a:pt x="4185085" y="1485911"/>
                  <a:pt x="4183143" y="1486994"/>
                </a:cubicBezTo>
                <a:lnTo>
                  <a:pt x="4178264" y="1489871"/>
                </a:lnTo>
                <a:lnTo>
                  <a:pt x="4175211" y="1491610"/>
                </a:lnTo>
                <a:lnTo>
                  <a:pt x="4175652" y="1491411"/>
                </a:lnTo>
                <a:lnTo>
                  <a:pt x="4160132" y="1500556"/>
                </a:lnTo>
                <a:cubicBezTo>
                  <a:pt x="4139954" y="1512959"/>
                  <a:pt x="4115575" y="1529377"/>
                  <a:pt x="4119848" y="1533612"/>
                </a:cubicBezTo>
                <a:cubicBezTo>
                  <a:pt x="4127532" y="1549084"/>
                  <a:pt x="4204221" y="1487639"/>
                  <a:pt x="4204221" y="1487639"/>
                </a:cubicBezTo>
                <a:cubicBezTo>
                  <a:pt x="4303687" y="1439599"/>
                  <a:pt x="4381099" y="1394579"/>
                  <a:pt x="4472438" y="1347651"/>
                </a:cubicBezTo>
                <a:cubicBezTo>
                  <a:pt x="4483284" y="1342036"/>
                  <a:pt x="4495960" y="1338236"/>
                  <a:pt x="4510376" y="1334197"/>
                </a:cubicBezTo>
                <a:lnTo>
                  <a:pt x="4522170" y="1330569"/>
                </a:lnTo>
                <a:lnTo>
                  <a:pt x="4578824" y="1340654"/>
                </a:lnTo>
                <a:lnTo>
                  <a:pt x="4662767" y="1352641"/>
                </a:lnTo>
                <a:lnTo>
                  <a:pt x="4622486" y="1377580"/>
                </a:lnTo>
                <a:lnTo>
                  <a:pt x="4511098" y="1366168"/>
                </a:lnTo>
                <a:cubicBezTo>
                  <a:pt x="4508490" y="1355962"/>
                  <a:pt x="4498390" y="1358949"/>
                  <a:pt x="4498390" y="1358949"/>
                </a:cubicBezTo>
                <a:cubicBezTo>
                  <a:pt x="4491506" y="1355037"/>
                  <a:pt x="4486476" y="1352180"/>
                  <a:pt x="4482698" y="1351125"/>
                </a:cubicBezTo>
                <a:cubicBezTo>
                  <a:pt x="4478919" y="1350068"/>
                  <a:pt x="4476393" y="1350815"/>
                  <a:pt x="4474519" y="1354114"/>
                </a:cubicBezTo>
                <a:lnTo>
                  <a:pt x="4482958" y="1363465"/>
                </a:lnTo>
                <a:lnTo>
                  <a:pt x="4486371" y="1363622"/>
                </a:lnTo>
                <a:lnTo>
                  <a:pt x="4485563" y="1364873"/>
                </a:lnTo>
                <a:lnTo>
                  <a:pt x="4498390" y="1358949"/>
                </a:lnTo>
                <a:cubicBezTo>
                  <a:pt x="4499692" y="1364051"/>
                  <a:pt x="4502870" y="1365858"/>
                  <a:pt x="4505722" y="1366386"/>
                </a:cubicBezTo>
                <a:cubicBezTo>
                  <a:pt x="4508572" y="1366914"/>
                  <a:pt x="4511098" y="1366168"/>
                  <a:pt x="4511098" y="1366168"/>
                </a:cubicBezTo>
                <a:lnTo>
                  <a:pt x="4606004" y="1387305"/>
                </a:lnTo>
                <a:lnTo>
                  <a:pt x="4598241" y="1391817"/>
                </a:lnTo>
                <a:cubicBezTo>
                  <a:pt x="4589887" y="1396855"/>
                  <a:pt x="4580084" y="1402887"/>
                  <a:pt x="4569142" y="1409635"/>
                </a:cubicBezTo>
                <a:lnTo>
                  <a:pt x="4565073" y="1412117"/>
                </a:lnTo>
                <a:lnTo>
                  <a:pt x="4498090" y="1403862"/>
                </a:lnTo>
                <a:lnTo>
                  <a:pt x="4558220" y="1416298"/>
                </a:lnTo>
                <a:lnTo>
                  <a:pt x="4492391" y="1456457"/>
                </a:lnTo>
                <a:cubicBezTo>
                  <a:pt x="4486969" y="1459265"/>
                  <a:pt x="4472791" y="1467058"/>
                  <a:pt x="4456006" y="1476563"/>
                </a:cubicBezTo>
                <a:lnTo>
                  <a:pt x="4413873" y="1501165"/>
                </a:lnTo>
                <a:lnTo>
                  <a:pt x="4338388" y="1490552"/>
                </a:lnTo>
                <a:lnTo>
                  <a:pt x="4310015" y="1497455"/>
                </a:lnTo>
                <a:cubicBezTo>
                  <a:pt x="4301437" y="1500333"/>
                  <a:pt x="4296583" y="1503229"/>
                  <a:pt x="4298097" y="1505890"/>
                </a:cubicBezTo>
                <a:cubicBezTo>
                  <a:pt x="4298979" y="1507442"/>
                  <a:pt x="4301772" y="1508703"/>
                  <a:pt x="4306035" y="1509716"/>
                </a:cubicBezTo>
                <a:cubicBezTo>
                  <a:pt x="4310299" y="1510728"/>
                  <a:pt x="4316038" y="1511494"/>
                  <a:pt x="4322817" y="1512053"/>
                </a:cubicBezTo>
                <a:cubicBezTo>
                  <a:pt x="4332986" y="1512887"/>
                  <a:pt x="4345494" y="1513256"/>
                  <a:pt x="4358878" y="1513300"/>
                </a:cubicBezTo>
                <a:lnTo>
                  <a:pt x="4394935" y="1512680"/>
                </a:lnTo>
                <a:lnTo>
                  <a:pt x="4383636" y="1519848"/>
                </a:lnTo>
                <a:cubicBezTo>
                  <a:pt x="4367484" y="1530765"/>
                  <a:pt x="4366225" y="1534487"/>
                  <a:pt x="4400614" y="1519968"/>
                </a:cubicBezTo>
                <a:lnTo>
                  <a:pt x="4421750" y="1511551"/>
                </a:lnTo>
                <a:lnTo>
                  <a:pt x="4428321" y="1511233"/>
                </a:lnTo>
                <a:lnTo>
                  <a:pt x="4424447" y="1514529"/>
                </a:lnTo>
                <a:cubicBezTo>
                  <a:pt x="4406812" y="1526544"/>
                  <a:pt x="4353727" y="1555648"/>
                  <a:pt x="4345248" y="1561971"/>
                </a:cubicBezTo>
                <a:cubicBezTo>
                  <a:pt x="4337485" y="1571296"/>
                  <a:pt x="4318099" y="1608375"/>
                  <a:pt x="4325421" y="1615634"/>
                </a:cubicBezTo>
                <a:cubicBezTo>
                  <a:pt x="4327163" y="1615396"/>
                  <a:pt x="4339501" y="1608888"/>
                  <a:pt x="4357368" y="1599084"/>
                </a:cubicBezTo>
                <a:lnTo>
                  <a:pt x="4397788" y="1576537"/>
                </a:lnTo>
                <a:lnTo>
                  <a:pt x="4400385" y="1578001"/>
                </a:lnTo>
                <a:cubicBezTo>
                  <a:pt x="4404038" y="1579334"/>
                  <a:pt x="4407254" y="1580129"/>
                  <a:pt x="4407254" y="1580129"/>
                </a:cubicBezTo>
                <a:cubicBezTo>
                  <a:pt x="4442026" y="1588726"/>
                  <a:pt x="4529090" y="1573675"/>
                  <a:pt x="4545781" y="1577802"/>
                </a:cubicBezTo>
                <a:cubicBezTo>
                  <a:pt x="4545781" y="1577802"/>
                  <a:pt x="4546720" y="1582607"/>
                  <a:pt x="4548303" y="1589857"/>
                </a:cubicBezTo>
                <a:lnTo>
                  <a:pt x="4552797" y="1608669"/>
                </a:lnTo>
                <a:lnTo>
                  <a:pt x="4551637" y="1609287"/>
                </a:lnTo>
                <a:lnTo>
                  <a:pt x="4542708" y="1613622"/>
                </a:lnTo>
                <a:lnTo>
                  <a:pt x="4541996" y="1613445"/>
                </a:lnTo>
                <a:cubicBezTo>
                  <a:pt x="4538693" y="1612629"/>
                  <a:pt x="4536608" y="1612113"/>
                  <a:pt x="4536608" y="1612113"/>
                </a:cubicBezTo>
                <a:lnTo>
                  <a:pt x="4538879" y="1615481"/>
                </a:lnTo>
                <a:lnTo>
                  <a:pt x="4501339" y="1633707"/>
                </a:lnTo>
                <a:cubicBezTo>
                  <a:pt x="4485202" y="1641789"/>
                  <a:pt x="4470233" y="1649862"/>
                  <a:pt x="4458041" y="1658071"/>
                </a:cubicBezTo>
                <a:cubicBezTo>
                  <a:pt x="4432871" y="1669779"/>
                  <a:pt x="4404219" y="1681962"/>
                  <a:pt x="4373198" y="1696707"/>
                </a:cubicBezTo>
                <a:lnTo>
                  <a:pt x="4295343" y="1739156"/>
                </a:lnTo>
                <a:lnTo>
                  <a:pt x="4285735" y="1740666"/>
                </a:lnTo>
                <a:cubicBezTo>
                  <a:pt x="4258192" y="1744547"/>
                  <a:pt x="4226567" y="1748443"/>
                  <a:pt x="4186173" y="1752552"/>
                </a:cubicBezTo>
                <a:cubicBezTo>
                  <a:pt x="4171934" y="1755892"/>
                  <a:pt x="4072794" y="1764811"/>
                  <a:pt x="4054420" y="1772698"/>
                </a:cubicBezTo>
                <a:lnTo>
                  <a:pt x="4065457" y="1778186"/>
                </a:lnTo>
                <a:lnTo>
                  <a:pt x="4071208" y="1779919"/>
                </a:lnTo>
                <a:lnTo>
                  <a:pt x="4119247" y="1778157"/>
                </a:lnTo>
                <a:cubicBezTo>
                  <a:pt x="4176916" y="1772269"/>
                  <a:pt x="4250238" y="1756963"/>
                  <a:pt x="4276994" y="1756722"/>
                </a:cubicBezTo>
                <a:lnTo>
                  <a:pt x="4413454" y="1753197"/>
                </a:lnTo>
                <a:lnTo>
                  <a:pt x="4302651" y="1738744"/>
                </a:lnTo>
                <a:lnTo>
                  <a:pt x="4382761" y="1716385"/>
                </a:lnTo>
                <a:lnTo>
                  <a:pt x="4400494" y="1706009"/>
                </a:lnTo>
                <a:cubicBezTo>
                  <a:pt x="4416675" y="1696436"/>
                  <a:pt x="4429910" y="1688772"/>
                  <a:pt x="4437074" y="1685726"/>
                </a:cubicBezTo>
                <a:lnTo>
                  <a:pt x="4457206" y="1675590"/>
                </a:lnTo>
                <a:lnTo>
                  <a:pt x="4460542" y="1679345"/>
                </a:lnTo>
                <a:cubicBezTo>
                  <a:pt x="4480859" y="1684726"/>
                  <a:pt x="4525548" y="1671486"/>
                  <a:pt x="4567872" y="1667092"/>
                </a:cubicBezTo>
                <a:cubicBezTo>
                  <a:pt x="4604938" y="1667112"/>
                  <a:pt x="4762831" y="1658906"/>
                  <a:pt x="4674483" y="1684307"/>
                </a:cubicBezTo>
                <a:cubicBezTo>
                  <a:pt x="4635124" y="1692864"/>
                  <a:pt x="4597675" y="1694274"/>
                  <a:pt x="4549973" y="1700767"/>
                </a:cubicBezTo>
                <a:cubicBezTo>
                  <a:pt x="4504735" y="1706348"/>
                  <a:pt x="4469479" y="1711346"/>
                  <a:pt x="4439514" y="1715965"/>
                </a:cubicBezTo>
                <a:lnTo>
                  <a:pt x="4369835" y="1727385"/>
                </a:lnTo>
                <a:lnTo>
                  <a:pt x="4391258" y="1730009"/>
                </a:lnTo>
                <a:lnTo>
                  <a:pt x="4545829" y="1754986"/>
                </a:lnTo>
                <a:lnTo>
                  <a:pt x="4626649" y="1757829"/>
                </a:lnTo>
                <a:cubicBezTo>
                  <a:pt x="4677571" y="1755942"/>
                  <a:pt x="4655707" y="1760062"/>
                  <a:pt x="4621587" y="1767056"/>
                </a:cubicBezTo>
                <a:lnTo>
                  <a:pt x="4621152" y="1767157"/>
                </a:lnTo>
                <a:lnTo>
                  <a:pt x="4627824" y="1768236"/>
                </a:lnTo>
                <a:lnTo>
                  <a:pt x="4731554" y="1781634"/>
                </a:lnTo>
                <a:lnTo>
                  <a:pt x="4706960" y="1791212"/>
                </a:lnTo>
                <a:lnTo>
                  <a:pt x="4585279" y="1775482"/>
                </a:lnTo>
                <a:lnTo>
                  <a:pt x="4568774" y="1779310"/>
                </a:lnTo>
                <a:cubicBezTo>
                  <a:pt x="4553148" y="1783854"/>
                  <a:pt x="4542021" y="1788723"/>
                  <a:pt x="4542959" y="1793529"/>
                </a:cubicBezTo>
                <a:cubicBezTo>
                  <a:pt x="4540475" y="1802821"/>
                  <a:pt x="4617110" y="1800432"/>
                  <a:pt x="4681771" y="1799846"/>
                </a:cubicBezTo>
                <a:lnTo>
                  <a:pt x="4701872" y="1799895"/>
                </a:lnTo>
                <a:lnTo>
                  <a:pt x="4703773" y="1802342"/>
                </a:lnTo>
                <a:cubicBezTo>
                  <a:pt x="4704356" y="1800536"/>
                  <a:pt x="4698823" y="1800827"/>
                  <a:pt x="4689791" y="1802421"/>
                </a:cubicBezTo>
                <a:lnTo>
                  <a:pt x="4662225" y="1808635"/>
                </a:lnTo>
                <a:lnTo>
                  <a:pt x="4579491" y="1840859"/>
                </a:lnTo>
                <a:lnTo>
                  <a:pt x="4582958" y="1840700"/>
                </a:lnTo>
                <a:lnTo>
                  <a:pt x="4566182" y="1843849"/>
                </a:lnTo>
                <a:cubicBezTo>
                  <a:pt x="4548161" y="1848252"/>
                  <a:pt x="4536016" y="1852774"/>
                  <a:pt x="4534869" y="1857063"/>
                </a:cubicBezTo>
                <a:cubicBezTo>
                  <a:pt x="4532192" y="1867069"/>
                  <a:pt x="4586511" y="1907936"/>
                  <a:pt x="4578167" y="1905871"/>
                </a:cubicBezTo>
                <a:cubicBezTo>
                  <a:pt x="4586511" y="1907936"/>
                  <a:pt x="4594858" y="1909999"/>
                  <a:pt x="4603202" y="1912062"/>
                </a:cubicBezTo>
                <a:cubicBezTo>
                  <a:pt x="4573197" y="1924456"/>
                  <a:pt x="4450977" y="1932338"/>
                  <a:pt x="4550528" y="1937141"/>
                </a:cubicBezTo>
                <a:cubicBezTo>
                  <a:pt x="4662106" y="1935771"/>
                  <a:pt x="4510787" y="1947126"/>
                  <a:pt x="4454737" y="1951557"/>
                </a:cubicBezTo>
                <a:lnTo>
                  <a:pt x="4441947" y="1952762"/>
                </a:lnTo>
                <a:lnTo>
                  <a:pt x="4791289" y="2002343"/>
                </a:lnTo>
                <a:cubicBezTo>
                  <a:pt x="4821514" y="2010789"/>
                  <a:pt x="4880904" y="2027076"/>
                  <a:pt x="4805981" y="2020869"/>
                </a:cubicBezTo>
                <a:cubicBezTo>
                  <a:pt x="4709307" y="2011034"/>
                  <a:pt x="4615942" y="1992897"/>
                  <a:pt x="4520815" y="1992666"/>
                </a:cubicBezTo>
                <a:cubicBezTo>
                  <a:pt x="4559919" y="2003973"/>
                  <a:pt x="4598553" y="2012104"/>
                  <a:pt x="4636959" y="2018631"/>
                </a:cubicBezTo>
                <a:lnTo>
                  <a:pt x="4723289" y="2030913"/>
                </a:lnTo>
                <a:lnTo>
                  <a:pt x="4737573" y="2030638"/>
                </a:lnTo>
                <a:cubicBezTo>
                  <a:pt x="4774387" y="2030214"/>
                  <a:pt x="4792339" y="2031701"/>
                  <a:pt x="4798524" y="2034303"/>
                </a:cubicBezTo>
                <a:lnTo>
                  <a:pt x="4792571" y="2040690"/>
                </a:lnTo>
                <a:lnTo>
                  <a:pt x="4866648" y="2051086"/>
                </a:lnTo>
                <a:lnTo>
                  <a:pt x="4873636" y="2052606"/>
                </a:lnTo>
                <a:lnTo>
                  <a:pt x="4848179" y="2061783"/>
                </a:lnTo>
                <a:lnTo>
                  <a:pt x="4881294" y="2065492"/>
                </a:lnTo>
                <a:lnTo>
                  <a:pt x="4886264" y="2066454"/>
                </a:lnTo>
                <a:lnTo>
                  <a:pt x="4761439" y="2053595"/>
                </a:lnTo>
                <a:lnTo>
                  <a:pt x="4751186" y="2056935"/>
                </a:lnTo>
                <a:cubicBezTo>
                  <a:pt x="4738677" y="2060821"/>
                  <a:pt x="4728589" y="2064233"/>
                  <a:pt x="4728017" y="2066376"/>
                </a:cubicBezTo>
                <a:cubicBezTo>
                  <a:pt x="4725722" y="2074954"/>
                  <a:pt x="4875271" y="2064684"/>
                  <a:pt x="4910042" y="2073283"/>
                </a:cubicBezTo>
                <a:cubicBezTo>
                  <a:pt x="4859662" y="2089785"/>
                  <a:pt x="4835530" y="2074672"/>
                  <a:pt x="4768840" y="2085617"/>
                </a:cubicBezTo>
                <a:cubicBezTo>
                  <a:pt x="4768840" y="2085617"/>
                  <a:pt x="4629932" y="2089373"/>
                  <a:pt x="4627638" y="2097948"/>
                </a:cubicBezTo>
                <a:lnTo>
                  <a:pt x="4728269" y="2131975"/>
                </a:lnTo>
                <a:cubicBezTo>
                  <a:pt x="4725977" y="2140554"/>
                  <a:pt x="4357517" y="2182041"/>
                  <a:pt x="4532100" y="2177963"/>
                </a:cubicBezTo>
                <a:cubicBezTo>
                  <a:pt x="4635854" y="2167041"/>
                  <a:pt x="4718713" y="2167717"/>
                  <a:pt x="4807243" y="2180461"/>
                </a:cubicBezTo>
                <a:cubicBezTo>
                  <a:pt x="4854862" y="2185377"/>
                  <a:pt x="4891700" y="2171339"/>
                  <a:pt x="4935896" y="2171122"/>
                </a:cubicBezTo>
                <a:lnTo>
                  <a:pt x="4954410" y="2173315"/>
                </a:lnTo>
                <a:lnTo>
                  <a:pt x="4936740" y="2179259"/>
                </a:lnTo>
                <a:lnTo>
                  <a:pt x="4879562" y="2196250"/>
                </a:lnTo>
                <a:lnTo>
                  <a:pt x="4814750" y="2193795"/>
                </a:lnTo>
                <a:cubicBezTo>
                  <a:pt x="4795679" y="2193890"/>
                  <a:pt x="4780930" y="2195673"/>
                  <a:pt x="4774942" y="2201431"/>
                </a:cubicBezTo>
                <a:cubicBezTo>
                  <a:pt x="4765206" y="2199024"/>
                  <a:pt x="4763093" y="2245750"/>
                  <a:pt x="4771438" y="2247812"/>
                </a:cubicBezTo>
                <a:cubicBezTo>
                  <a:pt x="4713094" y="2260819"/>
                  <a:pt x="4654190" y="2237110"/>
                  <a:pt x="4604190" y="2252179"/>
                </a:cubicBezTo>
                <a:cubicBezTo>
                  <a:pt x="4584824" y="2258061"/>
                  <a:pt x="4582530" y="2266639"/>
                  <a:pt x="4569599" y="2281730"/>
                </a:cubicBezTo>
                <a:cubicBezTo>
                  <a:pt x="4525270" y="2308871"/>
                  <a:pt x="4463169" y="2302661"/>
                  <a:pt x="4405346" y="2308175"/>
                </a:cubicBezTo>
                <a:cubicBezTo>
                  <a:pt x="4282225" y="2324981"/>
                  <a:pt x="4173322" y="2316342"/>
                  <a:pt x="4056252" y="2343784"/>
                </a:cubicBezTo>
                <a:cubicBezTo>
                  <a:pt x="4031354" y="2340200"/>
                  <a:pt x="4013810" y="2341569"/>
                  <a:pt x="4003326" y="2344562"/>
                </a:cubicBezTo>
                <a:cubicBezTo>
                  <a:pt x="3992841" y="2347555"/>
                  <a:pt x="3989411" y="2352173"/>
                  <a:pt x="3992744" y="2355086"/>
                </a:cubicBezTo>
                <a:cubicBezTo>
                  <a:pt x="3994965" y="2357029"/>
                  <a:pt x="4000193" y="2358215"/>
                  <a:pt x="4008336" y="2357654"/>
                </a:cubicBezTo>
                <a:cubicBezTo>
                  <a:pt x="4019193" y="2356911"/>
                  <a:pt x="4035235" y="2353066"/>
                  <a:pt x="4056252" y="2343784"/>
                </a:cubicBezTo>
                <a:cubicBezTo>
                  <a:pt x="4192486" y="2350037"/>
                  <a:pt x="4288278" y="2335620"/>
                  <a:pt x="4424891" y="2340443"/>
                </a:cubicBezTo>
                <a:cubicBezTo>
                  <a:pt x="4459663" y="2349040"/>
                  <a:pt x="4526352" y="2338098"/>
                  <a:pt x="4611506" y="2330195"/>
                </a:cubicBezTo>
                <a:cubicBezTo>
                  <a:pt x="4656915" y="2332279"/>
                  <a:pt x="4893906" y="2305528"/>
                  <a:pt x="4753788" y="2347086"/>
                </a:cubicBezTo>
                <a:cubicBezTo>
                  <a:pt x="4725069" y="2349130"/>
                  <a:pt x="4601948" y="2365935"/>
                  <a:pt x="4581573" y="2370041"/>
                </a:cubicBezTo>
                <a:cubicBezTo>
                  <a:pt x="4570935" y="2376554"/>
                  <a:pt x="4565962" y="2395139"/>
                  <a:pt x="4565962" y="2395139"/>
                </a:cubicBezTo>
                <a:cubicBezTo>
                  <a:pt x="4515968" y="2410209"/>
                  <a:pt x="4462210" y="2406063"/>
                  <a:pt x="4416416" y="2405409"/>
                </a:cubicBezTo>
                <a:cubicBezTo>
                  <a:pt x="4377058" y="2413967"/>
                  <a:pt x="4288530" y="2401219"/>
                  <a:pt x="4272922" y="2426318"/>
                </a:cubicBezTo>
                <a:cubicBezTo>
                  <a:pt x="4257313" y="2451417"/>
                  <a:pt x="4341384" y="2414289"/>
                  <a:pt x="4307694" y="2434916"/>
                </a:cubicBezTo>
                <a:cubicBezTo>
                  <a:pt x="4263365" y="2462057"/>
                  <a:pt x="4140244" y="2478861"/>
                  <a:pt x="4289792" y="2468592"/>
                </a:cubicBezTo>
                <a:cubicBezTo>
                  <a:pt x="4399981" y="2466880"/>
                  <a:pt x="4450358" y="2450377"/>
                  <a:pt x="4575954" y="2463145"/>
                </a:cubicBezTo>
                <a:cubicBezTo>
                  <a:pt x="4550686" y="2478616"/>
                  <a:pt x="4449571" y="2490763"/>
                  <a:pt x="4383988" y="2499480"/>
                </a:cubicBezTo>
                <a:lnTo>
                  <a:pt x="4375686" y="2500747"/>
                </a:lnTo>
                <a:lnTo>
                  <a:pt x="4509816" y="2527405"/>
                </a:lnTo>
                <a:lnTo>
                  <a:pt x="4331329" y="2508594"/>
                </a:lnTo>
                <a:lnTo>
                  <a:pt x="4304082" y="2522421"/>
                </a:lnTo>
                <a:cubicBezTo>
                  <a:pt x="4294753" y="2531831"/>
                  <a:pt x="4340853" y="2525798"/>
                  <a:pt x="4375196" y="2526289"/>
                </a:cubicBezTo>
                <a:cubicBezTo>
                  <a:pt x="4187373" y="2574340"/>
                  <a:pt x="3999296" y="2556792"/>
                  <a:pt x="3813765" y="2596266"/>
                </a:cubicBezTo>
                <a:lnTo>
                  <a:pt x="3781827" y="2601639"/>
                </a:lnTo>
                <a:lnTo>
                  <a:pt x="3783753" y="2602121"/>
                </a:lnTo>
                <a:cubicBezTo>
                  <a:pt x="3812917" y="2609963"/>
                  <a:pt x="3915456" y="2614406"/>
                  <a:pt x="3958393" y="2630072"/>
                </a:cubicBezTo>
                <a:cubicBezTo>
                  <a:pt x="4015094" y="2653558"/>
                  <a:pt x="3873365" y="2626850"/>
                  <a:pt x="3856909" y="2626229"/>
                </a:cubicBezTo>
                <a:cubicBezTo>
                  <a:pt x="3823066" y="2620454"/>
                  <a:pt x="3796421" y="2616499"/>
                  <a:pt x="3773108" y="2613459"/>
                </a:cubicBezTo>
                <a:lnTo>
                  <a:pt x="3736424" y="2609274"/>
                </a:lnTo>
                <a:lnTo>
                  <a:pt x="3619274" y="2628977"/>
                </a:lnTo>
                <a:lnTo>
                  <a:pt x="3623505" y="2637609"/>
                </a:lnTo>
                <a:cubicBezTo>
                  <a:pt x="3624443" y="2635959"/>
                  <a:pt x="3618967" y="2635120"/>
                  <a:pt x="3609800" y="2634843"/>
                </a:cubicBezTo>
                <a:lnTo>
                  <a:pt x="3581545" y="2635322"/>
                </a:lnTo>
                <a:lnTo>
                  <a:pt x="3493988" y="2650047"/>
                </a:lnTo>
                <a:lnTo>
                  <a:pt x="3526616" y="2655279"/>
                </a:lnTo>
                <a:lnTo>
                  <a:pt x="3526044" y="2676228"/>
                </a:lnTo>
                <a:lnTo>
                  <a:pt x="3618677" y="2671480"/>
                </a:lnTo>
                <a:lnTo>
                  <a:pt x="3526359" y="2689709"/>
                </a:lnTo>
                <a:lnTo>
                  <a:pt x="3576970" y="2701335"/>
                </a:lnTo>
                <a:lnTo>
                  <a:pt x="3598365" y="2707460"/>
                </a:lnTo>
                <a:lnTo>
                  <a:pt x="3896691" y="2668782"/>
                </a:lnTo>
                <a:cubicBezTo>
                  <a:pt x="4092198" y="2646064"/>
                  <a:pt x="4287904" y="2628154"/>
                  <a:pt x="4487729" y="2621173"/>
                </a:cubicBezTo>
                <a:cubicBezTo>
                  <a:pt x="4524795" y="2621194"/>
                  <a:pt x="4698295" y="2587892"/>
                  <a:pt x="4720134" y="2611580"/>
                </a:cubicBezTo>
                <a:cubicBezTo>
                  <a:pt x="4717460" y="2621588"/>
                  <a:pt x="4697083" y="2625694"/>
                  <a:pt x="4697083" y="2625694"/>
                </a:cubicBezTo>
                <a:lnTo>
                  <a:pt x="4644142" y="2632060"/>
                </a:lnTo>
                <a:lnTo>
                  <a:pt x="4611522" y="2627198"/>
                </a:lnTo>
                <a:lnTo>
                  <a:pt x="4562324" y="2628679"/>
                </a:lnTo>
                <a:lnTo>
                  <a:pt x="4560979" y="2626551"/>
                </a:lnTo>
                <a:cubicBezTo>
                  <a:pt x="4558331" y="2625047"/>
                  <a:pt x="4555540" y="2625642"/>
                  <a:pt x="4553668" y="2628939"/>
                </a:cubicBezTo>
                <a:lnTo>
                  <a:pt x="4562324" y="2628679"/>
                </a:lnTo>
                <a:lnTo>
                  <a:pt x="4567435" y="2636761"/>
                </a:lnTo>
                <a:cubicBezTo>
                  <a:pt x="4492510" y="2630556"/>
                  <a:pt x="4407487" y="2627338"/>
                  <a:pt x="4403739" y="2633933"/>
                </a:cubicBezTo>
                <a:cubicBezTo>
                  <a:pt x="4405612" y="2630636"/>
                  <a:pt x="4414756" y="2633647"/>
                  <a:pt x="4423433" y="2637488"/>
                </a:cubicBezTo>
                <a:lnTo>
                  <a:pt x="4433805" y="2642532"/>
                </a:lnTo>
                <a:lnTo>
                  <a:pt x="4396449" y="2646446"/>
                </a:lnTo>
                <a:cubicBezTo>
                  <a:pt x="4332618" y="2650167"/>
                  <a:pt x="4256650" y="2649385"/>
                  <a:pt x="4217428" y="2667121"/>
                </a:cubicBezTo>
                <a:cubicBezTo>
                  <a:pt x="4206789" y="2673635"/>
                  <a:pt x="4201821" y="2692220"/>
                  <a:pt x="4193474" y="2690156"/>
                </a:cubicBezTo>
                <a:cubicBezTo>
                  <a:pt x="4154115" y="2698713"/>
                  <a:pt x="4035581" y="2698363"/>
                  <a:pt x="3993929" y="2715497"/>
                </a:cubicBezTo>
                <a:cubicBezTo>
                  <a:pt x="3973173" y="2721033"/>
                  <a:pt x="3966292" y="2746765"/>
                  <a:pt x="3966292" y="2746765"/>
                </a:cubicBezTo>
                <a:cubicBezTo>
                  <a:pt x="3966292" y="2746765"/>
                  <a:pt x="3961449" y="2748234"/>
                  <a:pt x="3954347" y="2749147"/>
                </a:cubicBezTo>
                <a:lnTo>
                  <a:pt x="3943132" y="2748718"/>
                </a:lnTo>
                <a:lnTo>
                  <a:pt x="3949322" y="2747237"/>
                </a:lnTo>
                <a:cubicBezTo>
                  <a:pt x="3955410" y="2745694"/>
                  <a:pt x="3957589" y="2744995"/>
                  <a:pt x="3956980" y="2744843"/>
                </a:cubicBezTo>
                <a:cubicBezTo>
                  <a:pt x="3955765" y="2744543"/>
                  <a:pt x="3943395" y="2746439"/>
                  <a:pt x="3928844" y="2748174"/>
                </a:cubicBezTo>
                <a:cubicBezTo>
                  <a:pt x="3907566" y="2761202"/>
                  <a:pt x="3877943" y="2772168"/>
                  <a:pt x="3877943" y="2772168"/>
                </a:cubicBezTo>
                <a:cubicBezTo>
                  <a:pt x="3879026" y="2801392"/>
                  <a:pt x="4005652" y="2738206"/>
                  <a:pt x="4085835" y="2748890"/>
                </a:cubicBezTo>
                <a:cubicBezTo>
                  <a:pt x="4094181" y="2750953"/>
                  <a:pt x="4118313" y="2766065"/>
                  <a:pt x="4126656" y="2768129"/>
                </a:cubicBezTo>
                <a:cubicBezTo>
                  <a:pt x="4180414" y="2772277"/>
                  <a:pt x="4246581" y="2768822"/>
                  <a:pt x="4319321" y="2768521"/>
                </a:cubicBezTo>
                <a:cubicBezTo>
                  <a:pt x="4333682" y="2767498"/>
                  <a:pt x="4400108" y="2760301"/>
                  <a:pt x="4463991" y="2753617"/>
                </a:cubicBezTo>
                <a:lnTo>
                  <a:pt x="4464194" y="2753598"/>
                </a:lnTo>
                <a:lnTo>
                  <a:pt x="4498451" y="2762816"/>
                </a:lnTo>
                <a:lnTo>
                  <a:pt x="4569880" y="2775531"/>
                </a:lnTo>
                <a:lnTo>
                  <a:pt x="4565076" y="2779803"/>
                </a:lnTo>
                <a:cubicBezTo>
                  <a:pt x="4560234" y="2783607"/>
                  <a:pt x="4555818" y="2786610"/>
                  <a:pt x="4552811" y="2788153"/>
                </a:cubicBezTo>
                <a:cubicBezTo>
                  <a:pt x="4533825" y="2792603"/>
                  <a:pt x="4363904" y="2806977"/>
                  <a:pt x="4475099" y="2807040"/>
                </a:cubicBezTo>
                <a:cubicBezTo>
                  <a:pt x="4593634" y="2807390"/>
                  <a:pt x="4377016" y="2830034"/>
                  <a:pt x="4348295" y="2832078"/>
                </a:cubicBezTo>
                <a:cubicBezTo>
                  <a:pt x="4271487" y="2842043"/>
                  <a:pt x="4204799" y="2852987"/>
                  <a:pt x="4177470" y="2855375"/>
                </a:cubicBezTo>
                <a:cubicBezTo>
                  <a:pt x="4023596" y="2879050"/>
                  <a:pt x="3880578" y="2898175"/>
                  <a:pt x="3741197" y="2916863"/>
                </a:cubicBezTo>
                <a:lnTo>
                  <a:pt x="3712135" y="2920994"/>
                </a:lnTo>
                <a:lnTo>
                  <a:pt x="3743804" y="2931360"/>
                </a:lnTo>
                <a:lnTo>
                  <a:pt x="3754531" y="2935844"/>
                </a:lnTo>
                <a:lnTo>
                  <a:pt x="3845768" y="2925766"/>
                </a:lnTo>
                <a:cubicBezTo>
                  <a:pt x="3902200" y="2919906"/>
                  <a:pt x="4039645" y="2888355"/>
                  <a:pt x="4082760" y="2899016"/>
                </a:cubicBezTo>
                <a:cubicBezTo>
                  <a:pt x="4099451" y="2903143"/>
                  <a:pt x="4092571" y="2928876"/>
                  <a:pt x="4116322" y="2945418"/>
                </a:cubicBezTo>
                <a:cubicBezTo>
                  <a:pt x="4148800" y="2962592"/>
                  <a:pt x="4170460" y="2948135"/>
                  <a:pt x="4226510" y="2943704"/>
                </a:cubicBezTo>
                <a:cubicBezTo>
                  <a:pt x="4271922" y="2945790"/>
                  <a:pt x="4306693" y="2954389"/>
                  <a:pt x="4335413" y="2952344"/>
                </a:cubicBezTo>
                <a:lnTo>
                  <a:pt x="4368967" y="2949626"/>
                </a:lnTo>
                <a:lnTo>
                  <a:pt x="4367633" y="2950215"/>
                </a:lnTo>
                <a:cubicBezTo>
                  <a:pt x="4365537" y="2951632"/>
                  <a:pt x="4364702" y="2953020"/>
                  <a:pt x="4365458" y="2954352"/>
                </a:cubicBezTo>
                <a:cubicBezTo>
                  <a:pt x="4367223" y="2957454"/>
                  <a:pt x="4376620" y="2959399"/>
                  <a:pt x="4390177" y="2960512"/>
                </a:cubicBezTo>
                <a:lnTo>
                  <a:pt x="4415524" y="2961388"/>
                </a:lnTo>
                <a:lnTo>
                  <a:pt x="4404799" y="2968740"/>
                </a:lnTo>
                <a:cubicBezTo>
                  <a:pt x="4399856" y="2974756"/>
                  <a:pt x="4395952" y="2981030"/>
                  <a:pt x="4390634" y="2984286"/>
                </a:cubicBezTo>
                <a:cubicBezTo>
                  <a:pt x="4370260" y="2988393"/>
                  <a:pt x="4326238" y="2986652"/>
                  <a:pt x="4286497" y="2996640"/>
                </a:cubicBezTo>
                <a:cubicBezTo>
                  <a:pt x="4257777" y="2998681"/>
                  <a:pt x="4122625" y="3021657"/>
                  <a:pt x="4213447" y="3025824"/>
                </a:cubicBezTo>
                <a:cubicBezTo>
                  <a:pt x="4268595" y="3030317"/>
                  <a:pt x="4337960" y="3009364"/>
                  <a:pt x="4365287" y="3006979"/>
                </a:cubicBezTo>
                <a:cubicBezTo>
                  <a:pt x="4394393" y="3003506"/>
                  <a:pt x="4418142" y="3020047"/>
                  <a:pt x="4426486" y="3022110"/>
                </a:cubicBezTo>
                <a:cubicBezTo>
                  <a:pt x="4445855" y="3016232"/>
                  <a:pt x="4457883" y="3010061"/>
                  <a:pt x="4485213" y="3007674"/>
                </a:cubicBezTo>
                <a:lnTo>
                  <a:pt x="4488475" y="3008481"/>
                </a:lnTo>
                <a:lnTo>
                  <a:pt x="4475630" y="3010460"/>
                </a:lnTo>
                <a:cubicBezTo>
                  <a:pt x="4435215" y="3018846"/>
                  <a:pt x="4474614" y="3028590"/>
                  <a:pt x="4474614" y="3028590"/>
                </a:cubicBezTo>
                <a:cubicBezTo>
                  <a:pt x="4509387" y="3037188"/>
                  <a:pt x="4596450" y="3022135"/>
                  <a:pt x="4613140" y="3026263"/>
                </a:cubicBezTo>
                <a:cubicBezTo>
                  <a:pt x="4613140" y="3026263"/>
                  <a:pt x="4614082" y="3031067"/>
                  <a:pt x="4615664" y="3038318"/>
                </a:cubicBezTo>
                <a:lnTo>
                  <a:pt x="4616537" y="3041976"/>
                </a:lnTo>
                <a:lnTo>
                  <a:pt x="4555211" y="3045175"/>
                </a:lnTo>
                <a:cubicBezTo>
                  <a:pt x="4526914" y="3046848"/>
                  <a:pt x="4499397" y="3048901"/>
                  <a:pt x="4473363" y="3051990"/>
                </a:cubicBezTo>
                <a:cubicBezTo>
                  <a:pt x="4426615" y="3054910"/>
                  <a:pt x="4378720" y="3062118"/>
                  <a:pt x="4330584" y="3070220"/>
                </a:cubicBezTo>
                <a:lnTo>
                  <a:pt x="4294788" y="3076075"/>
                </a:lnTo>
                <a:lnTo>
                  <a:pt x="4302561" y="3077180"/>
                </a:lnTo>
                <a:lnTo>
                  <a:pt x="4367011" y="3086552"/>
                </a:lnTo>
                <a:lnTo>
                  <a:pt x="4457756" y="3077090"/>
                </a:lnTo>
                <a:cubicBezTo>
                  <a:pt x="4524825" y="3064714"/>
                  <a:pt x="4630353" y="3052707"/>
                  <a:pt x="4555010" y="3090468"/>
                </a:cubicBezTo>
                <a:lnTo>
                  <a:pt x="4494247" y="3104401"/>
                </a:lnTo>
                <a:lnTo>
                  <a:pt x="4544546" y="3110699"/>
                </a:lnTo>
                <a:lnTo>
                  <a:pt x="4533191" y="3114014"/>
                </a:lnTo>
                <a:cubicBezTo>
                  <a:pt x="4522635" y="3116571"/>
                  <a:pt x="4516128" y="3117344"/>
                  <a:pt x="4516702" y="3115199"/>
                </a:cubicBezTo>
                <a:cubicBezTo>
                  <a:pt x="4517798" y="3136047"/>
                  <a:pt x="4552181" y="3129117"/>
                  <a:pt x="4593110" y="3121877"/>
                </a:cubicBezTo>
                <a:lnTo>
                  <a:pt x="4611619" y="3119097"/>
                </a:lnTo>
                <a:lnTo>
                  <a:pt x="4636149" y="3122167"/>
                </a:lnTo>
                <a:lnTo>
                  <a:pt x="4732107" y="3134251"/>
                </a:lnTo>
                <a:lnTo>
                  <a:pt x="4682717" y="3141771"/>
                </a:lnTo>
                <a:lnTo>
                  <a:pt x="4644704" y="3146106"/>
                </a:lnTo>
                <a:lnTo>
                  <a:pt x="4496183" y="3133366"/>
                </a:lnTo>
                <a:cubicBezTo>
                  <a:pt x="4414510" y="3127324"/>
                  <a:pt x="4457927" y="3142446"/>
                  <a:pt x="4505144" y="3153999"/>
                </a:cubicBezTo>
                <a:lnTo>
                  <a:pt x="4534724" y="3160354"/>
                </a:lnTo>
                <a:lnTo>
                  <a:pt x="4506874" y="3164424"/>
                </a:lnTo>
                <a:lnTo>
                  <a:pt x="4437196" y="3175845"/>
                </a:lnTo>
                <a:lnTo>
                  <a:pt x="4458619" y="3178469"/>
                </a:lnTo>
                <a:lnTo>
                  <a:pt x="4613190" y="3203445"/>
                </a:lnTo>
                <a:lnTo>
                  <a:pt x="4694009" y="3206290"/>
                </a:lnTo>
                <a:cubicBezTo>
                  <a:pt x="4744931" y="3204401"/>
                  <a:pt x="4723068" y="3208523"/>
                  <a:pt x="4688949" y="3215516"/>
                </a:cubicBezTo>
                <a:lnTo>
                  <a:pt x="4688511" y="3215617"/>
                </a:lnTo>
                <a:lnTo>
                  <a:pt x="4695186" y="3216696"/>
                </a:lnTo>
                <a:cubicBezTo>
                  <a:pt x="4775159" y="3228498"/>
                  <a:pt x="4857604" y="3239340"/>
                  <a:pt x="4946581" y="3249167"/>
                </a:cubicBezTo>
                <a:cubicBezTo>
                  <a:pt x="4948434" y="3250220"/>
                  <a:pt x="4955535" y="3251436"/>
                  <a:pt x="4965028" y="3252876"/>
                </a:cubicBezTo>
                <a:lnTo>
                  <a:pt x="4974900" y="3254393"/>
                </a:lnTo>
                <a:lnTo>
                  <a:pt x="4975724" y="3258985"/>
                </a:lnTo>
                <a:lnTo>
                  <a:pt x="4787119" y="3229799"/>
                </a:lnTo>
                <a:cubicBezTo>
                  <a:pt x="4723045" y="3219729"/>
                  <a:pt x="4656770" y="3211324"/>
                  <a:pt x="4582807" y="3210209"/>
                </a:cubicBezTo>
                <a:lnTo>
                  <a:pt x="4670181" y="3226210"/>
                </a:lnTo>
                <a:lnTo>
                  <a:pt x="4652639" y="3223943"/>
                </a:lnTo>
                <a:lnTo>
                  <a:pt x="4636135" y="3227771"/>
                </a:lnTo>
                <a:cubicBezTo>
                  <a:pt x="4620508" y="3232314"/>
                  <a:pt x="4609381" y="3237184"/>
                  <a:pt x="4610322" y="3241990"/>
                </a:cubicBezTo>
                <a:cubicBezTo>
                  <a:pt x="4607216" y="3253603"/>
                  <a:pt x="4727734" y="3246969"/>
                  <a:pt x="4793958" y="3248416"/>
                </a:cubicBezTo>
                <a:lnTo>
                  <a:pt x="4814862" y="3249763"/>
                </a:lnTo>
                <a:lnTo>
                  <a:pt x="4828164" y="3251701"/>
                </a:lnTo>
                <a:lnTo>
                  <a:pt x="4835984" y="3255716"/>
                </a:lnTo>
                <a:cubicBezTo>
                  <a:pt x="4834848" y="3258142"/>
                  <a:pt x="4828695" y="3261312"/>
                  <a:pt x="4816100" y="3265437"/>
                </a:cubicBezTo>
                <a:cubicBezTo>
                  <a:pt x="4808918" y="3265948"/>
                  <a:pt x="4792249" y="3267636"/>
                  <a:pt x="4771210" y="3270150"/>
                </a:cubicBezTo>
                <a:lnTo>
                  <a:pt x="4710503" y="3278400"/>
                </a:lnTo>
                <a:lnTo>
                  <a:pt x="4675315" y="3273077"/>
                </a:lnTo>
                <a:cubicBezTo>
                  <a:pt x="4653297" y="3270611"/>
                  <a:pt x="4631179" y="3269317"/>
                  <a:pt x="4608986" y="3270162"/>
                </a:cubicBezTo>
                <a:cubicBezTo>
                  <a:pt x="4589923" y="3259332"/>
                  <a:pt x="4582509" y="3255120"/>
                  <a:pt x="4568657" y="3264706"/>
                </a:cubicBezTo>
                <a:cubicBezTo>
                  <a:pt x="4575542" y="3268617"/>
                  <a:pt x="4583099" y="3270728"/>
                  <a:pt x="4590198" y="3271486"/>
                </a:cubicBezTo>
                <a:cubicBezTo>
                  <a:pt x="4597295" y="3272248"/>
                  <a:pt x="4603935" y="3271655"/>
                  <a:pt x="4608986" y="3270162"/>
                </a:cubicBezTo>
                <a:cubicBezTo>
                  <a:pt x="4624255" y="3274110"/>
                  <a:pt x="4637828" y="3277184"/>
                  <a:pt x="4650431" y="3279778"/>
                </a:cubicBezTo>
                <a:lnTo>
                  <a:pt x="4673986" y="3284216"/>
                </a:lnTo>
                <a:lnTo>
                  <a:pt x="4664342" y="3285840"/>
                </a:lnTo>
                <a:lnTo>
                  <a:pt x="4635830" y="3291828"/>
                </a:lnTo>
                <a:lnTo>
                  <a:pt x="4560136" y="3280403"/>
                </a:lnTo>
                <a:cubicBezTo>
                  <a:pt x="4433905" y="3262411"/>
                  <a:pt x="4329844" y="3250468"/>
                  <a:pt x="4172920" y="3228944"/>
                </a:cubicBezTo>
                <a:cubicBezTo>
                  <a:pt x="4172920" y="3228944"/>
                  <a:pt x="4171294" y="3228452"/>
                  <a:pt x="4168453" y="3227648"/>
                </a:cubicBezTo>
                <a:lnTo>
                  <a:pt x="4167265" y="3227327"/>
                </a:lnTo>
                <a:lnTo>
                  <a:pt x="4186609" y="3226617"/>
                </a:lnTo>
                <a:cubicBezTo>
                  <a:pt x="4244276" y="3220730"/>
                  <a:pt x="4317599" y="3205424"/>
                  <a:pt x="4344354" y="3205181"/>
                </a:cubicBezTo>
                <a:lnTo>
                  <a:pt x="4480813" y="3201658"/>
                </a:lnTo>
                <a:lnTo>
                  <a:pt x="4367447" y="3186870"/>
                </a:lnTo>
                <a:lnTo>
                  <a:pt x="4353098" y="3189126"/>
                </a:lnTo>
                <a:cubicBezTo>
                  <a:pt x="4325552" y="3193008"/>
                  <a:pt x="4293928" y="3196903"/>
                  <a:pt x="4253532" y="3201014"/>
                </a:cubicBezTo>
                <a:cubicBezTo>
                  <a:pt x="4242855" y="3203517"/>
                  <a:pt x="4184418" y="3209161"/>
                  <a:pt x="4148115" y="3215154"/>
                </a:cubicBezTo>
                <a:lnTo>
                  <a:pt x="4131361" y="3218973"/>
                </a:lnTo>
                <a:lnTo>
                  <a:pt x="4121020" y="3216731"/>
                </a:lnTo>
                <a:cubicBezTo>
                  <a:pt x="4095123" y="3212381"/>
                  <a:pt x="4069332" y="3211546"/>
                  <a:pt x="4069753" y="3225600"/>
                </a:cubicBezTo>
                <a:cubicBezTo>
                  <a:pt x="4079774" y="3240015"/>
                  <a:pt x="4239721" y="3249443"/>
                  <a:pt x="4246076" y="3253055"/>
                </a:cubicBezTo>
                <a:cubicBezTo>
                  <a:pt x="4325478" y="3266168"/>
                  <a:pt x="4401283" y="3277601"/>
                  <a:pt x="4477806" y="3289624"/>
                </a:cubicBezTo>
                <a:lnTo>
                  <a:pt x="4605479" y="3311314"/>
                </a:lnTo>
                <a:lnTo>
                  <a:pt x="4609040" y="3317660"/>
                </a:lnTo>
                <a:cubicBezTo>
                  <a:pt x="4613624" y="3322867"/>
                  <a:pt x="4619903" y="3328849"/>
                  <a:pt x="4626003" y="3334454"/>
                </a:cubicBezTo>
                <a:lnTo>
                  <a:pt x="4627797" y="3336095"/>
                </a:lnTo>
                <a:lnTo>
                  <a:pt x="4597535" y="3331488"/>
                </a:lnTo>
                <a:cubicBezTo>
                  <a:pt x="4559370" y="3325324"/>
                  <a:pt x="4527146" y="3319287"/>
                  <a:pt x="4520974" y="3319053"/>
                </a:cubicBezTo>
                <a:cubicBezTo>
                  <a:pt x="4346334" y="3291103"/>
                  <a:pt x="4159909" y="3266639"/>
                  <a:pt x="3949127" y="3228331"/>
                </a:cubicBezTo>
                <a:cubicBezTo>
                  <a:pt x="3949127" y="3228331"/>
                  <a:pt x="3837626" y="3210075"/>
                  <a:pt x="3852941" y="3227499"/>
                </a:cubicBezTo>
                <a:lnTo>
                  <a:pt x="3883006" y="3233430"/>
                </a:lnTo>
                <a:lnTo>
                  <a:pt x="3925843" y="3230762"/>
                </a:lnTo>
                <a:cubicBezTo>
                  <a:pt x="3942659" y="3230253"/>
                  <a:pt x="3956081" y="3230666"/>
                  <a:pt x="3962004" y="3232772"/>
                </a:cubicBezTo>
                <a:lnTo>
                  <a:pt x="3953655" y="3244308"/>
                </a:lnTo>
                <a:lnTo>
                  <a:pt x="3964444" y="3245759"/>
                </a:lnTo>
                <a:cubicBezTo>
                  <a:pt x="3951736" y="3238541"/>
                  <a:pt x="4078633" y="3256822"/>
                  <a:pt x="4066765" y="3277712"/>
                </a:cubicBezTo>
                <a:cubicBezTo>
                  <a:pt x="4063019" y="3284308"/>
                  <a:pt x="3939869" y="3259431"/>
                  <a:pt x="3915997" y="3254594"/>
                </a:cubicBezTo>
                <a:lnTo>
                  <a:pt x="3906538" y="3253394"/>
                </a:lnTo>
                <a:lnTo>
                  <a:pt x="3905248" y="3253627"/>
                </a:lnTo>
                <a:lnTo>
                  <a:pt x="3875155" y="3256073"/>
                </a:lnTo>
                <a:lnTo>
                  <a:pt x="4088977" y="3296872"/>
                </a:lnTo>
                <a:cubicBezTo>
                  <a:pt x="4197290" y="3315503"/>
                  <a:pt x="4308260" y="3333463"/>
                  <a:pt x="4422940" y="3353529"/>
                </a:cubicBezTo>
                <a:cubicBezTo>
                  <a:pt x="4422940" y="3353529"/>
                  <a:pt x="4458678" y="3337473"/>
                  <a:pt x="4463892" y="3357887"/>
                </a:cubicBezTo>
                <a:cubicBezTo>
                  <a:pt x="4465877" y="3369193"/>
                  <a:pt x="4361787" y="3355143"/>
                  <a:pt x="4419194" y="3360124"/>
                </a:cubicBezTo>
                <a:cubicBezTo>
                  <a:pt x="4229023" y="3342255"/>
                  <a:pt x="4001864" y="3285923"/>
                  <a:pt x="3815356" y="3278861"/>
                </a:cubicBezTo>
                <a:cubicBezTo>
                  <a:pt x="3815356" y="3278861"/>
                  <a:pt x="3805458" y="3287963"/>
                  <a:pt x="3807932" y="3285689"/>
                </a:cubicBezTo>
                <a:cubicBezTo>
                  <a:pt x="3808758" y="3284930"/>
                  <a:pt x="3810958" y="3282906"/>
                  <a:pt x="3815356" y="3278861"/>
                </a:cubicBezTo>
                <a:cubicBezTo>
                  <a:pt x="4001565" y="3330837"/>
                  <a:pt x="4252893" y="3347089"/>
                  <a:pt x="4465794" y="3386597"/>
                </a:cubicBezTo>
                <a:cubicBezTo>
                  <a:pt x="4474022" y="3386910"/>
                  <a:pt x="4497517" y="3391168"/>
                  <a:pt x="4517942" y="3397135"/>
                </a:cubicBezTo>
                <a:lnTo>
                  <a:pt x="4524904" y="3399797"/>
                </a:lnTo>
                <a:lnTo>
                  <a:pt x="4522098" y="3400016"/>
                </a:lnTo>
                <a:lnTo>
                  <a:pt x="4509308" y="3401223"/>
                </a:lnTo>
                <a:lnTo>
                  <a:pt x="4540050" y="3405587"/>
                </a:lnTo>
                <a:lnTo>
                  <a:pt x="4543982" y="3407088"/>
                </a:lnTo>
                <a:cubicBezTo>
                  <a:pt x="4550366" y="3410647"/>
                  <a:pt x="4553689" y="3414352"/>
                  <a:pt x="4551660" y="3417926"/>
                </a:cubicBezTo>
                <a:lnTo>
                  <a:pt x="4453925" y="3407488"/>
                </a:lnTo>
                <a:cubicBezTo>
                  <a:pt x="4358880" y="3389851"/>
                  <a:pt x="4255415" y="3374703"/>
                  <a:pt x="4162978" y="3367270"/>
                </a:cubicBezTo>
                <a:cubicBezTo>
                  <a:pt x="4143915" y="3356443"/>
                  <a:pt x="4119422" y="3352707"/>
                  <a:pt x="4099218" y="3358680"/>
                </a:cubicBezTo>
                <a:cubicBezTo>
                  <a:pt x="4094454" y="3355973"/>
                  <a:pt x="4087625" y="3347186"/>
                  <a:pt x="4081346" y="3348527"/>
                </a:cubicBezTo>
                <a:cubicBezTo>
                  <a:pt x="4079252" y="3348975"/>
                  <a:pt x="4077222" y="3350546"/>
                  <a:pt x="4075348" y="3353845"/>
                </a:cubicBezTo>
                <a:cubicBezTo>
                  <a:pt x="4070582" y="3351139"/>
                  <a:pt x="4063755" y="3342352"/>
                  <a:pt x="4057477" y="3343693"/>
                </a:cubicBezTo>
                <a:cubicBezTo>
                  <a:pt x="4055383" y="3344140"/>
                  <a:pt x="4053352" y="3345712"/>
                  <a:pt x="4051479" y="3349010"/>
                </a:cubicBezTo>
                <a:cubicBezTo>
                  <a:pt x="4058361" y="3352920"/>
                  <a:pt x="4063394" y="3355780"/>
                  <a:pt x="4067172" y="3356835"/>
                </a:cubicBezTo>
                <a:cubicBezTo>
                  <a:pt x="4070950" y="3357890"/>
                  <a:pt x="4073473" y="3357146"/>
                  <a:pt x="4075348" y="3353845"/>
                </a:cubicBezTo>
                <a:cubicBezTo>
                  <a:pt x="4082231" y="3357756"/>
                  <a:pt x="4087262" y="3360614"/>
                  <a:pt x="4091041" y="3361670"/>
                </a:cubicBezTo>
                <a:cubicBezTo>
                  <a:pt x="4094818" y="3362724"/>
                  <a:pt x="4097345" y="3361980"/>
                  <a:pt x="4099218" y="3358680"/>
                </a:cubicBezTo>
                <a:cubicBezTo>
                  <a:pt x="4114330" y="3362902"/>
                  <a:pt x="4125062" y="3366817"/>
                  <a:pt x="4134622" y="3368795"/>
                </a:cubicBezTo>
                <a:cubicBezTo>
                  <a:pt x="4144181" y="3370771"/>
                  <a:pt x="4152563" y="3370808"/>
                  <a:pt x="4162978" y="3367270"/>
                </a:cubicBezTo>
                <a:cubicBezTo>
                  <a:pt x="4240195" y="3384235"/>
                  <a:pt x="4323824" y="3397930"/>
                  <a:pt x="4410769" y="3411328"/>
                </a:cubicBezTo>
                <a:lnTo>
                  <a:pt x="4603759" y="3441810"/>
                </a:lnTo>
                <a:lnTo>
                  <a:pt x="4588175" y="3441126"/>
                </a:lnTo>
                <a:cubicBezTo>
                  <a:pt x="4627280" y="3452433"/>
                  <a:pt x="4665914" y="3460564"/>
                  <a:pt x="4704322" y="3467090"/>
                </a:cubicBezTo>
                <a:lnTo>
                  <a:pt x="4790649" y="3479374"/>
                </a:lnTo>
                <a:lnTo>
                  <a:pt x="4804935" y="3479098"/>
                </a:lnTo>
                <a:cubicBezTo>
                  <a:pt x="4841746" y="3478674"/>
                  <a:pt x="4859699" y="3480160"/>
                  <a:pt x="4865884" y="3482762"/>
                </a:cubicBezTo>
                <a:lnTo>
                  <a:pt x="4859933" y="3489151"/>
                </a:lnTo>
                <a:lnTo>
                  <a:pt x="4934008" y="3499545"/>
                </a:lnTo>
                <a:cubicBezTo>
                  <a:pt x="4972494" y="3505933"/>
                  <a:pt x="5011242" y="3513859"/>
                  <a:pt x="5050502" y="3524891"/>
                </a:cubicBezTo>
                <a:lnTo>
                  <a:pt x="4978545" y="3517480"/>
                </a:lnTo>
                <a:lnTo>
                  <a:pt x="4828797" y="3502055"/>
                </a:lnTo>
                <a:lnTo>
                  <a:pt x="4818546" y="3505396"/>
                </a:lnTo>
                <a:cubicBezTo>
                  <a:pt x="4806039" y="3509281"/>
                  <a:pt x="4795949" y="3512692"/>
                  <a:pt x="4795377" y="3514837"/>
                </a:cubicBezTo>
                <a:cubicBezTo>
                  <a:pt x="4793083" y="3523413"/>
                  <a:pt x="4942631" y="3513145"/>
                  <a:pt x="4977403" y="3521744"/>
                </a:cubicBezTo>
                <a:cubicBezTo>
                  <a:pt x="4927024" y="3538246"/>
                  <a:pt x="4902890" y="3523133"/>
                  <a:pt x="4836201" y="3534077"/>
                </a:cubicBezTo>
                <a:cubicBezTo>
                  <a:pt x="4836201" y="3534077"/>
                  <a:pt x="4697293" y="3537831"/>
                  <a:pt x="4694999" y="3546408"/>
                </a:cubicBezTo>
                <a:lnTo>
                  <a:pt x="4795629" y="3580435"/>
                </a:lnTo>
                <a:cubicBezTo>
                  <a:pt x="4793337" y="3589015"/>
                  <a:pt x="4424876" y="3630503"/>
                  <a:pt x="4599460" y="3626425"/>
                </a:cubicBezTo>
                <a:cubicBezTo>
                  <a:pt x="4703215" y="3615503"/>
                  <a:pt x="4786074" y="3616177"/>
                  <a:pt x="4874604" y="3628922"/>
                </a:cubicBezTo>
                <a:cubicBezTo>
                  <a:pt x="4938094" y="3635476"/>
                  <a:pt x="4982424" y="3608333"/>
                  <a:pt x="5050576" y="3625185"/>
                </a:cubicBezTo>
                <a:cubicBezTo>
                  <a:pt x="5030379" y="3667440"/>
                  <a:pt x="4866258" y="3626857"/>
                  <a:pt x="4842305" y="3649892"/>
                </a:cubicBezTo>
                <a:cubicBezTo>
                  <a:pt x="4832567" y="3647485"/>
                  <a:pt x="4830454" y="3694210"/>
                  <a:pt x="4838799" y="3696273"/>
                </a:cubicBezTo>
                <a:cubicBezTo>
                  <a:pt x="4780454" y="3709281"/>
                  <a:pt x="4721550" y="3685571"/>
                  <a:pt x="4671551" y="3700642"/>
                </a:cubicBezTo>
                <a:cubicBezTo>
                  <a:pt x="4652185" y="3706521"/>
                  <a:pt x="4649892" y="3715099"/>
                  <a:pt x="4636959" y="3730191"/>
                </a:cubicBezTo>
                <a:cubicBezTo>
                  <a:pt x="4592630" y="3757332"/>
                  <a:pt x="4530529" y="3751122"/>
                  <a:pt x="4472707" y="3756636"/>
                </a:cubicBezTo>
                <a:cubicBezTo>
                  <a:pt x="4349585" y="3773441"/>
                  <a:pt x="4240683" y="3764802"/>
                  <a:pt x="4123613" y="3792245"/>
                </a:cubicBezTo>
                <a:cubicBezTo>
                  <a:pt x="4098714" y="3788661"/>
                  <a:pt x="4081171" y="3790030"/>
                  <a:pt x="4070685" y="3793023"/>
                </a:cubicBezTo>
                <a:cubicBezTo>
                  <a:pt x="4060200" y="3796016"/>
                  <a:pt x="4056773" y="3800633"/>
                  <a:pt x="4060105" y="3803546"/>
                </a:cubicBezTo>
                <a:cubicBezTo>
                  <a:pt x="4062326" y="3805489"/>
                  <a:pt x="4067553" y="3806674"/>
                  <a:pt x="4075696" y="3806115"/>
                </a:cubicBezTo>
                <a:cubicBezTo>
                  <a:pt x="4086553" y="3805370"/>
                  <a:pt x="4102594" y="3801527"/>
                  <a:pt x="4123613" y="3792245"/>
                </a:cubicBezTo>
                <a:cubicBezTo>
                  <a:pt x="4259846" y="3798497"/>
                  <a:pt x="4355637" y="3784082"/>
                  <a:pt x="4492251" y="3788902"/>
                </a:cubicBezTo>
                <a:cubicBezTo>
                  <a:pt x="4527023" y="3797501"/>
                  <a:pt x="4593713" y="3786559"/>
                  <a:pt x="4678866" y="3778655"/>
                </a:cubicBezTo>
                <a:cubicBezTo>
                  <a:pt x="4724276" y="3780739"/>
                  <a:pt x="4961268" y="3753989"/>
                  <a:pt x="4821148" y="3795547"/>
                </a:cubicBezTo>
                <a:cubicBezTo>
                  <a:pt x="4792428" y="3797590"/>
                  <a:pt x="4669308" y="3814395"/>
                  <a:pt x="4648934" y="3818501"/>
                </a:cubicBezTo>
                <a:cubicBezTo>
                  <a:pt x="4638295" y="3825015"/>
                  <a:pt x="4633324" y="3843599"/>
                  <a:pt x="4633324" y="3843599"/>
                </a:cubicBezTo>
                <a:cubicBezTo>
                  <a:pt x="4583329" y="3858672"/>
                  <a:pt x="4529570" y="3854522"/>
                  <a:pt x="4483776" y="3853868"/>
                </a:cubicBezTo>
                <a:cubicBezTo>
                  <a:pt x="4444419" y="3862428"/>
                  <a:pt x="4355890" y="3849681"/>
                  <a:pt x="4340282" y="3874779"/>
                </a:cubicBezTo>
                <a:cubicBezTo>
                  <a:pt x="4324675" y="3899878"/>
                  <a:pt x="4408745" y="3862749"/>
                  <a:pt x="4375054" y="3883376"/>
                </a:cubicBezTo>
                <a:cubicBezTo>
                  <a:pt x="4330725" y="3910517"/>
                  <a:pt x="4207604" y="3927322"/>
                  <a:pt x="4357153" y="3917053"/>
                </a:cubicBezTo>
                <a:cubicBezTo>
                  <a:pt x="4467339" y="3915341"/>
                  <a:pt x="4517719" y="3898839"/>
                  <a:pt x="4643314" y="3911606"/>
                </a:cubicBezTo>
                <a:cubicBezTo>
                  <a:pt x="4618048" y="3927076"/>
                  <a:pt x="4516931" y="3939224"/>
                  <a:pt x="4451348" y="3947940"/>
                </a:cubicBezTo>
                <a:lnTo>
                  <a:pt x="4443046" y="3949207"/>
                </a:lnTo>
                <a:lnTo>
                  <a:pt x="4577177" y="3975868"/>
                </a:lnTo>
                <a:lnTo>
                  <a:pt x="4398688" y="3957056"/>
                </a:lnTo>
                <a:lnTo>
                  <a:pt x="4371443" y="3970881"/>
                </a:lnTo>
                <a:cubicBezTo>
                  <a:pt x="4362115" y="3980292"/>
                  <a:pt x="4408213" y="3974259"/>
                  <a:pt x="4442556" y="3974750"/>
                </a:cubicBezTo>
                <a:cubicBezTo>
                  <a:pt x="4254734" y="4022802"/>
                  <a:pt x="4066657" y="4005252"/>
                  <a:pt x="3881124" y="4044728"/>
                </a:cubicBezTo>
                <a:lnTo>
                  <a:pt x="3849187" y="4050098"/>
                </a:lnTo>
                <a:lnTo>
                  <a:pt x="3851115" y="4050580"/>
                </a:lnTo>
                <a:cubicBezTo>
                  <a:pt x="3880279" y="4058422"/>
                  <a:pt x="3982817" y="4062865"/>
                  <a:pt x="4025753" y="4078533"/>
                </a:cubicBezTo>
                <a:cubicBezTo>
                  <a:pt x="4082454" y="4102019"/>
                  <a:pt x="3940725" y="4075312"/>
                  <a:pt x="3924271" y="4074689"/>
                </a:cubicBezTo>
                <a:cubicBezTo>
                  <a:pt x="3890427" y="4068916"/>
                  <a:pt x="3863782" y="4064959"/>
                  <a:pt x="3840469" y="4061918"/>
                </a:cubicBezTo>
                <a:lnTo>
                  <a:pt x="3803784" y="4057734"/>
                </a:lnTo>
                <a:lnTo>
                  <a:pt x="3686634" y="4077436"/>
                </a:lnTo>
                <a:lnTo>
                  <a:pt x="3690867" y="4086068"/>
                </a:lnTo>
                <a:cubicBezTo>
                  <a:pt x="3691804" y="4084420"/>
                  <a:pt x="3686327" y="4083580"/>
                  <a:pt x="3677160" y="4083305"/>
                </a:cubicBezTo>
                <a:lnTo>
                  <a:pt x="3648906" y="4083784"/>
                </a:lnTo>
                <a:lnTo>
                  <a:pt x="3561349" y="4098507"/>
                </a:lnTo>
                <a:lnTo>
                  <a:pt x="3593977" y="4103739"/>
                </a:lnTo>
                <a:lnTo>
                  <a:pt x="3593405" y="4124689"/>
                </a:lnTo>
                <a:lnTo>
                  <a:pt x="3686039" y="4119941"/>
                </a:lnTo>
                <a:lnTo>
                  <a:pt x="3593721" y="4138169"/>
                </a:lnTo>
                <a:lnTo>
                  <a:pt x="3644330" y="4149795"/>
                </a:lnTo>
                <a:lnTo>
                  <a:pt x="3665725" y="4155918"/>
                </a:lnTo>
                <a:lnTo>
                  <a:pt x="3964052" y="4117242"/>
                </a:lnTo>
                <a:cubicBezTo>
                  <a:pt x="4159559" y="4094524"/>
                  <a:pt x="4355262" y="4076616"/>
                  <a:pt x="4555089" y="4069635"/>
                </a:cubicBezTo>
                <a:cubicBezTo>
                  <a:pt x="4573623" y="4069644"/>
                  <a:pt x="4626264" y="4061324"/>
                  <a:pt x="4677003" y="4055962"/>
                </a:cubicBezTo>
                <a:lnTo>
                  <a:pt x="4707401" y="4054050"/>
                </a:lnTo>
                <a:lnTo>
                  <a:pt x="4755619" y="4072478"/>
                </a:lnTo>
                <a:lnTo>
                  <a:pt x="4780619" y="4065974"/>
                </a:lnTo>
                <a:lnTo>
                  <a:pt x="4774966" y="4070851"/>
                </a:lnTo>
                <a:cubicBezTo>
                  <a:pt x="4769538" y="4073128"/>
                  <a:pt x="4764444" y="4074155"/>
                  <a:pt x="4764444" y="4074155"/>
                </a:cubicBezTo>
                <a:lnTo>
                  <a:pt x="4638129" y="4085743"/>
                </a:lnTo>
                <a:lnTo>
                  <a:pt x="4614120" y="4078764"/>
                </a:lnTo>
                <a:lnTo>
                  <a:pt x="4610208" y="4078486"/>
                </a:lnTo>
                <a:lnTo>
                  <a:pt x="4606300" y="4079623"/>
                </a:lnTo>
                <a:lnTo>
                  <a:pt x="4626469" y="4086407"/>
                </a:lnTo>
                <a:lnTo>
                  <a:pt x="4521781" y="4088832"/>
                </a:lnTo>
                <a:cubicBezTo>
                  <a:pt x="4454710" y="4101206"/>
                  <a:pt x="4337082" y="4091932"/>
                  <a:pt x="4284788" y="4115581"/>
                </a:cubicBezTo>
                <a:cubicBezTo>
                  <a:pt x="4274150" y="4122096"/>
                  <a:pt x="4269180" y="4140681"/>
                  <a:pt x="4260835" y="4138617"/>
                </a:cubicBezTo>
                <a:cubicBezTo>
                  <a:pt x="4221476" y="4147174"/>
                  <a:pt x="4102942" y="4146822"/>
                  <a:pt x="4061291" y="4163958"/>
                </a:cubicBezTo>
                <a:cubicBezTo>
                  <a:pt x="4040533" y="4169493"/>
                  <a:pt x="4033652" y="4195226"/>
                  <a:pt x="4033652" y="4195226"/>
                </a:cubicBezTo>
                <a:cubicBezTo>
                  <a:pt x="4033652" y="4195226"/>
                  <a:pt x="4028810" y="4196695"/>
                  <a:pt x="4021708" y="4197607"/>
                </a:cubicBezTo>
                <a:lnTo>
                  <a:pt x="4010492" y="4197179"/>
                </a:lnTo>
                <a:lnTo>
                  <a:pt x="4016682" y="4195697"/>
                </a:lnTo>
                <a:cubicBezTo>
                  <a:pt x="4022770" y="4194155"/>
                  <a:pt x="4024951" y="4193455"/>
                  <a:pt x="4024340" y="4193304"/>
                </a:cubicBezTo>
                <a:cubicBezTo>
                  <a:pt x="4023125" y="4193004"/>
                  <a:pt x="4010756" y="4194899"/>
                  <a:pt x="3996204" y="4196634"/>
                </a:cubicBezTo>
                <a:cubicBezTo>
                  <a:pt x="3974926" y="4209664"/>
                  <a:pt x="3945303" y="4220628"/>
                  <a:pt x="3945303" y="4220628"/>
                </a:cubicBezTo>
                <a:cubicBezTo>
                  <a:pt x="3946386" y="4249854"/>
                  <a:pt x="4073011" y="4186667"/>
                  <a:pt x="4153195" y="4197352"/>
                </a:cubicBezTo>
                <a:cubicBezTo>
                  <a:pt x="4161539" y="4199413"/>
                  <a:pt x="4185673" y="4214526"/>
                  <a:pt x="4194017" y="4216590"/>
                </a:cubicBezTo>
                <a:cubicBezTo>
                  <a:pt x="4247773" y="4220737"/>
                  <a:pt x="4313941" y="4217284"/>
                  <a:pt x="4386681" y="4216981"/>
                </a:cubicBezTo>
                <a:cubicBezTo>
                  <a:pt x="4408223" y="4215450"/>
                  <a:pt x="4546917" y="4200021"/>
                  <a:pt x="4618437" y="4193273"/>
                </a:cubicBezTo>
                <a:lnTo>
                  <a:pt x="4635537" y="4191787"/>
                </a:lnTo>
                <a:lnTo>
                  <a:pt x="4638898" y="4192153"/>
                </a:lnTo>
                <a:lnTo>
                  <a:pt x="4641787" y="4191244"/>
                </a:lnTo>
                <a:lnTo>
                  <a:pt x="4647747" y="4190726"/>
                </a:lnTo>
                <a:cubicBezTo>
                  <a:pt x="4655081" y="4190189"/>
                  <a:pt x="4659698" y="4189996"/>
                  <a:pt x="4660741" y="4190255"/>
                </a:cubicBezTo>
                <a:cubicBezTo>
                  <a:pt x="4666792" y="4200894"/>
                  <a:pt x="4632200" y="4230442"/>
                  <a:pt x="4620172" y="4236614"/>
                </a:cubicBezTo>
                <a:cubicBezTo>
                  <a:pt x="4601186" y="4241063"/>
                  <a:pt x="4431263" y="4255439"/>
                  <a:pt x="4542460" y="4255499"/>
                </a:cubicBezTo>
                <a:cubicBezTo>
                  <a:pt x="4660994" y="4255851"/>
                  <a:pt x="4444376" y="4278495"/>
                  <a:pt x="4415656" y="4280538"/>
                </a:cubicBezTo>
                <a:cubicBezTo>
                  <a:pt x="4338848" y="4290503"/>
                  <a:pt x="4272159" y="4301448"/>
                  <a:pt x="4244830" y="4303835"/>
                </a:cubicBezTo>
                <a:cubicBezTo>
                  <a:pt x="4090956" y="4327513"/>
                  <a:pt x="3947939" y="4346634"/>
                  <a:pt x="3808558" y="4365324"/>
                </a:cubicBezTo>
                <a:lnTo>
                  <a:pt x="3779496" y="4369454"/>
                </a:lnTo>
                <a:lnTo>
                  <a:pt x="3811164" y="4379821"/>
                </a:lnTo>
                <a:lnTo>
                  <a:pt x="3821891" y="4384305"/>
                </a:lnTo>
                <a:lnTo>
                  <a:pt x="3913130" y="4374225"/>
                </a:lnTo>
                <a:cubicBezTo>
                  <a:pt x="3969560" y="4368367"/>
                  <a:pt x="4107005" y="4336815"/>
                  <a:pt x="4150122" y="4347475"/>
                </a:cubicBezTo>
                <a:cubicBezTo>
                  <a:pt x="4166812" y="4351603"/>
                  <a:pt x="4159934" y="4377335"/>
                  <a:pt x="4183682" y="4393878"/>
                </a:cubicBezTo>
                <a:cubicBezTo>
                  <a:pt x="4216161" y="4411052"/>
                  <a:pt x="4237821" y="4396595"/>
                  <a:pt x="4293871" y="4392165"/>
                </a:cubicBezTo>
                <a:cubicBezTo>
                  <a:pt x="4339280" y="4394250"/>
                  <a:pt x="4374052" y="4402848"/>
                  <a:pt x="4402774" y="4400803"/>
                </a:cubicBezTo>
                <a:cubicBezTo>
                  <a:pt x="4523600" y="4392578"/>
                  <a:pt x="4627736" y="4380226"/>
                  <a:pt x="4758300" y="4374406"/>
                </a:cubicBezTo>
                <a:cubicBezTo>
                  <a:pt x="4758300" y="4374406"/>
                  <a:pt x="4867023" y="4344898"/>
                  <a:pt x="4870782" y="4364117"/>
                </a:cubicBezTo>
                <a:cubicBezTo>
                  <a:pt x="4874312" y="4370324"/>
                  <a:pt x="4840777" y="4376511"/>
                  <a:pt x="4813413" y="4380414"/>
                </a:cubicBezTo>
                <a:lnTo>
                  <a:pt x="4792497" y="4383014"/>
                </a:lnTo>
                <a:lnTo>
                  <a:pt x="4628042" y="4386015"/>
                </a:lnTo>
                <a:cubicBezTo>
                  <a:pt x="4571366" y="4387244"/>
                  <a:pt x="4519619" y="4390833"/>
                  <a:pt x="4492584" y="4403200"/>
                </a:cubicBezTo>
                <a:cubicBezTo>
                  <a:pt x="4473603" y="4407649"/>
                  <a:pt x="4468632" y="4426234"/>
                  <a:pt x="4457996" y="4432747"/>
                </a:cubicBezTo>
                <a:cubicBezTo>
                  <a:pt x="4437619" y="4436854"/>
                  <a:pt x="4393599" y="4435114"/>
                  <a:pt x="4353857" y="4445102"/>
                </a:cubicBezTo>
                <a:cubicBezTo>
                  <a:pt x="4325138" y="4447144"/>
                  <a:pt x="4189986" y="4470119"/>
                  <a:pt x="4280807" y="4474285"/>
                </a:cubicBezTo>
                <a:cubicBezTo>
                  <a:pt x="4335956" y="4478777"/>
                  <a:pt x="4405320" y="4457825"/>
                  <a:pt x="4432651" y="4455439"/>
                </a:cubicBezTo>
                <a:cubicBezTo>
                  <a:pt x="4461753" y="4451968"/>
                  <a:pt x="4485504" y="4468509"/>
                  <a:pt x="4493847" y="4470573"/>
                </a:cubicBezTo>
                <a:cubicBezTo>
                  <a:pt x="4513215" y="4464691"/>
                  <a:pt x="4525245" y="4458521"/>
                  <a:pt x="4552574" y="4456135"/>
                </a:cubicBezTo>
                <a:cubicBezTo>
                  <a:pt x="4560921" y="4458197"/>
                  <a:pt x="4595690" y="4466795"/>
                  <a:pt x="4612382" y="4470923"/>
                </a:cubicBezTo>
                <a:cubicBezTo>
                  <a:pt x="4632757" y="4466817"/>
                  <a:pt x="4707272" y="4465428"/>
                  <a:pt x="4771666" y="4463061"/>
                </a:cubicBezTo>
                <a:lnTo>
                  <a:pt x="4812406" y="4461503"/>
                </a:lnTo>
                <a:lnTo>
                  <a:pt x="4819837" y="4462819"/>
                </a:lnTo>
                <a:lnTo>
                  <a:pt x="4818762" y="4462158"/>
                </a:lnTo>
                <a:lnTo>
                  <a:pt x="4821323" y="4463082"/>
                </a:lnTo>
                <a:lnTo>
                  <a:pt x="4862641" y="4470398"/>
                </a:lnTo>
                <a:lnTo>
                  <a:pt x="4871829" y="4472384"/>
                </a:lnTo>
                <a:lnTo>
                  <a:pt x="4796037" y="4482994"/>
                </a:lnTo>
                <a:cubicBezTo>
                  <a:pt x="4710287" y="4491226"/>
                  <a:pt x="4618825" y="4491185"/>
                  <a:pt x="4540725" y="4500451"/>
                </a:cubicBezTo>
                <a:cubicBezTo>
                  <a:pt x="4493974" y="4503370"/>
                  <a:pt x="4446080" y="4510580"/>
                  <a:pt x="4397945" y="4518681"/>
                </a:cubicBezTo>
                <a:lnTo>
                  <a:pt x="4362148" y="4524537"/>
                </a:lnTo>
                <a:lnTo>
                  <a:pt x="4369921" y="4525640"/>
                </a:lnTo>
                <a:lnTo>
                  <a:pt x="4434371" y="4535011"/>
                </a:lnTo>
                <a:lnTo>
                  <a:pt x="4525115" y="4525551"/>
                </a:lnTo>
                <a:cubicBezTo>
                  <a:pt x="4592187" y="4513175"/>
                  <a:pt x="4697714" y="4501167"/>
                  <a:pt x="4622369" y="4538928"/>
                </a:cubicBezTo>
                <a:lnTo>
                  <a:pt x="4561606" y="4552863"/>
                </a:lnTo>
                <a:lnTo>
                  <a:pt x="4703508" y="4570629"/>
                </a:lnTo>
                <a:cubicBezTo>
                  <a:pt x="4822207" y="4585160"/>
                  <a:pt x="4943967" y="4600157"/>
                  <a:pt x="5055470" y="4618419"/>
                </a:cubicBezTo>
                <a:cubicBezTo>
                  <a:pt x="5114397" y="4629354"/>
                  <a:pt x="5106556" y="4631444"/>
                  <a:pt x="5078863" y="4630256"/>
                </a:cubicBezTo>
                <a:lnTo>
                  <a:pt x="5054468" y="4628545"/>
                </a:lnTo>
                <a:lnTo>
                  <a:pt x="5029955" y="4621941"/>
                </a:lnTo>
                <a:cubicBezTo>
                  <a:pt x="5027548" y="4621837"/>
                  <a:pt x="5026518" y="4622443"/>
                  <a:pt x="5027347" y="4623989"/>
                </a:cubicBezTo>
                <a:lnTo>
                  <a:pt x="5030548" y="4626868"/>
                </a:lnTo>
                <a:lnTo>
                  <a:pt x="5028301" y="4626709"/>
                </a:lnTo>
                <a:cubicBezTo>
                  <a:pt x="5010393" y="4625172"/>
                  <a:pt x="4993389" y="4623510"/>
                  <a:pt x="4983150" y="4622421"/>
                </a:cubicBezTo>
                <a:cubicBezTo>
                  <a:pt x="4838738" y="4602914"/>
                  <a:pt x="4695247" y="4594113"/>
                  <a:pt x="4563543" y="4581826"/>
                </a:cubicBezTo>
                <a:cubicBezTo>
                  <a:pt x="4454645" y="4573771"/>
                  <a:pt x="4568130" y="4603339"/>
                  <a:pt x="4616497" y="4611908"/>
                </a:cubicBezTo>
                <a:cubicBezTo>
                  <a:pt x="4770612" y="4638379"/>
                  <a:pt x="4919090" y="4656741"/>
                  <a:pt x="5079358" y="4676893"/>
                </a:cubicBezTo>
                <a:lnTo>
                  <a:pt x="5127901" y="4683110"/>
                </a:lnTo>
                <a:lnTo>
                  <a:pt x="5024766" y="4679457"/>
                </a:lnTo>
                <a:cubicBezTo>
                  <a:pt x="4905399" y="4669212"/>
                  <a:pt x="4789324" y="4646048"/>
                  <a:pt x="4663042" y="4654638"/>
                </a:cubicBezTo>
                <a:cubicBezTo>
                  <a:pt x="4677139" y="4657580"/>
                  <a:pt x="4694114" y="4659587"/>
                  <a:pt x="4706276" y="4661684"/>
                </a:cubicBezTo>
                <a:lnTo>
                  <a:pt x="4712883" y="4663298"/>
                </a:lnTo>
                <a:lnTo>
                  <a:pt x="4650168" y="4658669"/>
                </a:lnTo>
                <a:lnTo>
                  <a:pt x="4718482" y="4669887"/>
                </a:lnTo>
                <a:lnTo>
                  <a:pt x="4694278" y="4676831"/>
                </a:lnTo>
                <a:lnTo>
                  <a:pt x="4593462" y="4645187"/>
                </a:lnTo>
                <a:lnTo>
                  <a:pt x="4600785" y="4642069"/>
                </a:lnTo>
                <a:cubicBezTo>
                  <a:pt x="4603254" y="4641016"/>
                  <a:pt x="4599551" y="4642593"/>
                  <a:pt x="4595230" y="4644433"/>
                </a:cubicBezTo>
                <a:lnTo>
                  <a:pt x="4593460" y="4645186"/>
                </a:lnTo>
                <a:lnTo>
                  <a:pt x="4552310" y="4632270"/>
                </a:lnTo>
                <a:lnTo>
                  <a:pt x="4587923" y="4647545"/>
                </a:lnTo>
                <a:lnTo>
                  <a:pt x="4655493" y="4676526"/>
                </a:lnTo>
                <a:lnTo>
                  <a:pt x="4648290" y="4676295"/>
                </a:lnTo>
                <a:cubicBezTo>
                  <a:pt x="4591754" y="4673362"/>
                  <a:pt x="4504946" y="4667728"/>
                  <a:pt x="4479778" y="4677013"/>
                </a:cubicBezTo>
                <a:cubicBezTo>
                  <a:pt x="4529793" y="4692490"/>
                  <a:pt x="4566342" y="4698683"/>
                  <a:pt x="4601810" y="4703014"/>
                </a:cubicBezTo>
                <a:lnTo>
                  <a:pt x="4652578" y="4708685"/>
                </a:lnTo>
                <a:lnTo>
                  <a:pt x="4636018" y="4713165"/>
                </a:lnTo>
                <a:cubicBezTo>
                  <a:pt x="4642903" y="4717075"/>
                  <a:pt x="4650460" y="4719187"/>
                  <a:pt x="4657557" y="4719947"/>
                </a:cubicBezTo>
                <a:cubicBezTo>
                  <a:pt x="4664655" y="4720707"/>
                  <a:pt x="4671296" y="4720116"/>
                  <a:pt x="4676346" y="4718622"/>
                </a:cubicBezTo>
                <a:lnTo>
                  <a:pt x="4746157" y="4733413"/>
                </a:lnTo>
                <a:lnTo>
                  <a:pt x="4733323" y="4735099"/>
                </a:lnTo>
                <a:lnTo>
                  <a:pt x="4707094" y="4740880"/>
                </a:lnTo>
                <a:lnTo>
                  <a:pt x="4627497" y="4728865"/>
                </a:lnTo>
                <a:lnTo>
                  <a:pt x="4569026" y="4720905"/>
                </a:lnTo>
                <a:lnTo>
                  <a:pt x="4566447" y="4719637"/>
                </a:lnTo>
                <a:lnTo>
                  <a:pt x="4569025" y="4720905"/>
                </a:lnTo>
                <a:lnTo>
                  <a:pt x="4505877" y="4712309"/>
                </a:lnTo>
                <a:cubicBezTo>
                  <a:pt x="4426018" y="4701846"/>
                  <a:pt x="4344898" y="4691755"/>
                  <a:pt x="4240281" y="4677406"/>
                </a:cubicBezTo>
                <a:cubicBezTo>
                  <a:pt x="4240281" y="4677406"/>
                  <a:pt x="4136271" y="4645950"/>
                  <a:pt x="4137114" y="4674060"/>
                </a:cubicBezTo>
                <a:cubicBezTo>
                  <a:pt x="4147133" y="4688478"/>
                  <a:pt x="4307081" y="4697905"/>
                  <a:pt x="4313437" y="4701515"/>
                </a:cubicBezTo>
                <a:cubicBezTo>
                  <a:pt x="4392841" y="4714629"/>
                  <a:pt x="4468646" y="4726063"/>
                  <a:pt x="4545167" y="4738085"/>
                </a:cubicBezTo>
                <a:lnTo>
                  <a:pt x="4696995" y="4763879"/>
                </a:lnTo>
                <a:lnTo>
                  <a:pt x="4696541" y="4764021"/>
                </a:lnTo>
                <a:cubicBezTo>
                  <a:pt x="4666978" y="4765089"/>
                  <a:pt x="4621370" y="4751210"/>
                  <a:pt x="4595225" y="4752036"/>
                </a:cubicBezTo>
                <a:lnTo>
                  <a:pt x="4554758" y="4743766"/>
                </a:lnTo>
                <a:lnTo>
                  <a:pt x="4577890" y="4752413"/>
                </a:lnTo>
                <a:cubicBezTo>
                  <a:pt x="4581391" y="4754238"/>
                  <a:pt x="4592900" y="4758639"/>
                  <a:pt x="4606537" y="4763902"/>
                </a:cubicBezTo>
                <a:lnTo>
                  <a:pt x="4633264" y="4774643"/>
                </a:lnTo>
                <a:lnTo>
                  <a:pt x="4629455" y="4774037"/>
                </a:lnTo>
                <a:cubicBezTo>
                  <a:pt x="4608142" y="4770405"/>
                  <a:pt x="4592448" y="4767669"/>
                  <a:pt x="4588333" y="4767513"/>
                </a:cubicBezTo>
                <a:lnTo>
                  <a:pt x="4581479" y="4766469"/>
                </a:lnTo>
                <a:lnTo>
                  <a:pt x="4560839" y="4757994"/>
                </a:lnTo>
                <a:cubicBezTo>
                  <a:pt x="4541706" y="4749749"/>
                  <a:pt x="4525125" y="4742676"/>
                  <a:pt x="4516085" y="4740351"/>
                </a:cubicBezTo>
                <a:lnTo>
                  <a:pt x="4510266" y="4738744"/>
                </a:lnTo>
                <a:lnTo>
                  <a:pt x="4468994" y="4737085"/>
                </a:lnTo>
                <a:cubicBezTo>
                  <a:pt x="4468994" y="4737085"/>
                  <a:pt x="4466670" y="4740883"/>
                  <a:pt x="4463019" y="4745169"/>
                </a:cubicBezTo>
                <a:lnTo>
                  <a:pt x="4459564" y="4747904"/>
                </a:lnTo>
                <a:lnTo>
                  <a:pt x="4315965" y="4726036"/>
                </a:lnTo>
                <a:cubicBezTo>
                  <a:pt x="4221181" y="4711638"/>
                  <a:pt x="4121879" y="4695945"/>
                  <a:pt x="4016488" y="4676792"/>
                </a:cubicBezTo>
                <a:cubicBezTo>
                  <a:pt x="4016488" y="4676792"/>
                  <a:pt x="3904986" y="4658533"/>
                  <a:pt x="3920302" y="4675960"/>
                </a:cubicBezTo>
                <a:lnTo>
                  <a:pt x="3950367" y="4681890"/>
                </a:lnTo>
                <a:lnTo>
                  <a:pt x="3993202" y="4679222"/>
                </a:lnTo>
                <a:cubicBezTo>
                  <a:pt x="4010020" y="4678713"/>
                  <a:pt x="4023442" y="4679128"/>
                  <a:pt x="4029364" y="4681234"/>
                </a:cubicBezTo>
                <a:lnTo>
                  <a:pt x="4021015" y="4692768"/>
                </a:lnTo>
                <a:lnTo>
                  <a:pt x="4031804" y="4694221"/>
                </a:lnTo>
                <a:cubicBezTo>
                  <a:pt x="4019097" y="4687000"/>
                  <a:pt x="4145993" y="4705282"/>
                  <a:pt x="4134126" y="4726172"/>
                </a:cubicBezTo>
                <a:cubicBezTo>
                  <a:pt x="4130379" y="4732768"/>
                  <a:pt x="4007228" y="4707891"/>
                  <a:pt x="3983360" y="4703055"/>
                </a:cubicBezTo>
                <a:lnTo>
                  <a:pt x="3973898" y="4701854"/>
                </a:lnTo>
                <a:lnTo>
                  <a:pt x="3972608" y="4702088"/>
                </a:lnTo>
                <a:lnTo>
                  <a:pt x="3942515" y="4704533"/>
                </a:lnTo>
                <a:lnTo>
                  <a:pt x="4156338" y="4745333"/>
                </a:lnTo>
                <a:cubicBezTo>
                  <a:pt x="4264651" y="4763966"/>
                  <a:pt x="4375623" y="4781923"/>
                  <a:pt x="4490301" y="4801989"/>
                </a:cubicBezTo>
                <a:cubicBezTo>
                  <a:pt x="4490301" y="4801989"/>
                  <a:pt x="4526039" y="4785933"/>
                  <a:pt x="4531253" y="4806348"/>
                </a:cubicBezTo>
                <a:cubicBezTo>
                  <a:pt x="4533237" y="4817654"/>
                  <a:pt x="4429147" y="4803605"/>
                  <a:pt x="4486554" y="4808585"/>
                </a:cubicBezTo>
                <a:cubicBezTo>
                  <a:pt x="4296384" y="4790716"/>
                  <a:pt x="4069225" y="4734384"/>
                  <a:pt x="3882717" y="4727322"/>
                </a:cubicBezTo>
                <a:cubicBezTo>
                  <a:pt x="3882717" y="4727322"/>
                  <a:pt x="3872819" y="4736423"/>
                  <a:pt x="3875293" y="4734150"/>
                </a:cubicBezTo>
                <a:cubicBezTo>
                  <a:pt x="3876120" y="4733388"/>
                  <a:pt x="3878319" y="4731366"/>
                  <a:pt x="3882717" y="4727322"/>
                </a:cubicBezTo>
                <a:cubicBezTo>
                  <a:pt x="4068926" y="4779297"/>
                  <a:pt x="4320254" y="4795551"/>
                  <a:pt x="4533155" y="4835059"/>
                </a:cubicBezTo>
                <a:cubicBezTo>
                  <a:pt x="4541382" y="4835371"/>
                  <a:pt x="4564878" y="4839629"/>
                  <a:pt x="4585302" y="4845597"/>
                </a:cubicBezTo>
                <a:lnTo>
                  <a:pt x="4585572" y="4845699"/>
                </a:lnTo>
                <a:lnTo>
                  <a:pt x="4449829" y="4837723"/>
                </a:lnTo>
                <a:cubicBezTo>
                  <a:pt x="4449829" y="4837723"/>
                  <a:pt x="4448407" y="4836603"/>
                  <a:pt x="4446190" y="4835147"/>
                </a:cubicBezTo>
                <a:lnTo>
                  <a:pt x="4441459" y="4832561"/>
                </a:lnTo>
                <a:lnTo>
                  <a:pt x="4434269" y="4834033"/>
                </a:lnTo>
                <a:lnTo>
                  <a:pt x="4428625" y="4838357"/>
                </a:lnTo>
                <a:lnTo>
                  <a:pt x="4430971" y="4839797"/>
                </a:lnTo>
                <a:cubicBezTo>
                  <a:pt x="4448295" y="4844881"/>
                  <a:pt x="4481236" y="4847670"/>
                  <a:pt x="4451781" y="4843263"/>
                </a:cubicBezTo>
                <a:cubicBezTo>
                  <a:pt x="4484336" y="4847875"/>
                  <a:pt x="4518668" y="4851082"/>
                  <a:pt x="4553834" y="4853703"/>
                </a:cubicBezTo>
                <a:lnTo>
                  <a:pt x="4612733" y="4857512"/>
                </a:lnTo>
                <a:lnTo>
                  <a:pt x="4619021" y="4866388"/>
                </a:lnTo>
                <a:lnTo>
                  <a:pt x="4521287" y="4855946"/>
                </a:lnTo>
                <a:cubicBezTo>
                  <a:pt x="4426241" y="4838311"/>
                  <a:pt x="4322777" y="4823162"/>
                  <a:pt x="4230338" y="4815732"/>
                </a:cubicBezTo>
                <a:cubicBezTo>
                  <a:pt x="4211276" y="4804903"/>
                  <a:pt x="4186783" y="4801167"/>
                  <a:pt x="4166580" y="4807143"/>
                </a:cubicBezTo>
                <a:cubicBezTo>
                  <a:pt x="4161814" y="4804433"/>
                  <a:pt x="4154984" y="4795647"/>
                  <a:pt x="4148706" y="4796989"/>
                </a:cubicBezTo>
                <a:cubicBezTo>
                  <a:pt x="4146613" y="4797436"/>
                  <a:pt x="4144581" y="4799009"/>
                  <a:pt x="4142708" y="4802307"/>
                </a:cubicBezTo>
                <a:cubicBezTo>
                  <a:pt x="4137943" y="4799599"/>
                  <a:pt x="4131114" y="4790812"/>
                  <a:pt x="4124836" y="4792153"/>
                </a:cubicBezTo>
                <a:cubicBezTo>
                  <a:pt x="4122744" y="4792601"/>
                  <a:pt x="4120711" y="4794173"/>
                  <a:pt x="4118838" y="4797470"/>
                </a:cubicBezTo>
                <a:cubicBezTo>
                  <a:pt x="4125722" y="4801383"/>
                  <a:pt x="4130754" y="4804241"/>
                  <a:pt x="4134531" y="4805296"/>
                </a:cubicBezTo>
                <a:cubicBezTo>
                  <a:pt x="4138309" y="4806351"/>
                  <a:pt x="4140834" y="4805605"/>
                  <a:pt x="4142708" y="4802307"/>
                </a:cubicBezTo>
                <a:cubicBezTo>
                  <a:pt x="4149591" y="4806217"/>
                  <a:pt x="4154623" y="4809074"/>
                  <a:pt x="4158401" y="4810130"/>
                </a:cubicBezTo>
                <a:cubicBezTo>
                  <a:pt x="4162178" y="4811187"/>
                  <a:pt x="4164706" y="4810440"/>
                  <a:pt x="4166580" y="4807143"/>
                </a:cubicBezTo>
                <a:cubicBezTo>
                  <a:pt x="4181690" y="4811363"/>
                  <a:pt x="4192422" y="4815278"/>
                  <a:pt x="4201982" y="4817256"/>
                </a:cubicBezTo>
                <a:cubicBezTo>
                  <a:pt x="4211540" y="4819233"/>
                  <a:pt x="4219924" y="4819268"/>
                  <a:pt x="4230338" y="4815732"/>
                </a:cubicBezTo>
                <a:lnTo>
                  <a:pt x="4475114" y="4859253"/>
                </a:lnTo>
                <a:lnTo>
                  <a:pt x="4417921" y="4855199"/>
                </a:lnTo>
                <a:cubicBezTo>
                  <a:pt x="4412327" y="4854057"/>
                  <a:pt x="4396057" y="4853306"/>
                  <a:pt x="4381714" y="4854340"/>
                </a:cubicBezTo>
                <a:lnTo>
                  <a:pt x="4376770" y="4855161"/>
                </a:lnTo>
                <a:lnTo>
                  <a:pt x="4378648" y="4855792"/>
                </a:lnTo>
                <a:lnTo>
                  <a:pt x="4387195" y="4858827"/>
                </a:lnTo>
                <a:lnTo>
                  <a:pt x="4366013" y="4856944"/>
                </a:lnTo>
                <a:lnTo>
                  <a:pt x="4363220" y="4857407"/>
                </a:lnTo>
                <a:cubicBezTo>
                  <a:pt x="4358588" y="4858990"/>
                  <a:pt x="4356012" y="4861197"/>
                  <a:pt x="4357071" y="4864196"/>
                </a:cubicBezTo>
                <a:lnTo>
                  <a:pt x="4424104" y="4872740"/>
                </a:lnTo>
                <a:cubicBezTo>
                  <a:pt x="4489957" y="4875476"/>
                  <a:pt x="4561285" y="4881470"/>
                  <a:pt x="4624471" y="4891370"/>
                </a:cubicBezTo>
                <a:cubicBezTo>
                  <a:pt x="4570739" y="4891111"/>
                  <a:pt x="4512959" y="4887348"/>
                  <a:pt x="4452960" y="4882808"/>
                </a:cubicBezTo>
                <a:lnTo>
                  <a:pt x="4319719" y="4873286"/>
                </a:lnTo>
                <a:lnTo>
                  <a:pt x="4330320" y="4875379"/>
                </a:lnTo>
                <a:cubicBezTo>
                  <a:pt x="4302870" y="4877271"/>
                  <a:pt x="4276018" y="4876877"/>
                  <a:pt x="4249460" y="4875325"/>
                </a:cubicBezTo>
                <a:lnTo>
                  <a:pt x="4189979" y="4870057"/>
                </a:lnTo>
                <a:lnTo>
                  <a:pt x="4180341" y="4867466"/>
                </a:lnTo>
                <a:cubicBezTo>
                  <a:pt x="4167907" y="4864235"/>
                  <a:pt x="4158622" y="4862146"/>
                  <a:pt x="4151894" y="4860979"/>
                </a:cubicBezTo>
                <a:lnTo>
                  <a:pt x="4144357" y="4860426"/>
                </a:lnTo>
                <a:lnTo>
                  <a:pt x="4144974" y="4866285"/>
                </a:lnTo>
                <a:lnTo>
                  <a:pt x="4145685" y="4874503"/>
                </a:lnTo>
                <a:lnTo>
                  <a:pt x="4155024" y="4875258"/>
                </a:lnTo>
                <a:cubicBezTo>
                  <a:pt x="4172906" y="4876035"/>
                  <a:pt x="4190960" y="4877431"/>
                  <a:pt x="4209912" y="4883330"/>
                </a:cubicBezTo>
                <a:lnTo>
                  <a:pt x="4257075" y="4896542"/>
                </a:lnTo>
                <a:lnTo>
                  <a:pt x="4278112" y="4896930"/>
                </a:lnTo>
                <a:lnTo>
                  <a:pt x="4272844" y="4895153"/>
                </a:lnTo>
                <a:lnTo>
                  <a:pt x="4287694" y="4897109"/>
                </a:lnTo>
                <a:lnTo>
                  <a:pt x="4306956" y="4897465"/>
                </a:lnTo>
                <a:cubicBezTo>
                  <a:pt x="4325697" y="4897774"/>
                  <a:pt x="4342370" y="4898181"/>
                  <a:pt x="4354417" y="4899166"/>
                </a:cubicBezTo>
                <a:lnTo>
                  <a:pt x="4432496" y="4905007"/>
                </a:lnTo>
                <a:lnTo>
                  <a:pt x="4440092" y="4910568"/>
                </a:lnTo>
                <a:lnTo>
                  <a:pt x="4463314" y="4924519"/>
                </a:lnTo>
                <a:lnTo>
                  <a:pt x="4438186" y="4923449"/>
                </a:lnTo>
                <a:lnTo>
                  <a:pt x="4353544" y="4919301"/>
                </a:lnTo>
                <a:lnTo>
                  <a:pt x="4373193" y="4922583"/>
                </a:lnTo>
                <a:cubicBezTo>
                  <a:pt x="4393133" y="4925263"/>
                  <a:pt x="4414013" y="4927454"/>
                  <a:pt x="4436173" y="4929231"/>
                </a:cubicBezTo>
                <a:cubicBezTo>
                  <a:pt x="4581324" y="4953488"/>
                  <a:pt x="4265783" y="4930572"/>
                  <a:pt x="4261493" y="4937585"/>
                </a:cubicBezTo>
                <a:lnTo>
                  <a:pt x="4334982" y="4982850"/>
                </a:lnTo>
                <a:cubicBezTo>
                  <a:pt x="4332836" y="4986355"/>
                  <a:pt x="4302855" y="4983392"/>
                  <a:pt x="4273410" y="4979553"/>
                </a:cubicBezTo>
                <a:lnTo>
                  <a:pt x="4246309" y="4975701"/>
                </a:lnTo>
                <a:lnTo>
                  <a:pt x="4249786" y="4977167"/>
                </a:lnTo>
                <a:cubicBezTo>
                  <a:pt x="4311580" y="5003072"/>
                  <a:pt x="4379919" y="5031632"/>
                  <a:pt x="4306330" y="5011512"/>
                </a:cubicBezTo>
                <a:cubicBezTo>
                  <a:pt x="4271720" y="4998782"/>
                  <a:pt x="4240387" y="4989083"/>
                  <a:pt x="4210080" y="4981906"/>
                </a:cubicBezTo>
                <a:lnTo>
                  <a:pt x="4129544" y="4968963"/>
                </a:lnTo>
                <a:lnTo>
                  <a:pt x="4129982" y="4969070"/>
                </a:lnTo>
                <a:cubicBezTo>
                  <a:pt x="4176368" y="4979054"/>
                  <a:pt x="4246569" y="4988778"/>
                  <a:pt x="4243349" y="4994037"/>
                </a:cubicBezTo>
                <a:cubicBezTo>
                  <a:pt x="4242278" y="4995789"/>
                  <a:pt x="4233001" y="4997120"/>
                  <a:pt x="4221597" y="4998472"/>
                </a:cubicBezTo>
                <a:lnTo>
                  <a:pt x="4212205" y="4999716"/>
                </a:lnTo>
                <a:lnTo>
                  <a:pt x="4092998" y="4962636"/>
                </a:lnTo>
                <a:lnTo>
                  <a:pt x="4035715" y="4944822"/>
                </a:lnTo>
                <a:lnTo>
                  <a:pt x="4028929" y="4938431"/>
                </a:lnTo>
                <a:lnTo>
                  <a:pt x="4027781" y="4938299"/>
                </a:lnTo>
                <a:lnTo>
                  <a:pt x="4025091" y="4942515"/>
                </a:lnTo>
                <a:cubicBezTo>
                  <a:pt x="4024724" y="4947302"/>
                  <a:pt x="4027897" y="4952859"/>
                  <a:pt x="4035715" y="4944822"/>
                </a:cubicBezTo>
                <a:lnTo>
                  <a:pt x="4097428" y="4972778"/>
                </a:lnTo>
                <a:lnTo>
                  <a:pt x="4113730" y="4976106"/>
                </a:lnTo>
                <a:cubicBezTo>
                  <a:pt x="4126623" y="4979361"/>
                  <a:pt x="4136442" y="4983151"/>
                  <a:pt x="4139985" y="4988442"/>
                </a:cubicBezTo>
                <a:lnTo>
                  <a:pt x="4141731" y="4991199"/>
                </a:lnTo>
                <a:lnTo>
                  <a:pt x="4182915" y="5005861"/>
                </a:lnTo>
                <a:lnTo>
                  <a:pt x="4176218" y="5010408"/>
                </a:lnTo>
                <a:cubicBezTo>
                  <a:pt x="4178405" y="5012019"/>
                  <a:pt x="4183095" y="5013857"/>
                  <a:pt x="4191051" y="5015979"/>
                </a:cubicBezTo>
                <a:lnTo>
                  <a:pt x="4205563" y="5019046"/>
                </a:lnTo>
                <a:lnTo>
                  <a:pt x="4222324" y="5018353"/>
                </a:lnTo>
                <a:cubicBezTo>
                  <a:pt x="4259838" y="5015709"/>
                  <a:pt x="4288550" y="5013484"/>
                  <a:pt x="4284908" y="5026138"/>
                </a:cubicBezTo>
                <a:cubicBezTo>
                  <a:pt x="4284908" y="5026138"/>
                  <a:pt x="4278033" y="5027317"/>
                  <a:pt x="4268509" y="5029474"/>
                </a:cubicBezTo>
                <a:lnTo>
                  <a:pt x="4257647" y="5032568"/>
                </a:lnTo>
                <a:lnTo>
                  <a:pt x="4305104" y="5049577"/>
                </a:lnTo>
                <a:cubicBezTo>
                  <a:pt x="4334961" y="5061297"/>
                  <a:pt x="4364554" y="5074433"/>
                  <a:pt x="4393646" y="5090374"/>
                </a:cubicBezTo>
                <a:cubicBezTo>
                  <a:pt x="4354445" y="5082711"/>
                  <a:pt x="4316858" y="5071269"/>
                  <a:pt x="4279448" y="5058765"/>
                </a:cubicBezTo>
                <a:lnTo>
                  <a:pt x="4215780" y="5037385"/>
                </a:lnTo>
                <a:lnTo>
                  <a:pt x="4212070" y="5037065"/>
                </a:lnTo>
                <a:lnTo>
                  <a:pt x="4214099" y="5036821"/>
                </a:lnTo>
                <a:lnTo>
                  <a:pt x="4205474" y="5033924"/>
                </a:lnTo>
                <a:lnTo>
                  <a:pt x="4204925" y="5033932"/>
                </a:lnTo>
                <a:lnTo>
                  <a:pt x="4200326" y="5039545"/>
                </a:lnTo>
                <a:lnTo>
                  <a:pt x="4211162" y="5041411"/>
                </a:lnTo>
                <a:cubicBezTo>
                  <a:pt x="4225316" y="5043927"/>
                  <a:pt x="4238827" y="5047414"/>
                  <a:pt x="4251012" y="5054754"/>
                </a:cubicBezTo>
                <a:cubicBezTo>
                  <a:pt x="4257303" y="5058561"/>
                  <a:pt x="4260648" y="5062158"/>
                  <a:pt x="4263347" y="5066478"/>
                </a:cubicBezTo>
                <a:lnTo>
                  <a:pt x="4266471" y="5072414"/>
                </a:lnTo>
                <a:lnTo>
                  <a:pt x="4402152" y="5120984"/>
                </a:lnTo>
                <a:lnTo>
                  <a:pt x="4497426" y="5126243"/>
                </a:lnTo>
                <a:lnTo>
                  <a:pt x="4513361" y="5134911"/>
                </a:lnTo>
                <a:lnTo>
                  <a:pt x="4551854" y="5152958"/>
                </a:lnTo>
                <a:lnTo>
                  <a:pt x="4470607" y="5153952"/>
                </a:lnTo>
                <a:cubicBezTo>
                  <a:pt x="4457467" y="5147490"/>
                  <a:pt x="4444654" y="5143849"/>
                  <a:pt x="4433263" y="5143189"/>
                </a:cubicBezTo>
                <a:lnTo>
                  <a:pt x="4426073" y="5144966"/>
                </a:lnTo>
                <a:lnTo>
                  <a:pt x="4458219" y="5155777"/>
                </a:lnTo>
                <a:lnTo>
                  <a:pt x="4470607" y="5153952"/>
                </a:lnTo>
                <a:lnTo>
                  <a:pt x="4548345" y="5164601"/>
                </a:lnTo>
                <a:lnTo>
                  <a:pt x="4542013" y="5182525"/>
                </a:lnTo>
                <a:cubicBezTo>
                  <a:pt x="4537077" y="5177726"/>
                  <a:pt x="4532847" y="5173611"/>
                  <a:pt x="4532847" y="5173611"/>
                </a:cubicBezTo>
                <a:lnTo>
                  <a:pt x="4532832" y="5181018"/>
                </a:lnTo>
                <a:lnTo>
                  <a:pt x="4540478" y="5183623"/>
                </a:lnTo>
                <a:lnTo>
                  <a:pt x="4542013" y="5182525"/>
                </a:lnTo>
                <a:lnTo>
                  <a:pt x="4567465" y="5192212"/>
                </a:lnTo>
                <a:lnTo>
                  <a:pt x="4563341" y="5192143"/>
                </a:lnTo>
                <a:lnTo>
                  <a:pt x="4613589" y="5214484"/>
                </a:lnTo>
                <a:cubicBezTo>
                  <a:pt x="4590412" y="5209961"/>
                  <a:pt x="4569059" y="5204898"/>
                  <a:pt x="4548614" y="5199547"/>
                </a:cubicBezTo>
                <a:lnTo>
                  <a:pt x="4519592" y="5191421"/>
                </a:lnTo>
                <a:lnTo>
                  <a:pt x="4491121" y="5190952"/>
                </a:lnTo>
                <a:lnTo>
                  <a:pt x="4467680" y="5186871"/>
                </a:lnTo>
                <a:cubicBezTo>
                  <a:pt x="4460195" y="5185176"/>
                  <a:pt x="4455914" y="5183582"/>
                  <a:pt x="4457148" y="5182313"/>
                </a:cubicBezTo>
                <a:lnTo>
                  <a:pt x="4458223" y="5190409"/>
                </a:lnTo>
                <a:lnTo>
                  <a:pt x="4356076" y="5188723"/>
                </a:lnTo>
                <a:lnTo>
                  <a:pt x="4335620" y="5182090"/>
                </a:lnTo>
                <a:lnTo>
                  <a:pt x="4341898" y="5193232"/>
                </a:lnTo>
                <a:lnTo>
                  <a:pt x="4342240" y="5195006"/>
                </a:lnTo>
                <a:lnTo>
                  <a:pt x="4364509" y="5200241"/>
                </a:lnTo>
                <a:cubicBezTo>
                  <a:pt x="4390380" y="5213188"/>
                  <a:pt x="4451391" y="5218477"/>
                  <a:pt x="4459733" y="5239778"/>
                </a:cubicBezTo>
                <a:cubicBezTo>
                  <a:pt x="4468075" y="5261078"/>
                  <a:pt x="4414483" y="5219385"/>
                  <a:pt x="4435453" y="5240374"/>
                </a:cubicBezTo>
                <a:cubicBezTo>
                  <a:pt x="4463044" y="5267993"/>
                  <a:pt x="4544848" y="5301070"/>
                  <a:pt x="4444590" y="5268448"/>
                </a:cubicBezTo>
                <a:cubicBezTo>
                  <a:pt x="4370203" y="5248772"/>
                  <a:pt x="4337579" y="5228069"/>
                  <a:pt x="4251493" y="5216605"/>
                </a:cubicBezTo>
                <a:cubicBezTo>
                  <a:pt x="4267219" y="5232348"/>
                  <a:pt x="4334548" y="5258282"/>
                  <a:pt x="4378143" y="5275726"/>
                </a:cubicBezTo>
                <a:lnTo>
                  <a:pt x="4383648" y="5278055"/>
                </a:lnTo>
                <a:lnTo>
                  <a:pt x="4290560" y="5275515"/>
                </a:lnTo>
                <a:lnTo>
                  <a:pt x="4412961" y="5291308"/>
                </a:lnTo>
                <a:lnTo>
                  <a:pt x="4430173" y="5306156"/>
                </a:lnTo>
                <a:cubicBezTo>
                  <a:pt x="4435651" y="5314725"/>
                  <a:pt x="4404999" y="5302531"/>
                  <a:pt x="4381724" y="5297163"/>
                </a:cubicBezTo>
                <a:lnTo>
                  <a:pt x="4418179" y="5313869"/>
                </a:lnTo>
                <a:lnTo>
                  <a:pt x="4528766" y="5332051"/>
                </a:lnTo>
                <a:cubicBezTo>
                  <a:pt x="4550905" y="5336098"/>
                  <a:pt x="4615667" y="5334595"/>
                  <a:pt x="4664885" y="5338704"/>
                </a:cubicBezTo>
                <a:lnTo>
                  <a:pt x="4705005" y="5344826"/>
                </a:lnTo>
                <a:lnTo>
                  <a:pt x="4709262" y="5347232"/>
                </a:lnTo>
                <a:lnTo>
                  <a:pt x="4716832" y="5353705"/>
                </a:lnTo>
                <a:cubicBezTo>
                  <a:pt x="4699471" y="5357566"/>
                  <a:pt x="4615195" y="5349471"/>
                  <a:pt x="4602516" y="5350078"/>
                </a:cubicBezTo>
                <a:cubicBezTo>
                  <a:pt x="4568046" y="5347189"/>
                  <a:pt x="4540870" y="5345512"/>
                  <a:pt x="4517061" y="5344470"/>
                </a:cubicBezTo>
                <a:lnTo>
                  <a:pt x="4504593" y="5344127"/>
                </a:lnTo>
                <a:lnTo>
                  <a:pt x="4422833" y="5316001"/>
                </a:lnTo>
                <a:lnTo>
                  <a:pt x="4474753" y="5339796"/>
                </a:lnTo>
                <a:cubicBezTo>
                  <a:pt x="4568504" y="5376113"/>
                  <a:pt x="4663821" y="5397749"/>
                  <a:pt x="4755336" y="5443038"/>
                </a:cubicBezTo>
                <a:lnTo>
                  <a:pt x="4776467" y="5452369"/>
                </a:lnTo>
                <a:lnTo>
                  <a:pt x="4775121" y="5452408"/>
                </a:lnTo>
                <a:cubicBezTo>
                  <a:pt x="4754700" y="5453379"/>
                  <a:pt x="4684943" y="5439567"/>
                  <a:pt x="4654517" y="5444064"/>
                </a:cubicBezTo>
                <a:cubicBezTo>
                  <a:pt x="4614088" y="5452090"/>
                  <a:pt x="4712320" y="5455864"/>
                  <a:pt x="4723505" y="5458149"/>
                </a:cubicBezTo>
                <a:cubicBezTo>
                  <a:pt x="4746908" y="5459501"/>
                  <a:pt x="4765282" y="5461002"/>
                  <a:pt x="4781321" y="5462631"/>
                </a:cubicBezTo>
                <a:lnTo>
                  <a:pt x="4806507" y="5465639"/>
                </a:lnTo>
                <a:lnTo>
                  <a:pt x="4884014" y="5499876"/>
                </a:lnTo>
                <a:lnTo>
                  <a:pt x="4880390" y="5505599"/>
                </a:lnTo>
                <a:cubicBezTo>
                  <a:pt x="4879901" y="5504215"/>
                  <a:pt x="4883682" y="5504506"/>
                  <a:pt x="4889905" y="5505829"/>
                </a:cubicBezTo>
                <a:lnTo>
                  <a:pt x="4908976" y="5510903"/>
                </a:lnTo>
                <a:lnTo>
                  <a:pt x="4966906" y="5536492"/>
                </a:lnTo>
                <a:lnTo>
                  <a:pt x="4944373" y="5534943"/>
                </a:lnTo>
                <a:cubicBezTo>
                  <a:pt x="4942094" y="5528480"/>
                  <a:pt x="4940143" y="5522939"/>
                  <a:pt x="4934373" y="5538468"/>
                </a:cubicBezTo>
                <a:cubicBezTo>
                  <a:pt x="4934373" y="5538468"/>
                  <a:pt x="4938989" y="5536840"/>
                  <a:pt x="4944373" y="5534943"/>
                </a:cubicBezTo>
                <a:lnTo>
                  <a:pt x="4942911" y="5550640"/>
                </a:lnTo>
                <a:lnTo>
                  <a:pt x="4880666" y="5531635"/>
                </a:lnTo>
                <a:cubicBezTo>
                  <a:pt x="4866320" y="5517275"/>
                  <a:pt x="4848044" y="5510933"/>
                  <a:pt x="4829588" y="5511387"/>
                </a:cubicBezTo>
                <a:cubicBezTo>
                  <a:pt x="4837006" y="5524787"/>
                  <a:pt x="4856385" y="5532233"/>
                  <a:pt x="4880666" y="5531635"/>
                </a:cubicBezTo>
                <a:lnTo>
                  <a:pt x="4941507" y="5560628"/>
                </a:lnTo>
                <a:lnTo>
                  <a:pt x="4906245" y="5560838"/>
                </a:lnTo>
                <a:lnTo>
                  <a:pt x="4891231" y="5561826"/>
                </a:lnTo>
                <a:lnTo>
                  <a:pt x="4692839" y="5483202"/>
                </a:lnTo>
                <a:cubicBezTo>
                  <a:pt x="4562589" y="5433633"/>
                  <a:pt x="4431783" y="5387613"/>
                  <a:pt x="4297224" y="5349047"/>
                </a:cubicBezTo>
                <a:cubicBezTo>
                  <a:pt x="4290956" y="5347503"/>
                  <a:pt x="4279102" y="5342985"/>
                  <a:pt x="4264585" y="5337293"/>
                </a:cubicBezTo>
                <a:lnTo>
                  <a:pt x="4257624" y="5334603"/>
                </a:lnTo>
                <a:lnTo>
                  <a:pt x="4231918" y="5332774"/>
                </a:lnTo>
                <a:lnTo>
                  <a:pt x="4195362" y="5331591"/>
                </a:lnTo>
                <a:lnTo>
                  <a:pt x="4243470" y="5348529"/>
                </a:lnTo>
                <a:lnTo>
                  <a:pt x="4300609" y="5364139"/>
                </a:lnTo>
                <a:lnTo>
                  <a:pt x="4333125" y="5364873"/>
                </a:lnTo>
                <a:cubicBezTo>
                  <a:pt x="4352343" y="5366153"/>
                  <a:pt x="4364713" y="5369956"/>
                  <a:pt x="4361428" y="5382024"/>
                </a:cubicBezTo>
                <a:cubicBezTo>
                  <a:pt x="4361965" y="5381148"/>
                  <a:pt x="4360837" y="5380617"/>
                  <a:pt x="4358398" y="5380371"/>
                </a:cubicBezTo>
                <a:lnTo>
                  <a:pt x="4349392" y="5380413"/>
                </a:lnTo>
                <a:lnTo>
                  <a:pt x="4356742" y="5383113"/>
                </a:lnTo>
                <a:cubicBezTo>
                  <a:pt x="4399592" y="5396542"/>
                  <a:pt x="4451052" y="5408645"/>
                  <a:pt x="4476017" y="5428404"/>
                </a:cubicBezTo>
                <a:cubicBezTo>
                  <a:pt x="4482639" y="5435034"/>
                  <a:pt x="4484360" y="5449706"/>
                  <a:pt x="4490188" y="5449563"/>
                </a:cubicBezTo>
                <a:cubicBezTo>
                  <a:pt x="4516057" y="5462510"/>
                  <a:pt x="4596272" y="5482041"/>
                  <a:pt x="4622936" y="5501759"/>
                </a:cubicBezTo>
                <a:cubicBezTo>
                  <a:pt x="4636489" y="5509350"/>
                  <a:pt x="4638873" y="5529664"/>
                  <a:pt x="4638873" y="5529664"/>
                </a:cubicBezTo>
                <a:cubicBezTo>
                  <a:pt x="4638873" y="5529664"/>
                  <a:pt x="4642019" y="5531567"/>
                  <a:pt x="4646741" y="5533432"/>
                </a:cubicBezTo>
                <a:lnTo>
                  <a:pt x="4654368" y="5534987"/>
                </a:lnTo>
                <a:lnTo>
                  <a:pt x="4664945" y="5540563"/>
                </a:lnTo>
                <a:lnTo>
                  <a:pt x="4665504" y="5542875"/>
                </a:lnTo>
                <a:cubicBezTo>
                  <a:pt x="4666332" y="5543704"/>
                  <a:pt x="4667786" y="5543667"/>
                  <a:pt x="4670702" y="5543594"/>
                </a:cubicBezTo>
                <a:lnTo>
                  <a:pt x="4664945" y="5540563"/>
                </a:lnTo>
                <a:lnTo>
                  <a:pt x="4664081" y="5536966"/>
                </a:lnTo>
                <a:cubicBezTo>
                  <a:pt x="4677323" y="5550225"/>
                  <a:pt x="4696395" y="5563338"/>
                  <a:pt x="4696395" y="5563338"/>
                </a:cubicBezTo>
                <a:cubicBezTo>
                  <a:pt x="4693083" y="5584926"/>
                  <a:pt x="4613002" y="5516718"/>
                  <a:pt x="4557820" y="5511287"/>
                </a:cubicBezTo>
                <a:cubicBezTo>
                  <a:pt x="4551990" y="5511428"/>
                  <a:pt x="4534331" y="5518654"/>
                  <a:pt x="4528504" y="5518798"/>
                </a:cubicBezTo>
                <a:cubicBezTo>
                  <a:pt x="4491774" y="5512911"/>
                  <a:pt x="4447319" y="5499291"/>
                  <a:pt x="4398140" y="5486917"/>
                </a:cubicBezTo>
                <a:cubicBezTo>
                  <a:pt x="4395734" y="5486127"/>
                  <a:pt x="4391161" y="5484506"/>
                  <a:pt x="4384988" y="5482276"/>
                </a:cubicBezTo>
                <a:lnTo>
                  <a:pt x="4373135" y="5477948"/>
                </a:lnTo>
                <a:lnTo>
                  <a:pt x="4366007" y="5478627"/>
                </a:lnTo>
                <a:cubicBezTo>
                  <a:pt x="4360910" y="5478740"/>
                  <a:pt x="4354476" y="5478568"/>
                  <a:pt x="4346429" y="5478031"/>
                </a:cubicBezTo>
                <a:cubicBezTo>
                  <a:pt x="4297187" y="5473579"/>
                  <a:pt x="4337056" y="5464298"/>
                  <a:pt x="4303494" y="5476679"/>
                </a:cubicBezTo>
                <a:cubicBezTo>
                  <a:pt x="4314974" y="5472446"/>
                  <a:pt x="4320473" y="5477428"/>
                  <a:pt x="4321237" y="5484836"/>
                </a:cubicBezTo>
                <a:lnTo>
                  <a:pt x="4311094" y="5506463"/>
                </a:lnTo>
                <a:lnTo>
                  <a:pt x="4340472" y="5517785"/>
                </a:lnTo>
                <a:lnTo>
                  <a:pt x="4349571" y="5521102"/>
                </a:lnTo>
                <a:lnTo>
                  <a:pt x="4358848" y="5522403"/>
                </a:lnTo>
                <a:cubicBezTo>
                  <a:pt x="4381664" y="5525945"/>
                  <a:pt x="4406216" y="5530500"/>
                  <a:pt x="4422522" y="5535170"/>
                </a:cubicBezTo>
                <a:cubicBezTo>
                  <a:pt x="4427958" y="5536728"/>
                  <a:pt x="4432477" y="5538297"/>
                  <a:pt x="4435711" y="5539848"/>
                </a:cubicBezTo>
                <a:cubicBezTo>
                  <a:pt x="4438945" y="5541395"/>
                  <a:pt x="4440895" y="5542925"/>
                  <a:pt x="4441189" y="5544399"/>
                </a:cubicBezTo>
                <a:cubicBezTo>
                  <a:pt x="4441692" y="5546928"/>
                  <a:pt x="4436880" y="5548647"/>
                  <a:pt x="4428999" y="5549760"/>
                </a:cubicBezTo>
                <a:lnTo>
                  <a:pt x="4423566" y="5550065"/>
                </a:lnTo>
                <a:lnTo>
                  <a:pt x="4441981" y="5557573"/>
                </a:lnTo>
                <a:cubicBezTo>
                  <a:pt x="4461686" y="5565718"/>
                  <a:pt x="4477293" y="5572127"/>
                  <a:pt x="4486430" y="5575298"/>
                </a:cubicBezTo>
                <a:cubicBezTo>
                  <a:pt x="4588430" y="5618629"/>
                  <a:pt x="4683488" y="5656754"/>
                  <a:pt x="4776126" y="5693949"/>
                </a:cubicBezTo>
                <a:lnTo>
                  <a:pt x="4795421" y="5701878"/>
                </a:lnTo>
                <a:lnTo>
                  <a:pt x="4773085" y="5704312"/>
                </a:lnTo>
                <a:lnTo>
                  <a:pt x="4765431" y="5705861"/>
                </a:lnTo>
                <a:lnTo>
                  <a:pt x="4704601" y="5683116"/>
                </a:lnTo>
                <a:cubicBezTo>
                  <a:pt x="4666945" y="5669330"/>
                  <a:pt x="4576753" y="5622879"/>
                  <a:pt x="4546645" y="5623621"/>
                </a:cubicBezTo>
                <a:cubicBezTo>
                  <a:pt x="4534990" y="5623905"/>
                  <a:pt x="4537373" y="5644221"/>
                  <a:pt x="4519848" y="5652577"/>
                </a:cubicBezTo>
                <a:cubicBezTo>
                  <a:pt x="4496360" y="5659945"/>
                  <a:pt x="4482984" y="5645562"/>
                  <a:pt x="4445460" y="5632901"/>
                </a:cubicBezTo>
                <a:cubicBezTo>
                  <a:pt x="4414559" y="5626872"/>
                  <a:pt x="4390277" y="5627468"/>
                  <a:pt x="4371028" y="5621150"/>
                </a:cubicBezTo>
                <a:cubicBezTo>
                  <a:pt x="4290020" y="5594846"/>
                  <a:pt x="4220665" y="5568257"/>
                  <a:pt x="4132855" y="5542119"/>
                </a:cubicBezTo>
                <a:cubicBezTo>
                  <a:pt x="4132855" y="5542119"/>
                  <a:pt x="4061916" y="5501987"/>
                  <a:pt x="4057675" y="5515674"/>
                </a:cubicBezTo>
                <a:cubicBezTo>
                  <a:pt x="4056942" y="5516683"/>
                  <a:pt x="4057775" y="5518077"/>
                  <a:pt x="4059720" y="5519717"/>
                </a:cubicBezTo>
                <a:lnTo>
                  <a:pt x="4067980" y="5524947"/>
                </a:lnTo>
                <a:lnTo>
                  <a:pt x="4122920" y="5545542"/>
                </a:lnTo>
                <a:lnTo>
                  <a:pt x="4128824" y="5548135"/>
                </a:lnTo>
                <a:lnTo>
                  <a:pt x="4219947" y="5572518"/>
                </a:lnTo>
                <a:cubicBezTo>
                  <a:pt x="4258179" y="5582897"/>
                  <a:pt x="4292868" y="5594211"/>
                  <a:pt x="4310062" y="5607937"/>
                </a:cubicBezTo>
                <a:cubicBezTo>
                  <a:pt x="4322510" y="5614422"/>
                  <a:pt x="4324231" y="5629095"/>
                  <a:pt x="4330853" y="5635722"/>
                </a:cubicBezTo>
                <a:cubicBezTo>
                  <a:pt x="4344273" y="5642183"/>
                  <a:pt x="4374207" y="5648237"/>
                  <a:pt x="4400208" y="5662312"/>
                </a:cubicBezTo>
                <a:cubicBezTo>
                  <a:pt x="4419456" y="5668631"/>
                  <a:pt x="4508853" y="5708311"/>
                  <a:pt x="4447049" y="5696250"/>
                </a:cubicBezTo>
                <a:cubicBezTo>
                  <a:pt x="4409346" y="5690385"/>
                  <a:pt x="4364272" y="5663197"/>
                  <a:pt x="4345996" y="5656855"/>
                </a:cubicBezTo>
                <a:cubicBezTo>
                  <a:pt x="4326613" y="5649410"/>
                  <a:pt x="4309088" y="5657766"/>
                  <a:pt x="4303260" y="5657909"/>
                </a:cubicBezTo>
                <a:cubicBezTo>
                  <a:pt x="4290678" y="5650295"/>
                  <a:pt x="4283086" y="5643689"/>
                  <a:pt x="4264809" y="5637350"/>
                </a:cubicBezTo>
                <a:lnTo>
                  <a:pt x="4248977" y="5637738"/>
                </a:lnTo>
                <a:lnTo>
                  <a:pt x="4253203" y="5646866"/>
                </a:lnTo>
                <a:cubicBezTo>
                  <a:pt x="4248267" y="5651943"/>
                  <a:pt x="4244035" y="5647829"/>
                  <a:pt x="4234865" y="5638912"/>
                </a:cubicBezTo>
                <a:lnTo>
                  <a:pt x="4238541" y="5637995"/>
                </a:lnTo>
                <a:lnTo>
                  <a:pt x="4234437" y="5638096"/>
                </a:lnTo>
                <a:lnTo>
                  <a:pt x="4234865" y="5638912"/>
                </a:lnTo>
                <a:cubicBezTo>
                  <a:pt x="4234865" y="5638912"/>
                  <a:pt x="4232574" y="5639153"/>
                  <a:pt x="4230369" y="5638244"/>
                </a:cubicBezTo>
                <a:lnTo>
                  <a:pt x="4230345" y="5638197"/>
                </a:lnTo>
                <a:lnTo>
                  <a:pt x="4223045" y="5638377"/>
                </a:lnTo>
                <a:cubicBezTo>
                  <a:pt x="4209625" y="5631914"/>
                  <a:pt x="4159345" y="5618438"/>
                  <a:pt x="4115989" y="5605921"/>
                </a:cubicBezTo>
                <a:cubicBezTo>
                  <a:pt x="4072637" y="5593407"/>
                  <a:pt x="3965584" y="5560952"/>
                  <a:pt x="4042532" y="5594149"/>
                </a:cubicBezTo>
                <a:cubicBezTo>
                  <a:pt x="4112679" y="5627510"/>
                  <a:pt x="4199560" y="5645746"/>
                  <a:pt x="4268914" y="5672336"/>
                </a:cubicBezTo>
                <a:cubicBezTo>
                  <a:pt x="4300280" y="5682318"/>
                  <a:pt x="4332044" y="5695685"/>
                  <a:pt x="4363891" y="5709756"/>
                </a:cubicBezTo>
                <a:lnTo>
                  <a:pt x="4387589" y="5720096"/>
                </a:lnTo>
                <a:lnTo>
                  <a:pt x="4382232" y="5719620"/>
                </a:lnTo>
                <a:lnTo>
                  <a:pt x="4337806" y="5715837"/>
                </a:lnTo>
                <a:lnTo>
                  <a:pt x="4316233" y="5707927"/>
                </a:lnTo>
                <a:lnTo>
                  <a:pt x="4327759" y="5713932"/>
                </a:lnTo>
                <a:cubicBezTo>
                  <a:pt x="4342373" y="5723178"/>
                  <a:pt x="4354591" y="5733104"/>
                  <a:pt x="4363230" y="5743974"/>
                </a:cubicBezTo>
                <a:cubicBezTo>
                  <a:pt x="4394264" y="5764272"/>
                  <a:pt x="4400024" y="5758350"/>
                  <a:pt x="4417654" y="5765616"/>
                </a:cubicBezTo>
                <a:cubicBezTo>
                  <a:pt x="4463499" y="5780562"/>
                  <a:pt x="4495353" y="5800013"/>
                  <a:pt x="4444457" y="5791677"/>
                </a:cubicBezTo>
                <a:cubicBezTo>
                  <a:pt x="4378778" y="5773495"/>
                  <a:pt x="4336505" y="5761405"/>
                  <a:pt x="4288480" y="5743722"/>
                </a:cubicBezTo>
                <a:lnTo>
                  <a:pt x="4275769" y="5738744"/>
                </a:lnTo>
                <a:lnTo>
                  <a:pt x="4275631" y="5739231"/>
                </a:lnTo>
                <a:cubicBezTo>
                  <a:pt x="4270808" y="5741466"/>
                  <a:pt x="4254892" y="5742648"/>
                  <a:pt x="4238412" y="5743010"/>
                </a:cubicBezTo>
                <a:lnTo>
                  <a:pt x="4214090" y="5742764"/>
                </a:lnTo>
                <a:lnTo>
                  <a:pt x="4240044" y="5753008"/>
                </a:lnTo>
                <a:cubicBezTo>
                  <a:pt x="4259469" y="5760372"/>
                  <a:pt x="4276601" y="5766742"/>
                  <a:pt x="4285418" y="5770376"/>
                </a:cubicBezTo>
                <a:cubicBezTo>
                  <a:pt x="4303051" y="5787521"/>
                  <a:pt x="4280482" y="5785331"/>
                  <a:pt x="4293177" y="5797676"/>
                </a:cubicBezTo>
                <a:cubicBezTo>
                  <a:pt x="4293177" y="5797676"/>
                  <a:pt x="4315041" y="5818935"/>
                  <a:pt x="4319977" y="5813858"/>
                </a:cubicBezTo>
                <a:cubicBezTo>
                  <a:pt x="4315041" y="5818935"/>
                  <a:pt x="4245807" y="5802646"/>
                  <a:pt x="4185739" y="5785395"/>
                </a:cubicBezTo>
                <a:cubicBezTo>
                  <a:pt x="4181508" y="5781280"/>
                  <a:pt x="4181508" y="5781280"/>
                  <a:pt x="4186447" y="5776205"/>
                </a:cubicBezTo>
                <a:cubicBezTo>
                  <a:pt x="4181508" y="5781280"/>
                  <a:pt x="4264849" y="5801409"/>
                  <a:pt x="4288241" y="5802753"/>
                </a:cubicBezTo>
                <a:cubicBezTo>
                  <a:pt x="4252036" y="5793065"/>
                  <a:pt x="4221637" y="5785036"/>
                  <a:pt x="4196364" y="5778464"/>
                </a:cubicBezTo>
                <a:lnTo>
                  <a:pt x="4167544" y="5771043"/>
                </a:lnTo>
                <a:lnTo>
                  <a:pt x="4131770" y="5768731"/>
                </a:lnTo>
                <a:lnTo>
                  <a:pt x="4148058" y="5773915"/>
                </a:lnTo>
                <a:cubicBezTo>
                  <a:pt x="4159801" y="5777563"/>
                  <a:pt x="4172589" y="5781457"/>
                  <a:pt x="4185739" y="5785395"/>
                </a:cubicBezTo>
                <a:lnTo>
                  <a:pt x="4187694" y="5793158"/>
                </a:lnTo>
                <a:lnTo>
                  <a:pt x="4146700" y="5786608"/>
                </a:lnTo>
                <a:lnTo>
                  <a:pt x="4090702" y="5766075"/>
                </a:lnTo>
                <a:lnTo>
                  <a:pt x="3966326" y="5758032"/>
                </a:lnTo>
                <a:cubicBezTo>
                  <a:pt x="3893373" y="5750796"/>
                  <a:pt x="3819014" y="5741719"/>
                  <a:pt x="3743307" y="5733117"/>
                </a:cubicBezTo>
                <a:cubicBezTo>
                  <a:pt x="3738689" y="5734746"/>
                  <a:pt x="3683227" y="5714855"/>
                  <a:pt x="3689410" y="5732397"/>
                </a:cubicBezTo>
                <a:cubicBezTo>
                  <a:pt x="3691362" y="5737935"/>
                  <a:pt x="3737976" y="5747452"/>
                  <a:pt x="3719449" y="5741527"/>
                </a:cubicBezTo>
                <a:cubicBezTo>
                  <a:pt x="3777249" y="5753329"/>
                  <a:pt x="3864294" y="5754820"/>
                  <a:pt x="3923278" y="5772430"/>
                </a:cubicBezTo>
                <a:cubicBezTo>
                  <a:pt x="3946421" y="5776727"/>
                  <a:pt x="3962609" y="5790742"/>
                  <a:pt x="3978414" y="5791398"/>
                </a:cubicBezTo>
                <a:cubicBezTo>
                  <a:pt x="4036213" y="5803198"/>
                  <a:pt x="4098160" y="5794853"/>
                  <a:pt x="4157912" y="5812193"/>
                </a:cubicBezTo>
                <a:cubicBezTo>
                  <a:pt x="4115205" y="5813756"/>
                  <a:pt x="4092062" y="5809460"/>
                  <a:pt x="4055066" y="5810045"/>
                </a:cubicBezTo>
                <a:cubicBezTo>
                  <a:pt x="4066254" y="5812329"/>
                  <a:pt x="3962609" y="5790742"/>
                  <a:pt x="3954556" y="5799808"/>
                </a:cubicBezTo>
                <a:cubicBezTo>
                  <a:pt x="3954172" y="5813438"/>
                  <a:pt x="4084780" y="5818252"/>
                  <a:pt x="4095965" y="5820536"/>
                </a:cubicBezTo>
                <a:cubicBezTo>
                  <a:pt x="4233470" y="5830189"/>
                  <a:pt x="4312461" y="5840746"/>
                  <a:pt x="4456533" y="5854309"/>
                </a:cubicBezTo>
                <a:cubicBezTo>
                  <a:pt x="4456533" y="5854309"/>
                  <a:pt x="4529669" y="5848249"/>
                  <a:pt x="4526618" y="5869046"/>
                </a:cubicBezTo>
                <a:cubicBezTo>
                  <a:pt x="4518567" y="5878110"/>
                  <a:pt x="4409537" y="5858423"/>
                  <a:pt x="4404917" y="5860051"/>
                </a:cubicBezTo>
                <a:cubicBezTo>
                  <a:pt x="4295176" y="5853068"/>
                  <a:pt x="4195763" y="5843481"/>
                  <a:pt x="4081726" y="5839050"/>
                </a:cubicBezTo>
                <a:cubicBezTo>
                  <a:pt x="4155720" y="5837877"/>
                  <a:pt x="4060923" y="5826662"/>
                  <a:pt x="4060213" y="5839369"/>
                </a:cubicBezTo>
                <a:cubicBezTo>
                  <a:pt x="4061779" y="5858539"/>
                  <a:pt x="4201947" y="5861022"/>
                  <a:pt x="4213133" y="5863306"/>
                </a:cubicBezTo>
                <a:cubicBezTo>
                  <a:pt x="4333738" y="5871651"/>
                  <a:pt x="4462008" y="5884559"/>
                  <a:pt x="4607975" y="5891223"/>
                </a:cubicBezTo>
                <a:cubicBezTo>
                  <a:pt x="4607975" y="5891223"/>
                  <a:pt x="4685014" y="5896242"/>
                  <a:pt x="4673115" y="5906666"/>
                </a:cubicBezTo>
                <a:lnTo>
                  <a:pt x="4652255" y="5906062"/>
                </a:lnTo>
                <a:lnTo>
                  <a:pt x="4623513" y="5896922"/>
                </a:lnTo>
                <a:cubicBezTo>
                  <a:pt x="4612181" y="5893735"/>
                  <a:pt x="4603065" y="5891801"/>
                  <a:pt x="4598872" y="5892381"/>
                </a:cubicBezTo>
                <a:lnTo>
                  <a:pt x="4603503" y="5902366"/>
                </a:lnTo>
                <a:lnTo>
                  <a:pt x="4596078" y="5901646"/>
                </a:lnTo>
                <a:cubicBezTo>
                  <a:pt x="4605310" y="5898390"/>
                  <a:pt x="4517855" y="5890820"/>
                  <a:pt x="4524040" y="5908359"/>
                </a:cubicBezTo>
                <a:cubicBezTo>
                  <a:pt x="4525991" y="5913898"/>
                  <a:pt x="4611495" y="5915934"/>
                  <a:pt x="4628067" y="5916318"/>
                </a:cubicBezTo>
                <a:lnTo>
                  <a:pt x="4634574" y="5917003"/>
                </a:lnTo>
                <a:lnTo>
                  <a:pt x="4635426" y="5917393"/>
                </a:lnTo>
                <a:lnTo>
                  <a:pt x="4655566" y="5924239"/>
                </a:lnTo>
                <a:lnTo>
                  <a:pt x="4507321" y="5918923"/>
                </a:lnTo>
                <a:cubicBezTo>
                  <a:pt x="4432408" y="5914713"/>
                  <a:pt x="4355756" y="5909560"/>
                  <a:pt x="4276406" y="5905355"/>
                </a:cubicBezTo>
                <a:cubicBezTo>
                  <a:pt x="4276406" y="5905355"/>
                  <a:pt x="4253648" y="5887428"/>
                  <a:pt x="4248318" y="5901764"/>
                </a:cubicBezTo>
                <a:cubicBezTo>
                  <a:pt x="4245979" y="5909852"/>
                  <a:pt x="4317633" y="5916769"/>
                  <a:pt x="4278359" y="5910894"/>
                </a:cubicBezTo>
                <a:cubicBezTo>
                  <a:pt x="4408580" y="5929340"/>
                  <a:pt x="4567218" y="5925314"/>
                  <a:pt x="4694007" y="5951197"/>
                </a:cubicBezTo>
                <a:cubicBezTo>
                  <a:pt x="4563456" y="5958817"/>
                  <a:pt x="4392007" y="5928955"/>
                  <a:pt x="4244498" y="5922830"/>
                </a:cubicBezTo>
                <a:cubicBezTo>
                  <a:pt x="4233313" y="5920546"/>
                  <a:pt x="4179419" y="5919826"/>
                  <a:pt x="4183649" y="5931827"/>
                </a:cubicBezTo>
                <a:lnTo>
                  <a:pt x="4250682" y="5940371"/>
                </a:lnTo>
                <a:cubicBezTo>
                  <a:pt x="4316534" y="5943106"/>
                  <a:pt x="4387860" y="5949102"/>
                  <a:pt x="4451049" y="5959001"/>
                </a:cubicBezTo>
                <a:cubicBezTo>
                  <a:pt x="4397318" y="5958743"/>
                  <a:pt x="4339537" y="5954979"/>
                  <a:pt x="4279537" y="5950440"/>
                </a:cubicBezTo>
                <a:cubicBezTo>
                  <a:pt x="4219539" y="5945902"/>
                  <a:pt x="4157322" y="5940588"/>
                  <a:pt x="4094711" y="5937231"/>
                </a:cubicBezTo>
                <a:cubicBezTo>
                  <a:pt x="3977630" y="5926610"/>
                  <a:pt x="3857411" y="5904635"/>
                  <a:pt x="3747994" y="5898576"/>
                </a:cubicBezTo>
                <a:cubicBezTo>
                  <a:pt x="3693121" y="5895083"/>
                  <a:pt x="3636691" y="5890847"/>
                  <a:pt x="3579860" y="5883634"/>
                </a:cubicBezTo>
                <a:lnTo>
                  <a:pt x="3547866" y="5877485"/>
                </a:lnTo>
                <a:lnTo>
                  <a:pt x="3677705" y="5889466"/>
                </a:lnTo>
                <a:cubicBezTo>
                  <a:pt x="3728924" y="5893807"/>
                  <a:pt x="3779220" y="5897807"/>
                  <a:pt x="3827557" y="5901787"/>
                </a:cubicBezTo>
                <a:cubicBezTo>
                  <a:pt x="3859935" y="5902827"/>
                  <a:pt x="3904597" y="5906804"/>
                  <a:pt x="3920402" y="5907461"/>
                </a:cubicBezTo>
                <a:cubicBezTo>
                  <a:pt x="3939640" y="5900677"/>
                  <a:pt x="3921881" y="5894482"/>
                  <a:pt x="3935735" y="5889600"/>
                </a:cubicBezTo>
                <a:cubicBezTo>
                  <a:pt x="3935735" y="5889600"/>
                  <a:pt x="3959589" y="5881190"/>
                  <a:pt x="3961543" y="5886730"/>
                </a:cubicBezTo>
                <a:cubicBezTo>
                  <a:pt x="3959589" y="5881190"/>
                  <a:pt x="3901787" y="5869389"/>
                  <a:pt x="3850556" y="5861500"/>
                </a:cubicBezTo>
                <a:lnTo>
                  <a:pt x="3853518" y="5857835"/>
                </a:lnTo>
                <a:lnTo>
                  <a:pt x="3836340" y="5858552"/>
                </a:lnTo>
                <a:lnTo>
                  <a:pt x="3824965" y="5858048"/>
                </a:lnTo>
                <a:lnTo>
                  <a:pt x="3850556" y="5861500"/>
                </a:lnTo>
                <a:cubicBezTo>
                  <a:pt x="3845940" y="5863128"/>
                  <a:pt x="3845940" y="5863128"/>
                  <a:pt x="3847893" y="5868667"/>
                </a:cubicBezTo>
                <a:cubicBezTo>
                  <a:pt x="3845940" y="5863128"/>
                  <a:pt x="3915699" y="5876941"/>
                  <a:pt x="3933782" y="5884060"/>
                </a:cubicBezTo>
                <a:cubicBezTo>
                  <a:pt x="3857202" y="5870836"/>
                  <a:pt x="3811551" y="5862419"/>
                  <a:pt x="3787729" y="5857490"/>
                </a:cubicBezTo>
                <a:lnTo>
                  <a:pt x="3779253" y="5855623"/>
                </a:lnTo>
                <a:lnTo>
                  <a:pt x="3766196" y="5854801"/>
                </a:lnTo>
                <a:cubicBezTo>
                  <a:pt x="3756240" y="5854187"/>
                  <a:pt x="3748595" y="5853795"/>
                  <a:pt x="3745428" y="5853948"/>
                </a:cubicBezTo>
                <a:cubicBezTo>
                  <a:pt x="3710956" y="5851059"/>
                  <a:pt x="3683780" y="5849380"/>
                  <a:pt x="3659972" y="5848337"/>
                </a:cubicBezTo>
                <a:lnTo>
                  <a:pt x="3647504" y="5847995"/>
                </a:lnTo>
                <a:lnTo>
                  <a:pt x="3576417" y="5823543"/>
                </a:lnTo>
                <a:lnTo>
                  <a:pt x="3494690" y="5811959"/>
                </a:lnTo>
                <a:lnTo>
                  <a:pt x="3569947" y="5840720"/>
                </a:lnTo>
                <a:lnTo>
                  <a:pt x="3586886" y="5846384"/>
                </a:lnTo>
                <a:lnTo>
                  <a:pt x="3526214" y="5845126"/>
                </a:lnTo>
                <a:cubicBezTo>
                  <a:pt x="3500205" y="5844332"/>
                  <a:pt x="3469725" y="5843024"/>
                  <a:pt x="3430847" y="5840628"/>
                </a:cubicBezTo>
                <a:cubicBezTo>
                  <a:pt x="3389683" y="5838628"/>
                  <a:pt x="3358397" y="5833885"/>
                  <a:pt x="3323538" y="5834984"/>
                </a:cubicBezTo>
                <a:cubicBezTo>
                  <a:pt x="3293543" y="5837907"/>
                  <a:pt x="3293436" y="5842272"/>
                  <a:pt x="3306630" y="5846900"/>
                </a:cubicBezTo>
                <a:lnTo>
                  <a:pt x="3307752" y="5847207"/>
                </a:lnTo>
                <a:lnTo>
                  <a:pt x="3367410" y="5856880"/>
                </a:lnTo>
                <a:lnTo>
                  <a:pt x="3413530" y="5862315"/>
                </a:lnTo>
                <a:lnTo>
                  <a:pt x="3421616" y="5864849"/>
                </a:lnTo>
                <a:lnTo>
                  <a:pt x="3433455" y="5867665"/>
                </a:lnTo>
                <a:lnTo>
                  <a:pt x="3443178" y="5868000"/>
                </a:lnTo>
                <a:cubicBezTo>
                  <a:pt x="3467037" y="5868190"/>
                  <a:pt x="3488455" y="5868033"/>
                  <a:pt x="3498625" y="5873272"/>
                </a:cubicBezTo>
                <a:lnTo>
                  <a:pt x="3503611" y="5884284"/>
                </a:lnTo>
                <a:lnTo>
                  <a:pt x="3506460" y="5884956"/>
                </a:lnTo>
                <a:lnTo>
                  <a:pt x="3516820" y="5888317"/>
                </a:lnTo>
                <a:lnTo>
                  <a:pt x="3486158" y="5884723"/>
                </a:lnTo>
                <a:lnTo>
                  <a:pt x="3453454" y="5888045"/>
                </a:lnTo>
                <a:cubicBezTo>
                  <a:pt x="3424905" y="5891678"/>
                  <a:pt x="3392292" y="5896924"/>
                  <a:pt x="3378181" y="5899867"/>
                </a:cubicBezTo>
                <a:cubicBezTo>
                  <a:pt x="3378181" y="5899867"/>
                  <a:pt x="3327642" y="5884134"/>
                  <a:pt x="3339031" y="5907978"/>
                </a:cubicBezTo>
                <a:cubicBezTo>
                  <a:pt x="3339031" y="5907978"/>
                  <a:pt x="3380198" y="5909979"/>
                  <a:pt x="3403409" y="5912272"/>
                </a:cubicBezTo>
                <a:cubicBezTo>
                  <a:pt x="3402184" y="5929915"/>
                  <a:pt x="3399907" y="5947041"/>
                  <a:pt x="3399907" y="5947041"/>
                </a:cubicBezTo>
                <a:cubicBezTo>
                  <a:pt x="3412520" y="5953244"/>
                  <a:pt x="3488549" y="5954145"/>
                  <a:pt x="3514826" y="5967068"/>
                </a:cubicBezTo>
                <a:cubicBezTo>
                  <a:pt x="3514826" y="5967068"/>
                  <a:pt x="3553716" y="5986195"/>
                  <a:pt x="3489338" y="5981900"/>
                </a:cubicBezTo>
                <a:cubicBezTo>
                  <a:pt x="3440097" y="5977448"/>
                  <a:pt x="3479968" y="5968168"/>
                  <a:pt x="3446406" y="5980549"/>
                </a:cubicBezTo>
                <a:cubicBezTo>
                  <a:pt x="3469367" y="5972078"/>
                  <a:pt x="3468392" y="6000485"/>
                  <a:pt x="3453501" y="6011406"/>
                </a:cubicBezTo>
                <a:cubicBezTo>
                  <a:pt x="3456152" y="6010429"/>
                  <a:pt x="3448798" y="6008618"/>
                  <a:pt x="3436211" y="6006560"/>
                </a:cubicBezTo>
                <a:lnTo>
                  <a:pt x="3395775" y="6001312"/>
                </a:lnTo>
                <a:lnTo>
                  <a:pt x="3394257" y="6000771"/>
                </a:lnTo>
                <a:cubicBezTo>
                  <a:pt x="3257670" y="5952325"/>
                  <a:pt x="3121693" y="5904477"/>
                  <a:pt x="2991747" y="5859608"/>
                </a:cubicBezTo>
                <a:lnTo>
                  <a:pt x="2940401" y="5844088"/>
                </a:lnTo>
                <a:lnTo>
                  <a:pt x="2901337" y="5837420"/>
                </a:lnTo>
                <a:lnTo>
                  <a:pt x="2648306" y="5764276"/>
                </a:lnTo>
                <a:cubicBezTo>
                  <a:pt x="2639627" y="5762664"/>
                  <a:pt x="2629705" y="5759595"/>
                  <a:pt x="2622785" y="5756633"/>
                </a:cubicBezTo>
                <a:lnTo>
                  <a:pt x="2616273" y="5753063"/>
                </a:lnTo>
                <a:lnTo>
                  <a:pt x="2542718" y="5734539"/>
                </a:lnTo>
                <a:lnTo>
                  <a:pt x="2567044" y="5746590"/>
                </a:lnTo>
                <a:cubicBezTo>
                  <a:pt x="2585960" y="5757934"/>
                  <a:pt x="2604631" y="5767891"/>
                  <a:pt x="2623082" y="5777247"/>
                </a:cubicBezTo>
                <a:lnTo>
                  <a:pt x="2656560" y="5793799"/>
                </a:lnTo>
                <a:lnTo>
                  <a:pt x="2787568" y="5824047"/>
                </a:lnTo>
                <a:cubicBezTo>
                  <a:pt x="2998800" y="5886220"/>
                  <a:pt x="3212737" y="5962547"/>
                  <a:pt x="3423261" y="6043791"/>
                </a:cubicBezTo>
                <a:lnTo>
                  <a:pt x="3429417" y="6046446"/>
                </a:lnTo>
                <a:lnTo>
                  <a:pt x="3395106" y="6046210"/>
                </a:lnTo>
                <a:lnTo>
                  <a:pt x="3390251" y="6047553"/>
                </a:lnTo>
                <a:lnTo>
                  <a:pt x="3380830" y="6043686"/>
                </a:lnTo>
                <a:cubicBezTo>
                  <a:pt x="3173830" y="5985625"/>
                  <a:pt x="3005737" y="5914366"/>
                  <a:pt x="2762770" y="5841086"/>
                </a:cubicBezTo>
                <a:lnTo>
                  <a:pt x="2732320" y="5833091"/>
                </a:lnTo>
                <a:lnTo>
                  <a:pt x="2784051" y="5866560"/>
                </a:lnTo>
                <a:cubicBezTo>
                  <a:pt x="2739663" y="5850426"/>
                  <a:pt x="2702818" y="5833291"/>
                  <a:pt x="2665978" y="5816012"/>
                </a:cubicBezTo>
                <a:lnTo>
                  <a:pt x="2664250" y="5815216"/>
                </a:lnTo>
                <a:lnTo>
                  <a:pt x="2632558" y="5806893"/>
                </a:lnTo>
                <a:cubicBezTo>
                  <a:pt x="2587416" y="5796256"/>
                  <a:pt x="2540878" y="5786347"/>
                  <a:pt x="2493985" y="5777069"/>
                </a:cubicBezTo>
                <a:lnTo>
                  <a:pt x="2451432" y="5769193"/>
                </a:lnTo>
                <a:lnTo>
                  <a:pt x="2493033" y="5794599"/>
                </a:lnTo>
                <a:lnTo>
                  <a:pt x="2536292" y="5812219"/>
                </a:lnTo>
                <a:lnTo>
                  <a:pt x="2624859" y="5830863"/>
                </a:lnTo>
                <a:cubicBezTo>
                  <a:pt x="2668557" y="5841665"/>
                  <a:pt x="2712166" y="5853615"/>
                  <a:pt x="2755598" y="5865393"/>
                </a:cubicBezTo>
                <a:cubicBezTo>
                  <a:pt x="2763740" y="5867958"/>
                  <a:pt x="2777088" y="5871163"/>
                  <a:pt x="2792078" y="5874730"/>
                </a:cubicBezTo>
                <a:lnTo>
                  <a:pt x="2794840" y="5875417"/>
                </a:lnTo>
                <a:lnTo>
                  <a:pt x="2784051" y="5866560"/>
                </a:lnTo>
                <a:cubicBezTo>
                  <a:pt x="2792412" y="5868629"/>
                  <a:pt x="2799337" y="5871092"/>
                  <a:pt x="2804942" y="5873665"/>
                </a:cubicBezTo>
                <a:lnTo>
                  <a:pt x="2817118" y="5880951"/>
                </a:lnTo>
                <a:lnTo>
                  <a:pt x="2838410" y="5886241"/>
                </a:lnTo>
                <a:cubicBezTo>
                  <a:pt x="2867825" y="5894266"/>
                  <a:pt x="2889544" y="5902626"/>
                  <a:pt x="2875026" y="5909088"/>
                </a:cubicBezTo>
                <a:cubicBezTo>
                  <a:pt x="2883489" y="5917316"/>
                  <a:pt x="2892659" y="5926233"/>
                  <a:pt x="2906765" y="5920193"/>
                </a:cubicBezTo>
                <a:cubicBezTo>
                  <a:pt x="3061457" y="5978422"/>
                  <a:pt x="3222495" y="6023068"/>
                  <a:pt x="3390589" y="6104206"/>
                </a:cubicBezTo>
                <a:cubicBezTo>
                  <a:pt x="3230254" y="6050369"/>
                  <a:pt x="3037362" y="5986270"/>
                  <a:pt x="2872793" y="5928316"/>
                </a:cubicBezTo>
                <a:cubicBezTo>
                  <a:pt x="2845992" y="5922009"/>
                  <a:pt x="2703997" y="5866248"/>
                  <a:pt x="2694124" y="5876404"/>
                </a:cubicBezTo>
                <a:cubicBezTo>
                  <a:pt x="2654513" y="5908673"/>
                  <a:pt x="3143272" y="6077731"/>
                  <a:pt x="2715987" y="5897662"/>
                </a:cubicBezTo>
                <a:cubicBezTo>
                  <a:pt x="2734324" y="5905616"/>
                  <a:pt x="2751957" y="5912883"/>
                  <a:pt x="2762653" y="5911761"/>
                </a:cubicBezTo>
                <a:cubicBezTo>
                  <a:pt x="2978820" y="5958979"/>
                  <a:pt x="3182883" y="6045462"/>
                  <a:pt x="3369312" y="6134553"/>
                </a:cubicBezTo>
                <a:cubicBezTo>
                  <a:pt x="3130576" y="6065386"/>
                  <a:pt x="2897481" y="5981954"/>
                  <a:pt x="2648752" y="5914596"/>
                </a:cubicBezTo>
                <a:lnTo>
                  <a:pt x="2537961" y="5888125"/>
                </a:lnTo>
                <a:lnTo>
                  <a:pt x="2541952" y="5890498"/>
                </a:lnTo>
                <a:lnTo>
                  <a:pt x="2547026" y="5893654"/>
                </a:lnTo>
                <a:lnTo>
                  <a:pt x="2455464" y="5876690"/>
                </a:lnTo>
                <a:lnTo>
                  <a:pt x="2573927" y="5911297"/>
                </a:lnTo>
                <a:lnTo>
                  <a:pt x="2581510" y="5920245"/>
                </a:lnTo>
                <a:lnTo>
                  <a:pt x="2717256" y="5952808"/>
                </a:lnTo>
                <a:cubicBezTo>
                  <a:pt x="2916290" y="6006003"/>
                  <a:pt x="3113180" y="6069872"/>
                  <a:pt x="3306310" y="6145723"/>
                </a:cubicBezTo>
                <a:cubicBezTo>
                  <a:pt x="3379777" y="6176003"/>
                  <a:pt x="3471582" y="6204361"/>
                  <a:pt x="3506142" y="6247844"/>
                </a:cubicBezTo>
                <a:cubicBezTo>
                  <a:pt x="3537175" y="6268142"/>
                  <a:pt x="3542935" y="6262220"/>
                  <a:pt x="3560564" y="6269485"/>
                </a:cubicBezTo>
                <a:cubicBezTo>
                  <a:pt x="3606410" y="6284432"/>
                  <a:pt x="3638265" y="6303883"/>
                  <a:pt x="3587368" y="6295546"/>
                </a:cubicBezTo>
                <a:cubicBezTo>
                  <a:pt x="3499795" y="6271304"/>
                  <a:pt x="3453835" y="6257892"/>
                  <a:pt x="3380368" y="6227610"/>
                </a:cubicBezTo>
                <a:cubicBezTo>
                  <a:pt x="3191262" y="6165963"/>
                  <a:pt x="3026428" y="6104763"/>
                  <a:pt x="2845241" y="6048267"/>
                </a:cubicBezTo>
                <a:lnTo>
                  <a:pt x="2693151" y="6003994"/>
                </a:lnTo>
                <a:lnTo>
                  <a:pt x="2715272" y="6015845"/>
                </a:lnTo>
                <a:lnTo>
                  <a:pt x="2762540" y="6040466"/>
                </a:lnTo>
                <a:lnTo>
                  <a:pt x="2797428" y="6050186"/>
                </a:lnTo>
                <a:cubicBezTo>
                  <a:pt x="2974912" y="6104469"/>
                  <a:pt x="3159056" y="6173331"/>
                  <a:pt x="3323828" y="6233541"/>
                </a:cubicBezTo>
                <a:cubicBezTo>
                  <a:pt x="3359798" y="6248765"/>
                  <a:pt x="3410694" y="6266978"/>
                  <a:pt x="3428331" y="6274247"/>
                </a:cubicBezTo>
                <a:cubicBezTo>
                  <a:pt x="3445962" y="6291391"/>
                  <a:pt x="3423393" y="6289201"/>
                  <a:pt x="3436087" y="6301544"/>
                </a:cubicBezTo>
                <a:cubicBezTo>
                  <a:pt x="3436087" y="6301544"/>
                  <a:pt x="3457951" y="6322804"/>
                  <a:pt x="3462888" y="6317728"/>
                </a:cubicBezTo>
                <a:cubicBezTo>
                  <a:pt x="3457951" y="6322804"/>
                  <a:pt x="3388717" y="6306515"/>
                  <a:pt x="3328647" y="6289264"/>
                </a:cubicBezTo>
                <a:cubicBezTo>
                  <a:pt x="3324419" y="6285151"/>
                  <a:pt x="3324419" y="6285151"/>
                  <a:pt x="3329356" y="6280074"/>
                </a:cubicBezTo>
                <a:cubicBezTo>
                  <a:pt x="3324419" y="6285151"/>
                  <a:pt x="3407760" y="6305278"/>
                  <a:pt x="3431153" y="6306622"/>
                </a:cubicBezTo>
                <a:cubicBezTo>
                  <a:pt x="3141516" y="6229122"/>
                  <a:pt x="3223445" y="6257752"/>
                  <a:pt x="3328647" y="6289264"/>
                </a:cubicBezTo>
                <a:lnTo>
                  <a:pt x="3330603" y="6297027"/>
                </a:lnTo>
                <a:lnTo>
                  <a:pt x="3289610" y="6290477"/>
                </a:lnTo>
                <a:cubicBezTo>
                  <a:pt x="3242217" y="6277963"/>
                  <a:pt x="3196527" y="6252981"/>
                  <a:pt x="3145745" y="6233235"/>
                </a:cubicBezTo>
                <a:lnTo>
                  <a:pt x="3006364" y="6190153"/>
                </a:lnTo>
                <a:lnTo>
                  <a:pt x="3006878" y="6190485"/>
                </a:lnTo>
                <a:lnTo>
                  <a:pt x="3002409" y="6195576"/>
                </a:lnTo>
                <a:cubicBezTo>
                  <a:pt x="3002142" y="6194133"/>
                  <a:pt x="3005830" y="6195004"/>
                  <a:pt x="3011774" y="6197280"/>
                </a:cubicBezTo>
                <a:lnTo>
                  <a:pt x="3029824" y="6205253"/>
                </a:lnTo>
                <a:lnTo>
                  <a:pt x="3083078" y="6239529"/>
                </a:lnTo>
                <a:lnTo>
                  <a:pt x="3061061" y="6234497"/>
                </a:lnTo>
                <a:cubicBezTo>
                  <a:pt x="3059814" y="6227760"/>
                  <a:pt x="3058745" y="6221985"/>
                  <a:pt x="3050631" y="6236427"/>
                </a:cubicBezTo>
                <a:cubicBezTo>
                  <a:pt x="3050631" y="6236427"/>
                  <a:pt x="3055444" y="6235536"/>
                  <a:pt x="3061061" y="6234497"/>
                </a:cubicBezTo>
                <a:lnTo>
                  <a:pt x="3057177" y="6249778"/>
                </a:lnTo>
                <a:lnTo>
                  <a:pt x="2998638" y="6221338"/>
                </a:lnTo>
                <a:cubicBezTo>
                  <a:pt x="2986696" y="6204923"/>
                  <a:pt x="2969626" y="6195820"/>
                  <a:pt x="2951327" y="6193403"/>
                </a:cubicBezTo>
                <a:lnTo>
                  <a:pt x="2950219" y="6188396"/>
                </a:lnTo>
                <a:lnTo>
                  <a:pt x="2949477" y="6185027"/>
                </a:lnTo>
                <a:cubicBezTo>
                  <a:pt x="2949168" y="6183630"/>
                  <a:pt x="2949015" y="6182933"/>
                  <a:pt x="2949244" y="6183980"/>
                </a:cubicBezTo>
                <a:lnTo>
                  <a:pt x="2950219" y="6188396"/>
                </a:lnTo>
                <a:lnTo>
                  <a:pt x="2950631" y="6190261"/>
                </a:lnTo>
                <a:cubicBezTo>
                  <a:pt x="2951019" y="6192008"/>
                  <a:pt x="2951327" y="6193403"/>
                  <a:pt x="2951327" y="6193403"/>
                </a:cubicBezTo>
                <a:cubicBezTo>
                  <a:pt x="2956572" y="6207793"/>
                  <a:pt x="2974560" y="6218159"/>
                  <a:pt x="2998638" y="6221338"/>
                </a:cubicBezTo>
                <a:lnTo>
                  <a:pt x="3054238" y="6259427"/>
                </a:lnTo>
                <a:lnTo>
                  <a:pt x="3019372" y="6254158"/>
                </a:lnTo>
                <a:lnTo>
                  <a:pt x="3004389" y="6252804"/>
                </a:lnTo>
                <a:lnTo>
                  <a:pt x="2820610" y="6144325"/>
                </a:lnTo>
                <a:lnTo>
                  <a:pt x="2781572" y="6122791"/>
                </a:lnTo>
                <a:lnTo>
                  <a:pt x="2656518" y="6086356"/>
                </a:lnTo>
                <a:lnTo>
                  <a:pt x="2624820" y="6078271"/>
                </a:lnTo>
                <a:lnTo>
                  <a:pt x="2625643" y="6079626"/>
                </a:lnTo>
                <a:cubicBezTo>
                  <a:pt x="2649188" y="6096432"/>
                  <a:pt x="2725398" y="6128184"/>
                  <a:pt x="2748676" y="6151803"/>
                </a:cubicBezTo>
                <a:cubicBezTo>
                  <a:pt x="2760885" y="6161405"/>
                  <a:pt x="2760084" y="6181844"/>
                  <a:pt x="2760084" y="6181844"/>
                </a:cubicBezTo>
                <a:cubicBezTo>
                  <a:pt x="2760084" y="6181844"/>
                  <a:pt x="2762896" y="6184213"/>
                  <a:pt x="2767273" y="6186789"/>
                </a:cubicBezTo>
                <a:lnTo>
                  <a:pt x="2774564" y="6189507"/>
                </a:lnTo>
                <a:lnTo>
                  <a:pt x="2784149" y="6196658"/>
                </a:lnTo>
                <a:lnTo>
                  <a:pt x="2784341" y="6199029"/>
                </a:lnTo>
                <a:cubicBezTo>
                  <a:pt x="2785033" y="6199978"/>
                  <a:pt x="2786474" y="6200167"/>
                  <a:pt x="2789365" y="6200549"/>
                </a:cubicBezTo>
                <a:lnTo>
                  <a:pt x="2784149" y="6196658"/>
                </a:lnTo>
                <a:lnTo>
                  <a:pt x="2783854" y="6192974"/>
                </a:lnTo>
                <a:cubicBezTo>
                  <a:pt x="2794879" y="6208125"/>
                  <a:pt x="2811681" y="6224041"/>
                  <a:pt x="2811681" y="6224041"/>
                </a:cubicBezTo>
                <a:cubicBezTo>
                  <a:pt x="2805058" y="6244853"/>
                  <a:pt x="2736539" y="6165037"/>
                  <a:pt x="2682868" y="6151101"/>
                </a:cubicBezTo>
                <a:cubicBezTo>
                  <a:pt x="2677088" y="6150338"/>
                  <a:pt x="2658522" y="6154734"/>
                  <a:pt x="2652744" y="6153971"/>
                </a:cubicBezTo>
                <a:cubicBezTo>
                  <a:pt x="2617373" y="6142451"/>
                  <a:pt x="2575570" y="6122092"/>
                  <a:pt x="2528910" y="6102232"/>
                </a:cubicBezTo>
                <a:cubicBezTo>
                  <a:pt x="2519893" y="6097618"/>
                  <a:pt x="2478685" y="6074484"/>
                  <a:pt x="2439007" y="6052410"/>
                </a:cubicBezTo>
                <a:lnTo>
                  <a:pt x="2438883" y="6052340"/>
                </a:lnTo>
                <a:lnTo>
                  <a:pt x="2415009" y="6049748"/>
                </a:lnTo>
                <a:lnTo>
                  <a:pt x="2366546" y="6039643"/>
                </a:lnTo>
                <a:lnTo>
                  <a:pt x="2368767" y="6044024"/>
                </a:lnTo>
                <a:cubicBezTo>
                  <a:pt x="2371105" y="6048079"/>
                  <a:pt x="2373332" y="6051439"/>
                  <a:pt x="2374949" y="6053366"/>
                </a:cubicBezTo>
                <a:cubicBezTo>
                  <a:pt x="2386243" y="6061705"/>
                  <a:pt x="2492471" y="6117966"/>
                  <a:pt x="2421038" y="6087987"/>
                </a:cubicBezTo>
                <a:cubicBezTo>
                  <a:pt x="2344827" y="6056235"/>
                  <a:pt x="2479373" y="6131074"/>
                  <a:pt x="2497404" y="6140304"/>
                </a:cubicBezTo>
                <a:cubicBezTo>
                  <a:pt x="2544722" y="6168240"/>
                  <a:pt x="2585337" y="6194149"/>
                  <a:pt x="2602406" y="6203250"/>
                </a:cubicBezTo>
                <a:cubicBezTo>
                  <a:pt x="2696441" y="6261895"/>
                  <a:pt x="2784425" y="6314321"/>
                  <a:pt x="2870163" y="6365451"/>
                </a:cubicBezTo>
                <a:lnTo>
                  <a:pt x="2887991" y="6376278"/>
                </a:lnTo>
                <a:lnTo>
                  <a:pt x="2865546" y="6375213"/>
                </a:lnTo>
                <a:lnTo>
                  <a:pt x="2857745" y="6375555"/>
                </a:lnTo>
                <a:lnTo>
                  <a:pt x="2801187" y="6343642"/>
                </a:lnTo>
                <a:cubicBezTo>
                  <a:pt x="2766131" y="6324175"/>
                  <a:pt x="2684244" y="6264280"/>
                  <a:pt x="2654387" y="6260338"/>
                </a:cubicBezTo>
                <a:cubicBezTo>
                  <a:pt x="2642830" y="6258811"/>
                  <a:pt x="2642027" y="6279250"/>
                  <a:pt x="2623416" y="6284781"/>
                </a:cubicBezTo>
                <a:cubicBezTo>
                  <a:pt x="2599070" y="6288414"/>
                  <a:pt x="2588090" y="6272127"/>
                  <a:pt x="2552986" y="6253793"/>
                </a:cubicBezTo>
                <a:cubicBezTo>
                  <a:pt x="2523396" y="6243038"/>
                  <a:pt x="2499316" y="6239858"/>
                  <a:pt x="2481283" y="6230628"/>
                </a:cubicBezTo>
                <a:lnTo>
                  <a:pt x="2460281" y="6219605"/>
                </a:lnTo>
                <a:lnTo>
                  <a:pt x="2461019" y="6220391"/>
                </a:lnTo>
                <a:cubicBezTo>
                  <a:pt x="2462078" y="6221980"/>
                  <a:pt x="2462331" y="6223208"/>
                  <a:pt x="2461578" y="6223965"/>
                </a:cubicBezTo>
                <a:cubicBezTo>
                  <a:pt x="2459813" y="6225729"/>
                  <a:pt x="2453384" y="6224595"/>
                  <a:pt x="2444449" y="6221738"/>
                </a:cubicBezTo>
                <a:lnTo>
                  <a:pt x="2427991" y="6215528"/>
                </a:lnTo>
                <a:lnTo>
                  <a:pt x="2433386" y="6223731"/>
                </a:lnTo>
                <a:cubicBezTo>
                  <a:pt x="2435344" y="6229413"/>
                  <a:pt x="2436577" y="6234997"/>
                  <a:pt x="2439333" y="6238783"/>
                </a:cubicBezTo>
                <a:cubicBezTo>
                  <a:pt x="2451589" y="6247250"/>
                  <a:pt x="2480218" y="6257881"/>
                  <a:pt x="2503716" y="6275821"/>
                </a:cubicBezTo>
                <a:cubicBezTo>
                  <a:pt x="2521750" y="6285052"/>
                  <a:pt x="2603901" y="6338133"/>
                  <a:pt x="2544718" y="6316620"/>
                </a:cubicBezTo>
                <a:cubicBezTo>
                  <a:pt x="2508385" y="6304974"/>
                  <a:pt x="2468080" y="6271114"/>
                  <a:pt x="2451009" y="6262011"/>
                </a:cubicBezTo>
                <a:cubicBezTo>
                  <a:pt x="2433020" y="6251647"/>
                  <a:pt x="2414411" y="6257180"/>
                  <a:pt x="2408630" y="6256415"/>
                </a:cubicBezTo>
                <a:cubicBezTo>
                  <a:pt x="2397382" y="6246941"/>
                  <a:pt x="2390908" y="6239237"/>
                  <a:pt x="2373837" y="6230135"/>
                </a:cubicBezTo>
                <a:lnTo>
                  <a:pt x="2371578" y="6229837"/>
                </a:lnTo>
                <a:lnTo>
                  <a:pt x="2379429" y="6234736"/>
                </a:lnTo>
                <a:cubicBezTo>
                  <a:pt x="2403687" y="6251702"/>
                  <a:pt x="2376403" y="6248100"/>
                  <a:pt x="2376403" y="6248100"/>
                </a:cubicBezTo>
                <a:cubicBezTo>
                  <a:pt x="2352323" y="6244919"/>
                  <a:pt x="2299454" y="6210543"/>
                  <a:pt x="2287895" y="6209016"/>
                </a:cubicBezTo>
                <a:cubicBezTo>
                  <a:pt x="2287895" y="6209016"/>
                  <a:pt x="2286317" y="6212232"/>
                  <a:pt x="2283830" y="6217040"/>
                </a:cubicBezTo>
                <a:lnTo>
                  <a:pt x="2282526" y="6219445"/>
                </a:lnTo>
                <a:lnTo>
                  <a:pt x="2321267" y="6238314"/>
                </a:lnTo>
                <a:cubicBezTo>
                  <a:pt x="2339105" y="6247163"/>
                  <a:pt x="2356363" y="6256075"/>
                  <a:pt x="2372459" y="6265335"/>
                </a:cubicBezTo>
                <a:cubicBezTo>
                  <a:pt x="2401894" y="6280065"/>
                  <a:pt x="2431197" y="6298204"/>
                  <a:pt x="2460471" y="6317050"/>
                </a:cubicBezTo>
                <a:lnTo>
                  <a:pt x="2482277" y="6330943"/>
                </a:lnTo>
                <a:lnTo>
                  <a:pt x="2477059" y="6329641"/>
                </a:lnTo>
                <a:lnTo>
                  <a:pt x="2433760" y="6319006"/>
                </a:lnTo>
                <a:lnTo>
                  <a:pt x="2377392" y="6287675"/>
                </a:lnTo>
                <a:cubicBezTo>
                  <a:pt x="2336821" y="6260628"/>
                  <a:pt x="2271475" y="6223464"/>
                  <a:pt x="2312210" y="6271074"/>
                </a:cubicBezTo>
                <a:lnTo>
                  <a:pt x="2348413" y="6297542"/>
                </a:lnTo>
                <a:lnTo>
                  <a:pt x="2314827" y="6288508"/>
                </a:lnTo>
                <a:lnTo>
                  <a:pt x="2321449" y="6293969"/>
                </a:lnTo>
                <a:cubicBezTo>
                  <a:pt x="2327711" y="6298666"/>
                  <a:pt x="2331734" y="6300981"/>
                  <a:pt x="2331801" y="6299277"/>
                </a:cubicBezTo>
                <a:cubicBezTo>
                  <a:pt x="2326865" y="6314035"/>
                  <a:pt x="2306186" y="6299747"/>
                  <a:pt x="2281365" y="6283467"/>
                </a:cubicBezTo>
                <a:lnTo>
                  <a:pt x="2270040" y="6276464"/>
                </a:lnTo>
                <a:lnTo>
                  <a:pt x="2253661" y="6272059"/>
                </a:lnTo>
                <a:lnTo>
                  <a:pt x="2189572" y="6254871"/>
                </a:lnTo>
                <a:lnTo>
                  <a:pt x="2219771" y="6273640"/>
                </a:lnTo>
                <a:lnTo>
                  <a:pt x="2243308" y="6287032"/>
                </a:lnTo>
                <a:lnTo>
                  <a:pt x="2341294" y="6317935"/>
                </a:lnTo>
                <a:cubicBezTo>
                  <a:pt x="2394978" y="6335624"/>
                  <a:pt x="2364025" y="6334822"/>
                  <a:pt x="2331350" y="6330414"/>
                </a:cubicBezTo>
                <a:lnTo>
                  <a:pt x="2311064" y="6327016"/>
                </a:lnTo>
                <a:lnTo>
                  <a:pt x="2328126" y="6337476"/>
                </a:lnTo>
                <a:lnTo>
                  <a:pt x="2370564" y="6364536"/>
                </a:lnTo>
                <a:lnTo>
                  <a:pt x="2356272" y="6360647"/>
                </a:lnTo>
                <a:lnTo>
                  <a:pt x="2251921" y="6336947"/>
                </a:lnTo>
                <a:lnTo>
                  <a:pt x="2199432" y="6317180"/>
                </a:lnTo>
                <a:cubicBezTo>
                  <a:pt x="2167103" y="6302066"/>
                  <a:pt x="2180312" y="6310945"/>
                  <a:pt x="2200811" y="6325210"/>
                </a:cubicBezTo>
                <a:lnTo>
                  <a:pt x="2201071" y="6325401"/>
                </a:lnTo>
                <a:lnTo>
                  <a:pt x="2196564" y="6324376"/>
                </a:lnTo>
                <a:cubicBezTo>
                  <a:pt x="2142801" y="6311304"/>
                  <a:pt x="2087643" y="6296873"/>
                  <a:pt x="2028499" y="6279945"/>
                </a:cubicBezTo>
                <a:cubicBezTo>
                  <a:pt x="2025689" y="6280464"/>
                  <a:pt x="2009265" y="6275788"/>
                  <a:pt x="1993810" y="6272428"/>
                </a:cubicBezTo>
                <a:lnTo>
                  <a:pt x="1982324" y="6270622"/>
                </a:lnTo>
                <a:lnTo>
                  <a:pt x="2006103" y="6278769"/>
                </a:lnTo>
                <a:cubicBezTo>
                  <a:pt x="2092962" y="6302734"/>
                  <a:pt x="2174593" y="6311704"/>
                  <a:pt x="2270065" y="6350034"/>
                </a:cubicBezTo>
                <a:lnTo>
                  <a:pt x="2210695" y="6337997"/>
                </a:lnTo>
                <a:lnTo>
                  <a:pt x="2222423" y="6341097"/>
                </a:lnTo>
                <a:lnTo>
                  <a:pt x="2232247" y="6348318"/>
                </a:lnTo>
                <a:cubicBezTo>
                  <a:pt x="2241363" y="6355818"/>
                  <a:pt x="2247520" y="6362337"/>
                  <a:pt x="2245944" y="6365554"/>
                </a:cubicBezTo>
                <a:cubicBezTo>
                  <a:pt x="2245582" y="6374779"/>
                  <a:pt x="2169515" y="6337448"/>
                  <a:pt x="2126685" y="6320611"/>
                </a:cubicBezTo>
                <a:lnTo>
                  <a:pt x="2112986" y="6315941"/>
                </a:lnTo>
                <a:lnTo>
                  <a:pt x="2104046" y="6313748"/>
                </a:lnTo>
                <a:lnTo>
                  <a:pt x="2098209" y="6314537"/>
                </a:lnTo>
                <a:cubicBezTo>
                  <a:pt x="2098445" y="6316594"/>
                  <a:pt x="2101758" y="6320545"/>
                  <a:pt x="2109011" y="6326924"/>
                </a:cubicBezTo>
                <a:cubicBezTo>
                  <a:pt x="2113518" y="6329233"/>
                  <a:pt x="2123882" y="6334952"/>
                  <a:pt x="2136886" y="6342447"/>
                </a:cubicBezTo>
                <a:lnTo>
                  <a:pt x="2174206" y="6364796"/>
                </a:lnTo>
                <a:lnTo>
                  <a:pt x="2197889" y="6370454"/>
                </a:lnTo>
                <a:cubicBezTo>
                  <a:pt x="2212531" y="6374618"/>
                  <a:pt x="2227001" y="6379656"/>
                  <a:pt x="2241085" y="6386259"/>
                </a:cubicBezTo>
                <a:cubicBezTo>
                  <a:pt x="2230479" y="6384986"/>
                  <a:pt x="2221134" y="6383543"/>
                  <a:pt x="2212514" y="6382010"/>
                </a:cubicBezTo>
                <a:lnTo>
                  <a:pt x="2196484" y="6378855"/>
                </a:lnTo>
                <a:lnTo>
                  <a:pt x="2202349" y="6382633"/>
                </a:lnTo>
                <a:lnTo>
                  <a:pt x="2219446" y="6394657"/>
                </a:lnTo>
                <a:lnTo>
                  <a:pt x="2270385" y="6406842"/>
                </a:lnTo>
                <a:cubicBezTo>
                  <a:pt x="2355120" y="6427935"/>
                  <a:pt x="2424380" y="6447407"/>
                  <a:pt x="2529544" y="6474236"/>
                </a:cubicBezTo>
                <a:cubicBezTo>
                  <a:pt x="2529544" y="6474236"/>
                  <a:pt x="2530688" y="6474321"/>
                  <a:pt x="2532678" y="6474506"/>
                </a:cubicBezTo>
                <a:lnTo>
                  <a:pt x="2533504" y="6474594"/>
                </a:lnTo>
                <a:lnTo>
                  <a:pt x="2521223" y="6468858"/>
                </a:lnTo>
                <a:cubicBezTo>
                  <a:pt x="2485377" y="6449037"/>
                  <a:pt x="2441385" y="6418188"/>
                  <a:pt x="2424249" y="6410789"/>
                </a:cubicBezTo>
                <a:lnTo>
                  <a:pt x="2337309" y="6371398"/>
                </a:lnTo>
                <a:lnTo>
                  <a:pt x="2413129" y="6391329"/>
                </a:lnTo>
                <a:lnTo>
                  <a:pt x="2421889" y="6396833"/>
                </a:lnTo>
                <a:cubicBezTo>
                  <a:pt x="2438794" y="6407073"/>
                  <a:pt x="2458318" y="6418427"/>
                  <a:pt x="2483430" y="6432300"/>
                </a:cubicBezTo>
                <a:cubicBezTo>
                  <a:pt x="2489780" y="6436992"/>
                  <a:pt x="2526172" y="6456845"/>
                  <a:pt x="2548274" y="6470974"/>
                </a:cubicBezTo>
                <a:lnTo>
                  <a:pt x="2558262" y="6478258"/>
                </a:lnTo>
                <a:lnTo>
                  <a:pt x="2565359" y="6479429"/>
                </a:lnTo>
                <a:cubicBezTo>
                  <a:pt x="2582878" y="6483282"/>
                  <a:pt x="2599611" y="6489641"/>
                  <a:pt x="2596490" y="6499677"/>
                </a:cubicBezTo>
                <a:cubicBezTo>
                  <a:pt x="2587128" y="6507380"/>
                  <a:pt x="2482478" y="6471002"/>
                  <a:pt x="2477664" y="6471893"/>
                </a:cubicBezTo>
                <a:cubicBezTo>
                  <a:pt x="2424000" y="6459923"/>
                  <a:pt x="2372991" y="6447711"/>
                  <a:pt x="2321398" y="6435731"/>
                </a:cubicBezTo>
                <a:lnTo>
                  <a:pt x="2234991" y="6416922"/>
                </a:lnTo>
                <a:lnTo>
                  <a:pt x="2231414" y="6420543"/>
                </a:lnTo>
                <a:cubicBezTo>
                  <a:pt x="2227414" y="6423064"/>
                  <a:pt x="2222168" y="6425689"/>
                  <a:pt x="2217112" y="6428089"/>
                </a:cubicBezTo>
                <a:lnTo>
                  <a:pt x="2215627" y="6428788"/>
                </a:lnTo>
                <a:lnTo>
                  <a:pt x="2236001" y="6433634"/>
                </a:lnTo>
                <a:cubicBezTo>
                  <a:pt x="2261764" y="6439488"/>
                  <a:pt x="2283688" y="6443830"/>
                  <a:pt x="2287702" y="6445328"/>
                </a:cubicBezTo>
                <a:cubicBezTo>
                  <a:pt x="2405546" y="6472297"/>
                  <a:pt x="2530255" y="6504968"/>
                  <a:pt x="2673418" y="6534219"/>
                </a:cubicBezTo>
                <a:cubicBezTo>
                  <a:pt x="2673418" y="6534219"/>
                  <a:pt x="2748741" y="6551139"/>
                  <a:pt x="2735368" y="6559588"/>
                </a:cubicBezTo>
                <a:lnTo>
                  <a:pt x="2714855" y="6555754"/>
                </a:lnTo>
                <a:lnTo>
                  <a:pt x="2687881" y="6542262"/>
                </a:lnTo>
                <a:cubicBezTo>
                  <a:pt x="2677182" y="6537353"/>
                  <a:pt x="2668477" y="6534028"/>
                  <a:pt x="2664245" y="6533950"/>
                </a:cubicBezTo>
                <a:lnTo>
                  <a:pt x="2667267" y="6544534"/>
                </a:lnTo>
                <a:lnTo>
                  <a:pt x="2660043" y="6542667"/>
                </a:lnTo>
                <a:cubicBezTo>
                  <a:pt x="2669671" y="6540886"/>
                  <a:pt x="2584452" y="6519823"/>
                  <a:pt x="2587837" y="6538113"/>
                </a:cubicBezTo>
                <a:cubicBezTo>
                  <a:pt x="2588907" y="6543887"/>
                  <a:pt x="2673054" y="6559174"/>
                  <a:pt x="2689370" y="6562128"/>
                </a:cubicBezTo>
                <a:lnTo>
                  <a:pt x="2695688" y="6563815"/>
                </a:lnTo>
                <a:lnTo>
                  <a:pt x="2696470" y="6564333"/>
                </a:lnTo>
                <a:lnTo>
                  <a:pt x="2715304" y="6574224"/>
                </a:lnTo>
                <a:lnTo>
                  <a:pt x="2569686" y="6545953"/>
                </a:lnTo>
                <a:cubicBezTo>
                  <a:pt x="2496331" y="6530160"/>
                  <a:pt x="2421408" y="6513165"/>
                  <a:pt x="2343674" y="6496691"/>
                </a:cubicBezTo>
                <a:cubicBezTo>
                  <a:pt x="2343674" y="6496691"/>
                  <a:pt x="2323978" y="6475448"/>
                  <a:pt x="2316486" y="6488780"/>
                </a:cubicBezTo>
                <a:cubicBezTo>
                  <a:pt x="2312918" y="6496410"/>
                  <a:pt x="2382630" y="6514369"/>
                  <a:pt x="2344745" y="6502466"/>
                </a:cubicBezTo>
                <a:cubicBezTo>
                  <a:pt x="2470521" y="6540910"/>
                  <a:pt x="2627860" y="6561566"/>
                  <a:pt x="2749089" y="6606826"/>
                </a:cubicBezTo>
                <a:cubicBezTo>
                  <a:pt x="2618942" y="6594080"/>
                  <a:pt x="2454208" y="6537955"/>
                  <a:pt x="2309441" y="6508998"/>
                </a:cubicBezTo>
                <a:cubicBezTo>
                  <a:pt x="2304095" y="6507004"/>
                  <a:pt x="2288138" y="6503736"/>
                  <a:pt x="2273806" y="6502529"/>
                </a:cubicBezTo>
                <a:lnTo>
                  <a:pt x="2268795" y="6502571"/>
                </a:lnTo>
                <a:lnTo>
                  <a:pt x="2270553" y="6503487"/>
                </a:lnTo>
                <a:lnTo>
                  <a:pt x="2278524" y="6507812"/>
                </a:lnTo>
                <a:lnTo>
                  <a:pt x="2257893" y="6502662"/>
                </a:lnTo>
                <a:lnTo>
                  <a:pt x="2255062" y="6502686"/>
                </a:lnTo>
                <a:cubicBezTo>
                  <a:pt x="2250241" y="6503532"/>
                  <a:pt x="2247352" y="6505309"/>
                  <a:pt x="2247931" y="6508438"/>
                </a:cubicBezTo>
                <a:lnTo>
                  <a:pt x="2312826" y="6527289"/>
                </a:lnTo>
                <a:cubicBezTo>
                  <a:pt x="2377455" y="6540215"/>
                  <a:pt x="2446986" y="6557213"/>
                  <a:pt x="2507869" y="6576805"/>
                </a:cubicBezTo>
                <a:cubicBezTo>
                  <a:pt x="2454829" y="6568208"/>
                  <a:pt x="2398335" y="6555516"/>
                  <a:pt x="2339769" y="6541714"/>
                </a:cubicBezTo>
                <a:lnTo>
                  <a:pt x="2209622" y="6511618"/>
                </a:lnTo>
                <a:lnTo>
                  <a:pt x="2219770" y="6515331"/>
                </a:lnTo>
                <a:cubicBezTo>
                  <a:pt x="2192358" y="6512938"/>
                  <a:pt x="2165892" y="6508377"/>
                  <a:pt x="2139898" y="6502720"/>
                </a:cubicBezTo>
                <a:lnTo>
                  <a:pt x="2081956" y="6488280"/>
                </a:lnTo>
                <a:lnTo>
                  <a:pt x="2072837" y="6484225"/>
                </a:lnTo>
                <a:cubicBezTo>
                  <a:pt x="2049277" y="6473979"/>
                  <a:pt x="2037443" y="6470205"/>
                  <a:pt x="2032945" y="6470413"/>
                </a:cubicBezTo>
                <a:lnTo>
                  <a:pt x="2035471" y="6476633"/>
                </a:lnTo>
                <a:lnTo>
                  <a:pt x="1985780" y="6464139"/>
                </a:lnTo>
                <a:cubicBezTo>
                  <a:pt x="1959765" y="6458359"/>
                  <a:pt x="1933266" y="6453620"/>
                  <a:pt x="1905811" y="6450987"/>
                </a:cubicBezTo>
                <a:cubicBezTo>
                  <a:pt x="1902426" y="6432698"/>
                  <a:pt x="1886823" y="6460475"/>
                  <a:pt x="1905811" y="6450987"/>
                </a:cubicBezTo>
                <a:lnTo>
                  <a:pt x="1953535" y="6465065"/>
                </a:lnTo>
                <a:lnTo>
                  <a:pt x="2052850" y="6494359"/>
                </a:lnTo>
                <a:lnTo>
                  <a:pt x="2058758" y="6499539"/>
                </a:lnTo>
                <a:cubicBezTo>
                  <a:pt x="2066004" y="6505722"/>
                  <a:pt x="2071792" y="6510909"/>
                  <a:pt x="2071726" y="6512611"/>
                </a:cubicBezTo>
                <a:cubicBezTo>
                  <a:pt x="2071459" y="6519425"/>
                  <a:pt x="1977483" y="6471631"/>
                  <a:pt x="1953403" y="6468451"/>
                </a:cubicBezTo>
                <a:cubicBezTo>
                  <a:pt x="1982415" y="6493970"/>
                  <a:pt x="2000985" y="6489574"/>
                  <a:pt x="2041599" y="6515482"/>
                </a:cubicBezTo>
                <a:cubicBezTo>
                  <a:pt x="2041599" y="6515482"/>
                  <a:pt x="2130066" y="6555701"/>
                  <a:pt x="2129796" y="6562513"/>
                </a:cubicBezTo>
                <a:lnTo>
                  <a:pt x="2058257" y="6559914"/>
                </a:lnTo>
                <a:cubicBezTo>
                  <a:pt x="2057989" y="6566726"/>
                  <a:pt x="2286243" y="6696172"/>
                  <a:pt x="2174931" y="6646089"/>
                </a:cubicBezTo>
                <a:cubicBezTo>
                  <a:pt x="2110501" y="6610188"/>
                  <a:pt x="2057144" y="6588302"/>
                  <a:pt x="1997692" y="6573601"/>
                </a:cubicBezTo>
                <a:cubicBezTo>
                  <a:pt x="1955581" y="6561191"/>
                  <a:pt x="1932614" y="6529623"/>
                  <a:pt x="1885418" y="6523390"/>
                </a:cubicBezTo>
                <a:cubicBezTo>
                  <a:pt x="1885418" y="6523390"/>
                  <a:pt x="1885453" y="6522467"/>
                  <a:pt x="1885500" y="6521314"/>
                </a:cubicBezTo>
                <a:lnTo>
                  <a:pt x="1885601" y="6518719"/>
                </a:lnTo>
                <a:lnTo>
                  <a:pt x="1885635" y="6517855"/>
                </a:lnTo>
                <a:cubicBezTo>
                  <a:pt x="1885670" y="6516931"/>
                  <a:pt x="1885689" y="6516471"/>
                  <a:pt x="1885662" y="6517163"/>
                </a:cubicBezTo>
                <a:lnTo>
                  <a:pt x="1885601" y="6518719"/>
                </a:lnTo>
                <a:lnTo>
                  <a:pt x="1885418" y="6523390"/>
                </a:lnTo>
                <a:cubicBezTo>
                  <a:pt x="1889819" y="6559355"/>
                  <a:pt x="2003472" y="6574363"/>
                  <a:pt x="2014185" y="6597465"/>
                </a:cubicBezTo>
                <a:cubicBezTo>
                  <a:pt x="2020927" y="6598355"/>
                  <a:pt x="2012807" y="6632667"/>
                  <a:pt x="2007028" y="6631902"/>
                </a:cubicBezTo>
                <a:cubicBezTo>
                  <a:pt x="2041865" y="6657049"/>
                  <a:pt x="2084511" y="6655833"/>
                  <a:pt x="2113569" y="6680215"/>
                </a:cubicBezTo>
                <a:cubicBezTo>
                  <a:pt x="2124817" y="6689690"/>
                  <a:pt x="2124552" y="6696505"/>
                  <a:pt x="2129794" y="6710894"/>
                </a:cubicBezTo>
                <a:cubicBezTo>
                  <a:pt x="2152762" y="6742462"/>
                  <a:pt x="2193912" y="6754746"/>
                  <a:pt x="2229934" y="6774340"/>
                </a:cubicBezTo>
                <a:cubicBezTo>
                  <a:pt x="2267770" y="6797028"/>
                  <a:pt x="2304617" y="6814165"/>
                  <a:pt x="2340706" y="6832058"/>
                </a:cubicBezTo>
                <a:lnTo>
                  <a:pt x="2390026" y="6858001"/>
                </a:lnTo>
                <a:lnTo>
                  <a:pt x="2360009" y="6858002"/>
                </a:lnTo>
                <a:lnTo>
                  <a:pt x="2328872" y="6843762"/>
                </a:lnTo>
                <a:cubicBezTo>
                  <a:pt x="2292030" y="6826484"/>
                  <a:pt x="2255199" y="6809064"/>
                  <a:pt x="2210834" y="6792362"/>
                </a:cubicBezTo>
                <a:cubicBezTo>
                  <a:pt x="2186753" y="6789182"/>
                  <a:pt x="2146137" y="6763273"/>
                  <a:pt x="2093045" y="6734574"/>
                </a:cubicBezTo>
                <a:cubicBezTo>
                  <a:pt x="2063455" y="6723819"/>
                  <a:pt x="1916655" y="6640513"/>
                  <a:pt x="1998226" y="6708356"/>
                </a:cubicBezTo>
                <a:cubicBezTo>
                  <a:pt x="2016259" y="6717586"/>
                  <a:pt x="2091934" y="6762963"/>
                  <a:pt x="2104188" y="6771430"/>
                </a:cubicBezTo>
                <a:cubicBezTo>
                  <a:pt x="2109703" y="6779008"/>
                  <a:pt x="2109123" y="6793768"/>
                  <a:pt x="2109123" y="6793768"/>
                </a:cubicBezTo>
                <a:cubicBezTo>
                  <a:pt x="2138179" y="6818150"/>
                  <a:pt x="2173553" y="6829671"/>
                  <a:pt x="2203099" y="6841563"/>
                </a:cubicBezTo>
                <a:cubicBezTo>
                  <a:pt x="2208984" y="6845764"/>
                  <a:pt x="2217116" y="6849834"/>
                  <a:pt x="2226075" y="6853924"/>
                </a:cubicBezTo>
                <a:lnTo>
                  <a:pt x="2235208" y="6858001"/>
                </a:lnTo>
                <a:lnTo>
                  <a:pt x="2140031" y="6858002"/>
                </a:lnTo>
                <a:lnTo>
                  <a:pt x="2088911" y="6840178"/>
                </a:lnTo>
                <a:cubicBezTo>
                  <a:pt x="2092184" y="6844677"/>
                  <a:pt x="2098543" y="6850305"/>
                  <a:pt x="2106874" y="6856593"/>
                </a:cubicBezTo>
                <a:lnTo>
                  <a:pt x="2108932" y="6858001"/>
                </a:lnTo>
                <a:lnTo>
                  <a:pt x="109481" y="6858001"/>
                </a:lnTo>
                <a:lnTo>
                  <a:pt x="0" y="6858001"/>
                </a:lnTo>
                <a:lnTo>
                  <a:pt x="0" y="5700621"/>
                </a:lnTo>
                <a:lnTo>
                  <a:pt x="0" y="2"/>
                </a:lnTo>
                <a:close/>
                <a:moveTo>
                  <a:pt x="2717388" y="0"/>
                </a:moveTo>
                <a:lnTo>
                  <a:pt x="2742649" y="1"/>
                </a:lnTo>
                <a:lnTo>
                  <a:pt x="2728200" y="11052"/>
                </a:lnTo>
                <a:lnTo>
                  <a:pt x="2701530" y="16770"/>
                </a:lnTo>
                <a:lnTo>
                  <a:pt x="2689750" y="20200"/>
                </a:lnTo>
                <a:close/>
              </a:path>
            </a:pathLst>
          </a:custGeom>
          <a:noFill/>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3"/>
          <p:cNvSpPr>
            <a:spLocks noGrp="1"/>
          </p:cNvSpPr>
          <p:nvPr>
            <p:ph type="pic" sz="quarter" idx="10"/>
          </p:nvPr>
        </p:nvSpPr>
        <p:spPr>
          <a:xfrm>
            <a:off x="5730264" y="0"/>
            <a:ext cx="6500924" cy="6858001"/>
          </a:xfrm>
          <a:custGeom>
            <a:avLst/>
            <a:gdLst>
              <a:gd name="connsiteX0" fmla="*/ 2355262 w 6500924"/>
              <a:gd name="connsiteY0" fmla="*/ 6836324 h 6858001"/>
              <a:gd name="connsiteX1" fmla="*/ 2364520 w 6500924"/>
              <a:gd name="connsiteY1" fmla="*/ 6849905 h 6858001"/>
              <a:gd name="connsiteX2" fmla="*/ 2364419 w 6500924"/>
              <a:gd name="connsiteY2" fmla="*/ 6840028 h 6858001"/>
              <a:gd name="connsiteX3" fmla="*/ 2355262 w 6500924"/>
              <a:gd name="connsiteY3" fmla="*/ 6836324 h 6858001"/>
              <a:gd name="connsiteX4" fmla="*/ 2603840 w 6500924"/>
              <a:gd name="connsiteY4" fmla="*/ 6785020 h 6858001"/>
              <a:gd name="connsiteX5" fmla="*/ 2547817 w 6500924"/>
              <a:gd name="connsiteY5" fmla="*/ 6794959 h 6858001"/>
              <a:gd name="connsiteX6" fmla="*/ 2429426 w 6500924"/>
              <a:gd name="connsiteY6" fmla="*/ 6824022 h 6858001"/>
              <a:gd name="connsiteX7" fmla="*/ 2571719 w 6500924"/>
              <a:gd name="connsiteY7" fmla="*/ 6803534 h 6858001"/>
              <a:gd name="connsiteX8" fmla="*/ 2599195 w 6500924"/>
              <a:gd name="connsiteY8" fmla="*/ 6803189 h 6858001"/>
              <a:gd name="connsiteX9" fmla="*/ 2603839 w 6500924"/>
              <a:gd name="connsiteY9" fmla="*/ 6803103 h 6858001"/>
              <a:gd name="connsiteX10" fmla="*/ 1268002 w 6500924"/>
              <a:gd name="connsiteY10" fmla="*/ 6772140 h 6858001"/>
              <a:gd name="connsiteX11" fmla="*/ 1269064 w 6500924"/>
              <a:gd name="connsiteY11" fmla="*/ 6773887 h 6858001"/>
              <a:gd name="connsiteX12" fmla="*/ 1270641 w 6500924"/>
              <a:gd name="connsiteY12" fmla="*/ 6776484 h 6858001"/>
              <a:gd name="connsiteX13" fmla="*/ 1265910 w 6500924"/>
              <a:gd name="connsiteY13" fmla="*/ 6768695 h 6858001"/>
              <a:gd name="connsiteX14" fmla="*/ 1268002 w 6500924"/>
              <a:gd name="connsiteY14" fmla="*/ 6772140 h 6858001"/>
              <a:gd name="connsiteX15" fmla="*/ 1266435 w 6500924"/>
              <a:gd name="connsiteY15" fmla="*/ 6769561 h 6858001"/>
              <a:gd name="connsiteX16" fmla="*/ 1265910 w 6500924"/>
              <a:gd name="connsiteY16" fmla="*/ 6768695 h 6858001"/>
              <a:gd name="connsiteX17" fmla="*/ 1936115 w 6500924"/>
              <a:gd name="connsiteY17" fmla="*/ 6717988 h 6858001"/>
              <a:gd name="connsiteX18" fmla="*/ 1940847 w 6500924"/>
              <a:gd name="connsiteY18" fmla="*/ 6725775 h 6858001"/>
              <a:gd name="connsiteX19" fmla="*/ 1936115 w 6500924"/>
              <a:gd name="connsiteY19" fmla="*/ 6717988 h 6858001"/>
              <a:gd name="connsiteX20" fmla="*/ 1929174 w 6500924"/>
              <a:gd name="connsiteY20" fmla="*/ 6712105 h 6858001"/>
              <a:gd name="connsiteX21" fmla="*/ 1936115 w 6500924"/>
              <a:gd name="connsiteY21" fmla="*/ 6717988 h 6858001"/>
              <a:gd name="connsiteX22" fmla="*/ 1929174 w 6500924"/>
              <a:gd name="connsiteY22" fmla="*/ 6712105 h 6858001"/>
              <a:gd name="connsiteX23" fmla="*/ 1966716 w 6500924"/>
              <a:gd name="connsiteY23" fmla="*/ 6706025 h 6858001"/>
              <a:gd name="connsiteX24" fmla="*/ 1973906 w 6500924"/>
              <a:gd name="connsiteY24" fmla="*/ 6712318 h 6858001"/>
              <a:gd name="connsiteX25" fmla="*/ 1966716 w 6500924"/>
              <a:gd name="connsiteY25" fmla="*/ 6706025 h 6858001"/>
              <a:gd name="connsiteX26" fmla="*/ 2003110 w 6500924"/>
              <a:gd name="connsiteY26" fmla="*/ 6700725 h 6858001"/>
              <a:gd name="connsiteX27" fmla="*/ 2033698 w 6500924"/>
              <a:gd name="connsiteY27" fmla="*/ 6701261 h 6858001"/>
              <a:gd name="connsiteX28" fmla="*/ 1973906 w 6500924"/>
              <a:gd name="connsiteY28" fmla="*/ 6712318 h 6858001"/>
              <a:gd name="connsiteX29" fmla="*/ 2003110 w 6500924"/>
              <a:gd name="connsiteY29" fmla="*/ 6700725 h 6858001"/>
              <a:gd name="connsiteX30" fmla="*/ 961118 w 6500924"/>
              <a:gd name="connsiteY30" fmla="*/ 6658511 h 6858001"/>
              <a:gd name="connsiteX31" fmla="*/ 936270 w 6500924"/>
              <a:gd name="connsiteY31" fmla="*/ 6666011 h 6858001"/>
              <a:gd name="connsiteX32" fmla="*/ 916986 w 6500924"/>
              <a:gd name="connsiteY32" fmla="*/ 6667155 h 6858001"/>
              <a:gd name="connsiteX33" fmla="*/ 911968 w 6500924"/>
              <a:gd name="connsiteY33" fmla="*/ 6664904 h 6858001"/>
              <a:gd name="connsiteX34" fmla="*/ 912805 w 6500924"/>
              <a:gd name="connsiteY34" fmla="*/ 6664412 h 6858001"/>
              <a:gd name="connsiteX35" fmla="*/ 924708 w 6500924"/>
              <a:gd name="connsiteY35" fmla="*/ 6661750 h 6858001"/>
              <a:gd name="connsiteX36" fmla="*/ 1937879 w 6500924"/>
              <a:gd name="connsiteY36" fmla="*/ 6615136 h 6858001"/>
              <a:gd name="connsiteX37" fmla="*/ 1711382 w 6500924"/>
              <a:gd name="connsiteY37" fmla="*/ 6638614 h 6858001"/>
              <a:gd name="connsiteX38" fmla="*/ 1630403 w 6500924"/>
              <a:gd name="connsiteY38" fmla="*/ 6652963 h 6858001"/>
              <a:gd name="connsiteX39" fmla="*/ 1661638 w 6500924"/>
              <a:gd name="connsiteY39" fmla="*/ 6650198 h 6858001"/>
              <a:gd name="connsiteX40" fmla="*/ 1787973 w 6500924"/>
              <a:gd name="connsiteY40" fmla="*/ 6643965 h 6858001"/>
              <a:gd name="connsiteX41" fmla="*/ 1802930 w 6500924"/>
              <a:gd name="connsiteY41" fmla="*/ 6644263 h 6858001"/>
              <a:gd name="connsiteX42" fmla="*/ 1910484 w 6500924"/>
              <a:gd name="connsiteY42" fmla="*/ 6630899 h 6858001"/>
              <a:gd name="connsiteX43" fmla="*/ 2014272 w 6500924"/>
              <a:gd name="connsiteY43" fmla="*/ 6622798 h 6858001"/>
              <a:gd name="connsiteX44" fmla="*/ 2011386 w 6500924"/>
              <a:gd name="connsiteY44" fmla="*/ 6621917 h 6858001"/>
              <a:gd name="connsiteX45" fmla="*/ 1988894 w 6500924"/>
              <a:gd name="connsiteY45" fmla="*/ 6616720 h 6858001"/>
              <a:gd name="connsiteX46" fmla="*/ 1952540 w 6500924"/>
              <a:gd name="connsiteY46" fmla="*/ 6615815 h 6858001"/>
              <a:gd name="connsiteX47" fmla="*/ 1673771 w 6500924"/>
              <a:gd name="connsiteY47" fmla="*/ 6602422 h 6858001"/>
              <a:gd name="connsiteX48" fmla="*/ 1522485 w 6500924"/>
              <a:gd name="connsiteY48" fmla="*/ 6630798 h 6858001"/>
              <a:gd name="connsiteX49" fmla="*/ 1407370 w 6500924"/>
              <a:gd name="connsiteY49" fmla="*/ 6655818 h 6858001"/>
              <a:gd name="connsiteX50" fmla="*/ 1318630 w 6500924"/>
              <a:gd name="connsiteY50" fmla="*/ 6674572 h 6858001"/>
              <a:gd name="connsiteX51" fmla="*/ 1375455 w 6500924"/>
              <a:gd name="connsiteY51" fmla="*/ 6669057 h 6858001"/>
              <a:gd name="connsiteX52" fmla="*/ 1476076 w 6500924"/>
              <a:gd name="connsiteY52" fmla="*/ 6647308 h 6858001"/>
              <a:gd name="connsiteX53" fmla="*/ 1617330 w 6500924"/>
              <a:gd name="connsiteY53" fmla="*/ 6626726 h 6858001"/>
              <a:gd name="connsiteX54" fmla="*/ 1658944 w 6500924"/>
              <a:gd name="connsiteY54" fmla="*/ 6619284 h 6858001"/>
              <a:gd name="connsiteX55" fmla="*/ 1517962 w 6500924"/>
              <a:gd name="connsiteY55" fmla="*/ 6660963 h 6858001"/>
              <a:gd name="connsiteX56" fmla="*/ 1517671 w 6500924"/>
              <a:gd name="connsiteY56" fmla="*/ 6661069 h 6858001"/>
              <a:gd name="connsiteX57" fmla="*/ 1548781 w 6500924"/>
              <a:gd name="connsiteY57" fmla="*/ 6659523 h 6858001"/>
              <a:gd name="connsiteX58" fmla="*/ 1582710 w 6500924"/>
              <a:gd name="connsiteY58" fmla="*/ 6650538 h 6858001"/>
              <a:gd name="connsiteX59" fmla="*/ 1681400 w 6500924"/>
              <a:gd name="connsiteY59" fmla="*/ 6603976 h 6858001"/>
              <a:gd name="connsiteX60" fmla="*/ 1673771 w 6500924"/>
              <a:gd name="connsiteY60" fmla="*/ 6602422 h 6858001"/>
              <a:gd name="connsiteX61" fmla="*/ 1802130 w 6500924"/>
              <a:gd name="connsiteY61" fmla="*/ 6593353 h 6858001"/>
              <a:gd name="connsiteX62" fmla="*/ 1766106 w 6500924"/>
              <a:gd name="connsiteY62" fmla="*/ 6597726 h 6858001"/>
              <a:gd name="connsiteX63" fmla="*/ 1721022 w 6500924"/>
              <a:gd name="connsiteY63" fmla="*/ 6604503 h 6858001"/>
              <a:gd name="connsiteX64" fmla="*/ 1705642 w 6500924"/>
              <a:gd name="connsiteY64" fmla="*/ 6607677 h 6858001"/>
              <a:gd name="connsiteX65" fmla="*/ 1707454 w 6500924"/>
              <a:gd name="connsiteY65" fmla="*/ 6615248 h 6858001"/>
              <a:gd name="connsiteX66" fmla="*/ 1747603 w 6500924"/>
              <a:gd name="connsiteY66" fmla="*/ 6613920 h 6858001"/>
              <a:gd name="connsiteX67" fmla="*/ 1813074 w 6500924"/>
              <a:gd name="connsiteY67" fmla="*/ 6605421 h 6858001"/>
              <a:gd name="connsiteX68" fmla="*/ 1802402 w 6500924"/>
              <a:gd name="connsiteY68" fmla="*/ 6593926 h 6858001"/>
              <a:gd name="connsiteX69" fmla="*/ 1077561 w 6500924"/>
              <a:gd name="connsiteY69" fmla="*/ 6545260 h 6858001"/>
              <a:gd name="connsiteX70" fmla="*/ 1084752 w 6500924"/>
              <a:gd name="connsiteY70" fmla="*/ 6551554 h 6858001"/>
              <a:gd name="connsiteX71" fmla="*/ 1077561 w 6500924"/>
              <a:gd name="connsiteY71" fmla="*/ 6545260 h 6858001"/>
              <a:gd name="connsiteX72" fmla="*/ 1036624 w 6500924"/>
              <a:gd name="connsiteY72" fmla="*/ 6532128 h 6858001"/>
              <a:gd name="connsiteX73" fmla="*/ 1071900 w 6500924"/>
              <a:gd name="connsiteY73" fmla="*/ 6534700 h 6858001"/>
              <a:gd name="connsiteX74" fmla="*/ 1062184 w 6500924"/>
              <a:gd name="connsiteY74" fmla="*/ 6537330 h 6858001"/>
              <a:gd name="connsiteX75" fmla="*/ 1045704 w 6500924"/>
              <a:gd name="connsiteY75" fmla="*/ 6542023 h 6858001"/>
              <a:gd name="connsiteX76" fmla="*/ 1029542 w 6500924"/>
              <a:gd name="connsiteY76" fmla="*/ 6545533 h 6858001"/>
              <a:gd name="connsiteX77" fmla="*/ 1018282 w 6500924"/>
              <a:gd name="connsiteY77" fmla="*/ 6543223 h 6858001"/>
              <a:gd name="connsiteX78" fmla="*/ 1006383 w 6500924"/>
              <a:gd name="connsiteY78" fmla="*/ 6543341 h 6858001"/>
              <a:gd name="connsiteX79" fmla="*/ 1007921 w 6500924"/>
              <a:gd name="connsiteY79" fmla="*/ 6541297 h 6858001"/>
              <a:gd name="connsiteX80" fmla="*/ 1015104 w 6500924"/>
              <a:gd name="connsiteY80" fmla="*/ 6539000 h 6858001"/>
              <a:gd name="connsiteX81" fmla="*/ 1780012 w 6500924"/>
              <a:gd name="connsiteY81" fmla="*/ 6509808 h 6858001"/>
              <a:gd name="connsiteX82" fmla="*/ 1649497 w 6500924"/>
              <a:gd name="connsiteY82" fmla="*/ 6527411 h 6858001"/>
              <a:gd name="connsiteX83" fmla="*/ 1631825 w 6500924"/>
              <a:gd name="connsiteY83" fmla="*/ 6530575 h 6858001"/>
              <a:gd name="connsiteX84" fmla="*/ 1654038 w 6500924"/>
              <a:gd name="connsiteY84" fmla="*/ 6530421 h 6858001"/>
              <a:gd name="connsiteX85" fmla="*/ 1802178 w 6500924"/>
              <a:gd name="connsiteY85" fmla="*/ 6515570 h 6858001"/>
              <a:gd name="connsiteX86" fmla="*/ 1641782 w 6500924"/>
              <a:gd name="connsiteY86" fmla="*/ 6350800 h 6858001"/>
              <a:gd name="connsiteX87" fmla="*/ 1546729 w 6500924"/>
              <a:gd name="connsiteY87" fmla="*/ 6367523 h 6858001"/>
              <a:gd name="connsiteX88" fmla="*/ 1538158 w 6500924"/>
              <a:gd name="connsiteY88" fmla="*/ 6368793 h 6858001"/>
              <a:gd name="connsiteX89" fmla="*/ 1589317 w 6500924"/>
              <a:gd name="connsiteY89" fmla="*/ 6367690 h 6858001"/>
              <a:gd name="connsiteX90" fmla="*/ 1633148 w 6500924"/>
              <a:gd name="connsiteY90" fmla="*/ 6361253 h 6858001"/>
              <a:gd name="connsiteX91" fmla="*/ 1621779 w 6500924"/>
              <a:gd name="connsiteY91" fmla="*/ 6361022 h 6858001"/>
              <a:gd name="connsiteX92" fmla="*/ 1616593 w 6500924"/>
              <a:gd name="connsiteY92" fmla="*/ 6359414 h 6858001"/>
              <a:gd name="connsiteX93" fmla="*/ 1635932 w 6500924"/>
              <a:gd name="connsiteY93" fmla="*/ 6354264 h 6858001"/>
              <a:gd name="connsiteX94" fmla="*/ 1720627 w 6500924"/>
              <a:gd name="connsiteY94" fmla="*/ 6345690 h 6858001"/>
              <a:gd name="connsiteX95" fmla="*/ 1670133 w 6500924"/>
              <a:gd name="connsiteY95" fmla="*/ 6348650 h 6858001"/>
              <a:gd name="connsiteX96" fmla="*/ 1656337 w 6500924"/>
              <a:gd name="connsiteY96" fmla="*/ 6350682 h 6858001"/>
              <a:gd name="connsiteX97" fmla="*/ 1688008 w 6500924"/>
              <a:gd name="connsiteY97" fmla="*/ 6349297 h 6858001"/>
              <a:gd name="connsiteX98" fmla="*/ 1782812 w 6500924"/>
              <a:gd name="connsiteY98" fmla="*/ 6342261 h 6858001"/>
              <a:gd name="connsiteX99" fmla="*/ 1780509 w 6500924"/>
              <a:gd name="connsiteY99" fmla="*/ 6342309 h 6858001"/>
              <a:gd name="connsiteX100" fmla="*/ 1780305 w 6500924"/>
              <a:gd name="connsiteY100" fmla="*/ 6342498 h 6858001"/>
              <a:gd name="connsiteX101" fmla="*/ 1092707 w 6500924"/>
              <a:gd name="connsiteY101" fmla="*/ 6268890 h 6858001"/>
              <a:gd name="connsiteX102" fmla="*/ 1088723 w 6500924"/>
              <a:gd name="connsiteY102" fmla="*/ 6269633 h 6858001"/>
              <a:gd name="connsiteX103" fmla="*/ 1088703 w 6500924"/>
              <a:gd name="connsiteY103" fmla="*/ 6269635 h 6858001"/>
              <a:gd name="connsiteX104" fmla="*/ 1063732 w 6500924"/>
              <a:gd name="connsiteY104" fmla="*/ 6269866 h 6858001"/>
              <a:gd name="connsiteX105" fmla="*/ 1064124 w 6500924"/>
              <a:gd name="connsiteY105" fmla="*/ 6269747 h 6858001"/>
              <a:gd name="connsiteX106" fmla="*/ 1081233 w 6500924"/>
              <a:gd name="connsiteY106" fmla="*/ 6268921 h 6858001"/>
              <a:gd name="connsiteX107" fmla="*/ 1265445 w 6500924"/>
              <a:gd name="connsiteY107" fmla="*/ 6265705 h 6858001"/>
              <a:gd name="connsiteX108" fmla="*/ 1241420 w 6500924"/>
              <a:gd name="connsiteY108" fmla="*/ 6268332 h 6858001"/>
              <a:gd name="connsiteX109" fmla="*/ 1221155 w 6500924"/>
              <a:gd name="connsiteY109" fmla="*/ 6272540 h 6858001"/>
              <a:gd name="connsiteX110" fmla="*/ 1224162 w 6500924"/>
              <a:gd name="connsiteY110" fmla="*/ 6272970 h 6858001"/>
              <a:gd name="connsiteX111" fmla="*/ 1258616 w 6500924"/>
              <a:gd name="connsiteY111" fmla="*/ 6271840 h 6858001"/>
              <a:gd name="connsiteX112" fmla="*/ 1264659 w 6500924"/>
              <a:gd name="connsiteY112" fmla="*/ 6269149 h 6858001"/>
              <a:gd name="connsiteX113" fmla="*/ 1265445 w 6500924"/>
              <a:gd name="connsiteY113" fmla="*/ 6265705 h 6858001"/>
              <a:gd name="connsiteX114" fmla="*/ 1298539 w 6500924"/>
              <a:gd name="connsiteY114" fmla="*/ 6256930 h 6858001"/>
              <a:gd name="connsiteX115" fmla="*/ 1290507 w 6500924"/>
              <a:gd name="connsiteY115" fmla="*/ 6257177 h 6858001"/>
              <a:gd name="connsiteX116" fmla="*/ 1281785 w 6500924"/>
              <a:gd name="connsiteY116" fmla="*/ 6259985 h 6858001"/>
              <a:gd name="connsiteX117" fmla="*/ 1286111 w 6500924"/>
              <a:gd name="connsiteY117" fmla="*/ 6265403 h 6858001"/>
              <a:gd name="connsiteX118" fmla="*/ 1297882 w 6500924"/>
              <a:gd name="connsiteY118" fmla="*/ 6263987 h 6858001"/>
              <a:gd name="connsiteX119" fmla="*/ 1300570 w 6500924"/>
              <a:gd name="connsiteY119" fmla="*/ 6259159 h 6858001"/>
              <a:gd name="connsiteX120" fmla="*/ 1298539 w 6500924"/>
              <a:gd name="connsiteY120" fmla="*/ 6256930 h 6858001"/>
              <a:gd name="connsiteX121" fmla="*/ 1102271 w 6500924"/>
              <a:gd name="connsiteY121" fmla="*/ 6255638 h 6858001"/>
              <a:gd name="connsiteX122" fmla="*/ 1103765 w 6500924"/>
              <a:gd name="connsiteY122" fmla="*/ 6255849 h 6858001"/>
              <a:gd name="connsiteX123" fmla="*/ 1099039 w 6500924"/>
              <a:gd name="connsiteY123" fmla="*/ 6255952 h 6858001"/>
              <a:gd name="connsiteX124" fmla="*/ 2017140 w 6500924"/>
              <a:gd name="connsiteY124" fmla="*/ 6216473 h 6858001"/>
              <a:gd name="connsiteX125" fmla="*/ 1649984 w 6500924"/>
              <a:gd name="connsiteY125" fmla="*/ 6279105 h 6858001"/>
              <a:gd name="connsiteX126" fmla="*/ 1255794 w 6500924"/>
              <a:gd name="connsiteY126" fmla="*/ 6366175 h 6858001"/>
              <a:gd name="connsiteX127" fmla="*/ 1334036 w 6500924"/>
              <a:gd name="connsiteY127" fmla="*/ 6356613 h 6858001"/>
              <a:gd name="connsiteX128" fmla="*/ 1526504 w 6500924"/>
              <a:gd name="connsiteY128" fmla="*/ 6330509 h 6858001"/>
              <a:gd name="connsiteX129" fmla="*/ 1545639 w 6500924"/>
              <a:gd name="connsiteY129" fmla="*/ 6324383 h 6858001"/>
              <a:gd name="connsiteX130" fmla="*/ 1714159 w 6500924"/>
              <a:gd name="connsiteY130" fmla="*/ 6284840 h 6858001"/>
              <a:gd name="connsiteX131" fmla="*/ 1770143 w 6500924"/>
              <a:gd name="connsiteY131" fmla="*/ 6272965 h 6858001"/>
              <a:gd name="connsiteX132" fmla="*/ 1777061 w 6500924"/>
              <a:gd name="connsiteY132" fmla="*/ 6269451 h 6858001"/>
              <a:gd name="connsiteX133" fmla="*/ 1814456 w 6500924"/>
              <a:gd name="connsiteY133" fmla="*/ 6263568 h 6858001"/>
              <a:gd name="connsiteX134" fmla="*/ 1875591 w 6500924"/>
              <a:gd name="connsiteY134" fmla="*/ 6250600 h 6858001"/>
              <a:gd name="connsiteX135" fmla="*/ 2017140 w 6500924"/>
              <a:gd name="connsiteY135" fmla="*/ 6216473 h 6858001"/>
              <a:gd name="connsiteX136" fmla="*/ 1448515 w 6500924"/>
              <a:gd name="connsiteY136" fmla="*/ 6195443 h 6858001"/>
              <a:gd name="connsiteX137" fmla="*/ 1455179 w 6500924"/>
              <a:gd name="connsiteY137" fmla="*/ 6205219 h 6858001"/>
              <a:gd name="connsiteX138" fmla="*/ 1455107 w 6500924"/>
              <a:gd name="connsiteY138" fmla="*/ 6198109 h 6858001"/>
              <a:gd name="connsiteX139" fmla="*/ 1448515 w 6500924"/>
              <a:gd name="connsiteY139" fmla="*/ 6195443 h 6858001"/>
              <a:gd name="connsiteX140" fmla="*/ 1581881 w 6500924"/>
              <a:gd name="connsiteY140" fmla="*/ 6166953 h 6858001"/>
              <a:gd name="connsiteX141" fmla="*/ 1501899 w 6500924"/>
              <a:gd name="connsiteY141" fmla="*/ 6186588 h 6858001"/>
              <a:gd name="connsiteX142" fmla="*/ 1604319 w 6500924"/>
              <a:gd name="connsiteY142" fmla="*/ 6171840 h 6858001"/>
              <a:gd name="connsiteX143" fmla="*/ 1656664 w 6500924"/>
              <a:gd name="connsiteY143" fmla="*/ 6170990 h 6858001"/>
              <a:gd name="connsiteX144" fmla="*/ 1665176 w 6500924"/>
              <a:gd name="connsiteY144" fmla="*/ 6169935 h 6858001"/>
              <a:gd name="connsiteX145" fmla="*/ 1664456 w 6500924"/>
              <a:gd name="connsiteY145" fmla="*/ 6169881 h 6858001"/>
              <a:gd name="connsiteX146" fmla="*/ 1593977 w 6500924"/>
              <a:gd name="connsiteY146" fmla="*/ 6167199 h 6858001"/>
              <a:gd name="connsiteX147" fmla="*/ 946288 w 6500924"/>
              <a:gd name="connsiteY147" fmla="*/ 6118206 h 6858001"/>
              <a:gd name="connsiteX148" fmla="*/ 950243 w 6500924"/>
              <a:gd name="connsiteY148" fmla="*/ 6121628 h 6858001"/>
              <a:gd name="connsiteX149" fmla="*/ 945519 w 6500924"/>
              <a:gd name="connsiteY149" fmla="*/ 6125223 h 6858001"/>
              <a:gd name="connsiteX150" fmla="*/ 933764 w 6500924"/>
              <a:gd name="connsiteY150" fmla="*/ 6118706 h 6858001"/>
              <a:gd name="connsiteX151" fmla="*/ 946288 w 6500924"/>
              <a:gd name="connsiteY151" fmla="*/ 6118206 h 6858001"/>
              <a:gd name="connsiteX152" fmla="*/ 973470 w 6500924"/>
              <a:gd name="connsiteY152" fmla="*/ 6112327 h 6858001"/>
              <a:gd name="connsiteX153" fmla="*/ 1036656 w 6500924"/>
              <a:gd name="connsiteY153" fmla="*/ 6114115 h 6858001"/>
              <a:gd name="connsiteX154" fmla="*/ 1040534 w 6500924"/>
              <a:gd name="connsiteY154" fmla="*/ 6114370 h 6858001"/>
              <a:gd name="connsiteX155" fmla="*/ 1009812 w 6500924"/>
              <a:gd name="connsiteY155" fmla="*/ 6116678 h 6858001"/>
              <a:gd name="connsiteX156" fmla="*/ 973142 w 6500924"/>
              <a:gd name="connsiteY156" fmla="*/ 6112360 h 6858001"/>
              <a:gd name="connsiteX157" fmla="*/ 1128127 w 6500924"/>
              <a:gd name="connsiteY157" fmla="*/ 6055918 h 6858001"/>
              <a:gd name="connsiteX158" fmla="*/ 1096789 w 6500924"/>
              <a:gd name="connsiteY158" fmla="*/ 6064022 h 6858001"/>
              <a:gd name="connsiteX159" fmla="*/ 1027105 w 6500924"/>
              <a:gd name="connsiteY159" fmla="*/ 6075766 h 6858001"/>
              <a:gd name="connsiteX160" fmla="*/ 1039172 w 6500924"/>
              <a:gd name="connsiteY160" fmla="*/ 6065696 h 6858001"/>
              <a:gd name="connsiteX161" fmla="*/ 1065353 w 6500924"/>
              <a:gd name="connsiteY161" fmla="*/ 6057509 h 6858001"/>
              <a:gd name="connsiteX162" fmla="*/ 1083726 w 6500924"/>
              <a:gd name="connsiteY162" fmla="*/ 6057854 h 6858001"/>
              <a:gd name="connsiteX163" fmla="*/ 1127691 w 6500924"/>
              <a:gd name="connsiteY163" fmla="*/ 6055932 h 6858001"/>
              <a:gd name="connsiteX164" fmla="*/ 969801 w 6500924"/>
              <a:gd name="connsiteY164" fmla="*/ 5991648 h 6858001"/>
              <a:gd name="connsiteX165" fmla="*/ 959491 w 6500924"/>
              <a:gd name="connsiteY165" fmla="*/ 5995113 h 6858001"/>
              <a:gd name="connsiteX166" fmla="*/ 969801 w 6500924"/>
              <a:gd name="connsiteY166" fmla="*/ 5991648 h 6858001"/>
              <a:gd name="connsiteX167" fmla="*/ 442069 w 6500924"/>
              <a:gd name="connsiteY167" fmla="*/ 5876862 h 6858001"/>
              <a:gd name="connsiteX168" fmla="*/ 447264 w 6500924"/>
              <a:gd name="connsiteY168" fmla="*/ 5883648 h 6858001"/>
              <a:gd name="connsiteX169" fmla="*/ 442069 w 6500924"/>
              <a:gd name="connsiteY169" fmla="*/ 5876862 h 6858001"/>
              <a:gd name="connsiteX170" fmla="*/ 478969 w 6500924"/>
              <a:gd name="connsiteY170" fmla="*/ 5871205 h 6858001"/>
              <a:gd name="connsiteX171" fmla="*/ 468659 w 6500924"/>
              <a:gd name="connsiteY171" fmla="*/ 5874669 h 6858001"/>
              <a:gd name="connsiteX172" fmla="*/ 478969 w 6500924"/>
              <a:gd name="connsiteY172" fmla="*/ 5871205 h 6858001"/>
              <a:gd name="connsiteX173" fmla="*/ 1030900 w 6500924"/>
              <a:gd name="connsiteY173" fmla="*/ 5846613 h 6858001"/>
              <a:gd name="connsiteX174" fmla="*/ 1030061 w 6500924"/>
              <a:gd name="connsiteY174" fmla="*/ 5848220 h 6858001"/>
              <a:gd name="connsiteX175" fmla="*/ 1024675 w 6500924"/>
              <a:gd name="connsiteY175" fmla="*/ 5846935 h 6858001"/>
              <a:gd name="connsiteX176" fmla="*/ 991708 w 6500924"/>
              <a:gd name="connsiteY176" fmla="*/ 5842287 h 6858001"/>
              <a:gd name="connsiteX177" fmla="*/ 955362 w 6500924"/>
              <a:gd name="connsiteY177" fmla="*/ 5844417 h 6858001"/>
              <a:gd name="connsiteX178" fmla="*/ 945432 w 6500924"/>
              <a:gd name="connsiteY178" fmla="*/ 5845880 h 6858001"/>
              <a:gd name="connsiteX179" fmla="*/ 968228 w 6500924"/>
              <a:gd name="connsiteY179" fmla="*/ 5844882 h 6858001"/>
              <a:gd name="connsiteX180" fmla="*/ 579642 w 6500924"/>
              <a:gd name="connsiteY180" fmla="*/ 5796890 h 6858001"/>
              <a:gd name="connsiteX181" fmla="*/ 584170 w 6500924"/>
              <a:gd name="connsiteY181" fmla="*/ 5797589 h 6858001"/>
              <a:gd name="connsiteX182" fmla="*/ 589805 w 6500924"/>
              <a:gd name="connsiteY182" fmla="*/ 5798856 h 6858001"/>
              <a:gd name="connsiteX183" fmla="*/ 569423 w 6500924"/>
              <a:gd name="connsiteY183" fmla="*/ 5798119 h 6858001"/>
              <a:gd name="connsiteX184" fmla="*/ 1057191 w 6500924"/>
              <a:gd name="connsiteY184" fmla="*/ 5622224 h 6858001"/>
              <a:gd name="connsiteX185" fmla="*/ 1011569 w 6500924"/>
              <a:gd name="connsiteY185" fmla="*/ 5625124 h 6858001"/>
              <a:gd name="connsiteX186" fmla="*/ 954748 w 6500924"/>
              <a:gd name="connsiteY186" fmla="*/ 5626592 h 6858001"/>
              <a:gd name="connsiteX187" fmla="*/ 935872 w 6500924"/>
              <a:gd name="connsiteY187" fmla="*/ 5625185 h 6858001"/>
              <a:gd name="connsiteX188" fmla="*/ 924768 w 6500924"/>
              <a:gd name="connsiteY188" fmla="*/ 5627685 h 6858001"/>
              <a:gd name="connsiteX189" fmla="*/ 974828 w 6500924"/>
              <a:gd name="connsiteY189" fmla="*/ 5627639 h 6858001"/>
              <a:gd name="connsiteX190" fmla="*/ 1035101 w 6500924"/>
              <a:gd name="connsiteY190" fmla="*/ 5627423 h 6858001"/>
              <a:gd name="connsiteX191" fmla="*/ 1147289 w 6500924"/>
              <a:gd name="connsiteY191" fmla="*/ 5618483 h 6858001"/>
              <a:gd name="connsiteX192" fmla="*/ 1106444 w 6500924"/>
              <a:gd name="connsiteY192" fmla="*/ 5625930 h 6858001"/>
              <a:gd name="connsiteX193" fmla="*/ 1109127 w 6500924"/>
              <a:gd name="connsiteY193" fmla="*/ 5626406 h 6858001"/>
              <a:gd name="connsiteX194" fmla="*/ 1186995 w 6500924"/>
              <a:gd name="connsiteY194" fmla="*/ 5626567 h 6858001"/>
              <a:gd name="connsiteX195" fmla="*/ 1174199 w 6500924"/>
              <a:gd name="connsiteY195" fmla="*/ 5621107 h 6858001"/>
              <a:gd name="connsiteX196" fmla="*/ 873050 w 6500924"/>
              <a:gd name="connsiteY196" fmla="*/ 5458804 h 6858001"/>
              <a:gd name="connsiteX197" fmla="*/ 870936 w 6500924"/>
              <a:gd name="connsiteY197" fmla="*/ 5463411 h 6858001"/>
              <a:gd name="connsiteX198" fmla="*/ 846162 w 6500924"/>
              <a:gd name="connsiteY198" fmla="*/ 5465982 h 6858001"/>
              <a:gd name="connsiteX199" fmla="*/ 858188 w 6500924"/>
              <a:gd name="connsiteY199" fmla="*/ 5459410 h 6858001"/>
              <a:gd name="connsiteX200" fmla="*/ 873050 w 6500924"/>
              <a:gd name="connsiteY200" fmla="*/ 5458804 h 6858001"/>
              <a:gd name="connsiteX201" fmla="*/ 421444 w 6500924"/>
              <a:gd name="connsiteY201" fmla="*/ 5453049 h 6858001"/>
              <a:gd name="connsiteX202" fmla="*/ 427477 w 6500924"/>
              <a:gd name="connsiteY202" fmla="*/ 5457301 h 6858001"/>
              <a:gd name="connsiteX203" fmla="*/ 421444 w 6500924"/>
              <a:gd name="connsiteY203" fmla="*/ 5453049 h 6858001"/>
              <a:gd name="connsiteX204" fmla="*/ 445785 w 6500924"/>
              <a:gd name="connsiteY204" fmla="*/ 5452229 h 6858001"/>
              <a:gd name="connsiteX205" fmla="*/ 450622 w 6500924"/>
              <a:gd name="connsiteY205" fmla="*/ 5452417 h 6858001"/>
              <a:gd name="connsiteX206" fmla="*/ 427477 w 6500924"/>
              <a:gd name="connsiteY206" fmla="*/ 5457301 h 6858001"/>
              <a:gd name="connsiteX207" fmla="*/ 965969 w 6500924"/>
              <a:gd name="connsiteY207" fmla="*/ 5439383 h 6858001"/>
              <a:gd name="connsiteX208" fmla="*/ 976967 w 6500924"/>
              <a:gd name="connsiteY208" fmla="*/ 5443036 h 6858001"/>
              <a:gd name="connsiteX209" fmla="*/ 965969 w 6500924"/>
              <a:gd name="connsiteY209" fmla="*/ 5439383 h 6858001"/>
              <a:gd name="connsiteX210" fmla="*/ 451092 w 6500924"/>
              <a:gd name="connsiteY210" fmla="*/ 5419618 h 6858001"/>
              <a:gd name="connsiteX211" fmla="*/ 456819 w 6500924"/>
              <a:gd name="connsiteY211" fmla="*/ 5424078 h 6858001"/>
              <a:gd name="connsiteX212" fmla="*/ 451092 w 6500924"/>
              <a:gd name="connsiteY212" fmla="*/ 5419618 h 6858001"/>
              <a:gd name="connsiteX213" fmla="*/ 1026674 w 6500924"/>
              <a:gd name="connsiteY213" fmla="*/ 5383677 h 6858001"/>
              <a:gd name="connsiteX214" fmla="*/ 998063 w 6500924"/>
              <a:gd name="connsiteY214" fmla="*/ 5389961 h 6858001"/>
              <a:gd name="connsiteX215" fmla="*/ 1013117 w 6500924"/>
              <a:gd name="connsiteY215" fmla="*/ 5383830 h 6858001"/>
              <a:gd name="connsiteX216" fmla="*/ 1026674 w 6500924"/>
              <a:gd name="connsiteY216" fmla="*/ 5383677 h 6858001"/>
              <a:gd name="connsiteX217" fmla="*/ 1323351 w 6500924"/>
              <a:gd name="connsiteY217" fmla="*/ 5354493 h 6858001"/>
              <a:gd name="connsiteX218" fmla="*/ 1317605 w 6500924"/>
              <a:gd name="connsiteY218" fmla="*/ 5354906 h 6858001"/>
              <a:gd name="connsiteX219" fmla="*/ 1286421 w 6500924"/>
              <a:gd name="connsiteY219" fmla="*/ 5361983 h 6858001"/>
              <a:gd name="connsiteX220" fmla="*/ 1285437 w 6500924"/>
              <a:gd name="connsiteY220" fmla="*/ 5362268 h 6858001"/>
              <a:gd name="connsiteX221" fmla="*/ 632886 w 6500924"/>
              <a:gd name="connsiteY221" fmla="*/ 5353341 h 6858001"/>
              <a:gd name="connsiteX222" fmla="*/ 638928 w 6500924"/>
              <a:gd name="connsiteY222" fmla="*/ 5355007 h 6858001"/>
              <a:gd name="connsiteX223" fmla="*/ 626704 w 6500924"/>
              <a:gd name="connsiteY223" fmla="*/ 5363339 h 6858001"/>
              <a:gd name="connsiteX224" fmla="*/ 622089 w 6500924"/>
              <a:gd name="connsiteY224" fmla="*/ 5359877 h 6858001"/>
              <a:gd name="connsiteX225" fmla="*/ 632886 w 6500924"/>
              <a:gd name="connsiteY225" fmla="*/ 5353341 h 6858001"/>
              <a:gd name="connsiteX226" fmla="*/ 649725 w 6500924"/>
              <a:gd name="connsiteY226" fmla="*/ 5348469 h 6858001"/>
              <a:gd name="connsiteX227" fmla="*/ 655768 w 6500924"/>
              <a:gd name="connsiteY227" fmla="*/ 5350134 h 6858001"/>
              <a:gd name="connsiteX228" fmla="*/ 643543 w 6500924"/>
              <a:gd name="connsiteY228" fmla="*/ 5358469 h 6858001"/>
              <a:gd name="connsiteX229" fmla="*/ 638928 w 6500924"/>
              <a:gd name="connsiteY229" fmla="*/ 5355007 h 6858001"/>
              <a:gd name="connsiteX230" fmla="*/ 649725 w 6500924"/>
              <a:gd name="connsiteY230" fmla="*/ 5348469 h 6858001"/>
              <a:gd name="connsiteX231" fmla="*/ 701004 w 6500924"/>
              <a:gd name="connsiteY231" fmla="*/ 5340225 h 6858001"/>
              <a:gd name="connsiteX232" fmla="*/ 655768 w 6500924"/>
              <a:gd name="connsiteY232" fmla="*/ 5350134 h 6858001"/>
              <a:gd name="connsiteX233" fmla="*/ 680572 w 6500924"/>
              <a:gd name="connsiteY233" fmla="*/ 5340798 h 6858001"/>
              <a:gd name="connsiteX234" fmla="*/ 701004 w 6500924"/>
              <a:gd name="connsiteY234" fmla="*/ 5340225 h 6858001"/>
              <a:gd name="connsiteX235" fmla="*/ 781277 w 6500924"/>
              <a:gd name="connsiteY235" fmla="*/ 5340000 h 6858001"/>
              <a:gd name="connsiteX236" fmla="*/ 806650 w 6500924"/>
              <a:gd name="connsiteY236" fmla="*/ 5341992 h 6858001"/>
              <a:gd name="connsiteX237" fmla="*/ 839642 w 6500924"/>
              <a:gd name="connsiteY237" fmla="*/ 5340044 h 6858001"/>
              <a:gd name="connsiteX238" fmla="*/ 779936 w 6500924"/>
              <a:gd name="connsiteY238" fmla="*/ 5352816 h 6858001"/>
              <a:gd name="connsiteX239" fmla="*/ 456819 w 6500924"/>
              <a:gd name="connsiteY239" fmla="*/ 5424078 h 6858001"/>
              <a:gd name="connsiteX240" fmla="*/ 679507 w 6500924"/>
              <a:gd name="connsiteY240" fmla="*/ 5363555 h 6858001"/>
              <a:gd name="connsiteX241" fmla="*/ 732333 w 6500924"/>
              <a:gd name="connsiteY241" fmla="*/ 5332812 h 6858001"/>
              <a:gd name="connsiteX242" fmla="*/ 735795 w 6500924"/>
              <a:gd name="connsiteY242" fmla="*/ 5333391 h 6858001"/>
              <a:gd name="connsiteX243" fmla="*/ 701004 w 6500924"/>
              <a:gd name="connsiteY243" fmla="*/ 5340225 h 6858001"/>
              <a:gd name="connsiteX244" fmla="*/ 726632 w 6500924"/>
              <a:gd name="connsiteY244" fmla="*/ 5333470 h 6858001"/>
              <a:gd name="connsiteX245" fmla="*/ 862187 w 6500924"/>
              <a:gd name="connsiteY245" fmla="*/ 5260966 h 6858001"/>
              <a:gd name="connsiteX246" fmla="*/ 867172 w 6500924"/>
              <a:gd name="connsiteY246" fmla="*/ 5261160 h 6858001"/>
              <a:gd name="connsiteX247" fmla="*/ 845847 w 6500924"/>
              <a:gd name="connsiteY247" fmla="*/ 5265554 h 6858001"/>
              <a:gd name="connsiteX248" fmla="*/ 856766 w 6500924"/>
              <a:gd name="connsiteY248" fmla="*/ 5262504 h 6858001"/>
              <a:gd name="connsiteX249" fmla="*/ 1055902 w 6500924"/>
              <a:gd name="connsiteY249" fmla="*/ 5225816 h 6858001"/>
              <a:gd name="connsiteX250" fmla="*/ 948355 w 6500924"/>
              <a:gd name="connsiteY250" fmla="*/ 5245873 h 6858001"/>
              <a:gd name="connsiteX251" fmla="*/ 943698 w 6500924"/>
              <a:gd name="connsiteY251" fmla="*/ 5244684 h 6858001"/>
              <a:gd name="connsiteX252" fmla="*/ 937151 w 6500924"/>
              <a:gd name="connsiteY252" fmla="*/ 5239826 h 6858001"/>
              <a:gd name="connsiteX253" fmla="*/ 945365 w 6500924"/>
              <a:gd name="connsiteY253" fmla="*/ 5237638 h 6858001"/>
              <a:gd name="connsiteX254" fmla="*/ 989214 w 6500924"/>
              <a:gd name="connsiteY254" fmla="*/ 5228512 h 6858001"/>
              <a:gd name="connsiteX255" fmla="*/ 1044427 w 6500924"/>
              <a:gd name="connsiteY255" fmla="*/ 5225848 h 6858001"/>
              <a:gd name="connsiteX256" fmla="*/ 1263448 w 6500924"/>
              <a:gd name="connsiteY256" fmla="*/ 5216654 h 6858001"/>
              <a:gd name="connsiteX257" fmla="*/ 1247965 w 6500924"/>
              <a:gd name="connsiteY257" fmla="*/ 5220566 h 6858001"/>
              <a:gd name="connsiteX258" fmla="*/ 1246796 w 6500924"/>
              <a:gd name="connsiteY258" fmla="*/ 5221679 h 6858001"/>
              <a:gd name="connsiteX259" fmla="*/ 1249305 w 6500924"/>
              <a:gd name="connsiteY259" fmla="*/ 5222329 h 6858001"/>
              <a:gd name="connsiteX260" fmla="*/ 1261076 w 6500924"/>
              <a:gd name="connsiteY260" fmla="*/ 5220914 h 6858001"/>
              <a:gd name="connsiteX261" fmla="*/ 1145524 w 6500924"/>
              <a:gd name="connsiteY261" fmla="*/ 5170537 h 6858001"/>
              <a:gd name="connsiteX262" fmla="*/ 1146115 w 6500924"/>
              <a:gd name="connsiteY262" fmla="*/ 5171336 h 6858001"/>
              <a:gd name="connsiteX263" fmla="*/ 1146032 w 6500924"/>
              <a:gd name="connsiteY263" fmla="*/ 5171222 h 6858001"/>
              <a:gd name="connsiteX264" fmla="*/ 1650484 w 6500924"/>
              <a:gd name="connsiteY264" fmla="*/ 5170340 h 6858001"/>
              <a:gd name="connsiteX265" fmla="*/ 1646603 w 6500924"/>
              <a:gd name="connsiteY265" fmla="*/ 5171033 h 6858001"/>
              <a:gd name="connsiteX266" fmla="*/ 1646416 w 6500924"/>
              <a:gd name="connsiteY266" fmla="*/ 5172906 h 6858001"/>
              <a:gd name="connsiteX267" fmla="*/ 1649487 w 6500924"/>
              <a:gd name="connsiteY267" fmla="*/ 5171406 h 6858001"/>
              <a:gd name="connsiteX268" fmla="*/ 1360813 w 6500924"/>
              <a:gd name="connsiteY268" fmla="*/ 5169278 h 6858001"/>
              <a:gd name="connsiteX269" fmla="*/ 1343328 w 6500924"/>
              <a:gd name="connsiteY269" fmla="*/ 5181025 h 6858001"/>
              <a:gd name="connsiteX270" fmla="*/ 1384661 w 6500924"/>
              <a:gd name="connsiteY270" fmla="*/ 5181184 h 6858001"/>
              <a:gd name="connsiteX271" fmla="*/ 1382679 w 6500924"/>
              <a:gd name="connsiteY271" fmla="*/ 5172827 h 6858001"/>
              <a:gd name="connsiteX272" fmla="*/ 1360813 w 6500924"/>
              <a:gd name="connsiteY272" fmla="*/ 5169278 h 6858001"/>
              <a:gd name="connsiteX273" fmla="*/ 1411707 w 6500924"/>
              <a:gd name="connsiteY273" fmla="*/ 5152369 h 6858001"/>
              <a:gd name="connsiteX274" fmla="*/ 1418373 w 6500924"/>
              <a:gd name="connsiteY274" fmla="*/ 5162146 h 6858001"/>
              <a:gd name="connsiteX275" fmla="*/ 1418302 w 6500924"/>
              <a:gd name="connsiteY275" fmla="*/ 5155035 h 6858001"/>
              <a:gd name="connsiteX276" fmla="*/ 1411707 w 6500924"/>
              <a:gd name="connsiteY276" fmla="*/ 5152369 h 6858001"/>
              <a:gd name="connsiteX277" fmla="*/ 1484524 w 6500924"/>
              <a:gd name="connsiteY277" fmla="*/ 5138744 h 6858001"/>
              <a:gd name="connsiteX278" fmla="*/ 1465093 w 6500924"/>
              <a:gd name="connsiteY278" fmla="*/ 5143513 h 6858001"/>
              <a:gd name="connsiteX279" fmla="*/ 1509511 w 6500924"/>
              <a:gd name="connsiteY279" fmla="*/ 5140769 h 6858001"/>
              <a:gd name="connsiteX280" fmla="*/ 1515293 w 6500924"/>
              <a:gd name="connsiteY280" fmla="*/ 5139349 h 6858001"/>
              <a:gd name="connsiteX281" fmla="*/ 1658595 w 6500924"/>
              <a:gd name="connsiteY281" fmla="*/ 5138698 h 6858001"/>
              <a:gd name="connsiteX282" fmla="*/ 1626558 w 6500924"/>
              <a:gd name="connsiteY282" fmla="*/ 5139867 h 6858001"/>
              <a:gd name="connsiteX283" fmla="*/ 1616447 w 6500924"/>
              <a:gd name="connsiteY283" fmla="*/ 5142637 h 6858001"/>
              <a:gd name="connsiteX284" fmla="*/ 1622531 w 6500924"/>
              <a:gd name="connsiteY284" fmla="*/ 5144323 h 6858001"/>
              <a:gd name="connsiteX285" fmla="*/ 1643491 w 6500924"/>
              <a:gd name="connsiteY285" fmla="*/ 5145266 h 6858001"/>
              <a:gd name="connsiteX286" fmla="*/ 1670829 w 6500924"/>
              <a:gd name="connsiteY286" fmla="*/ 5146456 h 6858001"/>
              <a:gd name="connsiteX287" fmla="*/ 1658595 w 6500924"/>
              <a:gd name="connsiteY287" fmla="*/ 5138698 h 6858001"/>
              <a:gd name="connsiteX288" fmla="*/ 1391943 w 6500924"/>
              <a:gd name="connsiteY288" fmla="*/ 4880115 h 6858001"/>
              <a:gd name="connsiteX289" fmla="*/ 1386399 w 6500924"/>
              <a:gd name="connsiteY289" fmla="*/ 4882486 h 6858001"/>
              <a:gd name="connsiteX290" fmla="*/ 1384827 w 6500924"/>
              <a:gd name="connsiteY290" fmla="*/ 4880571 h 6858001"/>
              <a:gd name="connsiteX291" fmla="*/ 1382571 w 6500924"/>
              <a:gd name="connsiteY291" fmla="*/ 4877829 h 6858001"/>
              <a:gd name="connsiteX292" fmla="*/ 1384827 w 6500924"/>
              <a:gd name="connsiteY292" fmla="*/ 4880571 h 6858001"/>
              <a:gd name="connsiteX293" fmla="*/ 1372869 w 6500924"/>
              <a:gd name="connsiteY293" fmla="*/ 4881339 h 6858001"/>
              <a:gd name="connsiteX294" fmla="*/ 833523 w 6500924"/>
              <a:gd name="connsiteY294" fmla="*/ 4817066 h 6858001"/>
              <a:gd name="connsiteX295" fmla="*/ 834586 w 6500924"/>
              <a:gd name="connsiteY295" fmla="*/ 4818813 h 6858001"/>
              <a:gd name="connsiteX296" fmla="*/ 836162 w 6500924"/>
              <a:gd name="connsiteY296" fmla="*/ 4821409 h 6858001"/>
              <a:gd name="connsiteX297" fmla="*/ 923272 w 6500924"/>
              <a:gd name="connsiteY297" fmla="*/ 4813691 h 6858001"/>
              <a:gd name="connsiteX298" fmla="*/ 874071 w 6500924"/>
              <a:gd name="connsiteY298" fmla="*/ 4820926 h 6858001"/>
              <a:gd name="connsiteX299" fmla="*/ 836162 w 6500924"/>
              <a:gd name="connsiteY299" fmla="*/ 4821409 h 6858001"/>
              <a:gd name="connsiteX300" fmla="*/ 852269 w 6500924"/>
              <a:gd name="connsiteY300" fmla="*/ 4815223 h 6858001"/>
              <a:gd name="connsiteX301" fmla="*/ 1044644 w 6500924"/>
              <a:gd name="connsiteY301" fmla="*/ 4806834 h 6858001"/>
              <a:gd name="connsiteX302" fmla="*/ 1074876 w 6500924"/>
              <a:gd name="connsiteY302" fmla="*/ 4809113 h 6858001"/>
              <a:gd name="connsiteX303" fmla="*/ 1078467 w 6500924"/>
              <a:gd name="connsiteY303" fmla="*/ 4809711 h 6858001"/>
              <a:gd name="connsiteX304" fmla="*/ 1000314 w 6500924"/>
              <a:gd name="connsiteY304" fmla="*/ 4820103 h 6858001"/>
              <a:gd name="connsiteX305" fmla="*/ 1016167 w 6500924"/>
              <a:gd name="connsiteY305" fmla="*/ 4815442 h 6858001"/>
              <a:gd name="connsiteX306" fmla="*/ 1029285 w 6500924"/>
              <a:gd name="connsiteY306" fmla="*/ 4815952 h 6858001"/>
              <a:gd name="connsiteX307" fmla="*/ 1031681 w 6500924"/>
              <a:gd name="connsiteY307" fmla="*/ 4815907 h 6858001"/>
              <a:gd name="connsiteX308" fmla="*/ 1030131 w 6500924"/>
              <a:gd name="connsiteY308" fmla="*/ 4815449 h 6858001"/>
              <a:gd name="connsiteX309" fmla="*/ 1039931 w 6500924"/>
              <a:gd name="connsiteY309" fmla="*/ 4808284 h 6858001"/>
              <a:gd name="connsiteX310" fmla="*/ 1501636 w 6500924"/>
              <a:gd name="connsiteY310" fmla="*/ 4762914 h 6858001"/>
              <a:gd name="connsiteX311" fmla="*/ 1506367 w 6500924"/>
              <a:gd name="connsiteY311" fmla="*/ 4770701 h 6858001"/>
              <a:gd name="connsiteX312" fmla="*/ 1501636 w 6500924"/>
              <a:gd name="connsiteY312" fmla="*/ 4762914 h 6858001"/>
              <a:gd name="connsiteX313" fmla="*/ 1494695 w 6500924"/>
              <a:gd name="connsiteY313" fmla="*/ 4757031 h 6858001"/>
              <a:gd name="connsiteX314" fmla="*/ 1501636 w 6500924"/>
              <a:gd name="connsiteY314" fmla="*/ 4762914 h 6858001"/>
              <a:gd name="connsiteX315" fmla="*/ 1494695 w 6500924"/>
              <a:gd name="connsiteY315" fmla="*/ 4757031 h 6858001"/>
              <a:gd name="connsiteX316" fmla="*/ 1532236 w 6500924"/>
              <a:gd name="connsiteY316" fmla="*/ 4750951 h 6858001"/>
              <a:gd name="connsiteX317" fmla="*/ 1539427 w 6500924"/>
              <a:gd name="connsiteY317" fmla="*/ 4757244 h 6858001"/>
              <a:gd name="connsiteX318" fmla="*/ 1532236 w 6500924"/>
              <a:gd name="connsiteY318" fmla="*/ 4750951 h 6858001"/>
              <a:gd name="connsiteX319" fmla="*/ 1568631 w 6500924"/>
              <a:gd name="connsiteY319" fmla="*/ 4745651 h 6858001"/>
              <a:gd name="connsiteX320" fmla="*/ 1599219 w 6500924"/>
              <a:gd name="connsiteY320" fmla="*/ 4746188 h 6858001"/>
              <a:gd name="connsiteX321" fmla="*/ 1539427 w 6500924"/>
              <a:gd name="connsiteY321" fmla="*/ 4757244 h 6858001"/>
              <a:gd name="connsiteX322" fmla="*/ 1568631 w 6500924"/>
              <a:gd name="connsiteY322" fmla="*/ 4745651 h 6858001"/>
              <a:gd name="connsiteX323" fmla="*/ 1200250 w 6500924"/>
              <a:gd name="connsiteY323" fmla="*/ 4501495 h 6858001"/>
              <a:gd name="connsiteX324" fmla="*/ 1205596 w 6500924"/>
              <a:gd name="connsiteY324" fmla="*/ 4508705 h 6858001"/>
              <a:gd name="connsiteX325" fmla="*/ 1210792 w 6500924"/>
              <a:gd name="connsiteY325" fmla="*/ 4515490 h 6858001"/>
              <a:gd name="connsiteX326" fmla="*/ 1205596 w 6500924"/>
              <a:gd name="connsiteY326" fmla="*/ 4508705 h 6858001"/>
              <a:gd name="connsiteX327" fmla="*/ 1200250 w 6500924"/>
              <a:gd name="connsiteY327" fmla="*/ 4501495 h 6858001"/>
              <a:gd name="connsiteX328" fmla="*/ 836243 w 6500924"/>
              <a:gd name="connsiteY328" fmla="*/ 4415729 h 6858001"/>
              <a:gd name="connsiteX329" fmla="*/ 835088 w 6500924"/>
              <a:gd name="connsiteY329" fmla="*/ 4418250 h 6858001"/>
              <a:gd name="connsiteX330" fmla="*/ 813332 w 6500924"/>
              <a:gd name="connsiteY330" fmla="*/ 4420735 h 6858001"/>
              <a:gd name="connsiteX331" fmla="*/ 821381 w 6500924"/>
              <a:gd name="connsiteY331" fmla="*/ 4416336 h 6858001"/>
              <a:gd name="connsiteX332" fmla="*/ 836243 w 6500924"/>
              <a:gd name="connsiteY332" fmla="*/ 4415729 h 6858001"/>
              <a:gd name="connsiteX333" fmla="*/ 932715 w 6500924"/>
              <a:gd name="connsiteY333" fmla="*/ 4397490 h 6858001"/>
              <a:gd name="connsiteX334" fmla="*/ 940161 w 6500924"/>
              <a:gd name="connsiteY334" fmla="*/ 4399962 h 6858001"/>
              <a:gd name="connsiteX335" fmla="*/ 936036 w 6500924"/>
              <a:gd name="connsiteY335" fmla="*/ 4398593 h 6858001"/>
              <a:gd name="connsiteX336" fmla="*/ 877236 w 6500924"/>
              <a:gd name="connsiteY336" fmla="*/ 4355805 h 6858001"/>
              <a:gd name="connsiteX337" fmla="*/ 885617 w 6500924"/>
              <a:gd name="connsiteY337" fmla="*/ 4361712 h 6858001"/>
              <a:gd name="connsiteX338" fmla="*/ 877236 w 6500924"/>
              <a:gd name="connsiteY338" fmla="*/ 4355805 h 6858001"/>
              <a:gd name="connsiteX339" fmla="*/ 911052 w 6500924"/>
              <a:gd name="connsiteY339" fmla="*/ 4354664 h 6858001"/>
              <a:gd name="connsiteX340" fmla="*/ 917772 w 6500924"/>
              <a:gd name="connsiteY340" fmla="*/ 4354928 h 6858001"/>
              <a:gd name="connsiteX341" fmla="*/ 885617 w 6500924"/>
              <a:gd name="connsiteY341" fmla="*/ 4361712 h 6858001"/>
              <a:gd name="connsiteX342" fmla="*/ 989868 w 6500924"/>
              <a:gd name="connsiteY342" fmla="*/ 4340603 h 6858001"/>
              <a:gd name="connsiteX343" fmla="*/ 961258 w 6500924"/>
              <a:gd name="connsiteY343" fmla="*/ 4346888 h 6858001"/>
              <a:gd name="connsiteX344" fmla="*/ 976312 w 6500924"/>
              <a:gd name="connsiteY344" fmla="*/ 4340757 h 6858001"/>
              <a:gd name="connsiteX345" fmla="*/ 989868 w 6500924"/>
              <a:gd name="connsiteY345" fmla="*/ 4340603 h 6858001"/>
              <a:gd name="connsiteX346" fmla="*/ 921014 w 6500924"/>
              <a:gd name="connsiteY346" fmla="*/ 4311375 h 6858001"/>
              <a:gd name="connsiteX347" fmla="*/ 921410 w 6500924"/>
              <a:gd name="connsiteY347" fmla="*/ 4311683 h 6858001"/>
              <a:gd name="connsiteX348" fmla="*/ 926382 w 6500924"/>
              <a:gd name="connsiteY348" fmla="*/ 4315557 h 6858001"/>
              <a:gd name="connsiteX349" fmla="*/ 1122688 w 6500924"/>
              <a:gd name="connsiteY349" fmla="*/ 4305929 h 6858001"/>
              <a:gd name="connsiteX350" fmla="*/ 1120344 w 6500924"/>
              <a:gd name="connsiteY350" fmla="*/ 4306489 h 6858001"/>
              <a:gd name="connsiteX351" fmla="*/ 1122758 w 6500924"/>
              <a:gd name="connsiteY351" fmla="*/ 4306133 h 6858001"/>
              <a:gd name="connsiteX352" fmla="*/ 664198 w 6500924"/>
              <a:gd name="connsiteY352" fmla="*/ 4297150 h 6858001"/>
              <a:gd name="connsiteX353" fmla="*/ 655061 w 6500924"/>
              <a:gd name="connsiteY353" fmla="*/ 4301086 h 6858001"/>
              <a:gd name="connsiteX354" fmla="*/ 633587 w 6500924"/>
              <a:gd name="connsiteY354" fmla="*/ 4301554 h 6858001"/>
              <a:gd name="connsiteX355" fmla="*/ 643765 w 6500924"/>
              <a:gd name="connsiteY355" fmla="*/ 4297723 h 6858001"/>
              <a:gd name="connsiteX356" fmla="*/ 664198 w 6500924"/>
              <a:gd name="connsiteY356" fmla="*/ 4297150 h 6858001"/>
              <a:gd name="connsiteX357" fmla="*/ 1080645 w 6500924"/>
              <a:gd name="connsiteY357" fmla="*/ 4288235 h 6858001"/>
              <a:gd name="connsiteX358" fmla="*/ 1071109 w 6500924"/>
              <a:gd name="connsiteY358" fmla="*/ 4290492 h 6858001"/>
              <a:gd name="connsiteX359" fmla="*/ 1059182 w 6500924"/>
              <a:gd name="connsiteY359" fmla="*/ 4292558 h 6858001"/>
              <a:gd name="connsiteX360" fmla="*/ 1041172 w 6500924"/>
              <a:gd name="connsiteY360" fmla="*/ 4298910 h 6858001"/>
              <a:gd name="connsiteX361" fmla="*/ 1079811 w 6500924"/>
              <a:gd name="connsiteY361" fmla="*/ 4289376 h 6858001"/>
              <a:gd name="connsiteX362" fmla="*/ 940059 w 6500924"/>
              <a:gd name="connsiteY362" fmla="*/ 4237966 h 6858001"/>
              <a:gd name="connsiteX363" fmla="*/ 870559 w 6500924"/>
              <a:gd name="connsiteY363" fmla="*/ 4251201 h 6858001"/>
              <a:gd name="connsiteX364" fmla="*/ 766902 w 6500924"/>
              <a:gd name="connsiteY364" fmla="*/ 4276978 h 6858001"/>
              <a:gd name="connsiteX365" fmla="*/ 759430 w 6500924"/>
              <a:gd name="connsiteY365" fmla="*/ 4278446 h 6858001"/>
              <a:gd name="connsiteX366" fmla="*/ 768817 w 6500924"/>
              <a:gd name="connsiteY366" fmla="*/ 4277887 h 6858001"/>
              <a:gd name="connsiteX367" fmla="*/ 846329 w 6500924"/>
              <a:gd name="connsiteY367" fmla="*/ 4273761 h 6858001"/>
              <a:gd name="connsiteX368" fmla="*/ 880300 w 6500924"/>
              <a:gd name="connsiteY368" fmla="*/ 4265487 h 6858001"/>
              <a:gd name="connsiteX369" fmla="*/ 940059 w 6500924"/>
              <a:gd name="connsiteY369" fmla="*/ 4237966 h 6858001"/>
              <a:gd name="connsiteX370" fmla="*/ 990325 w 6500924"/>
              <a:gd name="connsiteY370" fmla="*/ 4228138 h 6858001"/>
              <a:gd name="connsiteX371" fmla="*/ 961757 w 6500924"/>
              <a:gd name="connsiteY371" fmla="*/ 4230886 h 6858001"/>
              <a:gd name="connsiteX372" fmla="*/ 965103 w 6500924"/>
              <a:gd name="connsiteY372" fmla="*/ 4238518 h 6858001"/>
              <a:gd name="connsiteX373" fmla="*/ 989094 w 6500924"/>
              <a:gd name="connsiteY373" fmla="*/ 4232075 h 6858001"/>
              <a:gd name="connsiteX374" fmla="*/ 990325 w 6500924"/>
              <a:gd name="connsiteY374" fmla="*/ 4228138 h 6858001"/>
              <a:gd name="connsiteX375" fmla="*/ 1292206 w 6500924"/>
              <a:gd name="connsiteY375" fmla="*/ 4190538 h 6858001"/>
              <a:gd name="connsiteX376" fmla="*/ 1283632 w 6500924"/>
              <a:gd name="connsiteY376" fmla="*/ 4194003 h 6858001"/>
              <a:gd name="connsiteX377" fmla="*/ 1292018 w 6500924"/>
              <a:gd name="connsiteY377" fmla="*/ 4191650 h 6858001"/>
              <a:gd name="connsiteX378" fmla="*/ 1427039 w 6500924"/>
              <a:gd name="connsiteY378" fmla="*/ 4175954 h 6858001"/>
              <a:gd name="connsiteX379" fmla="*/ 1411142 w 6500924"/>
              <a:gd name="connsiteY379" fmla="*/ 4176325 h 6858001"/>
              <a:gd name="connsiteX380" fmla="*/ 1377840 w 6500924"/>
              <a:gd name="connsiteY380" fmla="*/ 4177018 h 6858001"/>
              <a:gd name="connsiteX381" fmla="*/ 1347933 w 6500924"/>
              <a:gd name="connsiteY381" fmla="*/ 4182892 h 6858001"/>
              <a:gd name="connsiteX382" fmla="*/ 1367670 w 6500924"/>
              <a:gd name="connsiteY382" fmla="*/ 4180565 h 6858001"/>
              <a:gd name="connsiteX383" fmla="*/ 1377868 w 6500924"/>
              <a:gd name="connsiteY383" fmla="*/ 4180194 h 6858001"/>
              <a:gd name="connsiteX384" fmla="*/ 1290938 w 6500924"/>
              <a:gd name="connsiteY384" fmla="*/ 4198013 h 6858001"/>
              <a:gd name="connsiteX385" fmla="*/ 1291627 w 6500924"/>
              <a:gd name="connsiteY385" fmla="*/ 4193951 h 6858001"/>
              <a:gd name="connsiteX386" fmla="*/ 1265623 w 6500924"/>
              <a:gd name="connsiteY386" fmla="*/ 4199059 h 6858001"/>
              <a:gd name="connsiteX387" fmla="*/ 1280699 w 6500924"/>
              <a:gd name="connsiteY387" fmla="*/ 4194826 h 6858001"/>
              <a:gd name="connsiteX388" fmla="*/ 1255786 w 6500924"/>
              <a:gd name="connsiteY388" fmla="*/ 4198982 h 6858001"/>
              <a:gd name="connsiteX389" fmla="*/ 1251519 w 6500924"/>
              <a:gd name="connsiteY389" fmla="*/ 4199455 h 6858001"/>
              <a:gd name="connsiteX390" fmla="*/ 1265623 w 6500924"/>
              <a:gd name="connsiteY390" fmla="*/ 4199059 h 6858001"/>
              <a:gd name="connsiteX391" fmla="*/ 1255417 w 6500924"/>
              <a:gd name="connsiteY391" fmla="*/ 4203454 h 6858001"/>
              <a:gd name="connsiteX392" fmla="*/ 1290938 w 6500924"/>
              <a:gd name="connsiteY392" fmla="*/ 4198013 h 6858001"/>
              <a:gd name="connsiteX393" fmla="*/ 1287745 w 6500924"/>
              <a:gd name="connsiteY393" fmla="*/ 4204110 h 6858001"/>
              <a:gd name="connsiteX394" fmla="*/ 1281521 w 6500924"/>
              <a:gd name="connsiteY394" fmla="*/ 4204434 h 6858001"/>
              <a:gd name="connsiteX395" fmla="*/ 1286905 w 6500924"/>
              <a:gd name="connsiteY395" fmla="*/ 4205718 h 6858001"/>
              <a:gd name="connsiteX396" fmla="*/ 1287745 w 6500924"/>
              <a:gd name="connsiteY396" fmla="*/ 4204110 h 6858001"/>
              <a:gd name="connsiteX397" fmla="*/ 1323128 w 6500924"/>
              <a:gd name="connsiteY397" fmla="*/ 4202282 h 6858001"/>
              <a:gd name="connsiteX398" fmla="*/ 1387060 w 6500924"/>
              <a:gd name="connsiteY398" fmla="*/ 4187333 h 6858001"/>
              <a:gd name="connsiteX399" fmla="*/ 1244274 w 6500924"/>
              <a:gd name="connsiteY399" fmla="*/ 4169274 h 6858001"/>
              <a:gd name="connsiteX400" fmla="*/ 1228174 w 6500924"/>
              <a:gd name="connsiteY400" fmla="*/ 4173193 h 6858001"/>
              <a:gd name="connsiteX401" fmla="*/ 1211160 w 6500924"/>
              <a:gd name="connsiteY401" fmla="*/ 4177494 h 6858001"/>
              <a:gd name="connsiteX402" fmla="*/ 1199200 w 6500924"/>
              <a:gd name="connsiteY402" fmla="*/ 4198864 h 6858001"/>
              <a:gd name="connsiteX403" fmla="*/ 1173669 w 6500924"/>
              <a:gd name="connsiteY403" fmla="*/ 4209663 h 6858001"/>
              <a:gd name="connsiteX404" fmla="*/ 1185783 w 6500924"/>
              <a:gd name="connsiteY404" fmla="*/ 4210990 h 6858001"/>
              <a:gd name="connsiteX405" fmla="*/ 1213311 w 6500924"/>
              <a:gd name="connsiteY405" fmla="*/ 4208861 h 6858001"/>
              <a:gd name="connsiteX406" fmla="*/ 1232799 w 6500924"/>
              <a:gd name="connsiteY406" fmla="*/ 4201525 h 6858001"/>
              <a:gd name="connsiteX407" fmla="*/ 1225075 w 6500924"/>
              <a:gd name="connsiteY407" fmla="*/ 4202380 h 6858001"/>
              <a:gd name="connsiteX408" fmla="*/ 1202278 w 6500924"/>
              <a:gd name="connsiteY408" fmla="*/ 4203379 h 6858001"/>
              <a:gd name="connsiteX409" fmla="*/ 1283510 w 6500924"/>
              <a:gd name="connsiteY409" fmla="*/ 4191525 h 6858001"/>
              <a:gd name="connsiteX410" fmla="*/ 1301015 w 6500924"/>
              <a:gd name="connsiteY410" fmla="*/ 4189124 h 6858001"/>
              <a:gd name="connsiteX411" fmla="*/ 1346012 w 6500924"/>
              <a:gd name="connsiteY411" fmla="*/ 4176493 h 6858001"/>
              <a:gd name="connsiteX412" fmla="*/ 1253896 w 6500924"/>
              <a:gd name="connsiteY412" fmla="*/ 4170266 h 6858001"/>
              <a:gd name="connsiteX413" fmla="*/ 997924 w 6500924"/>
              <a:gd name="connsiteY413" fmla="*/ 4124061 h 6858001"/>
              <a:gd name="connsiteX414" fmla="*/ 990096 w 6500924"/>
              <a:gd name="connsiteY414" fmla="*/ 4125820 h 6858001"/>
              <a:gd name="connsiteX415" fmla="*/ 983806 w 6500924"/>
              <a:gd name="connsiteY415" fmla="*/ 4126792 h 6858001"/>
              <a:gd name="connsiteX416" fmla="*/ 969611 w 6500924"/>
              <a:gd name="connsiteY416" fmla="*/ 4125083 h 6858001"/>
              <a:gd name="connsiteX417" fmla="*/ 997924 w 6500924"/>
              <a:gd name="connsiteY417" fmla="*/ 4124061 h 6858001"/>
              <a:gd name="connsiteX418" fmla="*/ 1599788 w 6500924"/>
              <a:gd name="connsiteY418" fmla="*/ 4056141 h 6858001"/>
              <a:gd name="connsiteX419" fmla="*/ 1598621 w 6500924"/>
              <a:gd name="connsiteY419" fmla="*/ 4058372 h 6858001"/>
              <a:gd name="connsiteX420" fmla="*/ 1591139 w 6500924"/>
              <a:gd name="connsiteY420" fmla="*/ 4056588 h 6858001"/>
              <a:gd name="connsiteX421" fmla="*/ 1767451 w 6500924"/>
              <a:gd name="connsiteY421" fmla="*/ 4052508 h 6858001"/>
              <a:gd name="connsiteX422" fmla="*/ 1732801 w 6500924"/>
              <a:gd name="connsiteY422" fmla="*/ 4059417 h 6858001"/>
              <a:gd name="connsiteX423" fmla="*/ 1724118 w 6500924"/>
              <a:gd name="connsiteY423" fmla="*/ 4059621 h 6858001"/>
              <a:gd name="connsiteX424" fmla="*/ 1677876 w 6500924"/>
              <a:gd name="connsiteY424" fmla="*/ 4063780 h 6858001"/>
              <a:gd name="connsiteX425" fmla="*/ 1645878 w 6500924"/>
              <a:gd name="connsiteY425" fmla="*/ 4066708 h 6858001"/>
              <a:gd name="connsiteX426" fmla="*/ 1745285 w 6500924"/>
              <a:gd name="connsiteY426" fmla="*/ 4065740 h 6858001"/>
              <a:gd name="connsiteX427" fmla="*/ 1769412 w 6500924"/>
              <a:gd name="connsiteY427" fmla="*/ 4053556 h 6858001"/>
              <a:gd name="connsiteX428" fmla="*/ 1590528 w 6500924"/>
              <a:gd name="connsiteY428" fmla="*/ 4043154 h 6858001"/>
              <a:gd name="connsiteX429" fmla="*/ 1586109 w 6500924"/>
              <a:gd name="connsiteY429" fmla="*/ 4043326 h 6858001"/>
              <a:gd name="connsiteX430" fmla="*/ 1556778 w 6500924"/>
              <a:gd name="connsiteY430" fmla="*/ 4044379 h 6858001"/>
              <a:gd name="connsiteX431" fmla="*/ 1554390 w 6500924"/>
              <a:gd name="connsiteY431" fmla="*/ 4044350 h 6858001"/>
              <a:gd name="connsiteX432" fmla="*/ 1542534 w 6500924"/>
              <a:gd name="connsiteY432" fmla="*/ 4046059 h 6858001"/>
              <a:gd name="connsiteX433" fmla="*/ 1481048 w 6500924"/>
              <a:gd name="connsiteY433" fmla="*/ 4055121 h 6858001"/>
              <a:gd name="connsiteX434" fmla="*/ 1555385 w 6500924"/>
              <a:gd name="connsiteY434" fmla="*/ 4049016 h 6858001"/>
              <a:gd name="connsiteX435" fmla="*/ 1639723 w 6500924"/>
              <a:gd name="connsiteY435" fmla="*/ 4041242 h 6858001"/>
              <a:gd name="connsiteX436" fmla="*/ 1608557 w 6500924"/>
              <a:gd name="connsiteY436" fmla="*/ 4042454 h 6858001"/>
              <a:gd name="connsiteX437" fmla="*/ 1608971 w 6500924"/>
              <a:gd name="connsiteY437" fmla="*/ 4043283 h 6858001"/>
              <a:gd name="connsiteX438" fmla="*/ 1604223 w 6500924"/>
              <a:gd name="connsiteY438" fmla="*/ 4047668 h 6858001"/>
              <a:gd name="connsiteX439" fmla="*/ 1548078 w 6500924"/>
              <a:gd name="connsiteY439" fmla="*/ 4056268 h 6858001"/>
              <a:gd name="connsiteX440" fmla="*/ 1510159 w 6500924"/>
              <a:gd name="connsiteY440" fmla="*/ 4061019 h 6858001"/>
              <a:gd name="connsiteX441" fmla="*/ 1612676 w 6500924"/>
              <a:gd name="connsiteY441" fmla="*/ 4067032 h 6858001"/>
              <a:gd name="connsiteX442" fmla="*/ 1628388 w 6500924"/>
              <a:gd name="connsiteY442" fmla="*/ 4066879 h 6858001"/>
              <a:gd name="connsiteX443" fmla="*/ 1741197 w 6500924"/>
              <a:gd name="connsiteY443" fmla="*/ 4044321 h 6858001"/>
              <a:gd name="connsiteX444" fmla="*/ 1743164 w 6500924"/>
              <a:gd name="connsiteY444" fmla="*/ 4043988 h 6858001"/>
              <a:gd name="connsiteX445" fmla="*/ 1729925 w 6500924"/>
              <a:gd name="connsiteY445" fmla="*/ 4041800 h 6858001"/>
              <a:gd name="connsiteX446" fmla="*/ 1701693 w 6500924"/>
              <a:gd name="connsiteY446" fmla="*/ 4041265 h 6858001"/>
              <a:gd name="connsiteX447" fmla="*/ 1648942 w 6500924"/>
              <a:gd name="connsiteY447" fmla="*/ 4053598 h 6858001"/>
              <a:gd name="connsiteX448" fmla="*/ 1599788 w 6500924"/>
              <a:gd name="connsiteY448" fmla="*/ 4056141 h 6858001"/>
              <a:gd name="connsiteX449" fmla="*/ 1604223 w 6500924"/>
              <a:gd name="connsiteY449" fmla="*/ 4047668 h 6858001"/>
              <a:gd name="connsiteX450" fmla="*/ 829620 w 6500924"/>
              <a:gd name="connsiteY450" fmla="*/ 4018735 h 6858001"/>
              <a:gd name="connsiteX451" fmla="*/ 843943 w 6500924"/>
              <a:gd name="connsiteY451" fmla="*/ 4023548 h 6858001"/>
              <a:gd name="connsiteX452" fmla="*/ 829620 w 6500924"/>
              <a:gd name="connsiteY452" fmla="*/ 4018735 h 6858001"/>
              <a:gd name="connsiteX453" fmla="*/ 799896 w 6500924"/>
              <a:gd name="connsiteY453" fmla="*/ 4006259 h 6858001"/>
              <a:gd name="connsiteX454" fmla="*/ 792678 w 6500924"/>
              <a:gd name="connsiteY454" fmla="*/ 4015688 h 6858001"/>
              <a:gd name="connsiteX455" fmla="*/ 799896 w 6500924"/>
              <a:gd name="connsiteY455" fmla="*/ 4006259 h 6858001"/>
              <a:gd name="connsiteX456" fmla="*/ 1511524 w 6500924"/>
              <a:gd name="connsiteY456" fmla="*/ 3851404 h 6858001"/>
              <a:gd name="connsiteX457" fmla="*/ 1525849 w 6500924"/>
              <a:gd name="connsiteY457" fmla="*/ 3856218 h 6858001"/>
              <a:gd name="connsiteX458" fmla="*/ 1511524 w 6500924"/>
              <a:gd name="connsiteY458" fmla="*/ 3851404 h 6858001"/>
              <a:gd name="connsiteX459" fmla="*/ 1634674 w 6500924"/>
              <a:gd name="connsiteY459" fmla="*/ 3822619 h 6858001"/>
              <a:gd name="connsiteX460" fmla="*/ 1617126 w 6500924"/>
              <a:gd name="connsiteY460" fmla="*/ 3826256 h 6858001"/>
              <a:gd name="connsiteX461" fmla="*/ 1633427 w 6500924"/>
              <a:gd name="connsiteY461" fmla="*/ 3825249 h 6858001"/>
              <a:gd name="connsiteX462" fmla="*/ 1498515 w 6500924"/>
              <a:gd name="connsiteY462" fmla="*/ 3780225 h 6858001"/>
              <a:gd name="connsiteX463" fmla="*/ 1524028 w 6500924"/>
              <a:gd name="connsiteY463" fmla="*/ 3781338 h 6858001"/>
              <a:gd name="connsiteX464" fmla="*/ 1558129 w 6500924"/>
              <a:gd name="connsiteY464" fmla="*/ 3782282 h 6858001"/>
              <a:gd name="connsiteX465" fmla="*/ 1545548 w 6500924"/>
              <a:gd name="connsiteY465" fmla="*/ 3786184 h 6858001"/>
              <a:gd name="connsiteX466" fmla="*/ 1457461 w 6500924"/>
              <a:gd name="connsiteY466" fmla="*/ 3806447 h 6858001"/>
              <a:gd name="connsiteX467" fmla="*/ 1446084 w 6500924"/>
              <a:gd name="connsiteY467" fmla="*/ 3803647 h 6858001"/>
              <a:gd name="connsiteX468" fmla="*/ 1475124 w 6500924"/>
              <a:gd name="connsiteY468" fmla="*/ 3786946 h 6858001"/>
              <a:gd name="connsiteX469" fmla="*/ 1864345 w 6500924"/>
              <a:gd name="connsiteY469" fmla="*/ 3774914 h 6858001"/>
              <a:gd name="connsiteX470" fmla="*/ 1770656 w 6500924"/>
              <a:gd name="connsiteY470" fmla="*/ 3794411 h 6858001"/>
              <a:gd name="connsiteX471" fmla="*/ 1788194 w 6500924"/>
              <a:gd name="connsiteY471" fmla="*/ 3793598 h 6858001"/>
              <a:gd name="connsiteX472" fmla="*/ 1824549 w 6500924"/>
              <a:gd name="connsiteY472" fmla="*/ 3792692 h 6858001"/>
              <a:gd name="connsiteX473" fmla="*/ 1869295 w 6500924"/>
              <a:gd name="connsiteY473" fmla="*/ 3776413 h 6858001"/>
              <a:gd name="connsiteX474" fmla="*/ 1098020 w 6500924"/>
              <a:gd name="connsiteY474" fmla="*/ 3727774 h 6858001"/>
              <a:gd name="connsiteX475" fmla="*/ 1129612 w 6500924"/>
              <a:gd name="connsiteY475" fmla="*/ 3732446 h 6858001"/>
              <a:gd name="connsiteX476" fmla="*/ 1080723 w 6500924"/>
              <a:gd name="connsiteY476" fmla="*/ 3742358 h 6858001"/>
              <a:gd name="connsiteX477" fmla="*/ 1065394 w 6500924"/>
              <a:gd name="connsiteY477" fmla="*/ 3738524 h 6858001"/>
              <a:gd name="connsiteX478" fmla="*/ 1076799 w 6500924"/>
              <a:gd name="connsiteY478" fmla="*/ 3728901 h 6858001"/>
              <a:gd name="connsiteX479" fmla="*/ 1098020 w 6500924"/>
              <a:gd name="connsiteY479" fmla="*/ 3727774 h 6858001"/>
              <a:gd name="connsiteX480" fmla="*/ 1848983 w 6500924"/>
              <a:gd name="connsiteY480" fmla="*/ 3663370 h 6858001"/>
              <a:gd name="connsiteX481" fmla="*/ 1743677 w 6500924"/>
              <a:gd name="connsiteY481" fmla="*/ 3686778 h 6858001"/>
              <a:gd name="connsiteX482" fmla="*/ 1763668 w 6500924"/>
              <a:gd name="connsiteY482" fmla="*/ 3689515 h 6858001"/>
              <a:gd name="connsiteX483" fmla="*/ 1806346 w 6500924"/>
              <a:gd name="connsiteY483" fmla="*/ 3695659 h 6858001"/>
              <a:gd name="connsiteX484" fmla="*/ 1845199 w 6500924"/>
              <a:gd name="connsiteY484" fmla="*/ 3695245 h 6858001"/>
              <a:gd name="connsiteX485" fmla="*/ 1849818 w 6500924"/>
              <a:gd name="connsiteY485" fmla="*/ 3694157 h 6858001"/>
              <a:gd name="connsiteX486" fmla="*/ 1846608 w 6500924"/>
              <a:gd name="connsiteY486" fmla="*/ 3686409 h 6858001"/>
              <a:gd name="connsiteX487" fmla="*/ 1847265 w 6500924"/>
              <a:gd name="connsiteY487" fmla="*/ 3669998 h 6858001"/>
              <a:gd name="connsiteX488" fmla="*/ 2020418 w 6500924"/>
              <a:gd name="connsiteY488" fmla="*/ 3632184 h 6858001"/>
              <a:gd name="connsiteX489" fmla="*/ 1991088 w 6500924"/>
              <a:gd name="connsiteY489" fmla="*/ 3632278 h 6858001"/>
              <a:gd name="connsiteX490" fmla="*/ 1920720 w 6500924"/>
              <a:gd name="connsiteY490" fmla="*/ 3647644 h 6858001"/>
              <a:gd name="connsiteX491" fmla="*/ 1963139 w 6500924"/>
              <a:gd name="connsiteY491" fmla="*/ 3652742 h 6858001"/>
              <a:gd name="connsiteX492" fmla="*/ 2019548 w 6500924"/>
              <a:gd name="connsiteY492" fmla="*/ 3656391 h 6858001"/>
              <a:gd name="connsiteX493" fmla="*/ 2057413 w 6500924"/>
              <a:gd name="connsiteY493" fmla="*/ 3648944 h 6858001"/>
              <a:gd name="connsiteX494" fmla="*/ 2067121 w 6500924"/>
              <a:gd name="connsiteY494" fmla="*/ 3641633 h 6858001"/>
              <a:gd name="connsiteX495" fmla="*/ 2069168 w 6500924"/>
              <a:gd name="connsiteY495" fmla="*/ 3635903 h 6858001"/>
              <a:gd name="connsiteX496" fmla="*/ 2069547 w 6500924"/>
              <a:gd name="connsiteY496" fmla="*/ 3634840 h 6858001"/>
              <a:gd name="connsiteX497" fmla="*/ 2069850 w 6500924"/>
              <a:gd name="connsiteY497" fmla="*/ 3633991 h 6858001"/>
              <a:gd name="connsiteX498" fmla="*/ 2069168 w 6500924"/>
              <a:gd name="connsiteY498" fmla="*/ 3635903 h 6858001"/>
              <a:gd name="connsiteX499" fmla="*/ 2068030 w 6500924"/>
              <a:gd name="connsiteY499" fmla="*/ 3639088 h 6858001"/>
              <a:gd name="connsiteX500" fmla="*/ 2067121 w 6500924"/>
              <a:gd name="connsiteY500" fmla="*/ 3641633 h 6858001"/>
              <a:gd name="connsiteX501" fmla="*/ 2020418 w 6500924"/>
              <a:gd name="connsiteY501" fmla="*/ 3632184 h 6858001"/>
              <a:gd name="connsiteX502" fmla="*/ 1617743 w 6500924"/>
              <a:gd name="connsiteY502" fmla="*/ 3606648 h 6858001"/>
              <a:gd name="connsiteX503" fmla="*/ 1623683 w 6500924"/>
              <a:gd name="connsiteY503" fmla="*/ 3616356 h 6858001"/>
              <a:gd name="connsiteX504" fmla="*/ 1606028 w 6500924"/>
              <a:gd name="connsiteY504" fmla="*/ 3622289 h 6858001"/>
              <a:gd name="connsiteX505" fmla="*/ 1617743 w 6500924"/>
              <a:gd name="connsiteY505" fmla="*/ 3606648 h 6858001"/>
              <a:gd name="connsiteX506" fmla="*/ 2434849 w 6500924"/>
              <a:gd name="connsiteY506" fmla="*/ 3606224 h 6858001"/>
              <a:gd name="connsiteX507" fmla="*/ 2420025 w 6500924"/>
              <a:gd name="connsiteY507" fmla="*/ 3606246 h 6858001"/>
              <a:gd name="connsiteX508" fmla="*/ 2383062 w 6500924"/>
              <a:gd name="connsiteY508" fmla="*/ 3611581 h 6858001"/>
              <a:gd name="connsiteX509" fmla="*/ 2376758 w 6500924"/>
              <a:gd name="connsiteY509" fmla="*/ 3612807 h 6858001"/>
              <a:gd name="connsiteX510" fmla="*/ 2383470 w 6500924"/>
              <a:gd name="connsiteY510" fmla="*/ 3614455 h 6858001"/>
              <a:gd name="connsiteX511" fmla="*/ 2449184 w 6500924"/>
              <a:gd name="connsiteY511" fmla="*/ 3626113 h 6858001"/>
              <a:gd name="connsiteX512" fmla="*/ 2466320 w 6500924"/>
              <a:gd name="connsiteY512" fmla="*/ 3627750 h 6858001"/>
              <a:gd name="connsiteX513" fmla="*/ 2537377 w 6500924"/>
              <a:gd name="connsiteY513" fmla="*/ 3617398 h 6858001"/>
              <a:gd name="connsiteX514" fmla="*/ 2524122 w 6500924"/>
              <a:gd name="connsiteY514" fmla="*/ 3612518 h 6858001"/>
              <a:gd name="connsiteX515" fmla="*/ 2434849 w 6500924"/>
              <a:gd name="connsiteY515" fmla="*/ 3606224 h 6858001"/>
              <a:gd name="connsiteX516" fmla="*/ 2549909 w 6500924"/>
              <a:gd name="connsiteY516" fmla="*/ 3587791 h 6858001"/>
              <a:gd name="connsiteX517" fmla="*/ 2542938 w 6500924"/>
              <a:gd name="connsiteY517" fmla="*/ 3588504 h 6858001"/>
              <a:gd name="connsiteX518" fmla="*/ 2517035 w 6500924"/>
              <a:gd name="connsiteY518" fmla="*/ 3592242 h 6858001"/>
              <a:gd name="connsiteX519" fmla="*/ 2533910 w 6500924"/>
              <a:gd name="connsiteY519" fmla="*/ 3592083 h 6858001"/>
              <a:gd name="connsiteX520" fmla="*/ 2549758 w 6500924"/>
              <a:gd name="connsiteY520" fmla="*/ 3588765 h 6858001"/>
              <a:gd name="connsiteX521" fmla="*/ 2295860 w 6500924"/>
              <a:gd name="connsiteY521" fmla="*/ 3583660 h 6858001"/>
              <a:gd name="connsiteX522" fmla="*/ 2265082 w 6500924"/>
              <a:gd name="connsiteY522" fmla="*/ 3585393 h 6858001"/>
              <a:gd name="connsiteX523" fmla="*/ 2316429 w 6500924"/>
              <a:gd name="connsiteY523" fmla="*/ 3597996 h 6858001"/>
              <a:gd name="connsiteX524" fmla="*/ 2342057 w 6500924"/>
              <a:gd name="connsiteY524" fmla="*/ 3592955 h 6858001"/>
              <a:gd name="connsiteX525" fmla="*/ 2326792 w 6500924"/>
              <a:gd name="connsiteY525" fmla="*/ 3589204 h 6858001"/>
              <a:gd name="connsiteX526" fmla="*/ 2295860 w 6500924"/>
              <a:gd name="connsiteY526" fmla="*/ 3583660 h 6858001"/>
              <a:gd name="connsiteX527" fmla="*/ 1176504 w 6500924"/>
              <a:gd name="connsiteY527" fmla="*/ 3490877 h 6858001"/>
              <a:gd name="connsiteX528" fmla="*/ 1335474 w 6500924"/>
              <a:gd name="connsiteY528" fmla="*/ 3499360 h 6858001"/>
              <a:gd name="connsiteX529" fmla="*/ 1471766 w 6500924"/>
              <a:gd name="connsiteY529" fmla="*/ 3491730 h 6858001"/>
              <a:gd name="connsiteX530" fmla="*/ 1359985 w 6500924"/>
              <a:gd name="connsiteY530" fmla="*/ 3515726 h 6858001"/>
              <a:gd name="connsiteX531" fmla="*/ 1345497 w 6500924"/>
              <a:gd name="connsiteY531" fmla="*/ 3514648 h 6858001"/>
              <a:gd name="connsiteX532" fmla="*/ 1245296 w 6500924"/>
              <a:gd name="connsiteY532" fmla="*/ 3510932 h 6858001"/>
              <a:gd name="connsiteX533" fmla="*/ 1112339 w 6500924"/>
              <a:gd name="connsiteY533" fmla="*/ 3501611 h 6858001"/>
              <a:gd name="connsiteX534" fmla="*/ 1122892 w 6500924"/>
              <a:gd name="connsiteY534" fmla="*/ 3495240 h 6858001"/>
              <a:gd name="connsiteX535" fmla="*/ 1128481 w 6500924"/>
              <a:gd name="connsiteY535" fmla="*/ 3493043 h 6858001"/>
              <a:gd name="connsiteX536" fmla="*/ 1557441 w 6500924"/>
              <a:gd name="connsiteY536" fmla="*/ 3405977 h 6858001"/>
              <a:gd name="connsiteX537" fmla="*/ 1549183 w 6500924"/>
              <a:gd name="connsiteY537" fmla="*/ 3412614 h 6858001"/>
              <a:gd name="connsiteX538" fmla="*/ 1557441 w 6500924"/>
              <a:gd name="connsiteY538" fmla="*/ 3405977 h 6858001"/>
              <a:gd name="connsiteX539" fmla="*/ 1516984 w 6500924"/>
              <a:gd name="connsiteY539" fmla="*/ 3398290 h 6858001"/>
              <a:gd name="connsiteX540" fmla="*/ 1509026 w 6500924"/>
              <a:gd name="connsiteY540" fmla="*/ 3404489 h 6858001"/>
              <a:gd name="connsiteX541" fmla="*/ 1516984 w 6500924"/>
              <a:gd name="connsiteY541" fmla="*/ 3398290 h 6858001"/>
              <a:gd name="connsiteX542" fmla="*/ 1621589 w 6500924"/>
              <a:gd name="connsiteY542" fmla="*/ 3393565 h 6858001"/>
              <a:gd name="connsiteX543" fmla="*/ 1616938 w 6500924"/>
              <a:gd name="connsiteY543" fmla="*/ 3404167 h 6858001"/>
              <a:gd name="connsiteX544" fmla="*/ 1656627 w 6500924"/>
              <a:gd name="connsiteY544" fmla="*/ 3407983 h 6858001"/>
              <a:gd name="connsiteX545" fmla="*/ 1654921 w 6500924"/>
              <a:gd name="connsiteY545" fmla="*/ 3402516 h 6858001"/>
              <a:gd name="connsiteX546" fmla="*/ 1638598 w 6500924"/>
              <a:gd name="connsiteY546" fmla="*/ 3395208 h 6858001"/>
              <a:gd name="connsiteX547" fmla="*/ 1633969 w 6500924"/>
              <a:gd name="connsiteY547" fmla="*/ 3394159 h 6858001"/>
              <a:gd name="connsiteX548" fmla="*/ 873915 w 6500924"/>
              <a:gd name="connsiteY548" fmla="*/ 3387478 h 6858001"/>
              <a:gd name="connsiteX549" fmla="*/ 911623 w 6500924"/>
              <a:gd name="connsiteY549" fmla="*/ 3401851 h 6858001"/>
              <a:gd name="connsiteX550" fmla="*/ 928870 w 6500924"/>
              <a:gd name="connsiteY550" fmla="*/ 3407189 h 6858001"/>
              <a:gd name="connsiteX551" fmla="*/ 755711 w 6500924"/>
              <a:gd name="connsiteY551" fmla="*/ 3410800 h 6858001"/>
              <a:gd name="connsiteX552" fmla="*/ 735171 w 6500924"/>
              <a:gd name="connsiteY552" fmla="*/ 3405519 h 6858001"/>
              <a:gd name="connsiteX553" fmla="*/ 711145 w 6500924"/>
              <a:gd name="connsiteY553" fmla="*/ 3397687 h 6858001"/>
              <a:gd name="connsiteX554" fmla="*/ 794070 w 6500924"/>
              <a:gd name="connsiteY554" fmla="*/ 3390826 h 6858001"/>
              <a:gd name="connsiteX555" fmla="*/ 1249407 w 6500924"/>
              <a:gd name="connsiteY555" fmla="*/ 3377879 h 6858001"/>
              <a:gd name="connsiteX556" fmla="*/ 1328025 w 6500924"/>
              <a:gd name="connsiteY556" fmla="*/ 3400030 h 6858001"/>
              <a:gd name="connsiteX557" fmla="*/ 1434400 w 6500924"/>
              <a:gd name="connsiteY557" fmla="*/ 3421949 h 6858001"/>
              <a:gd name="connsiteX558" fmla="*/ 1390489 w 6500924"/>
              <a:gd name="connsiteY558" fmla="*/ 3423653 h 6858001"/>
              <a:gd name="connsiteX559" fmla="*/ 1183210 w 6500924"/>
              <a:gd name="connsiteY559" fmla="*/ 3406685 h 6858001"/>
              <a:gd name="connsiteX560" fmla="*/ 1082332 w 6500924"/>
              <a:gd name="connsiteY560" fmla="*/ 3406592 h 6858001"/>
              <a:gd name="connsiteX561" fmla="*/ 1083922 w 6500924"/>
              <a:gd name="connsiteY561" fmla="*/ 3405016 h 6858001"/>
              <a:gd name="connsiteX562" fmla="*/ 1030257 w 6500924"/>
              <a:gd name="connsiteY562" fmla="*/ 3387849 h 6858001"/>
              <a:gd name="connsiteX563" fmla="*/ 1010130 w 6500924"/>
              <a:gd name="connsiteY563" fmla="*/ 3381766 h 6858001"/>
              <a:gd name="connsiteX564" fmla="*/ 1041803 w 6500924"/>
              <a:gd name="connsiteY564" fmla="*/ 3380438 h 6858001"/>
              <a:gd name="connsiteX565" fmla="*/ 1140700 w 6500924"/>
              <a:gd name="connsiteY565" fmla="*/ 3298338 h 6858001"/>
              <a:gd name="connsiteX566" fmla="*/ 1203546 w 6500924"/>
              <a:gd name="connsiteY566" fmla="*/ 3312105 h 6858001"/>
              <a:gd name="connsiteX567" fmla="*/ 1175159 w 6500924"/>
              <a:gd name="connsiteY567" fmla="*/ 3311310 h 6858001"/>
              <a:gd name="connsiteX568" fmla="*/ 1140700 w 6500924"/>
              <a:gd name="connsiteY568" fmla="*/ 3298338 h 6858001"/>
              <a:gd name="connsiteX569" fmla="*/ 1552733 w 6500924"/>
              <a:gd name="connsiteY569" fmla="*/ 3290541 h 6858001"/>
              <a:gd name="connsiteX570" fmla="*/ 1564283 w 6500924"/>
              <a:gd name="connsiteY570" fmla="*/ 3293281 h 6858001"/>
              <a:gd name="connsiteX571" fmla="*/ 1573355 w 6500924"/>
              <a:gd name="connsiteY571" fmla="*/ 3295204 h 6858001"/>
              <a:gd name="connsiteX572" fmla="*/ 1585930 w 6500924"/>
              <a:gd name="connsiteY572" fmla="*/ 3298351 h 6858001"/>
              <a:gd name="connsiteX573" fmla="*/ 1593363 w 6500924"/>
              <a:gd name="connsiteY573" fmla="*/ 3297209 h 6858001"/>
              <a:gd name="connsiteX574" fmla="*/ 1607867 w 6500924"/>
              <a:gd name="connsiteY574" fmla="*/ 3290973 h 6858001"/>
              <a:gd name="connsiteX575" fmla="*/ 1123716 w 6500924"/>
              <a:gd name="connsiteY575" fmla="*/ 3286759 h 6858001"/>
              <a:gd name="connsiteX576" fmla="*/ 1140700 w 6500924"/>
              <a:gd name="connsiteY576" fmla="*/ 3298338 h 6858001"/>
              <a:gd name="connsiteX577" fmla="*/ 1132305 w 6500924"/>
              <a:gd name="connsiteY577" fmla="*/ 3300650 h 6858001"/>
              <a:gd name="connsiteX578" fmla="*/ 1117305 w 6500924"/>
              <a:gd name="connsiteY578" fmla="*/ 3291569 h 6858001"/>
              <a:gd name="connsiteX579" fmla="*/ 1123716 w 6500924"/>
              <a:gd name="connsiteY579" fmla="*/ 3286759 h 6858001"/>
              <a:gd name="connsiteX580" fmla="*/ 1257621 w 6500924"/>
              <a:gd name="connsiteY580" fmla="*/ 3267045 h 6858001"/>
              <a:gd name="connsiteX581" fmla="*/ 1231832 w 6500924"/>
              <a:gd name="connsiteY581" fmla="*/ 3274312 h 6858001"/>
              <a:gd name="connsiteX582" fmla="*/ 1313207 w 6500924"/>
              <a:gd name="connsiteY582" fmla="*/ 3294612 h 6858001"/>
              <a:gd name="connsiteX583" fmla="*/ 1459490 w 6500924"/>
              <a:gd name="connsiteY583" fmla="*/ 3325904 h 6858001"/>
              <a:gd name="connsiteX584" fmla="*/ 1504220 w 6500924"/>
              <a:gd name="connsiteY584" fmla="*/ 3327325 h 6858001"/>
              <a:gd name="connsiteX585" fmla="*/ 1463761 w 6500924"/>
              <a:gd name="connsiteY585" fmla="*/ 3319638 h 6858001"/>
              <a:gd name="connsiteX586" fmla="*/ 1446948 w 6500924"/>
              <a:gd name="connsiteY586" fmla="*/ 3260240 h 6858001"/>
              <a:gd name="connsiteX587" fmla="*/ 1454907 w 6500924"/>
              <a:gd name="connsiteY587" fmla="*/ 3266439 h 6858001"/>
              <a:gd name="connsiteX588" fmla="*/ 1446948 w 6500924"/>
              <a:gd name="connsiteY588" fmla="*/ 3260240 h 6858001"/>
              <a:gd name="connsiteX589" fmla="*/ 693634 w 6500924"/>
              <a:gd name="connsiteY589" fmla="*/ 3253930 h 6858001"/>
              <a:gd name="connsiteX590" fmla="*/ 866791 w 6500924"/>
              <a:gd name="connsiteY590" fmla="*/ 3257539 h 6858001"/>
              <a:gd name="connsiteX591" fmla="*/ 849546 w 6500924"/>
              <a:gd name="connsiteY591" fmla="*/ 3262878 h 6858001"/>
              <a:gd name="connsiteX592" fmla="*/ 811838 w 6500924"/>
              <a:gd name="connsiteY592" fmla="*/ 3277251 h 6858001"/>
              <a:gd name="connsiteX593" fmla="*/ 731990 w 6500924"/>
              <a:gd name="connsiteY593" fmla="*/ 3273904 h 6858001"/>
              <a:gd name="connsiteX594" fmla="*/ 649068 w 6500924"/>
              <a:gd name="connsiteY594" fmla="*/ 3267041 h 6858001"/>
              <a:gd name="connsiteX595" fmla="*/ 673095 w 6500924"/>
              <a:gd name="connsiteY595" fmla="*/ 3259210 h 6858001"/>
              <a:gd name="connsiteX596" fmla="*/ 1487105 w 6500924"/>
              <a:gd name="connsiteY596" fmla="*/ 3252115 h 6858001"/>
              <a:gd name="connsiteX597" fmla="*/ 1495364 w 6500924"/>
              <a:gd name="connsiteY597" fmla="*/ 3258751 h 6858001"/>
              <a:gd name="connsiteX598" fmla="*/ 1487105 w 6500924"/>
              <a:gd name="connsiteY598" fmla="*/ 3252115 h 6858001"/>
              <a:gd name="connsiteX599" fmla="*/ 1762777 w 6500924"/>
              <a:gd name="connsiteY599" fmla="*/ 3209175 h 6858001"/>
              <a:gd name="connsiteX600" fmla="*/ 1761027 w 6500924"/>
              <a:gd name="connsiteY600" fmla="*/ 3209538 h 6858001"/>
              <a:gd name="connsiteX601" fmla="*/ 1801974 w 6500924"/>
              <a:gd name="connsiteY601" fmla="*/ 3218460 h 6858001"/>
              <a:gd name="connsiteX602" fmla="*/ 1803165 w 6500924"/>
              <a:gd name="connsiteY602" fmla="*/ 3218191 h 6858001"/>
              <a:gd name="connsiteX603" fmla="*/ 864304 w 6500924"/>
              <a:gd name="connsiteY603" fmla="*/ 3195609 h 6858001"/>
              <a:gd name="connsiteX604" fmla="*/ 856346 w 6500924"/>
              <a:gd name="connsiteY604" fmla="*/ 3201807 h 6858001"/>
              <a:gd name="connsiteX605" fmla="*/ 864304 w 6500924"/>
              <a:gd name="connsiteY605" fmla="*/ 3195609 h 6858001"/>
              <a:gd name="connsiteX606" fmla="*/ 1634520 w 6500924"/>
              <a:gd name="connsiteY606" fmla="*/ 3193679 h 6858001"/>
              <a:gd name="connsiteX607" fmla="*/ 1485108 w 6500924"/>
              <a:gd name="connsiteY607" fmla="*/ 3221543 h 6858001"/>
              <a:gd name="connsiteX608" fmla="*/ 1478640 w 6500924"/>
              <a:gd name="connsiteY608" fmla="*/ 3219889 h 6858001"/>
              <a:gd name="connsiteX609" fmla="*/ 1468843 w 6500924"/>
              <a:gd name="connsiteY609" fmla="*/ 3212622 h 6858001"/>
              <a:gd name="connsiteX610" fmla="*/ 1618580 w 6500924"/>
              <a:gd name="connsiteY610" fmla="*/ 3193722 h 6858001"/>
              <a:gd name="connsiteX611" fmla="*/ 1586935 w 6500924"/>
              <a:gd name="connsiteY611" fmla="*/ 3169271 h 6858001"/>
              <a:gd name="connsiteX612" fmla="*/ 1571657 w 6500924"/>
              <a:gd name="connsiteY612" fmla="*/ 3174348 h 6858001"/>
              <a:gd name="connsiteX613" fmla="*/ 1586935 w 6500924"/>
              <a:gd name="connsiteY613" fmla="*/ 3169271 h 6858001"/>
              <a:gd name="connsiteX614" fmla="*/ 823538 w 6500924"/>
              <a:gd name="connsiteY614" fmla="*/ 3149454 h 6858001"/>
              <a:gd name="connsiteX615" fmla="*/ 815156 w 6500924"/>
              <a:gd name="connsiteY615" fmla="*/ 3155363 h 6858001"/>
              <a:gd name="connsiteX616" fmla="*/ 823538 w 6500924"/>
              <a:gd name="connsiteY616" fmla="*/ 3149454 h 6858001"/>
              <a:gd name="connsiteX617" fmla="*/ 823538 w 6500924"/>
              <a:gd name="connsiteY617" fmla="*/ 3149454 h 6858001"/>
              <a:gd name="connsiteX618" fmla="*/ 855694 w 6500924"/>
              <a:gd name="connsiteY618" fmla="*/ 3156239 h 6858001"/>
              <a:gd name="connsiteX619" fmla="*/ 848974 w 6500924"/>
              <a:gd name="connsiteY619" fmla="*/ 3156501 h 6858001"/>
              <a:gd name="connsiteX620" fmla="*/ 1417890 w 6500924"/>
              <a:gd name="connsiteY620" fmla="*/ 3136092 h 6858001"/>
              <a:gd name="connsiteX621" fmla="*/ 1439629 w 6500924"/>
              <a:gd name="connsiteY621" fmla="*/ 3140965 h 6858001"/>
              <a:gd name="connsiteX622" fmla="*/ 1442565 w 6500924"/>
              <a:gd name="connsiteY622" fmla="*/ 3147366 h 6858001"/>
              <a:gd name="connsiteX623" fmla="*/ 1421918 w 6500924"/>
              <a:gd name="connsiteY623" fmla="*/ 3146524 h 6858001"/>
              <a:gd name="connsiteX624" fmla="*/ 1405211 w 6500924"/>
              <a:gd name="connsiteY624" fmla="*/ 3137395 h 6858001"/>
              <a:gd name="connsiteX625" fmla="*/ 1417890 w 6500924"/>
              <a:gd name="connsiteY625" fmla="*/ 3136092 h 6858001"/>
              <a:gd name="connsiteX626" fmla="*/ 1962919 w 6500924"/>
              <a:gd name="connsiteY626" fmla="*/ 3008770 h 6858001"/>
              <a:gd name="connsiteX627" fmla="*/ 1962805 w 6500924"/>
              <a:gd name="connsiteY627" fmla="*/ 3008918 h 6858001"/>
              <a:gd name="connsiteX628" fmla="*/ 1960310 w 6500924"/>
              <a:gd name="connsiteY628" fmla="*/ 3012176 h 6858001"/>
              <a:gd name="connsiteX629" fmla="*/ 1960312 w 6500924"/>
              <a:gd name="connsiteY629" fmla="*/ 3012176 h 6858001"/>
              <a:gd name="connsiteX630" fmla="*/ 1018646 w 6500924"/>
              <a:gd name="connsiteY630" fmla="*/ 2922370 h 6858001"/>
              <a:gd name="connsiteX631" fmla="*/ 1067534 w 6500924"/>
              <a:gd name="connsiteY631" fmla="*/ 2932284 h 6858001"/>
              <a:gd name="connsiteX632" fmla="*/ 1014721 w 6500924"/>
              <a:gd name="connsiteY632" fmla="*/ 2935829 h 6858001"/>
              <a:gd name="connsiteX633" fmla="*/ 1003316 w 6500924"/>
              <a:gd name="connsiteY633" fmla="*/ 2926202 h 6858001"/>
              <a:gd name="connsiteX634" fmla="*/ 1018646 w 6500924"/>
              <a:gd name="connsiteY634" fmla="*/ 2922370 h 6858001"/>
              <a:gd name="connsiteX635" fmla="*/ 1210031 w 6500924"/>
              <a:gd name="connsiteY635" fmla="*/ 2858478 h 6858001"/>
              <a:gd name="connsiteX636" fmla="*/ 1217220 w 6500924"/>
              <a:gd name="connsiteY636" fmla="*/ 2864770 h 6858001"/>
              <a:gd name="connsiteX637" fmla="*/ 1210031 w 6500924"/>
              <a:gd name="connsiteY637" fmla="*/ 2858478 h 6858001"/>
              <a:gd name="connsiteX638" fmla="*/ 1203090 w 6500924"/>
              <a:gd name="connsiteY638" fmla="*/ 2852594 h 6858001"/>
              <a:gd name="connsiteX639" fmla="*/ 1210031 w 6500924"/>
              <a:gd name="connsiteY639" fmla="*/ 2858478 h 6858001"/>
              <a:gd name="connsiteX640" fmla="*/ 1203090 w 6500924"/>
              <a:gd name="connsiteY640" fmla="*/ 2852594 h 6858001"/>
              <a:gd name="connsiteX641" fmla="*/ 2142517 w 6500924"/>
              <a:gd name="connsiteY641" fmla="*/ 2723232 h 6858001"/>
              <a:gd name="connsiteX642" fmla="*/ 2138636 w 6500924"/>
              <a:gd name="connsiteY642" fmla="*/ 2723927 h 6858001"/>
              <a:gd name="connsiteX643" fmla="*/ 2138448 w 6500924"/>
              <a:gd name="connsiteY643" fmla="*/ 2725797 h 6858001"/>
              <a:gd name="connsiteX644" fmla="*/ 2141520 w 6500924"/>
              <a:gd name="connsiteY644" fmla="*/ 2724299 h 6858001"/>
              <a:gd name="connsiteX645" fmla="*/ 1852846 w 6500924"/>
              <a:gd name="connsiteY645" fmla="*/ 2722170 h 6858001"/>
              <a:gd name="connsiteX646" fmla="*/ 1835362 w 6500924"/>
              <a:gd name="connsiteY646" fmla="*/ 2733917 h 6858001"/>
              <a:gd name="connsiteX647" fmla="*/ 1876694 w 6500924"/>
              <a:gd name="connsiteY647" fmla="*/ 2734077 h 6858001"/>
              <a:gd name="connsiteX648" fmla="*/ 1874714 w 6500924"/>
              <a:gd name="connsiteY648" fmla="*/ 2725719 h 6858001"/>
              <a:gd name="connsiteX649" fmla="*/ 1852846 w 6500924"/>
              <a:gd name="connsiteY649" fmla="*/ 2722170 h 6858001"/>
              <a:gd name="connsiteX650" fmla="*/ 1460694 w 6500924"/>
              <a:gd name="connsiteY650" fmla="*/ 2611709 h 6858001"/>
              <a:gd name="connsiteX651" fmla="*/ 1486814 w 6500924"/>
              <a:gd name="connsiteY651" fmla="*/ 2612501 h 6858001"/>
              <a:gd name="connsiteX652" fmla="*/ 1485551 w 6500924"/>
              <a:gd name="connsiteY652" fmla="*/ 2612747 h 6858001"/>
              <a:gd name="connsiteX653" fmla="*/ 1454768 w 6500924"/>
              <a:gd name="connsiteY653" fmla="*/ 2613844 h 6858001"/>
              <a:gd name="connsiteX654" fmla="*/ 1341491 w 6500924"/>
              <a:gd name="connsiteY654" fmla="*/ 2488248 h 6858001"/>
              <a:gd name="connsiteX655" fmla="*/ 1349065 w 6500924"/>
              <a:gd name="connsiteY655" fmla="*/ 2488404 h 6858001"/>
              <a:gd name="connsiteX656" fmla="*/ 1413125 w 6500924"/>
              <a:gd name="connsiteY656" fmla="*/ 2489892 h 6858001"/>
              <a:gd name="connsiteX657" fmla="*/ 1373458 w 6500924"/>
              <a:gd name="connsiteY657" fmla="*/ 2501606 h 6858001"/>
              <a:gd name="connsiteX658" fmla="*/ 1271716 w 6500924"/>
              <a:gd name="connsiteY658" fmla="*/ 2524351 h 6858001"/>
              <a:gd name="connsiteX659" fmla="*/ 1251413 w 6500924"/>
              <a:gd name="connsiteY659" fmla="*/ 2519396 h 6858001"/>
              <a:gd name="connsiteX660" fmla="*/ 1333522 w 6500924"/>
              <a:gd name="connsiteY660" fmla="*/ 2489789 h 6858001"/>
              <a:gd name="connsiteX661" fmla="*/ 1441445 w 6500924"/>
              <a:gd name="connsiteY661" fmla="*/ 2470045 h 6858001"/>
              <a:gd name="connsiteX662" fmla="*/ 1466885 w 6500924"/>
              <a:gd name="connsiteY662" fmla="*/ 2474851 h 6858001"/>
              <a:gd name="connsiteX663" fmla="*/ 1457057 w 6500924"/>
              <a:gd name="connsiteY663" fmla="*/ 2476918 h 6858001"/>
              <a:gd name="connsiteX664" fmla="*/ 1422253 w 6500924"/>
              <a:gd name="connsiteY664" fmla="*/ 2487196 h 6858001"/>
              <a:gd name="connsiteX665" fmla="*/ 1415132 w 6500924"/>
              <a:gd name="connsiteY665" fmla="*/ 2486281 h 6858001"/>
              <a:gd name="connsiteX666" fmla="*/ 1413161 w 6500924"/>
              <a:gd name="connsiteY666" fmla="*/ 2481598 h 6858001"/>
              <a:gd name="connsiteX667" fmla="*/ 1513663 w 6500924"/>
              <a:gd name="connsiteY667" fmla="*/ 2464304 h 6858001"/>
              <a:gd name="connsiteX668" fmla="*/ 1501879 w 6500924"/>
              <a:gd name="connsiteY668" fmla="*/ 2467494 h 6858001"/>
              <a:gd name="connsiteX669" fmla="*/ 1496236 w 6500924"/>
              <a:gd name="connsiteY669" fmla="*/ 2468679 h 6858001"/>
              <a:gd name="connsiteX670" fmla="*/ 1486296 w 6500924"/>
              <a:gd name="connsiteY670" fmla="*/ 2465845 h 6858001"/>
              <a:gd name="connsiteX671" fmla="*/ 1494674 w 6500924"/>
              <a:gd name="connsiteY671" fmla="*/ 2465258 h 6858001"/>
              <a:gd name="connsiteX672" fmla="*/ 1883976 w 6500924"/>
              <a:gd name="connsiteY672" fmla="*/ 2433007 h 6858001"/>
              <a:gd name="connsiteX673" fmla="*/ 1878432 w 6500924"/>
              <a:gd name="connsiteY673" fmla="*/ 2435378 h 6858001"/>
              <a:gd name="connsiteX674" fmla="*/ 1876860 w 6500924"/>
              <a:gd name="connsiteY674" fmla="*/ 2433464 h 6858001"/>
              <a:gd name="connsiteX675" fmla="*/ 1874604 w 6500924"/>
              <a:gd name="connsiteY675" fmla="*/ 2430721 h 6858001"/>
              <a:gd name="connsiteX676" fmla="*/ 1876860 w 6500924"/>
              <a:gd name="connsiteY676" fmla="*/ 2433464 h 6858001"/>
              <a:gd name="connsiteX677" fmla="*/ 1864903 w 6500924"/>
              <a:gd name="connsiteY677" fmla="*/ 2434230 h 6858001"/>
              <a:gd name="connsiteX678" fmla="*/ 1325557 w 6500924"/>
              <a:gd name="connsiteY678" fmla="*/ 2369958 h 6858001"/>
              <a:gd name="connsiteX679" fmla="*/ 1326618 w 6500924"/>
              <a:gd name="connsiteY679" fmla="*/ 2371706 h 6858001"/>
              <a:gd name="connsiteX680" fmla="*/ 1328195 w 6500924"/>
              <a:gd name="connsiteY680" fmla="*/ 2374303 h 6858001"/>
              <a:gd name="connsiteX681" fmla="*/ 1323463 w 6500924"/>
              <a:gd name="connsiteY681" fmla="*/ 2366515 h 6858001"/>
              <a:gd name="connsiteX682" fmla="*/ 1323990 w 6500924"/>
              <a:gd name="connsiteY682" fmla="*/ 2367379 h 6858001"/>
              <a:gd name="connsiteX683" fmla="*/ 1325557 w 6500924"/>
              <a:gd name="connsiteY683" fmla="*/ 2369958 h 6858001"/>
              <a:gd name="connsiteX684" fmla="*/ 1993669 w 6500924"/>
              <a:gd name="connsiteY684" fmla="*/ 2315807 h 6858001"/>
              <a:gd name="connsiteX685" fmla="*/ 1998400 w 6500924"/>
              <a:gd name="connsiteY685" fmla="*/ 2323594 h 6858001"/>
              <a:gd name="connsiteX686" fmla="*/ 1993669 w 6500924"/>
              <a:gd name="connsiteY686" fmla="*/ 2315807 h 6858001"/>
              <a:gd name="connsiteX687" fmla="*/ 1986727 w 6500924"/>
              <a:gd name="connsiteY687" fmla="*/ 2309923 h 6858001"/>
              <a:gd name="connsiteX688" fmla="*/ 1993669 w 6500924"/>
              <a:gd name="connsiteY688" fmla="*/ 2315807 h 6858001"/>
              <a:gd name="connsiteX689" fmla="*/ 1986727 w 6500924"/>
              <a:gd name="connsiteY689" fmla="*/ 2309923 h 6858001"/>
              <a:gd name="connsiteX690" fmla="*/ 2024269 w 6500924"/>
              <a:gd name="connsiteY690" fmla="*/ 2303843 h 6858001"/>
              <a:gd name="connsiteX691" fmla="*/ 2031460 w 6500924"/>
              <a:gd name="connsiteY691" fmla="*/ 2310137 h 6858001"/>
              <a:gd name="connsiteX692" fmla="*/ 2024269 w 6500924"/>
              <a:gd name="connsiteY692" fmla="*/ 2303843 h 6858001"/>
              <a:gd name="connsiteX693" fmla="*/ 2060663 w 6500924"/>
              <a:gd name="connsiteY693" fmla="*/ 2298544 h 6858001"/>
              <a:gd name="connsiteX694" fmla="*/ 2091252 w 6500924"/>
              <a:gd name="connsiteY694" fmla="*/ 2299079 h 6858001"/>
              <a:gd name="connsiteX695" fmla="*/ 2031460 w 6500924"/>
              <a:gd name="connsiteY695" fmla="*/ 2310137 h 6858001"/>
              <a:gd name="connsiteX696" fmla="*/ 2060663 w 6500924"/>
              <a:gd name="connsiteY696" fmla="*/ 2298544 h 6858001"/>
              <a:gd name="connsiteX697" fmla="*/ 1211576 w 6500924"/>
              <a:gd name="connsiteY697" fmla="*/ 2236873 h 6858001"/>
              <a:gd name="connsiteX698" fmla="*/ 1212676 w 6500924"/>
              <a:gd name="connsiteY698" fmla="*/ 2236938 h 6858001"/>
              <a:gd name="connsiteX699" fmla="*/ 1201164 w 6500924"/>
              <a:gd name="connsiteY699" fmla="*/ 2241311 h 6858001"/>
              <a:gd name="connsiteX700" fmla="*/ 1169404 w 6500924"/>
              <a:gd name="connsiteY700" fmla="*/ 2253626 h 6858001"/>
              <a:gd name="connsiteX701" fmla="*/ 1160777 w 6500924"/>
              <a:gd name="connsiteY701" fmla="*/ 2255546 h 6858001"/>
              <a:gd name="connsiteX702" fmla="*/ 1145085 w 6500924"/>
              <a:gd name="connsiteY702" fmla="*/ 2252166 h 6858001"/>
              <a:gd name="connsiteX703" fmla="*/ 1168514 w 6500924"/>
              <a:gd name="connsiteY703" fmla="*/ 2239684 h 6858001"/>
              <a:gd name="connsiteX704" fmla="*/ 1211576 w 6500924"/>
              <a:gd name="connsiteY704" fmla="*/ 2236873 h 6858001"/>
              <a:gd name="connsiteX705" fmla="*/ 1381146 w 6500924"/>
              <a:gd name="connsiteY705" fmla="*/ 2225990 h 6858001"/>
              <a:gd name="connsiteX706" fmla="*/ 1387041 w 6500924"/>
              <a:gd name="connsiteY706" fmla="*/ 2227378 h 6858001"/>
              <a:gd name="connsiteX707" fmla="*/ 1370168 w 6500924"/>
              <a:gd name="connsiteY707" fmla="*/ 2231728 h 6858001"/>
              <a:gd name="connsiteX708" fmla="*/ 1443997 w 6500924"/>
              <a:gd name="connsiteY708" fmla="*/ 2213107 h 6858001"/>
              <a:gd name="connsiteX709" fmla="*/ 1423437 w 6500924"/>
              <a:gd name="connsiteY709" fmla="*/ 2217993 h 6858001"/>
              <a:gd name="connsiteX710" fmla="*/ 1422105 w 6500924"/>
              <a:gd name="connsiteY710" fmla="*/ 2218336 h 6858001"/>
              <a:gd name="connsiteX711" fmla="*/ 1423213 w 6500924"/>
              <a:gd name="connsiteY711" fmla="*/ 2217702 h 6858001"/>
              <a:gd name="connsiteX712" fmla="*/ 1428585 w 6500924"/>
              <a:gd name="connsiteY712" fmla="*/ 2215603 h 6858001"/>
              <a:gd name="connsiteX713" fmla="*/ 1847099 w 6500924"/>
              <a:gd name="connsiteY713" fmla="*/ 2203429 h 6858001"/>
              <a:gd name="connsiteX714" fmla="*/ 1849493 w 6500924"/>
              <a:gd name="connsiteY714" fmla="*/ 2206556 h 6858001"/>
              <a:gd name="connsiteX715" fmla="*/ 1849707 w 6500924"/>
              <a:gd name="connsiteY715" fmla="*/ 2206835 h 6858001"/>
              <a:gd name="connsiteX716" fmla="*/ 1849594 w 6500924"/>
              <a:gd name="connsiteY716" fmla="*/ 2206688 h 6858001"/>
              <a:gd name="connsiteX717" fmla="*/ 1849493 w 6500924"/>
              <a:gd name="connsiteY717" fmla="*/ 2206556 h 6858001"/>
              <a:gd name="connsiteX718" fmla="*/ 1847101 w 6500924"/>
              <a:gd name="connsiteY718" fmla="*/ 2203430 h 6858001"/>
              <a:gd name="connsiteX719" fmla="*/ 1320929 w 6500924"/>
              <a:gd name="connsiteY719" fmla="*/ 2067326 h 6858001"/>
              <a:gd name="connsiteX720" fmla="*/ 1329355 w 6500924"/>
              <a:gd name="connsiteY720" fmla="*/ 2068239 h 6858001"/>
              <a:gd name="connsiteX721" fmla="*/ 1326418 w 6500924"/>
              <a:gd name="connsiteY721" fmla="*/ 2074641 h 6858001"/>
              <a:gd name="connsiteX722" fmla="*/ 1292000 w 6500924"/>
              <a:gd name="connsiteY722" fmla="*/ 2078212 h 6858001"/>
              <a:gd name="connsiteX723" fmla="*/ 1308706 w 6500924"/>
              <a:gd name="connsiteY723" fmla="*/ 2069082 h 6858001"/>
              <a:gd name="connsiteX724" fmla="*/ 1320929 w 6500924"/>
              <a:gd name="connsiteY724" fmla="*/ 2067326 h 6858001"/>
              <a:gd name="connsiteX725" fmla="*/ 1420633 w 6500924"/>
              <a:gd name="connsiteY725" fmla="*/ 2042608 h 6858001"/>
              <a:gd name="connsiteX726" fmla="*/ 1308851 w 6500924"/>
              <a:gd name="connsiteY726" fmla="*/ 2066602 h 6858001"/>
              <a:gd name="connsiteX727" fmla="*/ 1294365 w 6500924"/>
              <a:gd name="connsiteY727" fmla="*/ 2065525 h 6858001"/>
              <a:gd name="connsiteX728" fmla="*/ 1249073 w 6500924"/>
              <a:gd name="connsiteY728" fmla="*/ 2063359 h 6858001"/>
              <a:gd name="connsiteX729" fmla="*/ 1221691 w 6500924"/>
              <a:gd name="connsiteY729" fmla="*/ 2062585 h 6858001"/>
              <a:gd name="connsiteX730" fmla="*/ 1231928 w 6500924"/>
              <a:gd name="connsiteY730" fmla="*/ 2060163 h 6858001"/>
              <a:gd name="connsiteX731" fmla="*/ 1267556 w 6500924"/>
              <a:gd name="connsiteY731" fmla="*/ 2050032 h 6858001"/>
              <a:gd name="connsiteX732" fmla="*/ 1284340 w 6500924"/>
              <a:gd name="connsiteY732" fmla="*/ 2050238 h 6858001"/>
              <a:gd name="connsiteX733" fmla="*/ 1458445 w 6500924"/>
              <a:gd name="connsiteY733" fmla="*/ 2041259 h 6858001"/>
              <a:gd name="connsiteX734" fmla="*/ 1473724 w 6500924"/>
              <a:gd name="connsiteY734" fmla="*/ 2046334 h 6858001"/>
              <a:gd name="connsiteX735" fmla="*/ 1458445 w 6500924"/>
              <a:gd name="connsiteY735" fmla="*/ 2041259 h 6858001"/>
              <a:gd name="connsiteX736" fmla="*/ 972188 w 6500924"/>
              <a:gd name="connsiteY736" fmla="*/ 2004428 h 6858001"/>
              <a:gd name="connsiteX737" fmla="*/ 937241 w 6500924"/>
              <a:gd name="connsiteY737" fmla="*/ 2012802 h 6858001"/>
              <a:gd name="connsiteX738" fmla="*/ 912228 w 6500924"/>
              <a:gd name="connsiteY738" fmla="*/ 2015446 h 6858001"/>
              <a:gd name="connsiteX739" fmla="*/ 730568 w 6500924"/>
              <a:gd name="connsiteY739" fmla="*/ 2036374 h 6858001"/>
              <a:gd name="connsiteX740" fmla="*/ 706775 w 6500924"/>
              <a:gd name="connsiteY740" fmla="*/ 2038968 h 6858001"/>
              <a:gd name="connsiteX741" fmla="*/ 728383 w 6500924"/>
              <a:gd name="connsiteY741" fmla="*/ 2026047 h 6858001"/>
              <a:gd name="connsiteX742" fmla="*/ 750684 w 6500924"/>
              <a:gd name="connsiteY742" fmla="*/ 2023552 h 6858001"/>
              <a:gd name="connsiteX743" fmla="*/ 937298 w 6500924"/>
              <a:gd name="connsiteY743" fmla="*/ 2008052 h 6858001"/>
              <a:gd name="connsiteX744" fmla="*/ 1727811 w 6500924"/>
              <a:gd name="connsiteY744" fmla="*/ 1988545 h 6858001"/>
              <a:gd name="connsiteX745" fmla="*/ 1723617 w 6500924"/>
              <a:gd name="connsiteY745" fmla="*/ 1989550 h 6858001"/>
              <a:gd name="connsiteX746" fmla="*/ 1654674 w 6500924"/>
              <a:gd name="connsiteY746" fmla="*/ 2004575 h 6858001"/>
              <a:gd name="connsiteX747" fmla="*/ 1656428 w 6500924"/>
              <a:gd name="connsiteY747" fmla="*/ 2004899 h 6858001"/>
              <a:gd name="connsiteX748" fmla="*/ 1728594 w 6500924"/>
              <a:gd name="connsiteY748" fmla="*/ 1988789 h 6858001"/>
              <a:gd name="connsiteX749" fmla="*/ 1800391 w 6500924"/>
              <a:gd name="connsiteY749" fmla="*/ 1971146 h 6858001"/>
              <a:gd name="connsiteX750" fmla="*/ 1749371 w 6500924"/>
              <a:gd name="connsiteY750" fmla="*/ 1983376 h 6858001"/>
              <a:gd name="connsiteX751" fmla="*/ 1751406 w 6500924"/>
              <a:gd name="connsiteY751" fmla="*/ 1983695 h 6858001"/>
              <a:gd name="connsiteX752" fmla="*/ 1753587 w 6500924"/>
              <a:gd name="connsiteY752" fmla="*/ 1983209 h 6858001"/>
              <a:gd name="connsiteX753" fmla="*/ 1806235 w 6500924"/>
              <a:gd name="connsiteY753" fmla="*/ 1972469 h 6858001"/>
              <a:gd name="connsiteX754" fmla="*/ 1605542 w 6500924"/>
              <a:gd name="connsiteY754" fmla="*/ 1959292 h 6858001"/>
              <a:gd name="connsiteX755" fmla="*/ 1603414 w 6500924"/>
              <a:gd name="connsiteY755" fmla="*/ 1961003 h 6858001"/>
              <a:gd name="connsiteX756" fmla="*/ 1600317 w 6500924"/>
              <a:gd name="connsiteY756" fmla="*/ 1963491 h 6858001"/>
              <a:gd name="connsiteX757" fmla="*/ 1076396 w 6500924"/>
              <a:gd name="connsiteY757" fmla="*/ 1932010 h 6858001"/>
              <a:gd name="connsiteX758" fmla="*/ 1066230 w 6500924"/>
              <a:gd name="connsiteY758" fmla="*/ 1934144 h 6858001"/>
              <a:gd name="connsiteX759" fmla="*/ 1061264 w 6500924"/>
              <a:gd name="connsiteY759" fmla="*/ 1932643 h 6858001"/>
              <a:gd name="connsiteX760" fmla="*/ 1556147 w 6500924"/>
              <a:gd name="connsiteY760" fmla="*/ 1896618 h 6858001"/>
              <a:gd name="connsiteX761" fmla="*/ 1526362 w 6500924"/>
              <a:gd name="connsiteY761" fmla="*/ 1903680 h 6858001"/>
              <a:gd name="connsiteX762" fmla="*/ 1476940 w 6500924"/>
              <a:gd name="connsiteY762" fmla="*/ 1916199 h 6858001"/>
              <a:gd name="connsiteX763" fmla="*/ 1463499 w 6500924"/>
              <a:gd name="connsiteY763" fmla="*/ 1919563 h 6858001"/>
              <a:gd name="connsiteX764" fmla="*/ 1488672 w 6500924"/>
              <a:gd name="connsiteY764" fmla="*/ 1915576 h 6858001"/>
              <a:gd name="connsiteX765" fmla="*/ 1545654 w 6500924"/>
              <a:gd name="connsiteY765" fmla="*/ 1908710 h 6858001"/>
              <a:gd name="connsiteX766" fmla="*/ 1554493 w 6500924"/>
              <a:gd name="connsiteY766" fmla="*/ 1898399 h 6858001"/>
              <a:gd name="connsiteX767" fmla="*/ 1427344 w 6500924"/>
              <a:gd name="connsiteY767" fmla="*/ 1830079 h 6858001"/>
              <a:gd name="connsiteX768" fmla="*/ 1377026 w 6500924"/>
              <a:gd name="connsiteY768" fmla="*/ 1839660 h 6858001"/>
              <a:gd name="connsiteX769" fmla="*/ 1376142 w 6500924"/>
              <a:gd name="connsiteY769" fmla="*/ 1839881 h 6858001"/>
              <a:gd name="connsiteX770" fmla="*/ 1368574 w 6500924"/>
              <a:gd name="connsiteY770" fmla="*/ 1842029 h 6858001"/>
              <a:gd name="connsiteX771" fmla="*/ 1407571 w 6500924"/>
              <a:gd name="connsiteY771" fmla="*/ 1838713 h 6858001"/>
              <a:gd name="connsiteX772" fmla="*/ 2074694 w 6500924"/>
              <a:gd name="connsiteY772" fmla="*/ 1814292 h 6858001"/>
              <a:gd name="connsiteX773" fmla="*/ 1707538 w 6500924"/>
              <a:gd name="connsiteY773" fmla="*/ 1876924 h 6858001"/>
              <a:gd name="connsiteX774" fmla="*/ 1313348 w 6500924"/>
              <a:gd name="connsiteY774" fmla="*/ 1963994 h 6858001"/>
              <a:gd name="connsiteX775" fmla="*/ 1391590 w 6500924"/>
              <a:gd name="connsiteY775" fmla="*/ 1954432 h 6858001"/>
              <a:gd name="connsiteX776" fmla="*/ 1584058 w 6500924"/>
              <a:gd name="connsiteY776" fmla="*/ 1928328 h 6858001"/>
              <a:gd name="connsiteX777" fmla="*/ 1603193 w 6500924"/>
              <a:gd name="connsiteY777" fmla="*/ 1922202 h 6858001"/>
              <a:gd name="connsiteX778" fmla="*/ 1771713 w 6500924"/>
              <a:gd name="connsiteY778" fmla="*/ 1882659 h 6858001"/>
              <a:gd name="connsiteX779" fmla="*/ 1827697 w 6500924"/>
              <a:gd name="connsiteY779" fmla="*/ 1870784 h 6858001"/>
              <a:gd name="connsiteX780" fmla="*/ 1834615 w 6500924"/>
              <a:gd name="connsiteY780" fmla="*/ 1867270 h 6858001"/>
              <a:gd name="connsiteX781" fmla="*/ 1872010 w 6500924"/>
              <a:gd name="connsiteY781" fmla="*/ 1861387 h 6858001"/>
              <a:gd name="connsiteX782" fmla="*/ 1933145 w 6500924"/>
              <a:gd name="connsiteY782" fmla="*/ 1848419 h 6858001"/>
              <a:gd name="connsiteX783" fmla="*/ 2074694 w 6500924"/>
              <a:gd name="connsiteY783" fmla="*/ 1814292 h 6858001"/>
              <a:gd name="connsiteX784" fmla="*/ 1533783 w 6500924"/>
              <a:gd name="connsiteY784" fmla="*/ 1807289 h 6858001"/>
              <a:gd name="connsiteX785" fmla="*/ 1503728 w 6500924"/>
              <a:gd name="connsiteY785" fmla="*/ 1811438 h 6858001"/>
              <a:gd name="connsiteX786" fmla="*/ 1500606 w 6500924"/>
              <a:gd name="connsiteY786" fmla="*/ 1817871 h 6858001"/>
              <a:gd name="connsiteX787" fmla="*/ 1504793 w 6500924"/>
              <a:gd name="connsiteY787" fmla="*/ 1820117 h 6858001"/>
              <a:gd name="connsiteX788" fmla="*/ 1521179 w 6500924"/>
              <a:gd name="connsiteY788" fmla="*/ 1818507 h 6858001"/>
              <a:gd name="connsiteX789" fmla="*/ 1533051 w 6500924"/>
              <a:gd name="connsiteY789" fmla="*/ 1816966 h 6858001"/>
              <a:gd name="connsiteX790" fmla="*/ 1541710 w 6500924"/>
              <a:gd name="connsiteY790" fmla="*/ 1813091 h 6858001"/>
              <a:gd name="connsiteX791" fmla="*/ 1543416 w 6500924"/>
              <a:gd name="connsiteY791" fmla="*/ 1807622 h 6858001"/>
              <a:gd name="connsiteX792" fmla="*/ 1533783 w 6500924"/>
              <a:gd name="connsiteY792" fmla="*/ 1807289 h 6858001"/>
              <a:gd name="connsiteX793" fmla="*/ 1170460 w 6500924"/>
              <a:gd name="connsiteY793" fmla="*/ 1745629 h 6858001"/>
              <a:gd name="connsiteX794" fmla="*/ 1170581 w 6500924"/>
              <a:gd name="connsiteY794" fmla="*/ 1745755 h 6858001"/>
              <a:gd name="connsiteX795" fmla="*/ 1170665 w 6500924"/>
              <a:gd name="connsiteY795" fmla="*/ 1745669 h 6858001"/>
              <a:gd name="connsiteX796" fmla="*/ 1517081 w 6500924"/>
              <a:gd name="connsiteY796" fmla="*/ 1743432 h 6858001"/>
              <a:gd name="connsiteX797" fmla="*/ 1498538 w 6500924"/>
              <a:gd name="connsiteY797" fmla="*/ 1746889 h 6858001"/>
              <a:gd name="connsiteX798" fmla="*/ 1470151 w 6500924"/>
              <a:gd name="connsiteY798" fmla="*/ 1751958 h 6858001"/>
              <a:gd name="connsiteX799" fmla="*/ 1185974 w 6500924"/>
              <a:gd name="connsiteY799" fmla="*/ 1800919 h 6858001"/>
              <a:gd name="connsiteX800" fmla="*/ 1088981 w 6500924"/>
              <a:gd name="connsiteY800" fmla="*/ 1818616 h 6858001"/>
              <a:gd name="connsiteX801" fmla="*/ 1066745 w 6500924"/>
              <a:gd name="connsiteY801" fmla="*/ 1814856 h 6858001"/>
              <a:gd name="connsiteX802" fmla="*/ 1080766 w 6500924"/>
              <a:gd name="connsiteY802" fmla="*/ 1808039 h 6858001"/>
              <a:gd name="connsiteX803" fmla="*/ 1175008 w 6500924"/>
              <a:gd name="connsiteY803" fmla="*/ 1800324 h 6858001"/>
              <a:gd name="connsiteX804" fmla="*/ 1387918 w 6500924"/>
              <a:gd name="connsiteY804" fmla="*/ 1758446 h 6858001"/>
              <a:gd name="connsiteX805" fmla="*/ 824272 w 6500924"/>
              <a:gd name="connsiteY805" fmla="*/ 1737742 h 6858001"/>
              <a:gd name="connsiteX806" fmla="*/ 849570 w 6500924"/>
              <a:gd name="connsiteY806" fmla="*/ 1739587 h 6858001"/>
              <a:gd name="connsiteX807" fmla="*/ 850120 w 6500924"/>
              <a:gd name="connsiteY807" fmla="*/ 1741352 h 6858001"/>
              <a:gd name="connsiteX808" fmla="*/ 835106 w 6500924"/>
              <a:gd name="connsiteY808" fmla="*/ 1740714 h 6858001"/>
              <a:gd name="connsiteX809" fmla="*/ 820206 w 6500924"/>
              <a:gd name="connsiteY809" fmla="*/ 1738458 h 6858001"/>
              <a:gd name="connsiteX810" fmla="*/ 1003843 w 6500924"/>
              <a:gd name="connsiteY810" fmla="*/ 1716023 h 6858001"/>
              <a:gd name="connsiteX811" fmla="*/ 1007797 w 6500924"/>
              <a:gd name="connsiteY811" fmla="*/ 1719447 h 6858001"/>
              <a:gd name="connsiteX812" fmla="*/ 1003074 w 6500924"/>
              <a:gd name="connsiteY812" fmla="*/ 1723042 h 6858001"/>
              <a:gd name="connsiteX813" fmla="*/ 991318 w 6500924"/>
              <a:gd name="connsiteY813" fmla="*/ 1716525 h 6858001"/>
              <a:gd name="connsiteX814" fmla="*/ 1003843 w 6500924"/>
              <a:gd name="connsiteY814" fmla="*/ 1716023 h 6858001"/>
              <a:gd name="connsiteX815" fmla="*/ 536605 w 6500924"/>
              <a:gd name="connsiteY815" fmla="*/ 1687400 h 6858001"/>
              <a:gd name="connsiteX816" fmla="*/ 538868 w 6500924"/>
              <a:gd name="connsiteY816" fmla="*/ 1687534 h 6858001"/>
              <a:gd name="connsiteX817" fmla="*/ 494376 w 6500924"/>
              <a:gd name="connsiteY817" fmla="*/ 1692738 h 6858001"/>
              <a:gd name="connsiteX818" fmla="*/ 498016 w 6500924"/>
              <a:gd name="connsiteY818" fmla="*/ 1690540 h 6858001"/>
              <a:gd name="connsiteX819" fmla="*/ 502038 w 6500924"/>
              <a:gd name="connsiteY819" fmla="*/ 1688958 h 6858001"/>
              <a:gd name="connsiteX820" fmla="*/ 552668 w 6500924"/>
              <a:gd name="connsiteY820" fmla="*/ 1538212 h 6858001"/>
              <a:gd name="connsiteX821" fmla="*/ 544398 w 6500924"/>
              <a:gd name="connsiteY821" fmla="*/ 1540541 h 6858001"/>
              <a:gd name="connsiteX822" fmla="*/ 532655 w 6500924"/>
              <a:gd name="connsiteY822" fmla="*/ 1540397 h 6858001"/>
              <a:gd name="connsiteX823" fmla="*/ 540917 w 6500924"/>
              <a:gd name="connsiteY823" fmla="*/ 1539443 h 6858001"/>
              <a:gd name="connsiteX824" fmla="*/ 1650565 w 6500924"/>
              <a:gd name="connsiteY824" fmla="*/ 1526510 h 6858001"/>
              <a:gd name="connsiteX825" fmla="*/ 1642801 w 6500924"/>
              <a:gd name="connsiteY825" fmla="*/ 1527138 h 6858001"/>
              <a:gd name="connsiteX826" fmla="*/ 1609306 w 6500924"/>
              <a:gd name="connsiteY826" fmla="*/ 1531722 h 6858001"/>
              <a:gd name="connsiteX827" fmla="*/ 1596048 w 6500924"/>
              <a:gd name="connsiteY827" fmla="*/ 1531046 h 6858001"/>
              <a:gd name="connsiteX828" fmla="*/ 1461181 w 6500924"/>
              <a:gd name="connsiteY828" fmla="*/ 1547325 h 6858001"/>
              <a:gd name="connsiteX829" fmla="*/ 1320306 w 6500924"/>
              <a:gd name="connsiteY829" fmla="*/ 1572110 h 6858001"/>
              <a:gd name="connsiteX830" fmla="*/ 1301374 w 6500924"/>
              <a:gd name="connsiteY830" fmla="*/ 1575276 h 6858001"/>
              <a:gd name="connsiteX831" fmla="*/ 1347433 w 6500924"/>
              <a:gd name="connsiteY831" fmla="*/ 1574547 h 6858001"/>
              <a:gd name="connsiteX832" fmla="*/ 1499695 w 6500924"/>
              <a:gd name="connsiteY832" fmla="*/ 1552189 h 6858001"/>
              <a:gd name="connsiteX833" fmla="*/ 1580860 w 6500924"/>
              <a:gd name="connsiteY833" fmla="*/ 1544543 h 6858001"/>
              <a:gd name="connsiteX834" fmla="*/ 1577243 w 6500924"/>
              <a:gd name="connsiteY834" fmla="*/ 1542094 h 6858001"/>
              <a:gd name="connsiteX835" fmla="*/ 1618186 w 6500924"/>
              <a:gd name="connsiteY835" fmla="*/ 1531268 h 6858001"/>
              <a:gd name="connsiteX836" fmla="*/ 1668119 w 6500924"/>
              <a:gd name="connsiteY836" fmla="*/ 1527754 h 6858001"/>
              <a:gd name="connsiteX837" fmla="*/ 1653322 w 6500924"/>
              <a:gd name="connsiteY837" fmla="*/ 1529588 h 6858001"/>
              <a:gd name="connsiteX838" fmla="*/ 731271 w 6500924"/>
              <a:gd name="connsiteY838" fmla="*/ 1521388 h 6858001"/>
              <a:gd name="connsiteX839" fmla="*/ 736998 w 6500924"/>
              <a:gd name="connsiteY839" fmla="*/ 1525850 h 6858001"/>
              <a:gd name="connsiteX840" fmla="*/ 731271 w 6500924"/>
              <a:gd name="connsiteY840" fmla="*/ 1521388 h 6858001"/>
              <a:gd name="connsiteX841" fmla="*/ 459452 w 6500924"/>
              <a:gd name="connsiteY841" fmla="*/ 1519843 h 6858001"/>
              <a:gd name="connsiteX842" fmla="*/ 412532 w 6500924"/>
              <a:gd name="connsiteY842" fmla="*/ 1525538 h 6858001"/>
              <a:gd name="connsiteX843" fmla="*/ 425282 w 6500924"/>
              <a:gd name="connsiteY843" fmla="*/ 1521009 h 6858001"/>
              <a:gd name="connsiteX844" fmla="*/ 424138 w 6500924"/>
              <a:gd name="connsiteY844" fmla="*/ 1519876 h 6858001"/>
              <a:gd name="connsiteX845" fmla="*/ 189038 w 6500924"/>
              <a:gd name="connsiteY845" fmla="*/ 1516846 h 6858001"/>
              <a:gd name="connsiteX846" fmla="*/ 313676 w 6500924"/>
              <a:gd name="connsiteY846" fmla="*/ 1519443 h 6858001"/>
              <a:gd name="connsiteX847" fmla="*/ 301262 w 6500924"/>
              <a:gd name="connsiteY847" fmla="*/ 1523288 h 6858001"/>
              <a:gd name="connsiteX848" fmla="*/ 274120 w 6500924"/>
              <a:gd name="connsiteY848" fmla="*/ 1533633 h 6858001"/>
              <a:gd name="connsiteX849" fmla="*/ 216647 w 6500924"/>
              <a:gd name="connsiteY849" fmla="*/ 1531222 h 6858001"/>
              <a:gd name="connsiteX850" fmla="*/ 156959 w 6500924"/>
              <a:gd name="connsiteY850" fmla="*/ 1526284 h 6858001"/>
              <a:gd name="connsiteX851" fmla="*/ 174253 w 6500924"/>
              <a:gd name="connsiteY851" fmla="*/ 1520648 h 6858001"/>
              <a:gd name="connsiteX852" fmla="*/ 760175 w 6500924"/>
              <a:gd name="connsiteY852" fmla="*/ 1515540 h 6858001"/>
              <a:gd name="connsiteX853" fmla="*/ 766121 w 6500924"/>
              <a:gd name="connsiteY853" fmla="*/ 1520316 h 6858001"/>
              <a:gd name="connsiteX854" fmla="*/ 760175 w 6500924"/>
              <a:gd name="connsiteY854" fmla="*/ 1515540 h 6858001"/>
              <a:gd name="connsiteX855" fmla="*/ 645949 w 6500924"/>
              <a:gd name="connsiteY855" fmla="*/ 1507594 h 6858001"/>
              <a:gd name="connsiteX856" fmla="*/ 677555 w 6500924"/>
              <a:gd name="connsiteY856" fmla="*/ 1508821 h 6858001"/>
              <a:gd name="connsiteX857" fmla="*/ 653966 w 6500924"/>
              <a:gd name="connsiteY857" fmla="*/ 1513682 h 6858001"/>
              <a:gd name="connsiteX858" fmla="*/ 588201 w 6500924"/>
              <a:gd name="connsiteY858" fmla="*/ 1521870 h 6858001"/>
              <a:gd name="connsiteX859" fmla="*/ 519005 w 6500924"/>
              <a:gd name="connsiteY859" fmla="*/ 1532259 h 6858001"/>
              <a:gd name="connsiteX860" fmla="*/ 462040 w 6500924"/>
              <a:gd name="connsiteY860" fmla="*/ 1539526 h 6858001"/>
              <a:gd name="connsiteX861" fmla="*/ 394965 w 6500924"/>
              <a:gd name="connsiteY861" fmla="*/ 1538698 h 6858001"/>
              <a:gd name="connsiteX862" fmla="*/ 372167 w 6500924"/>
              <a:gd name="connsiteY862" fmla="*/ 1537744 h 6858001"/>
              <a:gd name="connsiteX863" fmla="*/ 386655 w 6500924"/>
              <a:gd name="connsiteY863" fmla="*/ 1533367 h 6858001"/>
              <a:gd name="connsiteX864" fmla="*/ 393009 w 6500924"/>
              <a:gd name="connsiteY864" fmla="*/ 1531447 h 6858001"/>
              <a:gd name="connsiteX865" fmla="*/ 434352 w 6500924"/>
              <a:gd name="connsiteY865" fmla="*/ 1526635 h 6858001"/>
              <a:gd name="connsiteX866" fmla="*/ 566614 w 6500924"/>
              <a:gd name="connsiteY866" fmla="*/ 1514089 h 6858001"/>
              <a:gd name="connsiteX867" fmla="*/ 866284 w 6500924"/>
              <a:gd name="connsiteY867" fmla="*/ 1473477 h 6858001"/>
              <a:gd name="connsiteX868" fmla="*/ 758737 w 6500924"/>
              <a:gd name="connsiteY868" fmla="*/ 1493534 h 6858001"/>
              <a:gd name="connsiteX869" fmla="*/ 754081 w 6500924"/>
              <a:gd name="connsiteY869" fmla="*/ 1492344 h 6858001"/>
              <a:gd name="connsiteX870" fmla="*/ 747029 w 6500924"/>
              <a:gd name="connsiteY870" fmla="*/ 1487113 h 6858001"/>
              <a:gd name="connsiteX871" fmla="*/ 854809 w 6500924"/>
              <a:gd name="connsiteY871" fmla="*/ 1473509 h 6858001"/>
              <a:gd name="connsiteX872" fmla="*/ 1039022 w 6500924"/>
              <a:gd name="connsiteY872" fmla="*/ 1470292 h 6858001"/>
              <a:gd name="connsiteX873" fmla="*/ 1014998 w 6500924"/>
              <a:gd name="connsiteY873" fmla="*/ 1472919 h 6858001"/>
              <a:gd name="connsiteX874" fmla="*/ 994580 w 6500924"/>
              <a:gd name="connsiteY874" fmla="*/ 1477159 h 6858001"/>
              <a:gd name="connsiteX875" fmla="*/ 1016124 w 6500924"/>
              <a:gd name="connsiteY875" fmla="*/ 1483082 h 6858001"/>
              <a:gd name="connsiteX876" fmla="*/ 1023469 w 6500924"/>
              <a:gd name="connsiteY876" fmla="*/ 1480311 h 6858001"/>
              <a:gd name="connsiteX877" fmla="*/ 1039022 w 6500924"/>
              <a:gd name="connsiteY877" fmla="*/ 1470292 h 6858001"/>
              <a:gd name="connsiteX878" fmla="*/ 1072116 w 6500924"/>
              <a:gd name="connsiteY878" fmla="*/ 1461517 h 6858001"/>
              <a:gd name="connsiteX879" fmla="*/ 1064084 w 6500924"/>
              <a:gd name="connsiteY879" fmla="*/ 1461764 h 6858001"/>
              <a:gd name="connsiteX880" fmla="*/ 1055362 w 6500924"/>
              <a:gd name="connsiteY880" fmla="*/ 1464574 h 6858001"/>
              <a:gd name="connsiteX881" fmla="*/ 1059688 w 6500924"/>
              <a:gd name="connsiteY881" fmla="*/ 1469990 h 6858001"/>
              <a:gd name="connsiteX882" fmla="*/ 1071458 w 6500924"/>
              <a:gd name="connsiteY882" fmla="*/ 1468575 h 6858001"/>
              <a:gd name="connsiteX883" fmla="*/ 1074146 w 6500924"/>
              <a:gd name="connsiteY883" fmla="*/ 1463748 h 6858001"/>
              <a:gd name="connsiteX884" fmla="*/ 1072116 w 6500924"/>
              <a:gd name="connsiteY884" fmla="*/ 1461517 h 6858001"/>
              <a:gd name="connsiteX885" fmla="*/ 951151 w 6500924"/>
              <a:gd name="connsiteY885" fmla="*/ 1411787 h 6858001"/>
              <a:gd name="connsiteX886" fmla="*/ 954493 w 6500924"/>
              <a:gd name="connsiteY886" fmla="*/ 1416292 h 6858001"/>
              <a:gd name="connsiteX887" fmla="*/ 954743 w 6500924"/>
              <a:gd name="connsiteY887" fmla="*/ 1416628 h 6858001"/>
              <a:gd name="connsiteX888" fmla="*/ 956415 w 6500924"/>
              <a:gd name="connsiteY888" fmla="*/ 1418883 h 6858001"/>
              <a:gd name="connsiteX889" fmla="*/ 956499 w 6500924"/>
              <a:gd name="connsiteY889" fmla="*/ 1418996 h 6858001"/>
              <a:gd name="connsiteX890" fmla="*/ 954743 w 6500924"/>
              <a:gd name="connsiteY890" fmla="*/ 1416628 h 6858001"/>
              <a:gd name="connsiteX891" fmla="*/ 1222092 w 6500924"/>
              <a:gd name="connsiteY891" fmla="*/ 1400030 h 6858001"/>
              <a:gd name="connsiteX892" fmla="*/ 1228755 w 6500924"/>
              <a:gd name="connsiteY892" fmla="*/ 1409806 h 6858001"/>
              <a:gd name="connsiteX893" fmla="*/ 1228684 w 6500924"/>
              <a:gd name="connsiteY893" fmla="*/ 1402696 h 6858001"/>
              <a:gd name="connsiteX894" fmla="*/ 1222092 w 6500924"/>
              <a:gd name="connsiteY894" fmla="*/ 1400030 h 6858001"/>
              <a:gd name="connsiteX895" fmla="*/ 1460555 w 6500924"/>
              <a:gd name="connsiteY895" fmla="*/ 1386667 h 6858001"/>
              <a:gd name="connsiteX896" fmla="*/ 1436940 w 6500924"/>
              <a:gd name="connsiteY896" fmla="*/ 1387528 h 6858001"/>
              <a:gd name="connsiteX897" fmla="*/ 1426829 w 6500924"/>
              <a:gd name="connsiteY897" fmla="*/ 1390297 h 6858001"/>
              <a:gd name="connsiteX898" fmla="*/ 1432914 w 6500924"/>
              <a:gd name="connsiteY898" fmla="*/ 1391983 h 6858001"/>
              <a:gd name="connsiteX899" fmla="*/ 1453874 w 6500924"/>
              <a:gd name="connsiteY899" fmla="*/ 1392927 h 6858001"/>
              <a:gd name="connsiteX900" fmla="*/ 1481211 w 6500924"/>
              <a:gd name="connsiteY900" fmla="*/ 1394118 h 6858001"/>
              <a:gd name="connsiteX901" fmla="*/ 1480386 w 6500924"/>
              <a:gd name="connsiteY901" fmla="*/ 1388747 h 6858001"/>
              <a:gd name="connsiteX902" fmla="*/ 1474595 w 6500924"/>
              <a:gd name="connsiteY902" fmla="*/ 1387535 h 6858001"/>
              <a:gd name="connsiteX903" fmla="*/ 422980 w 6500924"/>
              <a:gd name="connsiteY903" fmla="*/ 1278192 h 6858001"/>
              <a:gd name="connsiteX904" fmla="*/ 458169 w 6500924"/>
              <a:gd name="connsiteY904" fmla="*/ 1285326 h 6858001"/>
              <a:gd name="connsiteX905" fmla="*/ 420155 w 6500924"/>
              <a:gd name="connsiteY905" fmla="*/ 1287879 h 6858001"/>
              <a:gd name="connsiteX906" fmla="*/ 411945 w 6500924"/>
              <a:gd name="connsiteY906" fmla="*/ 1280950 h 6858001"/>
              <a:gd name="connsiteX907" fmla="*/ 422980 w 6500924"/>
              <a:gd name="connsiteY907" fmla="*/ 1278192 h 6858001"/>
              <a:gd name="connsiteX908" fmla="*/ 215646 w 6500924"/>
              <a:gd name="connsiteY908" fmla="*/ 1081450 h 6858001"/>
              <a:gd name="connsiteX909" fmla="*/ 220841 w 6500924"/>
              <a:gd name="connsiteY909" fmla="*/ 1088235 h 6858001"/>
              <a:gd name="connsiteX910" fmla="*/ 215646 w 6500924"/>
              <a:gd name="connsiteY910" fmla="*/ 1081450 h 6858001"/>
              <a:gd name="connsiteX911" fmla="*/ 252546 w 6500924"/>
              <a:gd name="connsiteY911" fmla="*/ 1075793 h 6858001"/>
              <a:gd name="connsiteX912" fmla="*/ 242235 w 6500924"/>
              <a:gd name="connsiteY912" fmla="*/ 1079257 h 6858001"/>
              <a:gd name="connsiteX913" fmla="*/ 252546 w 6500924"/>
              <a:gd name="connsiteY913" fmla="*/ 1075793 h 6858001"/>
              <a:gd name="connsiteX914" fmla="*/ 804477 w 6500924"/>
              <a:gd name="connsiteY914" fmla="*/ 1051201 h 6858001"/>
              <a:gd name="connsiteX915" fmla="*/ 803637 w 6500924"/>
              <a:gd name="connsiteY915" fmla="*/ 1052807 h 6858001"/>
              <a:gd name="connsiteX916" fmla="*/ 798252 w 6500924"/>
              <a:gd name="connsiteY916" fmla="*/ 1051522 h 6858001"/>
              <a:gd name="connsiteX917" fmla="*/ 765284 w 6500924"/>
              <a:gd name="connsiteY917" fmla="*/ 1046874 h 6858001"/>
              <a:gd name="connsiteX918" fmla="*/ 728940 w 6500924"/>
              <a:gd name="connsiteY918" fmla="*/ 1049004 h 6858001"/>
              <a:gd name="connsiteX919" fmla="*/ 719009 w 6500924"/>
              <a:gd name="connsiteY919" fmla="*/ 1050467 h 6858001"/>
              <a:gd name="connsiteX920" fmla="*/ 741805 w 6500924"/>
              <a:gd name="connsiteY920" fmla="*/ 1049469 h 6858001"/>
              <a:gd name="connsiteX921" fmla="*/ 353219 w 6500924"/>
              <a:gd name="connsiteY921" fmla="*/ 1001477 h 6858001"/>
              <a:gd name="connsiteX922" fmla="*/ 357747 w 6500924"/>
              <a:gd name="connsiteY922" fmla="*/ 1002176 h 6858001"/>
              <a:gd name="connsiteX923" fmla="*/ 363382 w 6500924"/>
              <a:gd name="connsiteY923" fmla="*/ 1003443 h 6858001"/>
              <a:gd name="connsiteX924" fmla="*/ 343000 w 6500924"/>
              <a:gd name="connsiteY924" fmla="*/ 1002707 h 6858001"/>
              <a:gd name="connsiteX925" fmla="*/ 830768 w 6500924"/>
              <a:gd name="connsiteY925" fmla="*/ 826811 h 6858001"/>
              <a:gd name="connsiteX926" fmla="*/ 785146 w 6500924"/>
              <a:gd name="connsiteY926" fmla="*/ 829711 h 6858001"/>
              <a:gd name="connsiteX927" fmla="*/ 728325 w 6500924"/>
              <a:gd name="connsiteY927" fmla="*/ 831179 h 6858001"/>
              <a:gd name="connsiteX928" fmla="*/ 709449 w 6500924"/>
              <a:gd name="connsiteY928" fmla="*/ 829773 h 6858001"/>
              <a:gd name="connsiteX929" fmla="*/ 698345 w 6500924"/>
              <a:gd name="connsiteY929" fmla="*/ 832272 h 6858001"/>
              <a:gd name="connsiteX930" fmla="*/ 748405 w 6500924"/>
              <a:gd name="connsiteY930" fmla="*/ 832226 h 6858001"/>
              <a:gd name="connsiteX931" fmla="*/ 808679 w 6500924"/>
              <a:gd name="connsiteY931" fmla="*/ 832009 h 6858001"/>
              <a:gd name="connsiteX932" fmla="*/ 920866 w 6500924"/>
              <a:gd name="connsiteY932" fmla="*/ 823070 h 6858001"/>
              <a:gd name="connsiteX933" fmla="*/ 880021 w 6500924"/>
              <a:gd name="connsiteY933" fmla="*/ 830517 h 6858001"/>
              <a:gd name="connsiteX934" fmla="*/ 882704 w 6500924"/>
              <a:gd name="connsiteY934" fmla="*/ 830994 h 6858001"/>
              <a:gd name="connsiteX935" fmla="*/ 960572 w 6500924"/>
              <a:gd name="connsiteY935" fmla="*/ 831154 h 6858001"/>
              <a:gd name="connsiteX936" fmla="*/ 947776 w 6500924"/>
              <a:gd name="connsiteY936" fmla="*/ 825694 h 6858001"/>
              <a:gd name="connsiteX937" fmla="*/ 1019297 w 6500924"/>
              <a:gd name="connsiteY937" fmla="*/ 760700 h 6858001"/>
              <a:gd name="connsiteX938" fmla="*/ 1021092 w 6500924"/>
              <a:gd name="connsiteY938" fmla="*/ 763047 h 6858001"/>
              <a:gd name="connsiteX939" fmla="*/ 1021175 w 6500924"/>
              <a:gd name="connsiteY939" fmla="*/ 763150 h 6858001"/>
              <a:gd name="connsiteX940" fmla="*/ 1019298 w 6500924"/>
              <a:gd name="connsiteY940" fmla="*/ 760700 h 6858001"/>
              <a:gd name="connsiteX941" fmla="*/ 646627 w 6500924"/>
              <a:gd name="connsiteY941" fmla="*/ 663391 h 6858001"/>
              <a:gd name="connsiteX942" fmla="*/ 644513 w 6500924"/>
              <a:gd name="connsiteY942" fmla="*/ 667998 h 6858001"/>
              <a:gd name="connsiteX943" fmla="*/ 619739 w 6500924"/>
              <a:gd name="connsiteY943" fmla="*/ 670569 h 6858001"/>
              <a:gd name="connsiteX944" fmla="*/ 631765 w 6500924"/>
              <a:gd name="connsiteY944" fmla="*/ 663997 h 6858001"/>
              <a:gd name="connsiteX945" fmla="*/ 646627 w 6500924"/>
              <a:gd name="connsiteY945" fmla="*/ 663391 h 6858001"/>
              <a:gd name="connsiteX946" fmla="*/ 195021 w 6500924"/>
              <a:gd name="connsiteY946" fmla="*/ 657636 h 6858001"/>
              <a:gd name="connsiteX947" fmla="*/ 201054 w 6500924"/>
              <a:gd name="connsiteY947" fmla="*/ 661889 h 6858001"/>
              <a:gd name="connsiteX948" fmla="*/ 195021 w 6500924"/>
              <a:gd name="connsiteY948" fmla="*/ 657636 h 6858001"/>
              <a:gd name="connsiteX949" fmla="*/ 219362 w 6500924"/>
              <a:gd name="connsiteY949" fmla="*/ 656816 h 6858001"/>
              <a:gd name="connsiteX950" fmla="*/ 224200 w 6500924"/>
              <a:gd name="connsiteY950" fmla="*/ 657004 h 6858001"/>
              <a:gd name="connsiteX951" fmla="*/ 201054 w 6500924"/>
              <a:gd name="connsiteY951" fmla="*/ 661889 h 6858001"/>
              <a:gd name="connsiteX952" fmla="*/ 739546 w 6500924"/>
              <a:gd name="connsiteY952" fmla="*/ 643970 h 6858001"/>
              <a:gd name="connsiteX953" fmla="*/ 750543 w 6500924"/>
              <a:gd name="connsiteY953" fmla="*/ 647623 h 6858001"/>
              <a:gd name="connsiteX954" fmla="*/ 739546 w 6500924"/>
              <a:gd name="connsiteY954" fmla="*/ 643970 h 6858001"/>
              <a:gd name="connsiteX955" fmla="*/ 224669 w 6500924"/>
              <a:gd name="connsiteY955" fmla="*/ 624205 h 6858001"/>
              <a:gd name="connsiteX956" fmla="*/ 230396 w 6500924"/>
              <a:gd name="connsiteY956" fmla="*/ 628666 h 6858001"/>
              <a:gd name="connsiteX957" fmla="*/ 224669 w 6500924"/>
              <a:gd name="connsiteY957" fmla="*/ 624205 h 6858001"/>
              <a:gd name="connsiteX958" fmla="*/ 650813 w 6500924"/>
              <a:gd name="connsiteY958" fmla="*/ 611121 h 6858001"/>
              <a:gd name="connsiteX959" fmla="*/ 659195 w 6500924"/>
              <a:gd name="connsiteY959" fmla="*/ 617027 h 6858001"/>
              <a:gd name="connsiteX960" fmla="*/ 650813 w 6500924"/>
              <a:gd name="connsiteY960" fmla="*/ 611121 h 6858001"/>
              <a:gd name="connsiteX961" fmla="*/ 684629 w 6500924"/>
              <a:gd name="connsiteY961" fmla="*/ 609979 h 6858001"/>
              <a:gd name="connsiteX962" fmla="*/ 691349 w 6500924"/>
              <a:gd name="connsiteY962" fmla="*/ 610243 h 6858001"/>
              <a:gd name="connsiteX963" fmla="*/ 659195 w 6500924"/>
              <a:gd name="connsiteY963" fmla="*/ 617027 h 6858001"/>
              <a:gd name="connsiteX964" fmla="*/ 952328 w 6500924"/>
              <a:gd name="connsiteY964" fmla="*/ 580739 h 6858001"/>
              <a:gd name="connsiteX965" fmla="*/ 891123 w 6500924"/>
              <a:gd name="connsiteY965" fmla="*/ 596490 h 6858001"/>
              <a:gd name="connsiteX966" fmla="*/ 893286 w 6500924"/>
              <a:gd name="connsiteY966" fmla="*/ 596333 h 6858001"/>
              <a:gd name="connsiteX967" fmla="*/ 934226 w 6500924"/>
              <a:gd name="connsiteY967" fmla="*/ 592993 h 6858001"/>
              <a:gd name="connsiteX968" fmla="*/ 949144 w 6500924"/>
              <a:gd name="connsiteY968" fmla="*/ 590797 h 6858001"/>
              <a:gd name="connsiteX969" fmla="*/ 958572 w 6500924"/>
              <a:gd name="connsiteY969" fmla="*/ 588625 h 6858001"/>
              <a:gd name="connsiteX970" fmla="*/ 963947 w 6500924"/>
              <a:gd name="connsiteY970" fmla="*/ 585285 h 6858001"/>
              <a:gd name="connsiteX971" fmla="*/ 1068924 w 6500924"/>
              <a:gd name="connsiteY971" fmla="*/ 573844 h 6858001"/>
              <a:gd name="connsiteX972" fmla="*/ 1065774 w 6500924"/>
              <a:gd name="connsiteY972" fmla="*/ 574303 h 6858001"/>
              <a:gd name="connsiteX973" fmla="*/ 1063506 w 6500924"/>
              <a:gd name="connsiteY973" fmla="*/ 574846 h 6858001"/>
              <a:gd name="connsiteX974" fmla="*/ 1096928 w 6500924"/>
              <a:gd name="connsiteY974" fmla="*/ 559080 h 6858001"/>
              <a:gd name="connsiteX975" fmla="*/ 1091182 w 6500924"/>
              <a:gd name="connsiteY975" fmla="*/ 559494 h 6858001"/>
              <a:gd name="connsiteX976" fmla="*/ 1059997 w 6500924"/>
              <a:gd name="connsiteY976" fmla="*/ 566571 h 6858001"/>
              <a:gd name="connsiteX977" fmla="*/ 1059014 w 6500924"/>
              <a:gd name="connsiteY977" fmla="*/ 566855 h 6858001"/>
              <a:gd name="connsiteX978" fmla="*/ 406464 w 6500924"/>
              <a:gd name="connsiteY978" fmla="*/ 557929 h 6858001"/>
              <a:gd name="connsiteX979" fmla="*/ 412506 w 6500924"/>
              <a:gd name="connsiteY979" fmla="*/ 559594 h 6858001"/>
              <a:gd name="connsiteX980" fmla="*/ 400281 w 6500924"/>
              <a:gd name="connsiteY980" fmla="*/ 567926 h 6858001"/>
              <a:gd name="connsiteX981" fmla="*/ 395666 w 6500924"/>
              <a:gd name="connsiteY981" fmla="*/ 564464 h 6858001"/>
              <a:gd name="connsiteX982" fmla="*/ 406464 w 6500924"/>
              <a:gd name="connsiteY982" fmla="*/ 557929 h 6858001"/>
              <a:gd name="connsiteX983" fmla="*/ 423302 w 6500924"/>
              <a:gd name="connsiteY983" fmla="*/ 553057 h 6858001"/>
              <a:gd name="connsiteX984" fmla="*/ 429345 w 6500924"/>
              <a:gd name="connsiteY984" fmla="*/ 554722 h 6858001"/>
              <a:gd name="connsiteX985" fmla="*/ 417120 w 6500924"/>
              <a:gd name="connsiteY985" fmla="*/ 563056 h 6858001"/>
              <a:gd name="connsiteX986" fmla="*/ 412506 w 6500924"/>
              <a:gd name="connsiteY986" fmla="*/ 559594 h 6858001"/>
              <a:gd name="connsiteX987" fmla="*/ 423302 w 6500924"/>
              <a:gd name="connsiteY987" fmla="*/ 553057 h 6858001"/>
              <a:gd name="connsiteX988" fmla="*/ 474581 w 6500924"/>
              <a:gd name="connsiteY988" fmla="*/ 544812 h 6858001"/>
              <a:gd name="connsiteX989" fmla="*/ 429345 w 6500924"/>
              <a:gd name="connsiteY989" fmla="*/ 554722 h 6858001"/>
              <a:gd name="connsiteX990" fmla="*/ 454149 w 6500924"/>
              <a:gd name="connsiteY990" fmla="*/ 545385 h 6858001"/>
              <a:gd name="connsiteX991" fmla="*/ 474581 w 6500924"/>
              <a:gd name="connsiteY991" fmla="*/ 544812 h 6858001"/>
              <a:gd name="connsiteX992" fmla="*/ 694465 w 6500924"/>
              <a:gd name="connsiteY992" fmla="*/ 478314 h 6858001"/>
              <a:gd name="connsiteX993" fmla="*/ 700192 w 6500924"/>
              <a:gd name="connsiteY993" fmla="*/ 482776 h 6858001"/>
              <a:gd name="connsiteX994" fmla="*/ 694465 w 6500924"/>
              <a:gd name="connsiteY994" fmla="*/ 478314 h 6858001"/>
              <a:gd name="connsiteX995" fmla="*/ 800707 w 6500924"/>
              <a:gd name="connsiteY995" fmla="*/ 475800 h 6858001"/>
              <a:gd name="connsiteX996" fmla="*/ 772140 w 6500924"/>
              <a:gd name="connsiteY996" fmla="*/ 478545 h 6858001"/>
              <a:gd name="connsiteX997" fmla="*/ 775487 w 6500924"/>
              <a:gd name="connsiteY997" fmla="*/ 486178 h 6858001"/>
              <a:gd name="connsiteX998" fmla="*/ 784398 w 6500924"/>
              <a:gd name="connsiteY998" fmla="*/ 485750 h 6858001"/>
              <a:gd name="connsiteX999" fmla="*/ 787730 w 6500924"/>
              <a:gd name="connsiteY999" fmla="*/ 484995 h 6858001"/>
              <a:gd name="connsiteX1000" fmla="*/ 799479 w 6500924"/>
              <a:gd name="connsiteY1000" fmla="*/ 479736 h 6858001"/>
              <a:gd name="connsiteX1001" fmla="*/ 800707 w 6500924"/>
              <a:gd name="connsiteY1001" fmla="*/ 475800 h 6858001"/>
              <a:gd name="connsiteX1002" fmla="*/ 152230 w 6500924"/>
              <a:gd name="connsiteY1002" fmla="*/ 473772 h 6858001"/>
              <a:gd name="connsiteX1003" fmla="*/ 276870 w 6500924"/>
              <a:gd name="connsiteY1003" fmla="*/ 476370 h 6858001"/>
              <a:gd name="connsiteX1004" fmla="*/ 264457 w 6500924"/>
              <a:gd name="connsiteY1004" fmla="*/ 480213 h 6858001"/>
              <a:gd name="connsiteX1005" fmla="*/ 237314 w 6500924"/>
              <a:gd name="connsiteY1005" fmla="*/ 490558 h 6858001"/>
              <a:gd name="connsiteX1006" fmla="*/ 179842 w 6500924"/>
              <a:gd name="connsiteY1006" fmla="*/ 488149 h 6858001"/>
              <a:gd name="connsiteX1007" fmla="*/ 120153 w 6500924"/>
              <a:gd name="connsiteY1007" fmla="*/ 483210 h 6858001"/>
              <a:gd name="connsiteX1008" fmla="*/ 137447 w 6500924"/>
              <a:gd name="connsiteY1008" fmla="*/ 477573 h 6858001"/>
              <a:gd name="connsiteX1009" fmla="*/ 723369 w 6500924"/>
              <a:gd name="connsiteY1009" fmla="*/ 472466 h 6858001"/>
              <a:gd name="connsiteX1010" fmla="*/ 729313 w 6500924"/>
              <a:gd name="connsiteY1010" fmla="*/ 477243 h 6858001"/>
              <a:gd name="connsiteX1011" fmla="*/ 723369 w 6500924"/>
              <a:gd name="connsiteY1011" fmla="*/ 472466 h 6858001"/>
              <a:gd name="connsiteX1012" fmla="*/ 609142 w 6500924"/>
              <a:gd name="connsiteY1012" fmla="*/ 464520 h 6858001"/>
              <a:gd name="connsiteX1013" fmla="*/ 640750 w 6500924"/>
              <a:gd name="connsiteY1013" fmla="*/ 465747 h 6858001"/>
              <a:gd name="connsiteX1014" fmla="*/ 564181 w 6500924"/>
              <a:gd name="connsiteY1014" fmla="*/ 481524 h 6858001"/>
              <a:gd name="connsiteX1015" fmla="*/ 507592 w 6500924"/>
              <a:gd name="connsiteY1015" fmla="*/ 497468 h 6858001"/>
              <a:gd name="connsiteX1016" fmla="*/ 358160 w 6500924"/>
              <a:gd name="connsiteY1016" fmla="*/ 495626 h 6858001"/>
              <a:gd name="connsiteX1017" fmla="*/ 335361 w 6500924"/>
              <a:gd name="connsiteY1017" fmla="*/ 494670 h 6858001"/>
              <a:gd name="connsiteX1018" fmla="*/ 349849 w 6500924"/>
              <a:gd name="connsiteY1018" fmla="*/ 490292 h 6858001"/>
              <a:gd name="connsiteX1019" fmla="*/ 388476 w 6500924"/>
              <a:gd name="connsiteY1019" fmla="*/ 477935 h 6858001"/>
              <a:gd name="connsiteX1020" fmla="*/ 387333 w 6500924"/>
              <a:gd name="connsiteY1020" fmla="*/ 476802 h 6858001"/>
              <a:gd name="connsiteX1021" fmla="*/ 459944 w 6500924"/>
              <a:gd name="connsiteY1021" fmla="*/ 476734 h 6858001"/>
              <a:gd name="connsiteX1022" fmla="*/ 609142 w 6500924"/>
              <a:gd name="connsiteY1022" fmla="*/ 464520 h 6858001"/>
              <a:gd name="connsiteX1023" fmla="*/ 829478 w 6500924"/>
              <a:gd name="connsiteY1023" fmla="*/ 430402 h 6858001"/>
              <a:gd name="connsiteX1024" fmla="*/ 721932 w 6500924"/>
              <a:gd name="connsiteY1024" fmla="*/ 450459 h 6858001"/>
              <a:gd name="connsiteX1025" fmla="*/ 717276 w 6500924"/>
              <a:gd name="connsiteY1025" fmla="*/ 449271 h 6858001"/>
              <a:gd name="connsiteX1026" fmla="*/ 710224 w 6500924"/>
              <a:gd name="connsiteY1026" fmla="*/ 444039 h 6858001"/>
              <a:gd name="connsiteX1027" fmla="*/ 818004 w 6500924"/>
              <a:gd name="connsiteY1027" fmla="*/ 430435 h 6858001"/>
              <a:gd name="connsiteX1028" fmla="*/ 1037025 w 6500924"/>
              <a:gd name="connsiteY1028" fmla="*/ 421241 h 6858001"/>
              <a:gd name="connsiteX1029" fmla="*/ 1021543 w 6500924"/>
              <a:gd name="connsiteY1029" fmla="*/ 425154 h 6858001"/>
              <a:gd name="connsiteX1030" fmla="*/ 1020373 w 6500924"/>
              <a:gd name="connsiteY1030" fmla="*/ 426266 h 6858001"/>
              <a:gd name="connsiteX1031" fmla="*/ 1022882 w 6500924"/>
              <a:gd name="connsiteY1031" fmla="*/ 426916 h 6858001"/>
              <a:gd name="connsiteX1032" fmla="*/ 1034653 w 6500924"/>
              <a:gd name="connsiteY1032" fmla="*/ 425501 h 6858001"/>
              <a:gd name="connsiteX1033" fmla="*/ 914347 w 6500924"/>
              <a:gd name="connsiteY1033" fmla="*/ 368712 h 6858001"/>
              <a:gd name="connsiteX1034" fmla="*/ 917688 w 6500924"/>
              <a:gd name="connsiteY1034" fmla="*/ 373219 h 6858001"/>
              <a:gd name="connsiteX1035" fmla="*/ 919100 w 6500924"/>
              <a:gd name="connsiteY1035" fmla="*/ 375124 h 6858001"/>
              <a:gd name="connsiteX1036" fmla="*/ 919692 w 6500924"/>
              <a:gd name="connsiteY1036" fmla="*/ 375923 h 6858001"/>
              <a:gd name="connsiteX1037" fmla="*/ 919609 w 6500924"/>
              <a:gd name="connsiteY1037" fmla="*/ 375809 h 6858001"/>
              <a:gd name="connsiteX1038" fmla="*/ 919100 w 6500924"/>
              <a:gd name="connsiteY1038" fmla="*/ 375124 h 6858001"/>
              <a:gd name="connsiteX1039" fmla="*/ 1185284 w 6500924"/>
              <a:gd name="connsiteY1039" fmla="*/ 356956 h 6858001"/>
              <a:gd name="connsiteX1040" fmla="*/ 1191950 w 6500924"/>
              <a:gd name="connsiteY1040" fmla="*/ 366732 h 6858001"/>
              <a:gd name="connsiteX1041" fmla="*/ 1191879 w 6500924"/>
              <a:gd name="connsiteY1041" fmla="*/ 359622 h 6858001"/>
              <a:gd name="connsiteX1042" fmla="*/ 1185284 w 6500924"/>
              <a:gd name="connsiteY1042" fmla="*/ 356956 h 6858001"/>
              <a:gd name="connsiteX1043" fmla="*/ 1432172 w 6500924"/>
              <a:gd name="connsiteY1043" fmla="*/ 343285 h 6858001"/>
              <a:gd name="connsiteX1044" fmla="*/ 1400135 w 6500924"/>
              <a:gd name="connsiteY1044" fmla="*/ 344453 h 6858001"/>
              <a:gd name="connsiteX1045" fmla="*/ 1390025 w 6500924"/>
              <a:gd name="connsiteY1045" fmla="*/ 347224 h 6858001"/>
              <a:gd name="connsiteX1046" fmla="*/ 1396108 w 6500924"/>
              <a:gd name="connsiteY1046" fmla="*/ 348910 h 6858001"/>
              <a:gd name="connsiteX1047" fmla="*/ 1417069 w 6500924"/>
              <a:gd name="connsiteY1047" fmla="*/ 349853 h 6858001"/>
              <a:gd name="connsiteX1048" fmla="*/ 1429108 w 6500924"/>
              <a:gd name="connsiteY1048" fmla="*/ 351559 h 6858001"/>
              <a:gd name="connsiteX1049" fmla="*/ 1443727 w 6500924"/>
              <a:gd name="connsiteY1049" fmla="*/ 351067 h 6858001"/>
              <a:gd name="connsiteX1050" fmla="*/ 1444385 w 6500924"/>
              <a:gd name="connsiteY1050" fmla="*/ 350907 h 6858001"/>
              <a:gd name="connsiteX1051" fmla="*/ 1443580 w 6500924"/>
              <a:gd name="connsiteY1051" fmla="*/ 345673 h 6858001"/>
              <a:gd name="connsiteX1052" fmla="*/ 1432172 w 6500924"/>
              <a:gd name="connsiteY1052" fmla="*/ 343285 h 6858001"/>
              <a:gd name="connsiteX1053" fmla="*/ 1419283 w 6500924"/>
              <a:gd name="connsiteY1053" fmla="*/ 314194 h 6858001"/>
              <a:gd name="connsiteX1054" fmla="*/ 1238670 w 6500924"/>
              <a:gd name="connsiteY1054" fmla="*/ 348101 h 6858001"/>
              <a:gd name="connsiteX1055" fmla="*/ 1341092 w 6500924"/>
              <a:gd name="connsiteY1055" fmla="*/ 333353 h 6858001"/>
              <a:gd name="connsiteX1056" fmla="*/ 1442276 w 6500924"/>
              <a:gd name="connsiteY1056" fmla="*/ 318347 h 6858001"/>
              <a:gd name="connsiteX1057" fmla="*/ 1437386 w 6500924"/>
              <a:gd name="connsiteY1057" fmla="*/ 315795 h 6858001"/>
              <a:gd name="connsiteX1058" fmla="*/ 1435842 w 6500924"/>
              <a:gd name="connsiteY1058" fmla="*/ 315553 h 6858001"/>
              <a:gd name="connsiteX1059" fmla="*/ 1433545 w 6500924"/>
              <a:gd name="connsiteY1059" fmla="*/ 315585 h 6858001"/>
              <a:gd name="connsiteX1060" fmla="*/ 1434644 w 6500924"/>
              <a:gd name="connsiteY1060" fmla="*/ 315364 h 6858001"/>
              <a:gd name="connsiteX1061" fmla="*/ 1429627 w 6500924"/>
              <a:gd name="connsiteY1061" fmla="*/ 314578 h 6858001"/>
              <a:gd name="connsiteX1062" fmla="*/ 1419283 w 6500924"/>
              <a:gd name="connsiteY1062" fmla="*/ 314194 h 6858001"/>
              <a:gd name="connsiteX1063" fmla="*/ 1516387 w 6500924"/>
              <a:gd name="connsiteY1063" fmla="*/ 308910 h 6858001"/>
              <a:gd name="connsiteX1064" fmla="*/ 1488259 w 6500924"/>
              <a:gd name="connsiteY1064" fmla="*/ 311440 h 6858001"/>
              <a:gd name="connsiteX1065" fmla="*/ 1453130 w 6500924"/>
              <a:gd name="connsiteY1065" fmla="*/ 314658 h 6858001"/>
              <a:gd name="connsiteX1066" fmla="*/ 1453473 w 6500924"/>
              <a:gd name="connsiteY1066" fmla="*/ 315010 h 6858001"/>
              <a:gd name="connsiteX1067" fmla="*/ 1518442 w 6500924"/>
              <a:gd name="connsiteY1067" fmla="*/ 314890 h 6858001"/>
              <a:gd name="connsiteX1068" fmla="*/ 1482693 w 6500924"/>
              <a:gd name="connsiteY1068" fmla="*/ 305628 h 6858001"/>
              <a:gd name="connsiteX1069" fmla="*/ 1463856 w 6500924"/>
              <a:gd name="connsiteY1069" fmla="*/ 307490 h 6858001"/>
              <a:gd name="connsiteX1070" fmla="*/ 1454880 w 6500924"/>
              <a:gd name="connsiteY1070" fmla="*/ 309669 h 6858001"/>
              <a:gd name="connsiteX1071" fmla="*/ 1451605 w 6500924"/>
              <a:gd name="connsiteY1071" fmla="*/ 311972 h 6858001"/>
              <a:gd name="connsiteX1072" fmla="*/ 1483298 w 6500924"/>
              <a:gd name="connsiteY1072" fmla="*/ 305635 h 6858001"/>
              <a:gd name="connsiteX1073" fmla="*/ 1692395 w 6500924"/>
              <a:gd name="connsiteY1073" fmla="*/ 294155 h 6858001"/>
              <a:gd name="connsiteX1074" fmla="*/ 1680346 w 6500924"/>
              <a:gd name="connsiteY1074" fmla="*/ 295493 h 6858001"/>
              <a:gd name="connsiteX1075" fmla="*/ 1614449 w 6500924"/>
              <a:gd name="connsiteY1075" fmla="*/ 300300 h 6858001"/>
              <a:gd name="connsiteX1076" fmla="*/ 1606854 w 6500924"/>
              <a:gd name="connsiteY1076" fmla="*/ 296788 h 6858001"/>
              <a:gd name="connsiteX1077" fmla="*/ 1603534 w 6500924"/>
              <a:gd name="connsiteY1077" fmla="*/ 295564 h 6858001"/>
              <a:gd name="connsiteX1078" fmla="*/ 1590913 w 6500924"/>
              <a:gd name="connsiteY1078" fmla="*/ 297562 h 6858001"/>
              <a:gd name="connsiteX1079" fmla="*/ 1543661 w 6500924"/>
              <a:gd name="connsiteY1079" fmla="*/ 306983 h 6858001"/>
              <a:gd name="connsiteX1080" fmla="*/ 1544761 w 6500924"/>
              <a:gd name="connsiteY1080" fmla="*/ 307241 h 6858001"/>
              <a:gd name="connsiteX1081" fmla="*/ 1610934 w 6500924"/>
              <a:gd name="connsiteY1081" fmla="*/ 305811 h 6858001"/>
              <a:gd name="connsiteX1082" fmla="*/ 1657312 w 6500924"/>
              <a:gd name="connsiteY1082" fmla="*/ 303800 h 6858001"/>
              <a:gd name="connsiteX1083" fmla="*/ 1660273 w 6500924"/>
              <a:gd name="connsiteY1083" fmla="*/ 303597 h 6858001"/>
              <a:gd name="connsiteX1084" fmla="*/ 1692248 w 6500924"/>
              <a:gd name="connsiteY1084" fmla="*/ 297268 h 6858001"/>
              <a:gd name="connsiteX1085" fmla="*/ 386174 w 6500924"/>
              <a:gd name="connsiteY1085" fmla="*/ 235117 h 6858001"/>
              <a:gd name="connsiteX1086" fmla="*/ 421364 w 6500924"/>
              <a:gd name="connsiteY1086" fmla="*/ 242252 h 6858001"/>
              <a:gd name="connsiteX1087" fmla="*/ 383348 w 6500924"/>
              <a:gd name="connsiteY1087" fmla="*/ 244804 h 6858001"/>
              <a:gd name="connsiteX1088" fmla="*/ 375140 w 6500924"/>
              <a:gd name="connsiteY1088" fmla="*/ 237877 h 6858001"/>
              <a:gd name="connsiteX1089" fmla="*/ 386174 w 6500924"/>
              <a:gd name="connsiteY1089" fmla="*/ 235117 h 6858001"/>
              <a:gd name="connsiteX1090" fmla="*/ 706573 w 6500924"/>
              <a:gd name="connsiteY1090" fmla="*/ 153161 h 6858001"/>
              <a:gd name="connsiteX1091" fmla="*/ 696262 w 6500924"/>
              <a:gd name="connsiteY1091" fmla="*/ 156627 h 6858001"/>
              <a:gd name="connsiteX1092" fmla="*/ 706573 w 6500924"/>
              <a:gd name="connsiteY1092" fmla="*/ 153161 h 6858001"/>
              <a:gd name="connsiteX1093" fmla="*/ 178841 w 6500924"/>
              <a:gd name="connsiteY1093" fmla="*/ 38375 h 6858001"/>
              <a:gd name="connsiteX1094" fmla="*/ 184035 w 6500924"/>
              <a:gd name="connsiteY1094" fmla="*/ 45162 h 6858001"/>
              <a:gd name="connsiteX1095" fmla="*/ 178841 w 6500924"/>
              <a:gd name="connsiteY1095" fmla="*/ 38375 h 6858001"/>
              <a:gd name="connsiteX1096" fmla="*/ 215741 w 6500924"/>
              <a:gd name="connsiteY1096" fmla="*/ 32718 h 6858001"/>
              <a:gd name="connsiteX1097" fmla="*/ 205431 w 6500924"/>
              <a:gd name="connsiteY1097" fmla="*/ 36181 h 6858001"/>
              <a:gd name="connsiteX1098" fmla="*/ 215741 w 6500924"/>
              <a:gd name="connsiteY1098" fmla="*/ 32718 h 6858001"/>
              <a:gd name="connsiteX1099" fmla="*/ 517145 w 6500924"/>
              <a:gd name="connsiteY1099" fmla="*/ 0 h 6858001"/>
              <a:gd name="connsiteX1100" fmla="*/ 6500924 w 6500924"/>
              <a:gd name="connsiteY1100" fmla="*/ 0 h 6858001"/>
              <a:gd name="connsiteX1101" fmla="*/ 6500924 w 6500924"/>
              <a:gd name="connsiteY1101" fmla="*/ 6858001 h 6858001"/>
              <a:gd name="connsiteX1102" fmla="*/ 1982812 w 6500924"/>
              <a:gd name="connsiteY1102" fmla="*/ 6858000 h 6858001"/>
              <a:gd name="connsiteX1103" fmla="*/ 1923614 w 6500924"/>
              <a:gd name="connsiteY1103" fmla="*/ 6858000 h 6858001"/>
              <a:gd name="connsiteX1104" fmla="*/ 1981026 w 6500924"/>
              <a:gd name="connsiteY1104" fmla="*/ 6833196 h 6858001"/>
              <a:gd name="connsiteX1105" fmla="*/ 1781756 w 6500924"/>
              <a:gd name="connsiteY1105" fmla="*/ 6803379 h 6858001"/>
              <a:gd name="connsiteX1106" fmla="*/ 2055776 w 6500924"/>
              <a:gd name="connsiteY1106" fmla="*/ 6778424 h 6858001"/>
              <a:gd name="connsiteX1107" fmla="*/ 2231465 w 6500924"/>
              <a:gd name="connsiteY1107" fmla="*/ 6767778 h 6858001"/>
              <a:gd name="connsiteX1108" fmla="*/ 2233513 w 6500924"/>
              <a:gd name="connsiteY1108" fmla="*/ 6773511 h 6858001"/>
              <a:gd name="connsiteX1109" fmla="*/ 2234195 w 6500924"/>
              <a:gd name="connsiteY1109" fmla="*/ 6775422 h 6858001"/>
              <a:gd name="connsiteX1110" fmla="*/ 2233892 w 6500924"/>
              <a:gd name="connsiteY1110" fmla="*/ 6774573 h 6858001"/>
              <a:gd name="connsiteX1111" fmla="*/ 2233513 w 6500924"/>
              <a:gd name="connsiteY1111" fmla="*/ 6773511 h 6858001"/>
              <a:gd name="connsiteX1112" fmla="*/ 2232376 w 6500924"/>
              <a:gd name="connsiteY1112" fmla="*/ 6770326 h 6858001"/>
              <a:gd name="connsiteX1113" fmla="*/ 2231465 w 6500924"/>
              <a:gd name="connsiteY1113" fmla="*/ 6767778 h 6858001"/>
              <a:gd name="connsiteX1114" fmla="*/ 2021871 w 6500924"/>
              <a:gd name="connsiteY1114" fmla="*/ 6760162 h 6858001"/>
              <a:gd name="connsiteX1115" fmla="*/ 2011611 w 6500924"/>
              <a:gd name="connsiteY1115" fmla="*/ 6739416 h 6858001"/>
              <a:gd name="connsiteX1116" fmla="*/ 2011460 w 6500924"/>
              <a:gd name="connsiteY1116" fmla="*/ 6735639 h 6858001"/>
              <a:gd name="connsiteX1117" fmla="*/ 1968282 w 6500924"/>
              <a:gd name="connsiteY1117" fmla="*/ 6739480 h 6858001"/>
              <a:gd name="connsiteX1118" fmla="*/ 2208188 w 6500924"/>
              <a:gd name="connsiteY1118" fmla="*/ 6695092 h 6858001"/>
              <a:gd name="connsiteX1119" fmla="*/ 2214517 w 6500924"/>
              <a:gd name="connsiteY1119" fmla="*/ 6688684 h 6858001"/>
              <a:gd name="connsiteX1120" fmla="*/ 2212461 w 6500924"/>
              <a:gd name="connsiteY1120" fmla="*/ 6677826 h 6858001"/>
              <a:gd name="connsiteX1121" fmla="*/ 2164798 w 6500924"/>
              <a:gd name="connsiteY1121" fmla="*/ 6685786 h 6858001"/>
              <a:gd name="connsiteX1122" fmla="*/ 2033698 w 6500924"/>
              <a:gd name="connsiteY1122" fmla="*/ 6701261 h 6858001"/>
              <a:gd name="connsiteX1123" fmla="*/ 2140717 w 6500924"/>
              <a:gd name="connsiteY1123" fmla="*/ 6672837 h 6858001"/>
              <a:gd name="connsiteX1124" fmla="*/ 2219037 w 6500924"/>
              <a:gd name="connsiteY1124" fmla="*/ 6658318 h 6858001"/>
              <a:gd name="connsiteX1125" fmla="*/ 2212404 w 6500924"/>
              <a:gd name="connsiteY1125" fmla="*/ 6647992 h 6858001"/>
              <a:gd name="connsiteX1126" fmla="*/ 2206756 w 6500924"/>
              <a:gd name="connsiteY1126" fmla="*/ 6643017 h 6858001"/>
              <a:gd name="connsiteX1127" fmla="*/ 2165590 w 6500924"/>
              <a:gd name="connsiteY1127" fmla="*/ 6649055 h 6858001"/>
              <a:gd name="connsiteX1128" fmla="*/ 1871243 w 6500924"/>
              <a:gd name="connsiteY1128" fmla="*/ 6692224 h 6858001"/>
              <a:gd name="connsiteX1129" fmla="*/ 1434795 w 6500924"/>
              <a:gd name="connsiteY1129" fmla="*/ 6775179 h 6858001"/>
              <a:gd name="connsiteX1130" fmla="*/ 1487377 w 6500924"/>
              <a:gd name="connsiteY1130" fmla="*/ 6755200 h 6858001"/>
              <a:gd name="connsiteX1131" fmla="*/ 1473046 w 6500924"/>
              <a:gd name="connsiteY1131" fmla="*/ 6752913 h 6858001"/>
              <a:gd name="connsiteX1132" fmla="*/ 1560489 w 6500924"/>
              <a:gd name="connsiteY1132" fmla="*/ 6735476 h 6858001"/>
              <a:gd name="connsiteX1133" fmla="*/ 1715095 w 6500924"/>
              <a:gd name="connsiteY1133" fmla="*/ 6710988 h 6858001"/>
              <a:gd name="connsiteX1134" fmla="*/ 1812881 w 6500924"/>
              <a:gd name="connsiteY1134" fmla="*/ 6699208 h 6858001"/>
              <a:gd name="connsiteX1135" fmla="*/ 1810657 w 6500924"/>
              <a:gd name="connsiteY1135" fmla="*/ 6696898 h 6858001"/>
              <a:gd name="connsiteX1136" fmla="*/ 1782803 w 6500924"/>
              <a:gd name="connsiteY1136" fmla="*/ 6688093 h 6858001"/>
              <a:gd name="connsiteX1137" fmla="*/ 1782092 w 6500924"/>
              <a:gd name="connsiteY1137" fmla="*/ 6688171 h 6858001"/>
              <a:gd name="connsiteX1138" fmla="*/ 1688516 w 6500924"/>
              <a:gd name="connsiteY1138" fmla="*/ 6701569 h 6858001"/>
              <a:gd name="connsiteX1139" fmla="*/ 1362220 w 6500924"/>
              <a:gd name="connsiteY1139" fmla="*/ 6761677 h 6858001"/>
              <a:gd name="connsiteX1140" fmla="*/ 1294296 w 6500924"/>
              <a:gd name="connsiteY1140" fmla="*/ 6776183 h 6858001"/>
              <a:gd name="connsiteX1141" fmla="*/ 1270641 w 6500924"/>
              <a:gd name="connsiteY1141" fmla="*/ 6776484 h 6858001"/>
              <a:gd name="connsiteX1142" fmla="*/ 1486688 w 6500924"/>
              <a:gd name="connsiteY1142" fmla="*/ 6711721 h 6858001"/>
              <a:gd name="connsiteX1143" fmla="*/ 1501889 w 6500924"/>
              <a:gd name="connsiteY1143" fmla="*/ 6694253 h 6858001"/>
              <a:gd name="connsiteX1144" fmla="*/ 1481575 w 6500924"/>
              <a:gd name="connsiteY1144" fmla="*/ 6692392 h 6858001"/>
              <a:gd name="connsiteX1145" fmla="*/ 1535672 w 6500924"/>
              <a:gd name="connsiteY1145" fmla="*/ 6682985 h 6858001"/>
              <a:gd name="connsiteX1146" fmla="*/ 1487553 w 6500924"/>
              <a:gd name="connsiteY1146" fmla="*/ 6684138 h 6858001"/>
              <a:gd name="connsiteX1147" fmla="*/ 1489613 w 6500924"/>
              <a:gd name="connsiteY1147" fmla="*/ 6683795 h 6858001"/>
              <a:gd name="connsiteX1148" fmla="*/ 1490389 w 6500924"/>
              <a:gd name="connsiteY1148" fmla="*/ 6676215 h 6858001"/>
              <a:gd name="connsiteX1149" fmla="*/ 1378196 w 6500924"/>
              <a:gd name="connsiteY1149" fmla="*/ 6695166 h 6858001"/>
              <a:gd name="connsiteX1150" fmla="*/ 1360598 w 6500924"/>
              <a:gd name="connsiteY1150" fmla="*/ 6701001 h 6858001"/>
              <a:gd name="connsiteX1151" fmla="*/ 1260740 w 6500924"/>
              <a:gd name="connsiteY1151" fmla="*/ 6719568 h 6858001"/>
              <a:gd name="connsiteX1152" fmla="*/ 1258709 w 6500924"/>
              <a:gd name="connsiteY1152" fmla="*/ 6716890 h 6858001"/>
              <a:gd name="connsiteX1153" fmla="*/ 1246671 w 6500924"/>
              <a:gd name="connsiteY1153" fmla="*/ 6708574 h 6858001"/>
              <a:gd name="connsiteX1154" fmla="*/ 1221974 w 6500924"/>
              <a:gd name="connsiteY1154" fmla="*/ 6712398 h 6858001"/>
              <a:gd name="connsiteX1155" fmla="*/ 1207681 w 6500924"/>
              <a:gd name="connsiteY1155" fmla="*/ 6714892 h 6858001"/>
              <a:gd name="connsiteX1156" fmla="*/ 1328053 w 6500924"/>
              <a:gd name="connsiteY1156" fmla="*/ 6679948 h 6858001"/>
              <a:gd name="connsiteX1157" fmla="*/ 1303395 w 6500924"/>
              <a:gd name="connsiteY1157" fmla="*/ 6677792 h 6858001"/>
              <a:gd name="connsiteX1158" fmla="*/ 1288016 w 6500924"/>
              <a:gd name="connsiteY1158" fmla="*/ 6681043 h 6858001"/>
              <a:gd name="connsiteX1159" fmla="*/ 1085204 w 6500924"/>
              <a:gd name="connsiteY1159" fmla="*/ 6723165 h 6858001"/>
              <a:gd name="connsiteX1160" fmla="*/ 1086162 w 6500924"/>
              <a:gd name="connsiteY1160" fmla="*/ 6722621 h 6858001"/>
              <a:gd name="connsiteX1161" fmla="*/ 1215741 w 6500924"/>
              <a:gd name="connsiteY1161" fmla="*/ 6686130 h 6858001"/>
              <a:gd name="connsiteX1162" fmla="*/ 1302396 w 6500924"/>
              <a:gd name="connsiteY1162" fmla="*/ 6667564 h 6858001"/>
              <a:gd name="connsiteX1163" fmla="*/ 1331384 w 6500924"/>
              <a:gd name="connsiteY1163" fmla="*/ 6657831 h 6858001"/>
              <a:gd name="connsiteX1164" fmla="*/ 1495903 w 6500924"/>
              <a:gd name="connsiteY1164" fmla="*/ 6621380 h 6858001"/>
              <a:gd name="connsiteX1165" fmla="*/ 1524512 w 6500924"/>
              <a:gd name="connsiteY1165" fmla="*/ 6615097 h 6858001"/>
              <a:gd name="connsiteX1166" fmla="*/ 1632552 w 6500924"/>
              <a:gd name="connsiteY1166" fmla="*/ 6589910 h 6858001"/>
              <a:gd name="connsiteX1167" fmla="*/ 1676740 w 6500924"/>
              <a:gd name="connsiteY1167" fmla="*/ 6583473 h 6858001"/>
              <a:gd name="connsiteX1168" fmla="*/ 1647888 w 6500924"/>
              <a:gd name="connsiteY1168" fmla="*/ 6586139 h 6858001"/>
              <a:gd name="connsiteX1169" fmla="*/ 1567157 w 6500924"/>
              <a:gd name="connsiteY1169" fmla="*/ 6588487 h 6858001"/>
              <a:gd name="connsiteX1170" fmla="*/ 1558766 w 6500924"/>
              <a:gd name="connsiteY1170" fmla="*/ 6588322 h 6858001"/>
              <a:gd name="connsiteX1171" fmla="*/ 1563905 w 6500924"/>
              <a:gd name="connsiteY1171" fmla="*/ 6586837 h 6858001"/>
              <a:gd name="connsiteX1172" fmla="*/ 1635587 w 6500924"/>
              <a:gd name="connsiteY1172" fmla="*/ 6562716 h 6858001"/>
              <a:gd name="connsiteX1173" fmla="*/ 1686130 w 6500924"/>
              <a:gd name="connsiteY1173" fmla="*/ 6553952 h 6858001"/>
              <a:gd name="connsiteX1174" fmla="*/ 1672476 w 6500924"/>
              <a:gd name="connsiteY1174" fmla="*/ 6550774 h 6858001"/>
              <a:gd name="connsiteX1175" fmla="*/ 1635587 w 6500924"/>
              <a:gd name="connsiteY1175" fmla="*/ 6562716 h 6858001"/>
              <a:gd name="connsiteX1176" fmla="*/ 1365884 w 6500924"/>
              <a:gd name="connsiteY1176" fmla="*/ 6620174 h 6858001"/>
              <a:gd name="connsiteX1177" fmla="*/ 1236928 w 6500924"/>
              <a:gd name="connsiteY1177" fmla="*/ 6640000 h 6858001"/>
              <a:gd name="connsiteX1178" fmla="*/ 1227651 w 6500924"/>
              <a:gd name="connsiteY1178" fmla="*/ 6633845 h 6858001"/>
              <a:gd name="connsiteX1179" fmla="*/ 1329324 w 6500924"/>
              <a:gd name="connsiteY1179" fmla="*/ 6609920 h 6858001"/>
              <a:gd name="connsiteX1180" fmla="*/ 1502768 w 6500924"/>
              <a:gd name="connsiteY1180" fmla="*/ 6575804 h 6858001"/>
              <a:gd name="connsiteX1181" fmla="*/ 1501015 w 6500924"/>
              <a:gd name="connsiteY1181" fmla="*/ 6570441 h 6858001"/>
              <a:gd name="connsiteX1182" fmla="*/ 1526763 w 6500924"/>
              <a:gd name="connsiteY1182" fmla="*/ 6569087 h 6858001"/>
              <a:gd name="connsiteX1183" fmla="*/ 1532659 w 6500924"/>
              <a:gd name="connsiteY1183" fmla="*/ 6569924 h 6858001"/>
              <a:gd name="connsiteX1184" fmla="*/ 1541530 w 6500924"/>
              <a:gd name="connsiteY1184" fmla="*/ 6568180 h 6858001"/>
              <a:gd name="connsiteX1185" fmla="*/ 1537119 w 6500924"/>
              <a:gd name="connsiteY1185" fmla="*/ 6565609 h 6858001"/>
              <a:gd name="connsiteX1186" fmla="*/ 1501807 w 6500924"/>
              <a:gd name="connsiteY1186" fmla="*/ 6553839 h 6858001"/>
              <a:gd name="connsiteX1187" fmla="*/ 1437536 w 6500924"/>
              <a:gd name="connsiteY1187" fmla="*/ 6565339 h 6858001"/>
              <a:gd name="connsiteX1188" fmla="*/ 1076950 w 6500924"/>
              <a:gd name="connsiteY1188" fmla="*/ 6644793 h 6858001"/>
              <a:gd name="connsiteX1189" fmla="*/ 1076664 w 6500924"/>
              <a:gd name="connsiteY1189" fmla="*/ 6643598 h 6858001"/>
              <a:gd name="connsiteX1190" fmla="*/ 1065692 w 6500924"/>
              <a:gd name="connsiteY1190" fmla="*/ 6629646 h 6858001"/>
              <a:gd name="connsiteX1191" fmla="*/ 1034180 w 6500924"/>
              <a:gd name="connsiteY1191" fmla="*/ 6633539 h 6858001"/>
              <a:gd name="connsiteX1192" fmla="*/ 1020933 w 6500924"/>
              <a:gd name="connsiteY1192" fmla="*/ 6638329 h 6858001"/>
              <a:gd name="connsiteX1193" fmla="*/ 1019014 w 6500924"/>
              <a:gd name="connsiteY1193" fmla="*/ 6629677 h 6858001"/>
              <a:gd name="connsiteX1194" fmla="*/ 1021750 w 6500924"/>
              <a:gd name="connsiteY1194" fmla="*/ 6626624 h 6858001"/>
              <a:gd name="connsiteX1195" fmla="*/ 1030219 w 6500924"/>
              <a:gd name="connsiteY1195" fmla="*/ 6623949 h 6858001"/>
              <a:gd name="connsiteX1196" fmla="*/ 1035402 w 6500924"/>
              <a:gd name="connsiteY1196" fmla="*/ 6624592 h 6858001"/>
              <a:gd name="connsiteX1197" fmla="*/ 1032764 w 6500924"/>
              <a:gd name="connsiteY1197" fmla="*/ 6623147 h 6858001"/>
              <a:gd name="connsiteX1198" fmla="*/ 1036989 w 6500924"/>
              <a:gd name="connsiteY1198" fmla="*/ 6621812 h 6858001"/>
              <a:gd name="connsiteX1199" fmla="*/ 1243073 w 6500924"/>
              <a:gd name="connsiteY1199" fmla="*/ 6553791 h 6858001"/>
              <a:gd name="connsiteX1200" fmla="*/ 1130600 w 6500924"/>
              <a:gd name="connsiteY1200" fmla="*/ 6561711 h 6858001"/>
              <a:gd name="connsiteX1201" fmla="*/ 1107647 w 6500924"/>
              <a:gd name="connsiteY1201" fmla="*/ 6565044 h 6858001"/>
              <a:gd name="connsiteX1202" fmla="*/ 1093796 w 6500924"/>
              <a:gd name="connsiteY1202" fmla="*/ 6561111 h 6858001"/>
              <a:gd name="connsiteX1203" fmla="*/ 1132005 w 6500924"/>
              <a:gd name="connsiteY1203" fmla="*/ 6533432 h 6858001"/>
              <a:gd name="connsiteX1204" fmla="*/ 1163429 w 6500924"/>
              <a:gd name="connsiteY1204" fmla="*/ 6530879 h 6858001"/>
              <a:gd name="connsiteX1205" fmla="*/ 1166867 w 6500924"/>
              <a:gd name="connsiteY1205" fmla="*/ 6517506 h 6858001"/>
              <a:gd name="connsiteX1206" fmla="*/ 1076575 w 6500924"/>
              <a:gd name="connsiteY1206" fmla="*/ 6513016 h 6858001"/>
              <a:gd name="connsiteX1207" fmla="*/ 1015243 w 6500924"/>
              <a:gd name="connsiteY1207" fmla="*/ 6509640 h 6858001"/>
              <a:gd name="connsiteX1208" fmla="*/ 1026159 w 6500924"/>
              <a:gd name="connsiteY1208" fmla="*/ 6504215 h 6858001"/>
              <a:gd name="connsiteX1209" fmla="*/ 1057522 w 6500924"/>
              <a:gd name="connsiteY1209" fmla="*/ 6493606 h 6858001"/>
              <a:gd name="connsiteX1210" fmla="*/ 1286196 w 6500924"/>
              <a:gd name="connsiteY1210" fmla="*/ 6421167 h 6858001"/>
              <a:gd name="connsiteX1211" fmla="*/ 1197321 w 6500924"/>
              <a:gd name="connsiteY1211" fmla="*/ 6425953 h 6858001"/>
              <a:gd name="connsiteX1212" fmla="*/ 1389462 w 6500924"/>
              <a:gd name="connsiteY1212" fmla="*/ 6374385 h 6858001"/>
              <a:gd name="connsiteX1213" fmla="*/ 1461087 w 6500924"/>
              <a:gd name="connsiteY1213" fmla="*/ 6351452 h 6858001"/>
              <a:gd name="connsiteX1214" fmla="*/ 1217752 w 6500924"/>
              <a:gd name="connsiteY1214" fmla="*/ 6379241 h 6858001"/>
              <a:gd name="connsiteX1215" fmla="*/ 1183931 w 6500924"/>
              <a:gd name="connsiteY1215" fmla="*/ 6382817 h 6858001"/>
              <a:gd name="connsiteX1216" fmla="*/ 1167977 w 6500924"/>
              <a:gd name="connsiteY1216" fmla="*/ 6386416 h 6858001"/>
              <a:gd name="connsiteX1217" fmla="*/ 1148342 w 6500924"/>
              <a:gd name="connsiteY1217" fmla="*/ 6389471 h 6858001"/>
              <a:gd name="connsiteX1218" fmla="*/ 1160232 w 6500924"/>
              <a:gd name="connsiteY1218" fmla="*/ 6385323 h 6858001"/>
              <a:gd name="connsiteX1219" fmla="*/ 854674 w 6500924"/>
              <a:gd name="connsiteY1219" fmla="*/ 6417628 h 6858001"/>
              <a:gd name="connsiteX1220" fmla="*/ 838660 w 6500924"/>
              <a:gd name="connsiteY1220" fmla="*/ 6419473 h 6858001"/>
              <a:gd name="connsiteX1221" fmla="*/ 838666 w 6500924"/>
              <a:gd name="connsiteY1221" fmla="*/ 6419458 h 6858001"/>
              <a:gd name="connsiteX1222" fmla="*/ 838581 w 6500924"/>
              <a:gd name="connsiteY1222" fmla="*/ 6419482 h 6858001"/>
              <a:gd name="connsiteX1223" fmla="*/ 792568 w 6500924"/>
              <a:gd name="connsiteY1223" fmla="*/ 6424782 h 6858001"/>
              <a:gd name="connsiteX1224" fmla="*/ 746405 w 6500924"/>
              <a:gd name="connsiteY1224" fmla="*/ 6420854 h 6858001"/>
              <a:gd name="connsiteX1225" fmla="*/ 796640 w 6500924"/>
              <a:gd name="connsiteY1225" fmla="*/ 6416255 h 6858001"/>
              <a:gd name="connsiteX1226" fmla="*/ 879744 w 6500924"/>
              <a:gd name="connsiteY1226" fmla="*/ 6410234 h 6858001"/>
              <a:gd name="connsiteX1227" fmla="*/ 963040 w 6500924"/>
              <a:gd name="connsiteY1227" fmla="*/ 6401582 h 6858001"/>
              <a:gd name="connsiteX1228" fmla="*/ 1006705 w 6500924"/>
              <a:gd name="connsiteY1228" fmla="*/ 6397046 h 6858001"/>
              <a:gd name="connsiteX1229" fmla="*/ 1121781 w 6500924"/>
              <a:gd name="connsiteY1229" fmla="*/ 6382553 h 6858001"/>
              <a:gd name="connsiteX1230" fmla="*/ 1188750 w 6500924"/>
              <a:gd name="connsiteY1230" fmla="*/ 6374369 h 6858001"/>
              <a:gd name="connsiteX1231" fmla="*/ 1205781 w 6500924"/>
              <a:gd name="connsiteY1231" fmla="*/ 6366812 h 6858001"/>
              <a:gd name="connsiteX1232" fmla="*/ 1133271 w 6500924"/>
              <a:gd name="connsiteY1232" fmla="*/ 6373084 h 6858001"/>
              <a:gd name="connsiteX1233" fmla="*/ 1150759 w 6500924"/>
              <a:gd name="connsiteY1233" fmla="*/ 6362457 h 6858001"/>
              <a:gd name="connsiteX1234" fmla="*/ 1172919 w 6500924"/>
              <a:gd name="connsiteY1234" fmla="*/ 6315738 h 6858001"/>
              <a:gd name="connsiteX1235" fmla="*/ 1003810 w 6500924"/>
              <a:gd name="connsiteY1235" fmla="*/ 6337346 h 6858001"/>
              <a:gd name="connsiteX1236" fmla="*/ 995211 w 6500924"/>
              <a:gd name="connsiteY1236" fmla="*/ 6336107 h 6858001"/>
              <a:gd name="connsiteX1237" fmla="*/ 1177934 w 6500924"/>
              <a:gd name="connsiteY1237" fmla="*/ 6294723 h 6858001"/>
              <a:gd name="connsiteX1238" fmla="*/ 1173124 w 6500924"/>
              <a:gd name="connsiteY1238" fmla="*/ 6286657 h 6858001"/>
              <a:gd name="connsiteX1239" fmla="*/ 1171473 w 6500924"/>
              <a:gd name="connsiteY1239" fmla="*/ 6282858 h 6858001"/>
              <a:gd name="connsiteX1240" fmla="*/ 1160922 w 6500924"/>
              <a:gd name="connsiteY1240" fmla="*/ 6285050 h 6858001"/>
              <a:gd name="connsiteX1241" fmla="*/ 1162270 w 6500924"/>
              <a:gd name="connsiteY1241" fmla="*/ 6285353 h 6858001"/>
              <a:gd name="connsiteX1242" fmla="*/ 1159682 w 6500924"/>
              <a:gd name="connsiteY1242" fmla="*/ 6285307 h 6858001"/>
              <a:gd name="connsiteX1243" fmla="*/ 1139757 w 6500924"/>
              <a:gd name="connsiteY1243" fmla="*/ 6289446 h 6858001"/>
              <a:gd name="connsiteX1244" fmla="*/ 1082602 w 6500924"/>
              <a:gd name="connsiteY1244" fmla="*/ 6298408 h 6858001"/>
              <a:gd name="connsiteX1245" fmla="*/ 1121609 w 6500924"/>
              <a:gd name="connsiteY1245" fmla="*/ 6286160 h 6858001"/>
              <a:gd name="connsiteX1246" fmla="*/ 1153364 w 6500924"/>
              <a:gd name="connsiteY1246" fmla="*/ 6270419 h 6858001"/>
              <a:gd name="connsiteX1247" fmla="*/ 1130964 w 6500924"/>
              <a:gd name="connsiteY1247" fmla="*/ 6266051 h 6858001"/>
              <a:gd name="connsiteX1248" fmla="*/ 1095518 w 6500924"/>
              <a:gd name="connsiteY1248" fmla="*/ 6269056 h 6858001"/>
              <a:gd name="connsiteX1249" fmla="*/ 1081265 w 6500924"/>
              <a:gd name="connsiteY1249" fmla="*/ 6264573 h 6858001"/>
              <a:gd name="connsiteX1250" fmla="*/ 1081330 w 6500924"/>
              <a:gd name="connsiteY1250" fmla="*/ 6264483 h 6858001"/>
              <a:gd name="connsiteX1251" fmla="*/ 1082946 w 6500924"/>
              <a:gd name="connsiteY1251" fmla="*/ 6263989 h 6858001"/>
              <a:gd name="connsiteX1252" fmla="*/ 1105107 w 6500924"/>
              <a:gd name="connsiteY1252" fmla="*/ 6256039 h 6858001"/>
              <a:gd name="connsiteX1253" fmla="*/ 1155684 w 6500924"/>
              <a:gd name="connsiteY1253" fmla="*/ 6263178 h 6858001"/>
              <a:gd name="connsiteX1254" fmla="*/ 1179117 w 6500924"/>
              <a:gd name="connsiteY1254" fmla="*/ 6266529 h 6858001"/>
              <a:gd name="connsiteX1255" fmla="*/ 1181508 w 6500924"/>
              <a:gd name="connsiteY1255" fmla="*/ 6265986 h 6858001"/>
              <a:gd name="connsiteX1256" fmla="*/ 1191771 w 6500924"/>
              <a:gd name="connsiteY1256" fmla="*/ 6265344 h 6858001"/>
              <a:gd name="connsiteX1257" fmla="*/ 1235282 w 6500924"/>
              <a:gd name="connsiteY1257" fmla="*/ 6259133 h 6858001"/>
              <a:gd name="connsiteX1258" fmla="*/ 1230636 w 6500924"/>
              <a:gd name="connsiteY1258" fmla="*/ 6254901 h 6858001"/>
              <a:gd name="connsiteX1259" fmla="*/ 1283167 w 6500924"/>
              <a:gd name="connsiteY1259" fmla="*/ 6243088 h 6858001"/>
              <a:gd name="connsiteX1260" fmla="*/ 1365250 w 6500924"/>
              <a:gd name="connsiteY1260" fmla="*/ 6218060 h 6858001"/>
              <a:gd name="connsiteX1261" fmla="*/ 1365250 w 6500924"/>
              <a:gd name="connsiteY1261" fmla="*/ 6218060 h 6858001"/>
              <a:gd name="connsiteX1262" fmla="*/ 1314063 w 6500924"/>
              <a:gd name="connsiteY1262" fmla="*/ 6227604 h 6858001"/>
              <a:gd name="connsiteX1263" fmla="*/ 1207544 w 6500924"/>
              <a:gd name="connsiteY1263" fmla="*/ 6247472 h 6858001"/>
              <a:gd name="connsiteX1264" fmla="*/ 1199991 w 6500924"/>
              <a:gd name="connsiteY1264" fmla="*/ 6245678 h 6858001"/>
              <a:gd name="connsiteX1265" fmla="*/ 1182816 w 6500924"/>
              <a:gd name="connsiteY1265" fmla="*/ 6240267 h 6858001"/>
              <a:gd name="connsiteX1266" fmla="*/ 1312994 w 6500924"/>
              <a:gd name="connsiteY1266" fmla="*/ 6224615 h 6858001"/>
              <a:gd name="connsiteX1267" fmla="*/ 1210971 w 6500924"/>
              <a:gd name="connsiteY1267" fmla="*/ 6224065 h 6858001"/>
              <a:gd name="connsiteX1268" fmla="*/ 1195333 w 6500924"/>
              <a:gd name="connsiteY1268" fmla="*/ 6224825 h 6858001"/>
              <a:gd name="connsiteX1269" fmla="*/ 1191791 w 6500924"/>
              <a:gd name="connsiteY1269" fmla="*/ 6224950 h 6858001"/>
              <a:gd name="connsiteX1270" fmla="*/ 1206497 w 6500924"/>
              <a:gd name="connsiteY1270" fmla="*/ 6219676 h 6858001"/>
              <a:gd name="connsiteX1271" fmla="*/ 1345280 w 6500924"/>
              <a:gd name="connsiteY1271" fmla="*/ 6179080 h 6858001"/>
              <a:gd name="connsiteX1272" fmla="*/ 1506332 w 6500924"/>
              <a:gd name="connsiteY1272" fmla="*/ 6146402 h 6858001"/>
              <a:gd name="connsiteX1273" fmla="*/ 1412598 w 6500924"/>
              <a:gd name="connsiteY1273" fmla="*/ 6154138 h 6858001"/>
              <a:gd name="connsiteX1274" fmla="*/ 1214591 w 6500924"/>
              <a:gd name="connsiteY1274" fmla="*/ 6187842 h 6858001"/>
              <a:gd name="connsiteX1275" fmla="*/ 1175501 w 6500924"/>
              <a:gd name="connsiteY1275" fmla="*/ 6194763 h 6858001"/>
              <a:gd name="connsiteX1276" fmla="*/ 1179141 w 6500924"/>
              <a:gd name="connsiteY1276" fmla="*/ 6193191 h 6858001"/>
              <a:gd name="connsiteX1277" fmla="*/ 1138176 w 6500924"/>
              <a:gd name="connsiteY1277" fmla="*/ 6188330 h 6858001"/>
              <a:gd name="connsiteX1278" fmla="*/ 1097222 w 6500924"/>
              <a:gd name="connsiteY1278" fmla="*/ 6185529 h 6858001"/>
              <a:gd name="connsiteX1279" fmla="*/ 1107833 w 6500924"/>
              <a:gd name="connsiteY1279" fmla="*/ 6182354 h 6858001"/>
              <a:gd name="connsiteX1280" fmla="*/ 1191032 w 6500924"/>
              <a:gd name="connsiteY1280" fmla="*/ 6165658 h 6858001"/>
              <a:gd name="connsiteX1281" fmla="*/ 1193705 w 6500924"/>
              <a:gd name="connsiteY1281" fmla="*/ 6160034 h 6858001"/>
              <a:gd name="connsiteX1282" fmla="*/ 1232947 w 6500924"/>
              <a:gd name="connsiteY1282" fmla="*/ 6153767 h 6858001"/>
              <a:gd name="connsiteX1283" fmla="*/ 1295150 w 6500924"/>
              <a:gd name="connsiteY1283" fmla="*/ 6152809 h 6858001"/>
              <a:gd name="connsiteX1284" fmla="*/ 1304188 w 6500924"/>
              <a:gd name="connsiteY1284" fmla="*/ 6152838 h 6858001"/>
              <a:gd name="connsiteX1285" fmla="*/ 1147511 w 6500924"/>
              <a:gd name="connsiteY1285" fmla="*/ 6142936 h 6858001"/>
              <a:gd name="connsiteX1286" fmla="*/ 1109588 w 6500924"/>
              <a:gd name="connsiteY1286" fmla="*/ 6140917 h 6858001"/>
              <a:gd name="connsiteX1287" fmla="*/ 1113407 w 6500924"/>
              <a:gd name="connsiteY1287" fmla="*/ 6138887 h 6858001"/>
              <a:gd name="connsiteX1288" fmla="*/ 1118265 w 6500924"/>
              <a:gd name="connsiteY1288" fmla="*/ 6138195 h 6858001"/>
              <a:gd name="connsiteX1289" fmla="*/ 1119649 w 6500924"/>
              <a:gd name="connsiteY1289" fmla="*/ 6133936 h 6858001"/>
              <a:gd name="connsiteX1290" fmla="*/ 1108274 w 6500924"/>
              <a:gd name="connsiteY1290" fmla="*/ 6140847 h 6858001"/>
              <a:gd name="connsiteX1291" fmla="*/ 1106986 w 6500924"/>
              <a:gd name="connsiteY1291" fmla="*/ 6140778 h 6858001"/>
              <a:gd name="connsiteX1292" fmla="*/ 1106145 w 6500924"/>
              <a:gd name="connsiteY1292" fmla="*/ 6120192 h 6858001"/>
              <a:gd name="connsiteX1293" fmla="*/ 1106058 w 6500924"/>
              <a:gd name="connsiteY1293" fmla="*/ 6118942 h 6858001"/>
              <a:gd name="connsiteX1294" fmla="*/ 1161332 w 6500924"/>
              <a:gd name="connsiteY1294" fmla="*/ 6123536 h 6858001"/>
              <a:gd name="connsiteX1295" fmla="*/ 1201139 w 6500924"/>
              <a:gd name="connsiteY1295" fmla="*/ 6125260 h 6858001"/>
              <a:gd name="connsiteX1296" fmla="*/ 1200684 w 6500924"/>
              <a:gd name="connsiteY1296" fmla="*/ 6113875 h 6858001"/>
              <a:gd name="connsiteX1297" fmla="*/ 1203301 w 6500924"/>
              <a:gd name="connsiteY1297" fmla="*/ 6107555 h 6858001"/>
              <a:gd name="connsiteX1298" fmla="*/ 1111363 w 6500924"/>
              <a:gd name="connsiteY1298" fmla="*/ 6115695 h 6858001"/>
              <a:gd name="connsiteX1299" fmla="*/ 1105814 w 6500924"/>
              <a:gd name="connsiteY1299" fmla="*/ 6115413 h 6858001"/>
              <a:gd name="connsiteX1300" fmla="*/ 1105482 w 6500924"/>
              <a:gd name="connsiteY1300" fmla="*/ 6110618 h 6858001"/>
              <a:gd name="connsiteX1301" fmla="*/ 1112935 w 6500924"/>
              <a:gd name="connsiteY1301" fmla="*/ 6108593 h 6858001"/>
              <a:gd name="connsiteX1302" fmla="*/ 1093584 w 6500924"/>
              <a:gd name="connsiteY1302" fmla="*/ 6110387 h 6858001"/>
              <a:gd name="connsiteX1303" fmla="*/ 1077428 w 6500924"/>
              <a:gd name="connsiteY1303" fmla="*/ 6111600 h 6858001"/>
              <a:gd name="connsiteX1304" fmla="*/ 1068259 w 6500924"/>
              <a:gd name="connsiteY1304" fmla="*/ 6107288 h 6858001"/>
              <a:gd name="connsiteX1305" fmla="*/ 1066144 w 6500924"/>
              <a:gd name="connsiteY1305" fmla="*/ 6105091 h 6858001"/>
              <a:gd name="connsiteX1306" fmla="*/ 1111854 w 6500924"/>
              <a:gd name="connsiteY1306" fmla="*/ 6101094 h 6858001"/>
              <a:gd name="connsiteX1307" fmla="*/ 1146440 w 6500924"/>
              <a:gd name="connsiteY1307" fmla="*/ 6093161 h 6858001"/>
              <a:gd name="connsiteX1308" fmla="*/ 1152956 w 6500924"/>
              <a:gd name="connsiteY1308" fmla="*/ 6081404 h 6858001"/>
              <a:gd name="connsiteX1309" fmla="*/ 1188642 w 6500924"/>
              <a:gd name="connsiteY1309" fmla="*/ 6075782 h 6858001"/>
              <a:gd name="connsiteX1310" fmla="*/ 1214132 w 6500924"/>
              <a:gd name="connsiteY1310" fmla="*/ 6075369 h 6858001"/>
              <a:gd name="connsiteX1311" fmla="*/ 1220694 w 6500924"/>
              <a:gd name="connsiteY1311" fmla="*/ 6069546 h 6858001"/>
              <a:gd name="connsiteX1312" fmla="*/ 1187716 w 6500924"/>
              <a:gd name="connsiteY1312" fmla="*/ 6068633 h 6858001"/>
              <a:gd name="connsiteX1313" fmla="*/ 1148952 w 6500924"/>
              <a:gd name="connsiteY1313" fmla="*/ 6074893 h 6858001"/>
              <a:gd name="connsiteX1314" fmla="*/ 1165326 w 6500924"/>
              <a:gd name="connsiteY1314" fmla="*/ 6065443 h 6858001"/>
              <a:gd name="connsiteX1315" fmla="*/ 1160652 w 6500924"/>
              <a:gd name="connsiteY1315" fmla="*/ 6054904 h 6858001"/>
              <a:gd name="connsiteX1316" fmla="*/ 1185047 w 6500924"/>
              <a:gd name="connsiteY1316" fmla="*/ 6054144 h 6858001"/>
              <a:gd name="connsiteX1317" fmla="*/ 1184805 w 6500924"/>
              <a:gd name="connsiteY1317" fmla="*/ 6037374 h 6858001"/>
              <a:gd name="connsiteX1318" fmla="*/ 1059910 w 6500924"/>
              <a:gd name="connsiteY1318" fmla="*/ 6031027 h 6858001"/>
              <a:gd name="connsiteX1319" fmla="*/ 1047237 w 6500924"/>
              <a:gd name="connsiteY1319" fmla="*/ 6013940 h 6858001"/>
              <a:gd name="connsiteX1320" fmla="*/ 939350 w 6500924"/>
              <a:gd name="connsiteY1320" fmla="*/ 6015361 h 6858001"/>
              <a:gd name="connsiteX1321" fmla="*/ 835180 w 6500924"/>
              <a:gd name="connsiteY1321" fmla="*/ 6008795 h 6858001"/>
              <a:gd name="connsiteX1322" fmla="*/ 859619 w 6500924"/>
              <a:gd name="connsiteY1322" fmla="*/ 6000583 h 6858001"/>
              <a:gd name="connsiteX1323" fmla="*/ 844797 w 6500924"/>
              <a:gd name="connsiteY1323" fmla="*/ 5977476 h 6858001"/>
              <a:gd name="connsiteX1324" fmla="*/ 1050408 w 6500924"/>
              <a:gd name="connsiteY1324" fmla="*/ 5964565 h 6858001"/>
              <a:gd name="connsiteX1325" fmla="*/ 910557 w 6500924"/>
              <a:gd name="connsiteY1325" fmla="*/ 5949781 h 6858001"/>
              <a:gd name="connsiteX1326" fmla="*/ 904527 w 6500924"/>
              <a:gd name="connsiteY1326" fmla="*/ 5949360 h 6858001"/>
              <a:gd name="connsiteX1327" fmla="*/ 999184 w 6500924"/>
              <a:gd name="connsiteY1327" fmla="*/ 5922352 h 6858001"/>
              <a:gd name="connsiteX1328" fmla="*/ 872244 w 6500924"/>
              <a:gd name="connsiteY1328" fmla="*/ 5946338 h 6858001"/>
              <a:gd name="connsiteX1329" fmla="*/ 851885 w 6500924"/>
              <a:gd name="connsiteY1329" fmla="*/ 5938020 h 6858001"/>
              <a:gd name="connsiteX1330" fmla="*/ 902674 w 6500924"/>
              <a:gd name="connsiteY1330" fmla="*/ 5931065 h 6858001"/>
              <a:gd name="connsiteX1331" fmla="*/ 698429 w 6500924"/>
              <a:gd name="connsiteY1331" fmla="*/ 5920206 h 6858001"/>
              <a:gd name="connsiteX1332" fmla="*/ 661775 w 6500924"/>
              <a:gd name="connsiteY1332" fmla="*/ 5920349 h 6858001"/>
              <a:gd name="connsiteX1333" fmla="*/ 691973 w 6500924"/>
              <a:gd name="connsiteY1333" fmla="*/ 5914464 h 6858001"/>
              <a:gd name="connsiteX1334" fmla="*/ 679634 w 6500924"/>
              <a:gd name="connsiteY1334" fmla="*/ 5910586 h 6858001"/>
              <a:gd name="connsiteX1335" fmla="*/ 600334 w 6500924"/>
              <a:gd name="connsiteY1335" fmla="*/ 5915375 h 6858001"/>
              <a:gd name="connsiteX1336" fmla="*/ 571867 w 6500924"/>
              <a:gd name="connsiteY1336" fmla="*/ 5918919 h 6858001"/>
              <a:gd name="connsiteX1337" fmla="*/ 518528 w 6500924"/>
              <a:gd name="connsiteY1337" fmla="*/ 5915372 h 6858001"/>
              <a:gd name="connsiteX1338" fmla="*/ 626970 w 6500924"/>
              <a:gd name="connsiteY1338" fmla="*/ 5905086 h 6858001"/>
              <a:gd name="connsiteX1339" fmla="*/ 660879 w 6500924"/>
              <a:gd name="connsiteY1339" fmla="*/ 5894743 h 6858001"/>
              <a:gd name="connsiteX1340" fmla="*/ 645918 w 6500924"/>
              <a:gd name="connsiteY1340" fmla="*/ 5894785 h 6858001"/>
              <a:gd name="connsiteX1341" fmla="*/ 619782 w 6500924"/>
              <a:gd name="connsiteY1341" fmla="*/ 5897258 h 6858001"/>
              <a:gd name="connsiteX1342" fmla="*/ 565170 w 6500924"/>
              <a:gd name="connsiteY1342" fmla="*/ 5902204 h 6858001"/>
              <a:gd name="connsiteX1343" fmla="*/ 480129 w 6500924"/>
              <a:gd name="connsiteY1343" fmla="*/ 5912527 h 6858001"/>
              <a:gd name="connsiteX1344" fmla="*/ 472567 w 6500924"/>
              <a:gd name="connsiteY1344" fmla="*/ 5911885 h 6858001"/>
              <a:gd name="connsiteX1345" fmla="*/ 473921 w 6500924"/>
              <a:gd name="connsiteY1345" fmla="*/ 5911425 h 6858001"/>
              <a:gd name="connsiteX1346" fmla="*/ 597562 w 6500924"/>
              <a:gd name="connsiteY1346" fmla="*/ 5881109 h 6858001"/>
              <a:gd name="connsiteX1347" fmla="*/ 524985 w 6500924"/>
              <a:gd name="connsiteY1347" fmla="*/ 5889830 h 6858001"/>
              <a:gd name="connsiteX1348" fmla="*/ 465618 w 6500924"/>
              <a:gd name="connsiteY1348" fmla="*/ 5903917 h 6858001"/>
              <a:gd name="connsiteX1349" fmla="*/ 439548 w 6500924"/>
              <a:gd name="connsiteY1349" fmla="*/ 5909075 h 6858001"/>
              <a:gd name="connsiteX1350" fmla="*/ 354346 w 6500924"/>
              <a:gd name="connsiteY1350" fmla="*/ 5901826 h 6858001"/>
              <a:gd name="connsiteX1351" fmla="*/ 356875 w 6500924"/>
              <a:gd name="connsiteY1351" fmla="*/ 5895384 h 6858001"/>
              <a:gd name="connsiteX1352" fmla="*/ 347205 w 6500924"/>
              <a:gd name="connsiteY1352" fmla="*/ 5898174 h 6858001"/>
              <a:gd name="connsiteX1353" fmla="*/ 326907 w 6500924"/>
              <a:gd name="connsiteY1353" fmla="*/ 5899491 h 6858001"/>
              <a:gd name="connsiteX1354" fmla="*/ 263228 w 6500924"/>
              <a:gd name="connsiteY1354" fmla="*/ 5894072 h 6858001"/>
              <a:gd name="connsiteX1355" fmla="*/ 286328 w 6500924"/>
              <a:gd name="connsiteY1355" fmla="*/ 5888402 h 6858001"/>
              <a:gd name="connsiteX1356" fmla="*/ 295744 w 6500924"/>
              <a:gd name="connsiteY1356" fmla="*/ 5881983 h 6858001"/>
              <a:gd name="connsiteX1357" fmla="*/ 286328 w 6500924"/>
              <a:gd name="connsiteY1357" fmla="*/ 5888402 h 6858001"/>
              <a:gd name="connsiteX1358" fmla="*/ 284687 w 6500924"/>
              <a:gd name="connsiteY1358" fmla="*/ 5873406 h 6858001"/>
              <a:gd name="connsiteX1359" fmla="*/ 351420 w 6500924"/>
              <a:gd name="connsiteY1359" fmla="*/ 5871368 h 6858001"/>
              <a:gd name="connsiteX1360" fmla="*/ 407107 w 6500924"/>
              <a:gd name="connsiteY1360" fmla="*/ 5874004 h 6858001"/>
              <a:gd name="connsiteX1361" fmla="*/ 408889 w 6500924"/>
              <a:gd name="connsiteY1361" fmla="*/ 5876409 h 6858001"/>
              <a:gd name="connsiteX1362" fmla="*/ 411116 w 6500924"/>
              <a:gd name="connsiteY1362" fmla="*/ 5879411 h 6858001"/>
              <a:gd name="connsiteX1363" fmla="*/ 412454 w 6500924"/>
              <a:gd name="connsiteY1363" fmla="*/ 5881214 h 6858001"/>
              <a:gd name="connsiteX1364" fmla="*/ 411859 w 6500924"/>
              <a:gd name="connsiteY1364" fmla="*/ 5880412 h 6858001"/>
              <a:gd name="connsiteX1365" fmla="*/ 411116 w 6500924"/>
              <a:gd name="connsiteY1365" fmla="*/ 5879411 h 6858001"/>
              <a:gd name="connsiteX1366" fmla="*/ 407107 w 6500924"/>
              <a:gd name="connsiteY1366" fmla="*/ 5874004 h 6858001"/>
              <a:gd name="connsiteX1367" fmla="*/ 351420 w 6500924"/>
              <a:gd name="connsiteY1367" fmla="*/ 5871368 h 6858001"/>
              <a:gd name="connsiteX1368" fmla="*/ 284121 w 6500924"/>
              <a:gd name="connsiteY1368" fmla="*/ 5863717 h 6858001"/>
              <a:gd name="connsiteX1369" fmla="*/ 319745 w 6500924"/>
              <a:gd name="connsiteY1369" fmla="*/ 5852401 h 6858001"/>
              <a:gd name="connsiteX1370" fmla="*/ 334734 w 6500924"/>
              <a:gd name="connsiteY1370" fmla="*/ 5846751 h 6858001"/>
              <a:gd name="connsiteX1371" fmla="*/ 551023 w 6500924"/>
              <a:gd name="connsiteY1371" fmla="*/ 5856965 h 6858001"/>
              <a:gd name="connsiteX1372" fmla="*/ 977829 w 6500924"/>
              <a:gd name="connsiteY1372" fmla="*/ 5856382 h 6858001"/>
              <a:gd name="connsiteX1373" fmla="*/ 1145117 w 6500924"/>
              <a:gd name="connsiteY1373" fmla="*/ 5849605 h 6858001"/>
              <a:gd name="connsiteX1374" fmla="*/ 1127752 w 6500924"/>
              <a:gd name="connsiteY1374" fmla="*/ 5840835 h 6858001"/>
              <a:gd name="connsiteX1375" fmla="*/ 1089397 w 6500924"/>
              <a:gd name="connsiteY1375" fmla="*/ 5839379 h 6858001"/>
              <a:gd name="connsiteX1376" fmla="*/ 1066282 w 6500924"/>
              <a:gd name="connsiteY1376" fmla="*/ 5844785 h 6858001"/>
              <a:gd name="connsiteX1377" fmla="*/ 1030900 w 6500924"/>
              <a:gd name="connsiteY1377" fmla="*/ 5846613 h 6858001"/>
              <a:gd name="connsiteX1378" fmla="*/ 1034092 w 6500924"/>
              <a:gd name="connsiteY1378" fmla="*/ 5840515 h 6858001"/>
              <a:gd name="connsiteX1379" fmla="*/ 1038134 w 6500924"/>
              <a:gd name="connsiteY1379" fmla="*/ 5839783 h 6858001"/>
              <a:gd name="connsiteX1380" fmla="*/ 1034810 w 6500924"/>
              <a:gd name="connsiteY1380" fmla="*/ 5839853 h 6858001"/>
              <a:gd name="connsiteX1381" fmla="*/ 1034092 w 6500924"/>
              <a:gd name="connsiteY1381" fmla="*/ 5840515 h 6858001"/>
              <a:gd name="connsiteX1382" fmla="*/ 916824 w 6500924"/>
              <a:gd name="connsiteY1382" fmla="*/ 5852165 h 6858001"/>
              <a:gd name="connsiteX1383" fmla="*/ 930744 w 6500924"/>
              <a:gd name="connsiteY1383" fmla="*/ 5848457 h 6858001"/>
              <a:gd name="connsiteX1384" fmla="*/ 937888 w 6500924"/>
              <a:gd name="connsiteY1384" fmla="*/ 5844228 h 6858001"/>
              <a:gd name="connsiteX1385" fmla="*/ 910859 w 6500924"/>
              <a:gd name="connsiteY1385" fmla="*/ 5843617 h 6858001"/>
              <a:gd name="connsiteX1386" fmla="*/ 781216 w 6500924"/>
              <a:gd name="connsiteY1386" fmla="*/ 5839306 h 6858001"/>
              <a:gd name="connsiteX1387" fmla="*/ 762677 w 6500924"/>
              <a:gd name="connsiteY1387" fmla="*/ 5824188 h 6858001"/>
              <a:gd name="connsiteX1388" fmla="*/ 618036 w 6500924"/>
              <a:gd name="connsiteY1388" fmla="*/ 5817738 h 6858001"/>
              <a:gd name="connsiteX1389" fmla="*/ 596372 w 6500924"/>
              <a:gd name="connsiteY1389" fmla="*/ 5796931 h 6858001"/>
              <a:gd name="connsiteX1390" fmla="*/ 587663 w 6500924"/>
              <a:gd name="connsiteY1390" fmla="*/ 5795923 h 6858001"/>
              <a:gd name="connsiteX1391" fmla="*/ 579642 w 6500924"/>
              <a:gd name="connsiteY1391" fmla="*/ 5796890 h 6858001"/>
              <a:gd name="connsiteX1392" fmla="*/ 567833 w 6500924"/>
              <a:gd name="connsiteY1392" fmla="*/ 5795064 h 6858001"/>
              <a:gd name="connsiteX1393" fmla="*/ 566809 w 6500924"/>
              <a:gd name="connsiteY1393" fmla="*/ 5793100 h 6858001"/>
              <a:gd name="connsiteX1394" fmla="*/ 561409 w 6500924"/>
              <a:gd name="connsiteY1394" fmla="*/ 5794072 h 6858001"/>
              <a:gd name="connsiteX1395" fmla="*/ 567833 w 6500924"/>
              <a:gd name="connsiteY1395" fmla="*/ 5795064 h 6858001"/>
              <a:gd name="connsiteX1396" fmla="*/ 569423 w 6500924"/>
              <a:gd name="connsiteY1396" fmla="*/ 5798119 h 6858001"/>
              <a:gd name="connsiteX1397" fmla="*/ 531498 w 6500924"/>
              <a:gd name="connsiteY1397" fmla="*/ 5783899 h 6858001"/>
              <a:gd name="connsiteX1398" fmla="*/ 682005 w 6500924"/>
              <a:gd name="connsiteY1398" fmla="*/ 5788379 h 6858001"/>
              <a:gd name="connsiteX1399" fmla="*/ 710160 w 6500924"/>
              <a:gd name="connsiteY1399" fmla="*/ 5772178 h 6858001"/>
              <a:gd name="connsiteX1400" fmla="*/ 848354 w 6500924"/>
              <a:gd name="connsiteY1400" fmla="*/ 5760575 h 6858001"/>
              <a:gd name="connsiteX1401" fmla="*/ 953014 w 6500924"/>
              <a:gd name="connsiteY1401" fmla="*/ 5762763 h 6858001"/>
              <a:gd name="connsiteX1402" fmla="*/ 953161 w 6500924"/>
              <a:gd name="connsiteY1402" fmla="*/ 5762765 h 6858001"/>
              <a:gd name="connsiteX1403" fmla="*/ 977195 w 6500924"/>
              <a:gd name="connsiteY1403" fmla="*/ 5754138 h 6858001"/>
              <a:gd name="connsiteX1404" fmla="*/ 1027691 w 6500924"/>
              <a:gd name="connsiteY1404" fmla="*/ 5740819 h 6858001"/>
              <a:gd name="connsiteX1405" fmla="*/ 1023993 w 6500924"/>
              <a:gd name="connsiteY1405" fmla="*/ 5738036 h 6858001"/>
              <a:gd name="connsiteX1406" fmla="*/ 1014703 w 6500924"/>
              <a:gd name="connsiteY1406" fmla="*/ 5732768 h 6858001"/>
              <a:gd name="connsiteX1407" fmla="*/ 957843 w 6500924"/>
              <a:gd name="connsiteY1407" fmla="*/ 5723786 h 6858001"/>
              <a:gd name="connsiteX1408" fmla="*/ 865404 w 6500924"/>
              <a:gd name="connsiteY1408" fmla="*/ 5713276 h 6858001"/>
              <a:gd name="connsiteX1409" fmla="*/ 741486 w 6500924"/>
              <a:gd name="connsiteY1409" fmla="*/ 5706602 h 6858001"/>
              <a:gd name="connsiteX1410" fmla="*/ 424893 w 6500924"/>
              <a:gd name="connsiteY1410" fmla="*/ 5688131 h 6858001"/>
              <a:gd name="connsiteX1411" fmla="*/ 403801 w 6500924"/>
              <a:gd name="connsiteY1411" fmla="*/ 5686877 h 6858001"/>
              <a:gd name="connsiteX1412" fmla="*/ 425911 w 6500924"/>
              <a:gd name="connsiteY1412" fmla="*/ 5677579 h 6858001"/>
              <a:gd name="connsiteX1413" fmla="*/ 433343 w 6500924"/>
              <a:gd name="connsiteY1413" fmla="*/ 5673732 h 6858001"/>
              <a:gd name="connsiteX1414" fmla="*/ 499389 w 6500924"/>
              <a:gd name="connsiteY1414" fmla="*/ 5675599 h 6858001"/>
              <a:gd name="connsiteX1415" fmla="*/ 670977 w 6500924"/>
              <a:gd name="connsiteY1415" fmla="*/ 5680861 h 6858001"/>
              <a:gd name="connsiteX1416" fmla="*/ 692326 w 6500924"/>
              <a:gd name="connsiteY1416" fmla="*/ 5645600 h 6858001"/>
              <a:gd name="connsiteX1417" fmla="*/ 771475 w 6500924"/>
              <a:gd name="connsiteY1417" fmla="*/ 5640354 h 6858001"/>
              <a:gd name="connsiteX1418" fmla="*/ 849093 w 6500924"/>
              <a:gd name="connsiteY1418" fmla="*/ 5627754 h 6858001"/>
              <a:gd name="connsiteX1419" fmla="*/ 873325 w 6500924"/>
              <a:gd name="connsiteY1419" fmla="*/ 5627734 h 6858001"/>
              <a:gd name="connsiteX1420" fmla="*/ 872334 w 6500924"/>
              <a:gd name="connsiteY1420" fmla="*/ 5627389 h 6858001"/>
              <a:gd name="connsiteX1421" fmla="*/ 870530 w 6500924"/>
              <a:gd name="connsiteY1421" fmla="*/ 5624549 h 6858001"/>
              <a:gd name="connsiteX1422" fmla="*/ 887902 w 6500924"/>
              <a:gd name="connsiteY1422" fmla="*/ 5618676 h 6858001"/>
              <a:gd name="connsiteX1423" fmla="*/ 906034 w 6500924"/>
              <a:gd name="connsiteY1423" fmla="*/ 5616559 h 6858001"/>
              <a:gd name="connsiteX1424" fmla="*/ 897908 w 6500924"/>
              <a:gd name="connsiteY1424" fmla="*/ 5611915 h 6858001"/>
              <a:gd name="connsiteX1425" fmla="*/ 886832 w 6500924"/>
              <a:gd name="connsiteY1425" fmla="*/ 5601594 h 6858001"/>
              <a:gd name="connsiteX1426" fmla="*/ 811398 w 6500924"/>
              <a:gd name="connsiteY1426" fmla="*/ 5598851 h 6858001"/>
              <a:gd name="connsiteX1427" fmla="*/ 757278 w 6500924"/>
              <a:gd name="connsiteY1427" fmla="*/ 5582209 h 6858001"/>
              <a:gd name="connsiteX1428" fmla="*/ 867315 w 6500924"/>
              <a:gd name="connsiteY1428" fmla="*/ 5586804 h 6858001"/>
              <a:gd name="connsiteX1429" fmla="*/ 910329 w 6500924"/>
              <a:gd name="connsiteY1429" fmla="*/ 5572353 h 6858001"/>
              <a:gd name="connsiteX1430" fmla="*/ 953308 w 6500924"/>
              <a:gd name="connsiteY1430" fmla="*/ 5579257 h 6858001"/>
              <a:gd name="connsiteX1431" fmla="*/ 955601 w 6500924"/>
              <a:gd name="connsiteY1431" fmla="*/ 5578487 h 6858001"/>
              <a:gd name="connsiteX1432" fmla="*/ 946269 w 6500924"/>
              <a:gd name="connsiteY1432" fmla="*/ 5577822 h 6858001"/>
              <a:gd name="connsiteX1433" fmla="*/ 933549 w 6500924"/>
              <a:gd name="connsiteY1433" fmla="*/ 5574263 h 6858001"/>
              <a:gd name="connsiteX1434" fmla="*/ 934206 w 6500924"/>
              <a:gd name="connsiteY1434" fmla="*/ 5570593 h 6858001"/>
              <a:gd name="connsiteX1435" fmla="*/ 907281 w 6500924"/>
              <a:gd name="connsiteY1435" fmla="*/ 5569464 h 6858001"/>
              <a:gd name="connsiteX1436" fmla="*/ 824357 w 6500924"/>
              <a:gd name="connsiteY1436" fmla="*/ 5562602 h 6858001"/>
              <a:gd name="connsiteX1437" fmla="*/ 848384 w 6500924"/>
              <a:gd name="connsiteY1437" fmla="*/ 5554771 h 6858001"/>
              <a:gd name="connsiteX1438" fmla="*/ 868923 w 6500924"/>
              <a:gd name="connsiteY1438" fmla="*/ 5549488 h 6858001"/>
              <a:gd name="connsiteX1439" fmla="*/ 1042081 w 6500924"/>
              <a:gd name="connsiteY1439" fmla="*/ 5553100 h 6858001"/>
              <a:gd name="connsiteX1440" fmla="*/ 1024835 w 6500924"/>
              <a:gd name="connsiteY1440" fmla="*/ 5558439 h 6858001"/>
              <a:gd name="connsiteX1441" fmla="*/ 1020874 w 6500924"/>
              <a:gd name="connsiteY1441" fmla="*/ 5559947 h 6858001"/>
              <a:gd name="connsiteX1442" fmla="*/ 1026929 w 6500924"/>
              <a:gd name="connsiteY1442" fmla="*/ 5559923 h 6858001"/>
              <a:gd name="connsiteX1443" fmla="*/ 1043990 w 6500924"/>
              <a:gd name="connsiteY1443" fmla="*/ 5558403 h 6858001"/>
              <a:gd name="connsiteX1444" fmla="*/ 1045090 w 6500924"/>
              <a:gd name="connsiteY1444" fmla="*/ 5549607 h 6858001"/>
              <a:gd name="connsiteX1445" fmla="*/ 1045503 w 6500924"/>
              <a:gd name="connsiteY1445" fmla="*/ 5546932 h 6858001"/>
              <a:gd name="connsiteX1446" fmla="*/ 1001320 w 6500924"/>
              <a:gd name="connsiteY1446" fmla="*/ 5548240 h 6858001"/>
              <a:gd name="connsiteX1447" fmla="*/ 942202 w 6500924"/>
              <a:gd name="connsiteY1447" fmla="*/ 5548162 h 6858001"/>
              <a:gd name="connsiteX1448" fmla="*/ 838702 w 6500924"/>
              <a:gd name="connsiteY1448" fmla="*/ 5543475 h 6858001"/>
              <a:gd name="connsiteX1449" fmla="*/ 812677 w 6500924"/>
              <a:gd name="connsiteY1449" fmla="*/ 5541378 h 6858001"/>
              <a:gd name="connsiteX1450" fmla="*/ 818189 w 6500924"/>
              <a:gd name="connsiteY1450" fmla="*/ 5540130 h 6858001"/>
              <a:gd name="connsiteX1451" fmla="*/ 863874 w 6500924"/>
              <a:gd name="connsiteY1451" fmla="*/ 5529618 h 6858001"/>
              <a:gd name="connsiteX1452" fmla="*/ 929530 w 6500924"/>
              <a:gd name="connsiteY1452" fmla="*/ 5531072 h 6858001"/>
              <a:gd name="connsiteX1453" fmla="*/ 998513 w 6500924"/>
              <a:gd name="connsiteY1453" fmla="*/ 5515760 h 6858001"/>
              <a:gd name="connsiteX1454" fmla="*/ 954103 w 6500924"/>
              <a:gd name="connsiteY1454" fmla="*/ 5509335 h 6858001"/>
              <a:gd name="connsiteX1455" fmla="*/ 989817 w 6500924"/>
              <a:gd name="connsiteY1455" fmla="*/ 5501861 h 6858001"/>
              <a:gd name="connsiteX1456" fmla="*/ 981477 w 6500924"/>
              <a:gd name="connsiteY1456" fmla="*/ 5500150 h 6858001"/>
              <a:gd name="connsiteX1457" fmla="*/ 969578 w 6500924"/>
              <a:gd name="connsiteY1457" fmla="*/ 5500268 h 6858001"/>
              <a:gd name="connsiteX1458" fmla="*/ 1023999 w 6500924"/>
              <a:gd name="connsiteY1458" fmla="*/ 5490987 h 6858001"/>
              <a:gd name="connsiteX1459" fmla="*/ 1037442 w 6500924"/>
              <a:gd name="connsiteY1459" fmla="*/ 5491895 h 6858001"/>
              <a:gd name="connsiteX1460" fmla="*/ 1054858 w 6500924"/>
              <a:gd name="connsiteY1460" fmla="*/ 5488249 h 6858001"/>
              <a:gd name="connsiteX1461" fmla="*/ 1122988 w 6500924"/>
              <a:gd name="connsiteY1461" fmla="*/ 5473942 h 6858001"/>
              <a:gd name="connsiteX1462" fmla="*/ 1087114 w 6500924"/>
              <a:gd name="connsiteY1462" fmla="*/ 5471450 h 6858001"/>
              <a:gd name="connsiteX1463" fmla="*/ 1059589 w 6500924"/>
              <a:gd name="connsiteY1463" fmla="*/ 5470573 h 6858001"/>
              <a:gd name="connsiteX1464" fmla="*/ 953789 w 6500924"/>
              <a:gd name="connsiteY1464" fmla="*/ 5488442 h 6858001"/>
              <a:gd name="connsiteX1465" fmla="*/ 959005 w 6500924"/>
              <a:gd name="connsiteY1465" fmla="*/ 5473113 h 6858001"/>
              <a:gd name="connsiteX1466" fmla="*/ 979853 w 6500924"/>
              <a:gd name="connsiteY1466" fmla="*/ 5466816 h 6858001"/>
              <a:gd name="connsiteX1467" fmla="*/ 959635 w 6500924"/>
              <a:gd name="connsiteY1467" fmla="*/ 5465533 h 6858001"/>
              <a:gd name="connsiteX1468" fmla="*/ 908977 w 6500924"/>
              <a:gd name="connsiteY1468" fmla="*/ 5461435 h 6858001"/>
              <a:gd name="connsiteX1469" fmla="*/ 924191 w 6500924"/>
              <a:gd name="connsiteY1469" fmla="*/ 5458293 h 6858001"/>
              <a:gd name="connsiteX1470" fmla="*/ 1033611 w 6500924"/>
              <a:gd name="connsiteY1470" fmla="*/ 5431291 h 6858001"/>
              <a:gd name="connsiteX1471" fmla="*/ 1091423 w 6500924"/>
              <a:gd name="connsiteY1471" fmla="*/ 5424500 h 6858001"/>
              <a:gd name="connsiteX1472" fmla="*/ 1087249 w 6500924"/>
              <a:gd name="connsiteY1472" fmla="*/ 5418178 h 6858001"/>
              <a:gd name="connsiteX1473" fmla="*/ 1086931 w 6500924"/>
              <a:gd name="connsiteY1473" fmla="*/ 5418132 h 6858001"/>
              <a:gd name="connsiteX1474" fmla="*/ 1091656 w 6500924"/>
              <a:gd name="connsiteY1474" fmla="*/ 5416967 h 6858001"/>
              <a:gd name="connsiteX1475" fmla="*/ 1270095 w 6500924"/>
              <a:gd name="connsiteY1475" fmla="*/ 5378896 h 6858001"/>
              <a:gd name="connsiteX1476" fmla="*/ 1306341 w 6500924"/>
              <a:gd name="connsiteY1476" fmla="*/ 5369609 h 6858001"/>
              <a:gd name="connsiteX1477" fmla="*/ 1318100 w 6500924"/>
              <a:gd name="connsiteY1477" fmla="*/ 5365941 h 6858001"/>
              <a:gd name="connsiteX1478" fmla="*/ 1292197 w 6500924"/>
              <a:gd name="connsiteY1478" fmla="*/ 5369716 h 6858001"/>
              <a:gd name="connsiteX1479" fmla="*/ 1011418 w 6500924"/>
              <a:gd name="connsiteY1479" fmla="*/ 5428225 h 6858001"/>
              <a:gd name="connsiteX1480" fmla="*/ 1073158 w 6500924"/>
              <a:gd name="connsiteY1480" fmla="*/ 5411611 h 6858001"/>
              <a:gd name="connsiteX1481" fmla="*/ 1060708 w 6500924"/>
              <a:gd name="connsiteY1481" fmla="*/ 5414268 h 6858001"/>
              <a:gd name="connsiteX1482" fmla="*/ 1048642 w 6500924"/>
              <a:gd name="connsiteY1482" fmla="*/ 5412492 h 6858001"/>
              <a:gd name="connsiteX1483" fmla="*/ 1029288 w 6500924"/>
              <a:gd name="connsiteY1483" fmla="*/ 5403808 h 6858001"/>
              <a:gd name="connsiteX1484" fmla="*/ 1160650 w 6500924"/>
              <a:gd name="connsiteY1484" fmla="*/ 5388404 h 6858001"/>
              <a:gd name="connsiteX1485" fmla="*/ 1175567 w 6500924"/>
              <a:gd name="connsiteY1485" fmla="*/ 5386210 h 6858001"/>
              <a:gd name="connsiteX1486" fmla="*/ 1184994 w 6500924"/>
              <a:gd name="connsiteY1486" fmla="*/ 5384037 h 6858001"/>
              <a:gd name="connsiteX1487" fmla="*/ 1190370 w 6500924"/>
              <a:gd name="connsiteY1487" fmla="*/ 5380698 h 6858001"/>
              <a:gd name="connsiteX1488" fmla="*/ 1175533 w 6500924"/>
              <a:gd name="connsiteY1488" fmla="*/ 5374894 h 6858001"/>
              <a:gd name="connsiteX1489" fmla="*/ 1143052 w 6500924"/>
              <a:gd name="connsiteY1489" fmla="*/ 5374150 h 6858001"/>
              <a:gd name="connsiteX1490" fmla="*/ 1099018 w 6500924"/>
              <a:gd name="connsiteY1490" fmla="*/ 5371800 h 6858001"/>
              <a:gd name="connsiteX1491" fmla="*/ 1074087 w 6500924"/>
              <a:gd name="connsiteY1491" fmla="*/ 5377686 h 6858001"/>
              <a:gd name="connsiteX1492" fmla="*/ 1026674 w 6500924"/>
              <a:gd name="connsiteY1492" fmla="*/ 5383677 h 6858001"/>
              <a:gd name="connsiteX1493" fmla="*/ 1055842 w 6500924"/>
              <a:gd name="connsiteY1493" fmla="*/ 5374342 h 6858001"/>
              <a:gd name="connsiteX1494" fmla="*/ 1072478 w 6500924"/>
              <a:gd name="connsiteY1494" fmla="*/ 5369773 h 6858001"/>
              <a:gd name="connsiteX1495" fmla="*/ 1065464 w 6500924"/>
              <a:gd name="connsiteY1495" fmla="*/ 5369177 h 6858001"/>
              <a:gd name="connsiteX1496" fmla="*/ 1044658 w 6500924"/>
              <a:gd name="connsiteY1496" fmla="*/ 5366555 h 6858001"/>
              <a:gd name="connsiteX1497" fmla="*/ 991028 w 6500924"/>
              <a:gd name="connsiteY1497" fmla="*/ 5379200 h 6858001"/>
              <a:gd name="connsiteX1498" fmla="*/ 716266 w 6500924"/>
              <a:gd name="connsiteY1498" fmla="*/ 5438874 h 6858001"/>
              <a:gd name="connsiteX1499" fmla="*/ 713138 w 6500924"/>
              <a:gd name="connsiteY1499" fmla="*/ 5440067 h 6858001"/>
              <a:gd name="connsiteX1500" fmla="*/ 712304 w 6500924"/>
              <a:gd name="connsiteY1500" fmla="*/ 5440366 h 6858001"/>
              <a:gd name="connsiteX1501" fmla="*/ 726222 w 6500924"/>
              <a:gd name="connsiteY1501" fmla="*/ 5439739 h 6858001"/>
              <a:gd name="connsiteX1502" fmla="*/ 840649 w 6500924"/>
              <a:gd name="connsiteY1502" fmla="*/ 5445846 h 6858001"/>
              <a:gd name="connsiteX1503" fmla="*/ 938751 w 6500924"/>
              <a:gd name="connsiteY1503" fmla="*/ 5440354 h 6858001"/>
              <a:gd name="connsiteX1504" fmla="*/ 858292 w 6500924"/>
              <a:gd name="connsiteY1504" fmla="*/ 5457625 h 6858001"/>
              <a:gd name="connsiteX1505" fmla="*/ 847864 w 6500924"/>
              <a:gd name="connsiteY1505" fmla="*/ 5456850 h 6858001"/>
              <a:gd name="connsiteX1506" fmla="*/ 775739 w 6500924"/>
              <a:gd name="connsiteY1506" fmla="*/ 5454174 h 6858001"/>
              <a:gd name="connsiteX1507" fmla="*/ 699282 w 6500924"/>
              <a:gd name="connsiteY1507" fmla="*/ 5450226 h 6858001"/>
              <a:gd name="connsiteX1508" fmla="*/ 687038 w 6500924"/>
              <a:gd name="connsiteY1508" fmla="*/ 5448469 h 6858001"/>
              <a:gd name="connsiteX1509" fmla="*/ 679752 w 6500924"/>
              <a:gd name="connsiteY1509" fmla="*/ 5450686 h 6858001"/>
              <a:gd name="connsiteX1510" fmla="*/ 642452 w 6500924"/>
              <a:gd name="connsiteY1510" fmla="*/ 5447337 h 6858001"/>
              <a:gd name="connsiteX1511" fmla="*/ 767331 w 6500924"/>
              <a:gd name="connsiteY1511" fmla="*/ 5417278 h 6858001"/>
              <a:gd name="connsiteX1512" fmla="*/ 931423 w 6500924"/>
              <a:gd name="connsiteY1512" fmla="*/ 5377424 h 6858001"/>
              <a:gd name="connsiteX1513" fmla="*/ 1021739 w 6500924"/>
              <a:gd name="connsiteY1513" fmla="*/ 5354360 h 6858001"/>
              <a:gd name="connsiteX1514" fmla="*/ 1023921 w 6500924"/>
              <a:gd name="connsiteY1514" fmla="*/ 5349598 h 6858001"/>
              <a:gd name="connsiteX1515" fmla="*/ 1035104 w 6500924"/>
              <a:gd name="connsiteY1515" fmla="*/ 5336554 h 6858001"/>
              <a:gd name="connsiteX1516" fmla="*/ 1036294 w 6500924"/>
              <a:gd name="connsiteY1516" fmla="*/ 5335271 h 6858001"/>
              <a:gd name="connsiteX1517" fmla="*/ 1014855 w 6500924"/>
              <a:gd name="connsiteY1517" fmla="*/ 5340354 h 6858001"/>
              <a:gd name="connsiteX1518" fmla="*/ 960661 w 6500924"/>
              <a:gd name="connsiteY1518" fmla="*/ 5353775 h 6858001"/>
              <a:gd name="connsiteX1519" fmla="*/ 555755 w 6500924"/>
              <a:gd name="connsiteY1519" fmla="*/ 5452467 h 6858001"/>
              <a:gd name="connsiteX1520" fmla="*/ 486801 w 6500924"/>
              <a:gd name="connsiteY1520" fmla="*/ 5458717 h 6858001"/>
              <a:gd name="connsiteX1521" fmla="*/ 508020 w 6500924"/>
              <a:gd name="connsiteY1521" fmla="*/ 5452695 h 6858001"/>
              <a:gd name="connsiteX1522" fmla="*/ 538908 w 6500924"/>
              <a:gd name="connsiteY1522" fmla="*/ 5452091 h 6858001"/>
              <a:gd name="connsiteX1523" fmla="*/ 564731 w 6500924"/>
              <a:gd name="connsiteY1523" fmla="*/ 5448524 h 6858001"/>
              <a:gd name="connsiteX1524" fmla="*/ 558064 w 6500924"/>
              <a:gd name="connsiteY1524" fmla="*/ 5440739 h 6858001"/>
              <a:gd name="connsiteX1525" fmla="*/ 565718 w 6500924"/>
              <a:gd name="connsiteY1525" fmla="*/ 5439064 h 6858001"/>
              <a:gd name="connsiteX1526" fmla="*/ 637245 w 6500924"/>
              <a:gd name="connsiteY1526" fmla="*/ 5410128 h 6858001"/>
              <a:gd name="connsiteX1527" fmla="*/ 530444 w 6500924"/>
              <a:gd name="connsiteY1527" fmla="*/ 5435573 h 6858001"/>
              <a:gd name="connsiteX1528" fmla="*/ 523728 w 6500924"/>
              <a:gd name="connsiteY1528" fmla="*/ 5436990 h 6858001"/>
              <a:gd name="connsiteX1529" fmla="*/ 522789 w 6500924"/>
              <a:gd name="connsiteY1529" fmla="*/ 5436899 h 6858001"/>
              <a:gd name="connsiteX1530" fmla="*/ 501058 w 6500924"/>
              <a:gd name="connsiteY1530" fmla="*/ 5436913 h 6858001"/>
              <a:gd name="connsiteX1531" fmla="*/ 652054 w 6500924"/>
              <a:gd name="connsiteY1531" fmla="*/ 5395077 h 6858001"/>
              <a:gd name="connsiteX1532" fmla="*/ 888306 w 6500924"/>
              <a:gd name="connsiteY1532" fmla="*/ 5334804 h 6858001"/>
              <a:gd name="connsiteX1533" fmla="*/ 911807 w 6500924"/>
              <a:gd name="connsiteY1533" fmla="*/ 5336442 h 6858001"/>
              <a:gd name="connsiteX1534" fmla="*/ 917261 w 6500924"/>
              <a:gd name="connsiteY1534" fmla="*/ 5329487 h 6858001"/>
              <a:gd name="connsiteX1535" fmla="*/ 917681 w 6500924"/>
              <a:gd name="connsiteY1535" fmla="*/ 5329418 h 6858001"/>
              <a:gd name="connsiteX1536" fmla="*/ 1040859 w 6500924"/>
              <a:gd name="connsiteY1536" fmla="*/ 5305328 h 6858001"/>
              <a:gd name="connsiteX1537" fmla="*/ 1458903 w 6500924"/>
              <a:gd name="connsiteY1537" fmla="*/ 5231613 h 6858001"/>
              <a:gd name="connsiteX1538" fmla="*/ 1616934 w 6500924"/>
              <a:gd name="connsiteY1538" fmla="*/ 5176414 h 6858001"/>
              <a:gd name="connsiteX1539" fmla="*/ 1617044 w 6500924"/>
              <a:gd name="connsiteY1539" fmla="*/ 5176330 h 6858001"/>
              <a:gd name="connsiteX1540" fmla="*/ 1615497 w 6500924"/>
              <a:gd name="connsiteY1540" fmla="*/ 5176607 h 6858001"/>
              <a:gd name="connsiteX1541" fmla="*/ 1138497 w 6500924"/>
              <a:gd name="connsiteY1541" fmla="*/ 5264248 h 6858001"/>
              <a:gd name="connsiteX1542" fmla="*/ 1063285 w 6500924"/>
              <a:gd name="connsiteY1542" fmla="*/ 5276194 h 6858001"/>
              <a:gd name="connsiteX1543" fmla="*/ 1013560 w 6500924"/>
              <a:gd name="connsiteY1543" fmla="*/ 5280541 h 6858001"/>
              <a:gd name="connsiteX1544" fmla="*/ 1014152 w 6500924"/>
              <a:gd name="connsiteY1544" fmla="*/ 5280407 h 6858001"/>
              <a:gd name="connsiteX1545" fmla="*/ 1025902 w 6500924"/>
              <a:gd name="connsiteY1545" fmla="*/ 5275149 h 6858001"/>
              <a:gd name="connsiteX1546" fmla="*/ 1027130 w 6500924"/>
              <a:gd name="connsiteY1546" fmla="*/ 5271212 h 6858001"/>
              <a:gd name="connsiteX1547" fmla="*/ 998564 w 6500924"/>
              <a:gd name="connsiteY1547" fmla="*/ 5273959 h 6858001"/>
              <a:gd name="connsiteX1548" fmla="*/ 1001897 w 6500924"/>
              <a:gd name="connsiteY1548" fmla="*/ 5281561 h 6858001"/>
              <a:gd name="connsiteX1549" fmla="*/ 984973 w 6500924"/>
              <a:gd name="connsiteY1549" fmla="*/ 5283041 h 6858001"/>
              <a:gd name="connsiteX1550" fmla="*/ 976780 w 6500924"/>
              <a:gd name="connsiteY1550" fmla="*/ 5281184 h 6858001"/>
              <a:gd name="connsiteX1551" fmla="*/ 976864 w 6500924"/>
              <a:gd name="connsiteY1551" fmla="*/ 5281040 h 6858001"/>
              <a:gd name="connsiteX1552" fmla="*/ 976474 w 6500924"/>
              <a:gd name="connsiteY1552" fmla="*/ 5281115 h 6858001"/>
              <a:gd name="connsiteX1553" fmla="*/ 967271 w 6500924"/>
              <a:gd name="connsiteY1553" fmla="*/ 5279029 h 6858001"/>
              <a:gd name="connsiteX1554" fmla="*/ 961240 w 6500924"/>
              <a:gd name="connsiteY1554" fmla="*/ 5274598 h 6858001"/>
              <a:gd name="connsiteX1555" fmla="*/ 964331 w 6500924"/>
              <a:gd name="connsiteY1555" fmla="*/ 5272631 h 6858001"/>
              <a:gd name="connsiteX1556" fmla="*/ 1012836 w 6500924"/>
              <a:gd name="connsiteY1556" fmla="*/ 5260844 h 6858001"/>
              <a:gd name="connsiteX1557" fmla="*/ 1001697 w 6500924"/>
              <a:gd name="connsiteY1557" fmla="*/ 5262251 h 6858001"/>
              <a:gd name="connsiteX1558" fmla="*/ 1028368 w 6500924"/>
              <a:gd name="connsiteY1558" fmla="*/ 5253951 h 6858001"/>
              <a:gd name="connsiteX1559" fmla="*/ 1055166 w 6500924"/>
              <a:gd name="connsiteY1559" fmla="*/ 5249699 h 6858001"/>
              <a:gd name="connsiteX1560" fmla="*/ 1324870 w 6500924"/>
              <a:gd name="connsiteY1560" fmla="*/ 5192241 h 6858001"/>
              <a:gd name="connsiteX1561" fmla="*/ 1262507 w 6500924"/>
              <a:gd name="connsiteY1561" fmla="*/ 5196877 h 6858001"/>
              <a:gd name="connsiteX1562" fmla="*/ 1250896 w 6500924"/>
              <a:gd name="connsiteY1562" fmla="*/ 5198632 h 6858001"/>
              <a:gd name="connsiteX1563" fmla="*/ 1328443 w 6500924"/>
              <a:gd name="connsiteY1563" fmla="*/ 5174986 h 6858001"/>
              <a:gd name="connsiteX1564" fmla="*/ 1328443 w 6500924"/>
              <a:gd name="connsiteY1564" fmla="*/ 5174986 h 6858001"/>
              <a:gd name="connsiteX1565" fmla="*/ 1277257 w 6500924"/>
              <a:gd name="connsiteY1565" fmla="*/ 5184532 h 6858001"/>
              <a:gd name="connsiteX1566" fmla="*/ 1170737 w 6500924"/>
              <a:gd name="connsiteY1566" fmla="*/ 5204399 h 6858001"/>
              <a:gd name="connsiteX1567" fmla="*/ 1163186 w 6500924"/>
              <a:gd name="connsiteY1567" fmla="*/ 5202604 h 6858001"/>
              <a:gd name="connsiteX1568" fmla="*/ 1146009 w 6500924"/>
              <a:gd name="connsiteY1568" fmla="*/ 5197194 h 6858001"/>
              <a:gd name="connsiteX1569" fmla="*/ 1276188 w 6500924"/>
              <a:gd name="connsiteY1569" fmla="*/ 5181540 h 6858001"/>
              <a:gd name="connsiteX1570" fmla="*/ 1174166 w 6500924"/>
              <a:gd name="connsiteY1570" fmla="*/ 5180991 h 6858001"/>
              <a:gd name="connsiteX1571" fmla="*/ 1123961 w 6500924"/>
              <a:gd name="connsiteY1571" fmla="*/ 5182974 h 6858001"/>
              <a:gd name="connsiteX1572" fmla="*/ 1093635 w 6500924"/>
              <a:gd name="connsiteY1572" fmla="*/ 5183055 h 6858001"/>
              <a:gd name="connsiteX1573" fmla="*/ 1109730 w 6500924"/>
              <a:gd name="connsiteY1573" fmla="*/ 5175307 h 6858001"/>
              <a:gd name="connsiteX1574" fmla="*/ 1131353 w 6500924"/>
              <a:gd name="connsiteY1574" fmla="*/ 5172105 h 6858001"/>
              <a:gd name="connsiteX1575" fmla="*/ 1145431 w 6500924"/>
              <a:gd name="connsiteY1575" fmla="*/ 5170413 h 6858001"/>
              <a:gd name="connsiteX1576" fmla="*/ 1161455 w 6500924"/>
              <a:gd name="connsiteY1576" fmla="*/ 5168488 h 6858001"/>
              <a:gd name="connsiteX1577" fmla="*/ 1227751 w 6500924"/>
              <a:gd name="connsiteY1577" fmla="*/ 5152813 h 6858001"/>
              <a:gd name="connsiteX1578" fmla="*/ 1166706 w 6500924"/>
              <a:gd name="connsiteY1578" fmla="*/ 5148670 h 6858001"/>
              <a:gd name="connsiteX1579" fmla="*/ 1131601 w 6500924"/>
              <a:gd name="connsiteY1579" fmla="*/ 5154756 h 6858001"/>
              <a:gd name="connsiteX1580" fmla="*/ 1142335 w 6500924"/>
              <a:gd name="connsiteY1580" fmla="*/ 5150118 h 6858001"/>
              <a:gd name="connsiteX1581" fmla="*/ 1101371 w 6500924"/>
              <a:gd name="connsiteY1581" fmla="*/ 5145257 h 6858001"/>
              <a:gd name="connsiteX1582" fmla="*/ 1057579 w 6500924"/>
              <a:gd name="connsiteY1582" fmla="*/ 5142262 h 6858001"/>
              <a:gd name="connsiteX1583" fmla="*/ 1120574 w 6500924"/>
              <a:gd name="connsiteY1583" fmla="*/ 5127481 h 6858001"/>
              <a:gd name="connsiteX1584" fmla="*/ 1141669 w 6500924"/>
              <a:gd name="connsiteY1584" fmla="*/ 5119392 h 6858001"/>
              <a:gd name="connsiteX1585" fmla="*/ 1196141 w 6500924"/>
              <a:gd name="connsiteY1585" fmla="*/ 5110693 h 6858001"/>
              <a:gd name="connsiteX1586" fmla="*/ 1322602 w 6500924"/>
              <a:gd name="connsiteY1586" fmla="*/ 5103031 h 6858001"/>
              <a:gd name="connsiteX1587" fmla="*/ 1323256 w 6500924"/>
              <a:gd name="connsiteY1587" fmla="*/ 5104865 h 6858001"/>
              <a:gd name="connsiteX1588" fmla="*/ 1324075 w 6500924"/>
              <a:gd name="connsiteY1588" fmla="*/ 5107156 h 6858001"/>
              <a:gd name="connsiteX1589" fmla="*/ 1324566 w 6500924"/>
              <a:gd name="connsiteY1589" fmla="*/ 5108532 h 6858001"/>
              <a:gd name="connsiteX1590" fmla="*/ 1324349 w 6500924"/>
              <a:gd name="connsiteY1590" fmla="*/ 5107921 h 6858001"/>
              <a:gd name="connsiteX1591" fmla="*/ 1324075 w 6500924"/>
              <a:gd name="connsiteY1591" fmla="*/ 5107156 h 6858001"/>
              <a:gd name="connsiteX1592" fmla="*/ 1322602 w 6500924"/>
              <a:gd name="connsiteY1592" fmla="*/ 5103031 h 6858001"/>
              <a:gd name="connsiteX1593" fmla="*/ 1200744 w 6500924"/>
              <a:gd name="connsiteY1593" fmla="*/ 5100686 h 6858001"/>
              <a:gd name="connsiteX1594" fmla="*/ 1189705 w 6500924"/>
              <a:gd name="connsiteY1594" fmla="*/ 5099492 h 6858001"/>
              <a:gd name="connsiteX1595" fmla="*/ 1200522 w 6500924"/>
              <a:gd name="connsiteY1595" fmla="*/ 5094865 h 6858001"/>
              <a:gd name="connsiteX1596" fmla="*/ 1283629 w 6500924"/>
              <a:gd name="connsiteY1596" fmla="*/ 5069641 h 6858001"/>
              <a:gd name="connsiteX1597" fmla="*/ 1298988 w 6500924"/>
              <a:gd name="connsiteY1597" fmla="*/ 5027053 h 6858001"/>
              <a:gd name="connsiteX1598" fmla="*/ 1482631 w 6500924"/>
              <a:gd name="connsiteY1598" fmla="*/ 4989960 h 6858001"/>
              <a:gd name="connsiteX1599" fmla="*/ 1676890 w 6500924"/>
              <a:gd name="connsiteY1599" fmla="*/ 4950250 h 6858001"/>
              <a:gd name="connsiteX1600" fmla="*/ 1678136 w 6500924"/>
              <a:gd name="connsiteY1600" fmla="*/ 4947305 h 6858001"/>
              <a:gd name="connsiteX1601" fmla="*/ 1681693 w 6500924"/>
              <a:gd name="connsiteY1601" fmla="*/ 4937068 h 6858001"/>
              <a:gd name="connsiteX1602" fmla="*/ 1559268 w 6500924"/>
              <a:gd name="connsiteY1602" fmla="*/ 4958192 h 6858001"/>
              <a:gd name="connsiteX1603" fmla="*/ 1218608 w 6500924"/>
              <a:gd name="connsiteY1603" fmla="*/ 5017364 h 6858001"/>
              <a:gd name="connsiteX1604" fmla="*/ 1085386 w 6500924"/>
              <a:gd name="connsiteY1604" fmla="*/ 5041112 h 6858001"/>
              <a:gd name="connsiteX1605" fmla="*/ 1047889 w 6500924"/>
              <a:gd name="connsiteY1605" fmla="*/ 5049284 h 6858001"/>
              <a:gd name="connsiteX1606" fmla="*/ 1021937 w 6500924"/>
              <a:gd name="connsiteY1606" fmla="*/ 5054329 h 6858001"/>
              <a:gd name="connsiteX1607" fmla="*/ 1019705 w 6500924"/>
              <a:gd name="connsiteY1607" fmla="*/ 5052011 h 6858001"/>
              <a:gd name="connsiteX1608" fmla="*/ 1003008 w 6500924"/>
              <a:gd name="connsiteY1608" fmla="*/ 5046732 h 6858001"/>
              <a:gd name="connsiteX1609" fmla="*/ 1006767 w 6500924"/>
              <a:gd name="connsiteY1609" fmla="*/ 5045439 h 6858001"/>
              <a:gd name="connsiteX1610" fmla="*/ 1005818 w 6500924"/>
              <a:gd name="connsiteY1610" fmla="*/ 5042346 h 6858001"/>
              <a:gd name="connsiteX1611" fmla="*/ 994765 w 6500924"/>
              <a:gd name="connsiteY1611" fmla="*/ 5044125 h 6858001"/>
              <a:gd name="connsiteX1612" fmla="*/ 992841 w 6500924"/>
              <a:gd name="connsiteY1612" fmla="*/ 5043517 h 6858001"/>
              <a:gd name="connsiteX1613" fmla="*/ 900317 w 6500924"/>
              <a:gd name="connsiteY1613" fmla="*/ 5042693 h 6858001"/>
              <a:gd name="connsiteX1614" fmla="*/ 889481 w 6500924"/>
              <a:gd name="connsiteY1614" fmla="*/ 5042734 h 6858001"/>
              <a:gd name="connsiteX1615" fmla="*/ 886067 w 6500924"/>
              <a:gd name="connsiteY1615" fmla="*/ 5040465 h 6858001"/>
              <a:gd name="connsiteX1616" fmla="*/ 882189 w 6500924"/>
              <a:gd name="connsiteY1616" fmla="*/ 5032886 h 6858001"/>
              <a:gd name="connsiteX1617" fmla="*/ 914597 w 6500924"/>
              <a:gd name="connsiteY1617" fmla="*/ 5024958 h 6858001"/>
              <a:gd name="connsiteX1618" fmla="*/ 968999 w 6500924"/>
              <a:gd name="connsiteY1618" fmla="*/ 5013319 h 6858001"/>
              <a:gd name="connsiteX1619" fmla="*/ 1046920 w 6500924"/>
              <a:gd name="connsiteY1619" fmla="*/ 5014780 h 6858001"/>
              <a:gd name="connsiteX1620" fmla="*/ 1180207 w 6500924"/>
              <a:gd name="connsiteY1620" fmla="*/ 5006017 h 6858001"/>
              <a:gd name="connsiteX1621" fmla="*/ 1179177 w 6500924"/>
              <a:gd name="connsiteY1621" fmla="*/ 5005140 h 6858001"/>
              <a:gd name="connsiteX1622" fmla="*/ 1121348 w 6500924"/>
              <a:gd name="connsiteY1622" fmla="*/ 5005366 h 6858001"/>
              <a:gd name="connsiteX1623" fmla="*/ 1034288 w 6500924"/>
              <a:gd name="connsiteY1623" fmla="*/ 4999577 h 6858001"/>
              <a:gd name="connsiteX1624" fmla="*/ 1052157 w 6500924"/>
              <a:gd name="connsiteY1624" fmla="*/ 4995831 h 6858001"/>
              <a:gd name="connsiteX1625" fmla="*/ 1093661 w 6500924"/>
              <a:gd name="connsiteY1625" fmla="*/ 4986866 h 6858001"/>
              <a:gd name="connsiteX1626" fmla="*/ 1238258 w 6500924"/>
              <a:gd name="connsiteY1626" fmla="*/ 4940242 h 6858001"/>
              <a:gd name="connsiteX1627" fmla="*/ 1264832 w 6500924"/>
              <a:gd name="connsiteY1627" fmla="*/ 4916114 h 6858001"/>
              <a:gd name="connsiteX1628" fmla="*/ 1425885 w 6500924"/>
              <a:gd name="connsiteY1628" fmla="*/ 4883436 h 6858001"/>
              <a:gd name="connsiteX1629" fmla="*/ 1382571 w 6500924"/>
              <a:gd name="connsiteY1629" fmla="*/ 4877829 h 6858001"/>
              <a:gd name="connsiteX1630" fmla="*/ 1360736 w 6500924"/>
              <a:gd name="connsiteY1630" fmla="*/ 4882117 h 6858001"/>
              <a:gd name="connsiteX1631" fmla="*/ 1372869 w 6500924"/>
              <a:gd name="connsiteY1631" fmla="*/ 4881339 h 6858001"/>
              <a:gd name="connsiteX1632" fmla="*/ 1363625 w 6500924"/>
              <a:gd name="connsiteY1632" fmla="*/ 4884684 h 6858001"/>
              <a:gd name="connsiteX1633" fmla="*/ 1354151 w 6500924"/>
              <a:gd name="connsiteY1633" fmla="*/ 4885785 h 6858001"/>
              <a:gd name="connsiteX1634" fmla="*/ 1326763 w 6500924"/>
              <a:gd name="connsiteY1634" fmla="*/ 4869171 h 6858001"/>
              <a:gd name="connsiteX1635" fmla="*/ 1171541 w 6500924"/>
              <a:gd name="connsiteY1635" fmla="*/ 4898306 h 6858001"/>
              <a:gd name="connsiteX1636" fmla="*/ 1148666 w 6500924"/>
              <a:gd name="connsiteY1636" fmla="*/ 4886931 h 6858001"/>
              <a:gd name="connsiteX1637" fmla="*/ 965023 w 6500924"/>
              <a:gd name="connsiteY1637" fmla="*/ 4924023 h 6858001"/>
              <a:gd name="connsiteX1638" fmla="*/ 779683 w 6500924"/>
              <a:gd name="connsiteY1638" fmla="*/ 4971458 h 6858001"/>
              <a:gd name="connsiteX1639" fmla="*/ 759380 w 6500924"/>
              <a:gd name="connsiteY1639" fmla="*/ 4966502 h 6858001"/>
              <a:gd name="connsiteX1640" fmla="*/ 935939 w 6500924"/>
              <a:gd name="connsiteY1640" fmla="*/ 4917751 h 6858001"/>
              <a:gd name="connsiteX1641" fmla="*/ 957432 w 6500924"/>
              <a:gd name="connsiteY1641" fmla="*/ 4912245 h 6858001"/>
              <a:gd name="connsiteX1642" fmla="*/ 965125 w 6500924"/>
              <a:gd name="connsiteY1642" fmla="*/ 4912608 h 6858001"/>
              <a:gd name="connsiteX1643" fmla="*/ 958802 w 6500924"/>
              <a:gd name="connsiteY1643" fmla="*/ 4911894 h 6858001"/>
              <a:gd name="connsiteX1644" fmla="*/ 1162870 w 6500924"/>
              <a:gd name="connsiteY1644" fmla="*/ 4859613 h 6858001"/>
              <a:gd name="connsiteX1645" fmla="*/ 1389874 w 6500924"/>
              <a:gd name="connsiteY1645" fmla="*/ 4811036 h 6858001"/>
              <a:gd name="connsiteX1646" fmla="*/ 1773708 w 6500924"/>
              <a:gd name="connsiteY1646" fmla="*/ 4740017 h 6858001"/>
              <a:gd name="connsiteX1647" fmla="*/ 1780038 w 6500924"/>
              <a:gd name="connsiteY1647" fmla="*/ 4733609 h 6858001"/>
              <a:gd name="connsiteX1648" fmla="*/ 1777980 w 6500924"/>
              <a:gd name="connsiteY1648" fmla="*/ 4722752 h 6858001"/>
              <a:gd name="connsiteX1649" fmla="*/ 1730318 w 6500924"/>
              <a:gd name="connsiteY1649" fmla="*/ 4730711 h 6858001"/>
              <a:gd name="connsiteX1650" fmla="*/ 1599219 w 6500924"/>
              <a:gd name="connsiteY1650" fmla="*/ 4746188 h 6858001"/>
              <a:gd name="connsiteX1651" fmla="*/ 1706238 w 6500924"/>
              <a:gd name="connsiteY1651" fmla="*/ 4717763 h 6858001"/>
              <a:gd name="connsiteX1652" fmla="*/ 1784558 w 6500924"/>
              <a:gd name="connsiteY1652" fmla="*/ 4703244 h 6858001"/>
              <a:gd name="connsiteX1653" fmla="*/ 1777924 w 6500924"/>
              <a:gd name="connsiteY1653" fmla="*/ 4692918 h 6858001"/>
              <a:gd name="connsiteX1654" fmla="*/ 1772277 w 6500924"/>
              <a:gd name="connsiteY1654" fmla="*/ 4687943 h 6858001"/>
              <a:gd name="connsiteX1655" fmla="*/ 1731110 w 6500924"/>
              <a:gd name="connsiteY1655" fmla="*/ 4693981 h 6858001"/>
              <a:gd name="connsiteX1656" fmla="*/ 1436763 w 6500924"/>
              <a:gd name="connsiteY1656" fmla="*/ 4737150 h 6858001"/>
              <a:gd name="connsiteX1657" fmla="*/ 1111544 w 6500924"/>
              <a:gd name="connsiteY1657" fmla="*/ 4805312 h 6858001"/>
              <a:gd name="connsiteX1658" fmla="*/ 1107397 w 6500924"/>
              <a:gd name="connsiteY1658" fmla="*/ 4805863 h 6858001"/>
              <a:gd name="connsiteX1659" fmla="*/ 1098688 w 6500924"/>
              <a:gd name="connsiteY1659" fmla="*/ 4799513 h 6858001"/>
              <a:gd name="connsiteX1660" fmla="*/ 1090945 w 6500924"/>
              <a:gd name="connsiteY1660" fmla="*/ 4797760 h 6858001"/>
              <a:gd name="connsiteX1661" fmla="*/ 1034641 w 6500924"/>
              <a:gd name="connsiteY1661" fmla="*/ 4797212 h 6858001"/>
              <a:gd name="connsiteX1662" fmla="*/ 1026888 w 6500924"/>
              <a:gd name="connsiteY1662" fmla="*/ 4795975 h 6858001"/>
              <a:gd name="connsiteX1663" fmla="*/ 1020130 w 6500924"/>
              <a:gd name="connsiteY1663" fmla="*/ 4797072 h 6858001"/>
              <a:gd name="connsiteX1664" fmla="*/ 995494 w 6500924"/>
              <a:gd name="connsiteY1664" fmla="*/ 4796832 h 6858001"/>
              <a:gd name="connsiteX1665" fmla="*/ 915999 w 6500924"/>
              <a:gd name="connsiteY1665" fmla="*/ 4801494 h 6858001"/>
              <a:gd name="connsiteX1666" fmla="*/ 889573 w 6500924"/>
              <a:gd name="connsiteY1666" fmla="*/ 4800895 h 6858001"/>
              <a:gd name="connsiteX1667" fmla="*/ 896878 w 6500924"/>
              <a:gd name="connsiteY1667" fmla="*/ 4798089 h 6858001"/>
              <a:gd name="connsiteX1668" fmla="*/ 1052210 w 6500924"/>
              <a:gd name="connsiteY1668" fmla="*/ 4756647 h 6858001"/>
              <a:gd name="connsiteX1669" fmla="*/ 1031622 w 6500924"/>
              <a:gd name="connsiteY1669" fmla="*/ 4735899 h 6858001"/>
              <a:gd name="connsiteX1670" fmla="*/ 1055909 w 6500924"/>
              <a:gd name="connsiteY1670" fmla="*/ 4721141 h 6858001"/>
              <a:gd name="connsiteX1671" fmla="*/ 943716 w 6500924"/>
              <a:gd name="connsiteY1671" fmla="*/ 4740092 h 6858001"/>
              <a:gd name="connsiteX1672" fmla="*/ 829237 w 6500924"/>
              <a:gd name="connsiteY1672" fmla="*/ 4768417 h 6858001"/>
              <a:gd name="connsiteX1673" fmla="*/ 812191 w 6500924"/>
              <a:gd name="connsiteY1673" fmla="*/ 4753499 h 6858001"/>
              <a:gd name="connsiteX1674" fmla="*/ 677997 w 6500924"/>
              <a:gd name="connsiteY1674" fmla="*/ 4777840 h 6858001"/>
              <a:gd name="connsiteX1675" fmla="*/ 781262 w 6500924"/>
              <a:gd name="connsiteY1675" fmla="*/ 4731056 h 6858001"/>
              <a:gd name="connsiteX1676" fmla="*/ 842237 w 6500924"/>
              <a:gd name="connsiteY1676" fmla="*/ 4717992 h 6858001"/>
              <a:gd name="connsiteX1677" fmla="*/ 850430 w 6500924"/>
              <a:gd name="connsiteY1677" fmla="*/ 4718162 h 6858001"/>
              <a:gd name="connsiteX1678" fmla="*/ 1009726 w 6500924"/>
              <a:gd name="connsiteY1678" fmla="*/ 4720567 h 6858001"/>
              <a:gd name="connsiteX1679" fmla="*/ 998577 w 6500924"/>
              <a:gd name="connsiteY1679" fmla="*/ 4703529 h 6858001"/>
              <a:gd name="connsiteX1680" fmla="*/ 988630 w 6500924"/>
              <a:gd name="connsiteY1680" fmla="*/ 4696874 h 6858001"/>
              <a:gd name="connsiteX1681" fmla="*/ 960206 w 6500924"/>
              <a:gd name="connsiteY1681" fmla="*/ 4690093 h 6858001"/>
              <a:gd name="connsiteX1682" fmla="*/ 954897 w 6500924"/>
              <a:gd name="connsiteY1682" fmla="*/ 4688455 h 6858001"/>
              <a:gd name="connsiteX1683" fmla="*/ 951940 w 6500924"/>
              <a:gd name="connsiteY1683" fmla="*/ 4688340 h 6858001"/>
              <a:gd name="connsiteX1684" fmla="*/ 941490 w 6500924"/>
              <a:gd name="connsiteY1684" fmla="*/ 4687938 h 6858001"/>
              <a:gd name="connsiteX1685" fmla="*/ 995585 w 6500924"/>
              <a:gd name="connsiteY1685" fmla="*/ 4670228 h 6858001"/>
              <a:gd name="connsiteX1686" fmla="*/ 1201107 w 6500924"/>
              <a:gd name="connsiteY1686" fmla="*/ 4607642 h 6858001"/>
              <a:gd name="connsiteX1687" fmla="*/ 1251650 w 6500924"/>
              <a:gd name="connsiteY1687" fmla="*/ 4598879 h 6858001"/>
              <a:gd name="connsiteX1688" fmla="*/ 1237998 w 6500924"/>
              <a:gd name="connsiteY1688" fmla="*/ 4595701 h 6858001"/>
              <a:gd name="connsiteX1689" fmla="*/ 1201107 w 6500924"/>
              <a:gd name="connsiteY1689" fmla="*/ 4607642 h 6858001"/>
              <a:gd name="connsiteX1690" fmla="*/ 931404 w 6500924"/>
              <a:gd name="connsiteY1690" fmla="*/ 4665100 h 6858001"/>
              <a:gd name="connsiteX1691" fmla="*/ 867628 w 6500924"/>
              <a:gd name="connsiteY1691" fmla="*/ 4681545 h 6858001"/>
              <a:gd name="connsiteX1692" fmla="*/ 852726 w 6500924"/>
              <a:gd name="connsiteY1692" fmla="*/ 4680659 h 6858001"/>
              <a:gd name="connsiteX1693" fmla="*/ 875274 w 6500924"/>
              <a:gd name="connsiteY1693" fmla="*/ 4671174 h 6858001"/>
              <a:gd name="connsiteX1694" fmla="*/ 863740 w 6500924"/>
              <a:gd name="connsiteY1694" fmla="*/ 4670735 h 6858001"/>
              <a:gd name="connsiteX1695" fmla="*/ 828599 w 6500924"/>
              <a:gd name="connsiteY1695" fmla="*/ 4670202 h 6858001"/>
              <a:gd name="connsiteX1696" fmla="*/ 704680 w 6500924"/>
              <a:gd name="connsiteY1696" fmla="*/ 4663530 h 6858001"/>
              <a:gd name="connsiteX1697" fmla="*/ 623154 w 6500924"/>
              <a:gd name="connsiteY1697" fmla="*/ 4658377 h 6858001"/>
              <a:gd name="connsiteX1698" fmla="*/ 699382 w 6500924"/>
              <a:gd name="connsiteY1698" fmla="*/ 4627498 h 6858001"/>
              <a:gd name="connsiteX1699" fmla="*/ 808594 w 6500924"/>
              <a:gd name="connsiteY1699" fmla="*/ 4598718 h 6858001"/>
              <a:gd name="connsiteX1700" fmla="*/ 651526 w 6500924"/>
              <a:gd name="connsiteY1700" fmla="*/ 4611680 h 6858001"/>
              <a:gd name="connsiteX1701" fmla="*/ 673756 w 6500924"/>
              <a:gd name="connsiteY1701" fmla="*/ 4595577 h 6858001"/>
              <a:gd name="connsiteX1702" fmla="*/ 688278 w 6500924"/>
              <a:gd name="connsiteY1702" fmla="*/ 4594611 h 6858001"/>
              <a:gd name="connsiteX1703" fmla="*/ 734670 w 6500924"/>
              <a:gd name="connsiteY1703" fmla="*/ 4597280 h 6858001"/>
              <a:gd name="connsiteX1704" fmla="*/ 812288 w 6500924"/>
              <a:gd name="connsiteY1704" fmla="*/ 4584681 h 6858001"/>
              <a:gd name="connsiteX1705" fmla="*/ 1068893 w 6500924"/>
              <a:gd name="connsiteY1705" fmla="*/ 4582724 h 6858001"/>
              <a:gd name="connsiteX1706" fmla="*/ 1150189 w 6500924"/>
              <a:gd name="connsiteY1706" fmla="*/ 4583495 h 6858001"/>
              <a:gd name="connsiteX1707" fmla="*/ 1108076 w 6500924"/>
              <a:gd name="connsiteY1707" fmla="*/ 4575175 h 6858001"/>
              <a:gd name="connsiteX1708" fmla="*/ 1092918 w 6500924"/>
              <a:gd name="connsiteY1708" fmla="*/ 4574538 h 6858001"/>
              <a:gd name="connsiteX1709" fmla="*/ 1093331 w 6500924"/>
              <a:gd name="connsiteY1709" fmla="*/ 4574513 h 6858001"/>
              <a:gd name="connsiteX1710" fmla="*/ 1090368 w 6500924"/>
              <a:gd name="connsiteY1710" fmla="*/ 4574431 h 6858001"/>
              <a:gd name="connsiteX1711" fmla="*/ 1085601 w 6500924"/>
              <a:gd name="connsiteY1711" fmla="*/ 4574231 h 6858001"/>
              <a:gd name="connsiteX1712" fmla="*/ 1084230 w 6500924"/>
              <a:gd name="connsiteY1712" fmla="*/ 4574261 h 6858001"/>
              <a:gd name="connsiteX1713" fmla="*/ 1090368 w 6500924"/>
              <a:gd name="connsiteY1713" fmla="*/ 4574431 h 6858001"/>
              <a:gd name="connsiteX1714" fmla="*/ 1092918 w 6500924"/>
              <a:gd name="connsiteY1714" fmla="*/ 4574538 h 6858001"/>
              <a:gd name="connsiteX1715" fmla="*/ 974763 w 6500924"/>
              <a:gd name="connsiteY1715" fmla="*/ 4582052 h 6858001"/>
              <a:gd name="connsiteX1716" fmla="*/ 876576 w 6500924"/>
              <a:gd name="connsiteY1716" fmla="*/ 4577685 h 6858001"/>
              <a:gd name="connsiteX1717" fmla="*/ 850027 w 6500924"/>
              <a:gd name="connsiteY1717" fmla="*/ 4558520 h 6858001"/>
              <a:gd name="connsiteX1718" fmla="*/ 774592 w 6500924"/>
              <a:gd name="connsiteY1718" fmla="*/ 4555778 h 6858001"/>
              <a:gd name="connsiteX1719" fmla="*/ 720472 w 6500924"/>
              <a:gd name="connsiteY1719" fmla="*/ 4539136 h 6858001"/>
              <a:gd name="connsiteX1720" fmla="*/ 830511 w 6500924"/>
              <a:gd name="connsiteY1720" fmla="*/ 4543731 h 6858001"/>
              <a:gd name="connsiteX1721" fmla="*/ 873523 w 6500924"/>
              <a:gd name="connsiteY1721" fmla="*/ 4529278 h 6858001"/>
              <a:gd name="connsiteX1722" fmla="*/ 916501 w 6500924"/>
              <a:gd name="connsiteY1722" fmla="*/ 4536183 h 6858001"/>
              <a:gd name="connsiteX1723" fmla="*/ 958538 w 6500924"/>
              <a:gd name="connsiteY1723" fmla="*/ 4522058 h 6858001"/>
              <a:gd name="connsiteX1724" fmla="*/ 1073270 w 6500924"/>
              <a:gd name="connsiteY1724" fmla="*/ 4518338 h 6858001"/>
              <a:gd name="connsiteX1725" fmla="*/ 1149909 w 6500924"/>
              <a:gd name="connsiteY1725" fmla="*/ 4506068 h 6858001"/>
              <a:gd name="connsiteX1726" fmla="*/ 905397 w 6500924"/>
              <a:gd name="connsiteY1726" fmla="*/ 4505088 h 6858001"/>
              <a:gd name="connsiteX1727" fmla="*/ 801896 w 6500924"/>
              <a:gd name="connsiteY1727" fmla="*/ 4500401 h 6858001"/>
              <a:gd name="connsiteX1728" fmla="*/ 775872 w 6500924"/>
              <a:gd name="connsiteY1728" fmla="*/ 4498305 h 6858001"/>
              <a:gd name="connsiteX1729" fmla="*/ 781383 w 6500924"/>
              <a:gd name="connsiteY1729" fmla="*/ 4497056 h 6858001"/>
              <a:gd name="connsiteX1730" fmla="*/ 827069 w 6500924"/>
              <a:gd name="connsiteY1730" fmla="*/ 4486546 h 6858001"/>
              <a:gd name="connsiteX1731" fmla="*/ 892724 w 6500924"/>
              <a:gd name="connsiteY1731" fmla="*/ 4488000 h 6858001"/>
              <a:gd name="connsiteX1732" fmla="*/ 961707 w 6500924"/>
              <a:gd name="connsiteY1732" fmla="*/ 4472686 h 6858001"/>
              <a:gd name="connsiteX1733" fmla="*/ 917297 w 6500924"/>
              <a:gd name="connsiteY1733" fmla="*/ 4466261 h 6858001"/>
              <a:gd name="connsiteX1734" fmla="*/ 1018051 w 6500924"/>
              <a:gd name="connsiteY1734" fmla="*/ 4445176 h 6858001"/>
              <a:gd name="connsiteX1735" fmla="*/ 1267738 w 6500924"/>
              <a:gd name="connsiteY1735" fmla="*/ 4390206 h 6858001"/>
              <a:gd name="connsiteX1736" fmla="*/ 1215622 w 6500924"/>
              <a:gd name="connsiteY1736" fmla="*/ 4391586 h 6858001"/>
              <a:gd name="connsiteX1737" fmla="*/ 916984 w 6500924"/>
              <a:gd name="connsiteY1737" fmla="*/ 4445369 h 6858001"/>
              <a:gd name="connsiteX1738" fmla="*/ 953204 w 6500924"/>
              <a:gd name="connsiteY1738" fmla="*/ 4420677 h 6858001"/>
              <a:gd name="connsiteX1739" fmla="*/ 1169990 w 6500924"/>
              <a:gd name="connsiteY1739" fmla="*/ 4370372 h 6858001"/>
              <a:gd name="connsiteX1740" fmla="*/ 1273729 w 6500924"/>
              <a:gd name="connsiteY1740" fmla="*/ 4348480 h 6858001"/>
              <a:gd name="connsiteX1741" fmla="*/ 1258429 w 6500924"/>
              <a:gd name="connsiteY1741" fmla="*/ 4345726 h 6858001"/>
              <a:gd name="connsiteX1742" fmla="*/ 1236099 w 6500924"/>
              <a:gd name="connsiteY1742" fmla="*/ 4352521 h 6858001"/>
              <a:gd name="connsiteX1743" fmla="*/ 1189103 w 6500924"/>
              <a:gd name="connsiteY1743" fmla="*/ 4355426 h 6858001"/>
              <a:gd name="connsiteX1744" fmla="*/ 1186657 w 6500924"/>
              <a:gd name="connsiteY1744" fmla="*/ 4351594 h 6858001"/>
              <a:gd name="connsiteX1745" fmla="*/ 1279680 w 6500924"/>
              <a:gd name="connsiteY1745" fmla="*/ 4329767 h 6858001"/>
              <a:gd name="connsiteX1746" fmla="*/ 1335664 w 6500924"/>
              <a:gd name="connsiteY1746" fmla="*/ 4317891 h 6858001"/>
              <a:gd name="connsiteX1747" fmla="*/ 1342583 w 6500924"/>
              <a:gd name="connsiteY1747" fmla="*/ 4314377 h 6858001"/>
              <a:gd name="connsiteX1748" fmla="*/ 1379977 w 6500924"/>
              <a:gd name="connsiteY1748" fmla="*/ 4308495 h 6858001"/>
              <a:gd name="connsiteX1749" fmla="*/ 1441112 w 6500924"/>
              <a:gd name="connsiteY1749" fmla="*/ 4295526 h 6858001"/>
              <a:gd name="connsiteX1750" fmla="*/ 1582661 w 6500924"/>
              <a:gd name="connsiteY1750" fmla="*/ 4261400 h 6858001"/>
              <a:gd name="connsiteX1751" fmla="*/ 1215504 w 6500924"/>
              <a:gd name="connsiteY1751" fmla="*/ 4324031 h 6858001"/>
              <a:gd name="connsiteX1752" fmla="*/ 1146029 w 6500924"/>
              <a:gd name="connsiteY1752" fmla="*/ 4339377 h 6858001"/>
              <a:gd name="connsiteX1753" fmla="*/ 1140356 w 6500924"/>
              <a:gd name="connsiteY1753" fmla="*/ 4336976 h 6858001"/>
              <a:gd name="connsiteX1754" fmla="*/ 1139245 w 6500924"/>
              <a:gd name="connsiteY1754" fmla="*/ 4335590 h 6858001"/>
              <a:gd name="connsiteX1755" fmla="*/ 1063832 w 6500924"/>
              <a:gd name="connsiteY1755" fmla="*/ 4354995 h 6858001"/>
              <a:gd name="connsiteX1756" fmla="*/ 968035 w 6500924"/>
              <a:gd name="connsiteY1756" fmla="*/ 4363677 h 6858001"/>
              <a:gd name="connsiteX1757" fmla="*/ 997515 w 6500924"/>
              <a:gd name="connsiteY1757" fmla="*/ 4355313 h 6858001"/>
              <a:gd name="connsiteX1758" fmla="*/ 1040426 w 6500924"/>
              <a:gd name="connsiteY1758" fmla="*/ 4354473 h 6858001"/>
              <a:gd name="connsiteX1759" fmla="*/ 1076302 w 6500924"/>
              <a:gd name="connsiteY1759" fmla="*/ 4349517 h 6858001"/>
              <a:gd name="connsiteX1760" fmla="*/ 1067039 w 6500924"/>
              <a:gd name="connsiteY1760" fmla="*/ 4338704 h 6858001"/>
              <a:gd name="connsiteX1761" fmla="*/ 1077675 w 6500924"/>
              <a:gd name="connsiteY1761" fmla="*/ 4336374 h 6858001"/>
              <a:gd name="connsiteX1762" fmla="*/ 1127906 w 6500924"/>
              <a:gd name="connsiteY1762" fmla="*/ 4326808 h 6858001"/>
              <a:gd name="connsiteX1763" fmla="*/ 1131169 w 6500924"/>
              <a:gd name="connsiteY1763" fmla="*/ 4325522 h 6858001"/>
              <a:gd name="connsiteX1764" fmla="*/ 1128598 w 6500924"/>
              <a:gd name="connsiteY1764" fmla="*/ 4322317 h 6858001"/>
              <a:gd name="connsiteX1765" fmla="*/ 1125696 w 6500924"/>
              <a:gd name="connsiteY1765" fmla="*/ 4314316 h 6858001"/>
              <a:gd name="connsiteX1766" fmla="*/ 1083866 w 6500924"/>
              <a:gd name="connsiteY1766" fmla="*/ 4323613 h 6858001"/>
              <a:gd name="connsiteX1767" fmla="*/ 989868 w 6500924"/>
              <a:gd name="connsiteY1767" fmla="*/ 4340603 h 6858001"/>
              <a:gd name="connsiteX1768" fmla="*/ 1014064 w 6500924"/>
              <a:gd name="connsiteY1768" fmla="*/ 4333369 h 6858001"/>
              <a:gd name="connsiteX1769" fmla="*/ 987841 w 6500924"/>
              <a:gd name="connsiteY1769" fmla="*/ 4333387 h 6858001"/>
              <a:gd name="connsiteX1770" fmla="*/ 1109506 w 6500924"/>
              <a:gd name="connsiteY1770" fmla="*/ 4299678 h 6858001"/>
              <a:gd name="connsiteX1771" fmla="*/ 1078495 w 6500924"/>
              <a:gd name="connsiteY1771" fmla="*/ 4306981 h 6858001"/>
              <a:gd name="connsiteX1772" fmla="*/ 1050865 w 6500924"/>
              <a:gd name="connsiteY1772" fmla="*/ 4313339 h 6858001"/>
              <a:gd name="connsiteX1773" fmla="*/ 780278 w 6500924"/>
              <a:gd name="connsiteY1773" fmla="*/ 4373885 h 6858001"/>
              <a:gd name="connsiteX1774" fmla="*/ 728219 w 6500924"/>
              <a:gd name="connsiteY1774" fmla="*/ 4385200 h 6858001"/>
              <a:gd name="connsiteX1775" fmla="*/ 734897 w 6500924"/>
              <a:gd name="connsiteY1775" fmla="*/ 4373142 h 6858001"/>
              <a:gd name="connsiteX1776" fmla="*/ 894617 w 6500924"/>
              <a:gd name="connsiteY1776" fmla="*/ 4334350 h 6858001"/>
              <a:gd name="connsiteX1777" fmla="*/ 1056337 w 6500924"/>
              <a:gd name="connsiteY1777" fmla="*/ 4293051 h 6858001"/>
              <a:gd name="connsiteX1778" fmla="*/ 926382 w 6500924"/>
              <a:gd name="connsiteY1778" fmla="*/ 4315557 h 6858001"/>
              <a:gd name="connsiteX1779" fmla="*/ 1008673 w 6500924"/>
              <a:gd name="connsiteY1779" fmla="*/ 4290169 h 6858001"/>
              <a:gd name="connsiteX1780" fmla="*/ 1005960 w 6500924"/>
              <a:gd name="connsiteY1780" fmla="*/ 4290664 h 6858001"/>
              <a:gd name="connsiteX1781" fmla="*/ 923855 w 6500924"/>
              <a:gd name="connsiteY1781" fmla="*/ 4310701 h 6858001"/>
              <a:gd name="connsiteX1782" fmla="*/ 921014 w 6500924"/>
              <a:gd name="connsiteY1782" fmla="*/ 4311375 h 6858001"/>
              <a:gd name="connsiteX1783" fmla="*/ 730898 w 6500924"/>
              <a:gd name="connsiteY1783" fmla="*/ 4356465 h 6858001"/>
              <a:gd name="connsiteX1784" fmla="*/ 724212 w 6500924"/>
              <a:gd name="connsiteY1784" fmla="*/ 4358135 h 6858001"/>
              <a:gd name="connsiteX1785" fmla="*/ 712121 w 6500924"/>
              <a:gd name="connsiteY1785" fmla="*/ 4358363 h 6858001"/>
              <a:gd name="connsiteX1786" fmla="*/ 604040 w 6500924"/>
              <a:gd name="connsiteY1786" fmla="*/ 4374983 h 6858001"/>
              <a:gd name="connsiteX1787" fmla="*/ 592974 w 6500924"/>
              <a:gd name="connsiteY1787" fmla="*/ 4377308 h 6858001"/>
              <a:gd name="connsiteX1788" fmla="*/ 600440 w 6500924"/>
              <a:gd name="connsiteY1788" fmla="*/ 4367055 h 6858001"/>
              <a:gd name="connsiteX1789" fmla="*/ 584823 w 6500924"/>
              <a:gd name="connsiteY1789" fmla="*/ 4368442 h 6858001"/>
              <a:gd name="connsiteX1790" fmla="*/ 557268 w 6500924"/>
              <a:gd name="connsiteY1790" fmla="*/ 4375043 h 6858001"/>
              <a:gd name="connsiteX1791" fmla="*/ 558904 w 6500924"/>
              <a:gd name="connsiteY1791" fmla="*/ 4373458 h 6858001"/>
              <a:gd name="connsiteX1792" fmla="*/ 615986 w 6500924"/>
              <a:gd name="connsiteY1792" fmla="*/ 4353426 h 6858001"/>
              <a:gd name="connsiteX1793" fmla="*/ 643340 w 6500924"/>
              <a:gd name="connsiteY1793" fmla="*/ 4344836 h 6858001"/>
              <a:gd name="connsiteX1794" fmla="*/ 833174 w 6500924"/>
              <a:gd name="connsiteY1794" fmla="*/ 4296404 h 6858001"/>
              <a:gd name="connsiteX1795" fmla="*/ 801257 w 6500924"/>
              <a:gd name="connsiteY1795" fmla="*/ 4297308 h 6858001"/>
              <a:gd name="connsiteX1796" fmla="*/ 743131 w 6500924"/>
              <a:gd name="connsiteY1796" fmla="*/ 4309742 h 6858001"/>
              <a:gd name="connsiteX1797" fmla="*/ 718196 w 6500924"/>
              <a:gd name="connsiteY1797" fmla="*/ 4315932 h 6858001"/>
              <a:gd name="connsiteX1798" fmla="*/ 718884 w 6500924"/>
              <a:gd name="connsiteY1798" fmla="*/ 4315346 h 6858001"/>
              <a:gd name="connsiteX1799" fmla="*/ 696484 w 6500924"/>
              <a:gd name="connsiteY1799" fmla="*/ 4310977 h 6858001"/>
              <a:gd name="connsiteX1800" fmla="*/ 681083 w 6500924"/>
              <a:gd name="connsiteY1800" fmla="*/ 4312283 h 6858001"/>
              <a:gd name="connsiteX1801" fmla="*/ 763282 w 6500924"/>
              <a:gd name="connsiteY1801" fmla="*/ 4293990 h 6858001"/>
              <a:gd name="connsiteX1802" fmla="*/ 769851 w 6500924"/>
              <a:gd name="connsiteY1802" fmla="*/ 4292390 h 6858001"/>
              <a:gd name="connsiteX1803" fmla="*/ 743934 w 6500924"/>
              <a:gd name="connsiteY1803" fmla="*/ 4281490 h 6858001"/>
              <a:gd name="connsiteX1804" fmla="*/ 664198 w 6500924"/>
              <a:gd name="connsiteY1804" fmla="*/ 4297150 h 6858001"/>
              <a:gd name="connsiteX1805" fmla="*/ 839372 w 6500924"/>
              <a:gd name="connsiteY1805" fmla="*/ 4250981 h 6858001"/>
              <a:gd name="connsiteX1806" fmla="*/ 1028939 w 6500924"/>
              <a:gd name="connsiteY1806" fmla="*/ 4204913 h 6858001"/>
              <a:gd name="connsiteX1807" fmla="*/ 1211369 w 6500924"/>
              <a:gd name="connsiteY1807" fmla="*/ 4168804 h 6858001"/>
              <a:gd name="connsiteX1808" fmla="*/ 1220604 w 6500924"/>
              <a:gd name="connsiteY1808" fmla="*/ 4166836 h 6858001"/>
              <a:gd name="connsiteX1809" fmla="*/ 1165132 w 6500924"/>
              <a:gd name="connsiteY1809" fmla="*/ 4161123 h 6858001"/>
              <a:gd name="connsiteX1810" fmla="*/ 1126018 w 6500924"/>
              <a:gd name="connsiteY1810" fmla="*/ 4138616 h 6858001"/>
              <a:gd name="connsiteX1811" fmla="*/ 916919 w 6500924"/>
              <a:gd name="connsiteY1811" fmla="*/ 4144840 h 6858001"/>
              <a:gd name="connsiteX1812" fmla="*/ 969611 w 6500924"/>
              <a:gd name="connsiteY1812" fmla="*/ 4125083 h 6858001"/>
              <a:gd name="connsiteX1813" fmla="*/ 967399 w 6500924"/>
              <a:gd name="connsiteY1813" fmla="*/ 4129329 h 6858001"/>
              <a:gd name="connsiteX1814" fmla="*/ 958475 w 6500924"/>
              <a:gd name="connsiteY1814" fmla="*/ 4130706 h 6858001"/>
              <a:gd name="connsiteX1815" fmla="*/ 965976 w 6500924"/>
              <a:gd name="connsiteY1815" fmla="*/ 4132058 h 6858001"/>
              <a:gd name="connsiteX1816" fmla="*/ 967399 w 6500924"/>
              <a:gd name="connsiteY1816" fmla="*/ 4129329 h 6858001"/>
              <a:gd name="connsiteX1817" fmla="*/ 983806 w 6500924"/>
              <a:gd name="connsiteY1817" fmla="*/ 4126792 h 6858001"/>
              <a:gd name="connsiteX1818" fmla="*/ 994949 w 6500924"/>
              <a:gd name="connsiteY1818" fmla="*/ 4128134 h 6858001"/>
              <a:gd name="connsiteX1819" fmla="*/ 1007048 w 6500924"/>
              <a:gd name="connsiteY1819" fmla="*/ 4126736 h 6858001"/>
              <a:gd name="connsiteX1820" fmla="*/ 1037147 w 6500924"/>
              <a:gd name="connsiteY1820" fmla="*/ 4097829 h 6858001"/>
              <a:gd name="connsiteX1821" fmla="*/ 1238094 w 6500924"/>
              <a:gd name="connsiteY1821" fmla="*/ 4088866 h 6858001"/>
              <a:gd name="connsiteX1822" fmla="*/ 1263848 w 6500924"/>
              <a:gd name="connsiteY1822" fmla="*/ 4067862 h 6858001"/>
              <a:gd name="connsiteX1823" fmla="*/ 1443960 w 6500924"/>
              <a:gd name="connsiteY1823" fmla="*/ 4061875 h 6858001"/>
              <a:gd name="connsiteX1824" fmla="*/ 1454172 w 6500924"/>
              <a:gd name="connsiteY1824" fmla="*/ 4061643 h 6858001"/>
              <a:gd name="connsiteX1825" fmla="*/ 1460641 w 6500924"/>
              <a:gd name="connsiteY1825" fmla="*/ 4058703 h 6858001"/>
              <a:gd name="connsiteX1826" fmla="*/ 1476775 w 6500924"/>
              <a:gd name="connsiteY1826" fmla="*/ 4048853 h 6858001"/>
              <a:gd name="connsiteX1827" fmla="*/ 1482085 w 6500924"/>
              <a:gd name="connsiteY1827" fmla="*/ 4042957 h 6858001"/>
              <a:gd name="connsiteX1828" fmla="*/ 1239390 w 6500924"/>
              <a:gd name="connsiteY1828" fmla="*/ 4037722 h 6858001"/>
              <a:gd name="connsiteX1829" fmla="*/ 944047 w 6500924"/>
              <a:gd name="connsiteY1829" fmla="*/ 4043330 h 6858001"/>
              <a:gd name="connsiteX1830" fmla="*/ 643559 w 6500924"/>
              <a:gd name="connsiteY1830" fmla="*/ 4057518 h 6858001"/>
              <a:gd name="connsiteX1831" fmla="*/ 622735 w 6500924"/>
              <a:gd name="connsiteY1831" fmla="*/ 4049668 h 6858001"/>
              <a:gd name="connsiteX1832" fmla="*/ 573244 w 6500924"/>
              <a:gd name="connsiteY1832" fmla="*/ 4033949 h 6858001"/>
              <a:gd name="connsiteX1833" fmla="*/ 666742 w 6500924"/>
              <a:gd name="connsiteY1833" fmla="*/ 4023320 h 6858001"/>
              <a:gd name="connsiteX1834" fmla="*/ 744106 w 6500924"/>
              <a:gd name="connsiteY1834" fmla="*/ 4019658 h 6858001"/>
              <a:gd name="connsiteX1835" fmla="*/ 746583 w 6500924"/>
              <a:gd name="connsiteY1835" fmla="*/ 4016320 h 6858001"/>
              <a:gd name="connsiteX1836" fmla="*/ 749677 w 6500924"/>
              <a:gd name="connsiteY1836" fmla="*/ 4012147 h 6858001"/>
              <a:gd name="connsiteX1837" fmla="*/ 751534 w 6500924"/>
              <a:gd name="connsiteY1837" fmla="*/ 4009643 h 6858001"/>
              <a:gd name="connsiteX1838" fmla="*/ 750709 w 6500924"/>
              <a:gd name="connsiteY1838" fmla="*/ 4010756 h 6858001"/>
              <a:gd name="connsiteX1839" fmla="*/ 749677 w 6500924"/>
              <a:gd name="connsiteY1839" fmla="*/ 4012147 h 6858001"/>
              <a:gd name="connsiteX1840" fmla="*/ 744106 w 6500924"/>
              <a:gd name="connsiteY1840" fmla="*/ 4019658 h 6858001"/>
              <a:gd name="connsiteX1841" fmla="*/ 666742 w 6500924"/>
              <a:gd name="connsiteY1841" fmla="*/ 4023320 h 6858001"/>
              <a:gd name="connsiteX1842" fmla="*/ 574030 w 6500924"/>
              <a:gd name="connsiteY1842" fmla="*/ 4020487 h 6858001"/>
              <a:gd name="connsiteX1843" fmla="*/ 576310 w 6500924"/>
              <a:gd name="connsiteY1843" fmla="*/ 3999655 h 6858001"/>
              <a:gd name="connsiteX1844" fmla="*/ 589389 w 6500924"/>
              <a:gd name="connsiteY1844" fmla="*/ 4008572 h 6858001"/>
              <a:gd name="connsiteX1845" fmla="*/ 576310 w 6500924"/>
              <a:gd name="connsiteY1845" fmla="*/ 3999655 h 6858001"/>
              <a:gd name="connsiteX1846" fmla="*/ 544220 w 6500924"/>
              <a:gd name="connsiteY1846" fmla="*/ 3991776 h 6858001"/>
              <a:gd name="connsiteX1847" fmla="*/ 632686 w 6500924"/>
              <a:gd name="connsiteY1847" fmla="*/ 3984251 h 6858001"/>
              <a:gd name="connsiteX1848" fmla="*/ 660885 w 6500924"/>
              <a:gd name="connsiteY1848" fmla="*/ 3986081 h 6858001"/>
              <a:gd name="connsiteX1849" fmla="*/ 674320 w 6500924"/>
              <a:gd name="connsiteY1849" fmla="*/ 3989954 h 6858001"/>
              <a:gd name="connsiteX1850" fmla="*/ 670806 w 6500924"/>
              <a:gd name="connsiteY1850" fmla="*/ 3981005 h 6858001"/>
              <a:gd name="connsiteX1851" fmla="*/ 789173 w 6500924"/>
              <a:gd name="connsiteY1851" fmla="*/ 3970935 h 6858001"/>
              <a:gd name="connsiteX1852" fmla="*/ 825394 w 6500924"/>
              <a:gd name="connsiteY1852" fmla="*/ 3978101 h 6858001"/>
              <a:gd name="connsiteX1853" fmla="*/ 907873 w 6500924"/>
              <a:gd name="connsiteY1853" fmla="*/ 3997671 h 6858001"/>
              <a:gd name="connsiteX1854" fmla="*/ 1008704 w 6500924"/>
              <a:gd name="connsiteY1854" fmla="*/ 4009789 h 6858001"/>
              <a:gd name="connsiteX1855" fmla="*/ 836930 w 6500924"/>
              <a:gd name="connsiteY1855" fmla="*/ 3967670 h 6858001"/>
              <a:gd name="connsiteX1856" fmla="*/ 835049 w 6500924"/>
              <a:gd name="connsiteY1856" fmla="*/ 3967031 h 6858001"/>
              <a:gd name="connsiteX1857" fmla="*/ 867318 w 6500924"/>
              <a:gd name="connsiteY1857" fmla="*/ 3964287 h 6858001"/>
              <a:gd name="connsiteX1858" fmla="*/ 1432589 w 6500924"/>
              <a:gd name="connsiteY1858" fmla="*/ 3940385 h 6858001"/>
              <a:gd name="connsiteX1859" fmla="*/ 1362029 w 6500924"/>
              <a:gd name="connsiteY1859" fmla="*/ 3930722 h 6858001"/>
              <a:gd name="connsiteX1860" fmla="*/ 1390312 w 6500924"/>
              <a:gd name="connsiteY1860" fmla="*/ 3919168 h 6858001"/>
              <a:gd name="connsiteX1861" fmla="*/ 1494180 w 6500924"/>
              <a:gd name="connsiteY1861" fmla="*/ 3938794 h 6858001"/>
              <a:gd name="connsiteX1862" fmla="*/ 1505024 w 6500924"/>
              <a:gd name="connsiteY1862" fmla="*/ 3934901 h 6858001"/>
              <a:gd name="connsiteX1863" fmla="*/ 1435163 w 6500924"/>
              <a:gd name="connsiteY1863" fmla="*/ 3914968 h 6858001"/>
              <a:gd name="connsiteX1864" fmla="*/ 1443541 w 6500924"/>
              <a:gd name="connsiteY1864" fmla="*/ 3914382 h 6858001"/>
              <a:gd name="connsiteX1865" fmla="*/ 1637833 w 6500924"/>
              <a:gd name="connsiteY1865" fmla="*/ 3893843 h 6858001"/>
              <a:gd name="connsiteX1866" fmla="*/ 1576288 w 6500924"/>
              <a:gd name="connsiteY1866" fmla="*/ 3885185 h 6858001"/>
              <a:gd name="connsiteX1867" fmla="*/ 1573609 w 6500924"/>
              <a:gd name="connsiteY1867" fmla="*/ 3886806 h 6858001"/>
              <a:gd name="connsiteX1868" fmla="*/ 1565214 w 6500924"/>
              <a:gd name="connsiteY1868" fmla="*/ 3884495 h 6858001"/>
              <a:gd name="connsiteX1869" fmla="*/ 1565812 w 6500924"/>
              <a:gd name="connsiteY1869" fmla="*/ 3883711 h 6858001"/>
              <a:gd name="connsiteX1870" fmla="*/ 1556294 w 6500924"/>
              <a:gd name="connsiteY1870" fmla="*/ 3882372 h 6858001"/>
              <a:gd name="connsiteX1871" fmla="*/ 1352181 w 6500924"/>
              <a:gd name="connsiteY1871" fmla="*/ 3875906 h 6858001"/>
              <a:gd name="connsiteX1872" fmla="*/ 1372773 w 6500924"/>
              <a:gd name="connsiteY1872" fmla="*/ 3843804 h 6858001"/>
              <a:gd name="connsiteX1873" fmla="*/ 1338819 w 6500924"/>
              <a:gd name="connsiteY1873" fmla="*/ 3832396 h 6858001"/>
              <a:gd name="connsiteX1874" fmla="*/ 1483541 w 6500924"/>
              <a:gd name="connsiteY1874" fmla="*/ 3823272 h 6858001"/>
              <a:gd name="connsiteX1875" fmla="*/ 1556433 w 6500924"/>
              <a:gd name="connsiteY1875" fmla="*/ 3830009 h 6858001"/>
              <a:gd name="connsiteX1876" fmla="*/ 1605016 w 6500924"/>
              <a:gd name="connsiteY1876" fmla="*/ 3827005 h 6858001"/>
              <a:gd name="connsiteX1877" fmla="*/ 1637057 w 6500924"/>
              <a:gd name="connsiteY1877" fmla="*/ 3817593 h 6858001"/>
              <a:gd name="connsiteX1878" fmla="*/ 1638056 w 6500924"/>
              <a:gd name="connsiteY1878" fmla="*/ 3815488 h 6858001"/>
              <a:gd name="connsiteX1879" fmla="*/ 1651035 w 6500924"/>
              <a:gd name="connsiteY1879" fmla="*/ 3801508 h 6858001"/>
              <a:gd name="connsiteX1880" fmla="*/ 1682806 w 6500924"/>
              <a:gd name="connsiteY1880" fmla="*/ 3799063 h 6858001"/>
              <a:gd name="connsiteX1881" fmla="*/ 1704375 w 6500924"/>
              <a:gd name="connsiteY1881" fmla="*/ 3797821 h 6858001"/>
              <a:gd name="connsiteX1882" fmla="*/ 1744006 w 6500924"/>
              <a:gd name="connsiteY1882" fmla="*/ 3786181 h 6858001"/>
              <a:gd name="connsiteX1883" fmla="*/ 1815305 w 6500924"/>
              <a:gd name="connsiteY1883" fmla="*/ 3769020 h 6858001"/>
              <a:gd name="connsiteX1884" fmla="*/ 1786084 w 6500924"/>
              <a:gd name="connsiteY1884" fmla="*/ 3767881 h 6858001"/>
              <a:gd name="connsiteX1885" fmla="*/ 1684120 w 6500924"/>
              <a:gd name="connsiteY1885" fmla="*/ 3764240 h 6858001"/>
              <a:gd name="connsiteX1886" fmla="*/ 1623627 w 6500924"/>
              <a:gd name="connsiteY1886" fmla="*/ 3765449 h 6858001"/>
              <a:gd name="connsiteX1887" fmla="*/ 1616885 w 6500924"/>
              <a:gd name="connsiteY1887" fmla="*/ 3765566 h 6858001"/>
              <a:gd name="connsiteX1888" fmla="*/ 1612881 w 6500924"/>
              <a:gd name="connsiteY1888" fmla="*/ 3766296 h 6858001"/>
              <a:gd name="connsiteX1889" fmla="*/ 1600923 w 6500924"/>
              <a:gd name="connsiteY1889" fmla="*/ 3769528 h 6858001"/>
              <a:gd name="connsiteX1890" fmla="*/ 1595696 w 6500924"/>
              <a:gd name="connsiteY1890" fmla="*/ 3767454 h 6858001"/>
              <a:gd name="connsiteX1891" fmla="*/ 1582095 w 6500924"/>
              <a:gd name="connsiteY1891" fmla="*/ 3766168 h 6858001"/>
              <a:gd name="connsiteX1892" fmla="*/ 1571372 w 6500924"/>
              <a:gd name="connsiteY1892" fmla="*/ 3766353 h 6858001"/>
              <a:gd name="connsiteX1893" fmla="*/ 1497292 w 6500924"/>
              <a:gd name="connsiteY1893" fmla="*/ 3759216 h 6858001"/>
              <a:gd name="connsiteX1894" fmla="*/ 1441986 w 6500924"/>
              <a:gd name="connsiteY1894" fmla="*/ 3754318 h 6858001"/>
              <a:gd name="connsiteX1895" fmla="*/ 1418397 w 6500924"/>
              <a:gd name="connsiteY1895" fmla="*/ 3759628 h 6858001"/>
              <a:gd name="connsiteX1896" fmla="*/ 1389554 w 6500924"/>
              <a:gd name="connsiteY1896" fmla="*/ 3755064 h 6858001"/>
              <a:gd name="connsiteX1897" fmla="*/ 1379493 w 6500924"/>
              <a:gd name="connsiteY1897" fmla="*/ 3751576 h 6858001"/>
              <a:gd name="connsiteX1898" fmla="*/ 1378226 w 6500924"/>
              <a:gd name="connsiteY1898" fmla="*/ 3749581 h 6858001"/>
              <a:gd name="connsiteX1899" fmla="*/ 1313265 w 6500924"/>
              <a:gd name="connsiteY1899" fmla="*/ 3746355 h 6858001"/>
              <a:gd name="connsiteX1900" fmla="*/ 1129612 w 6500924"/>
              <a:gd name="connsiteY1900" fmla="*/ 3732446 h 6858001"/>
              <a:gd name="connsiteX1901" fmla="*/ 1480447 w 6500924"/>
              <a:gd name="connsiteY1901" fmla="*/ 3725461 h 6858001"/>
              <a:gd name="connsiteX1902" fmla="*/ 1646312 w 6500924"/>
              <a:gd name="connsiteY1902" fmla="*/ 3712516 h 6858001"/>
              <a:gd name="connsiteX1903" fmla="*/ 1651327 w 6500924"/>
              <a:gd name="connsiteY1903" fmla="*/ 3707307 h 6858001"/>
              <a:gd name="connsiteX1904" fmla="*/ 1609423 w 6500924"/>
              <a:gd name="connsiteY1904" fmla="*/ 3716621 h 6858001"/>
              <a:gd name="connsiteX1905" fmla="*/ 1607520 w 6500924"/>
              <a:gd name="connsiteY1905" fmla="*/ 3717050 h 6858001"/>
              <a:gd name="connsiteX1906" fmla="*/ 1559374 w 6500924"/>
              <a:gd name="connsiteY1906" fmla="*/ 3718199 h 6858001"/>
              <a:gd name="connsiteX1907" fmla="*/ 1538061 w 6500924"/>
              <a:gd name="connsiteY1907" fmla="*/ 3721605 h 6858001"/>
              <a:gd name="connsiteX1908" fmla="*/ 1554907 w 6500924"/>
              <a:gd name="connsiteY1908" fmla="*/ 3687851 h 6858001"/>
              <a:gd name="connsiteX1909" fmla="*/ 1504975 w 6500924"/>
              <a:gd name="connsiteY1909" fmla="*/ 3684337 h 6858001"/>
              <a:gd name="connsiteX1910" fmla="*/ 1479719 w 6500924"/>
              <a:gd name="connsiteY1910" fmla="*/ 3664727 h 6858001"/>
              <a:gd name="connsiteX1911" fmla="*/ 1617972 w 6500924"/>
              <a:gd name="connsiteY1911" fmla="*/ 3655736 h 6858001"/>
              <a:gd name="connsiteX1912" fmla="*/ 1623683 w 6500924"/>
              <a:gd name="connsiteY1912" fmla="*/ 3616356 h 6858001"/>
              <a:gd name="connsiteX1913" fmla="*/ 1699192 w 6500924"/>
              <a:gd name="connsiteY1913" fmla="*/ 3619080 h 6858001"/>
              <a:gd name="connsiteX1914" fmla="*/ 1700572 w 6500924"/>
              <a:gd name="connsiteY1914" fmla="*/ 3608411 h 6858001"/>
              <a:gd name="connsiteX1915" fmla="*/ 1617409 w 6500924"/>
              <a:gd name="connsiteY1915" fmla="*/ 3606036 h 6858001"/>
              <a:gd name="connsiteX1916" fmla="*/ 1603062 w 6500924"/>
              <a:gd name="connsiteY1916" fmla="*/ 3594327 h 6858001"/>
              <a:gd name="connsiteX1917" fmla="*/ 1613398 w 6500924"/>
              <a:gd name="connsiteY1917" fmla="*/ 3593480 h 6858001"/>
              <a:gd name="connsiteX1918" fmla="*/ 1572722 w 6500924"/>
              <a:gd name="connsiteY1918" fmla="*/ 3583338 h 6858001"/>
              <a:gd name="connsiteX1919" fmla="*/ 1514593 w 6500924"/>
              <a:gd name="connsiteY1919" fmla="*/ 3574969 h 6858001"/>
              <a:gd name="connsiteX1920" fmla="*/ 1632700 w 6500924"/>
              <a:gd name="connsiteY1920" fmla="*/ 3564940 h 6858001"/>
              <a:gd name="connsiteX1921" fmla="*/ 1753721 w 6500924"/>
              <a:gd name="connsiteY1921" fmla="*/ 3554413 h 6858001"/>
              <a:gd name="connsiteX1922" fmla="*/ 1760340 w 6500924"/>
              <a:gd name="connsiteY1922" fmla="*/ 3551877 h 6858001"/>
              <a:gd name="connsiteX1923" fmla="*/ 1729407 w 6500924"/>
              <a:gd name="connsiteY1923" fmla="*/ 3538512 h 6858001"/>
              <a:gd name="connsiteX1924" fmla="*/ 1677884 w 6500924"/>
              <a:gd name="connsiteY1924" fmla="*/ 3534932 h 6858001"/>
              <a:gd name="connsiteX1925" fmla="*/ 1612110 w 6500924"/>
              <a:gd name="connsiteY1925" fmla="*/ 3532838 h 6858001"/>
              <a:gd name="connsiteX1926" fmla="*/ 1500778 w 6500924"/>
              <a:gd name="connsiteY1926" fmla="*/ 3526712 h 6858001"/>
              <a:gd name="connsiteX1927" fmla="*/ 1430401 w 6500924"/>
              <a:gd name="connsiteY1927" fmla="*/ 3521018 h 6858001"/>
              <a:gd name="connsiteX1928" fmla="*/ 1451538 w 6500924"/>
              <a:gd name="connsiteY1928" fmla="*/ 3516654 h 6858001"/>
              <a:gd name="connsiteX1929" fmla="*/ 1603552 w 6500924"/>
              <a:gd name="connsiteY1929" fmla="*/ 3479140 h 6858001"/>
              <a:gd name="connsiteX1930" fmla="*/ 1675087 w 6500924"/>
              <a:gd name="connsiteY1930" fmla="*/ 3470738 h 6858001"/>
              <a:gd name="connsiteX1931" fmla="*/ 1603950 w 6500924"/>
              <a:gd name="connsiteY1931" fmla="*/ 3467305 h 6858001"/>
              <a:gd name="connsiteX1932" fmla="*/ 1530920 w 6500924"/>
              <a:gd name="connsiteY1932" fmla="*/ 3452106 h 6858001"/>
              <a:gd name="connsiteX1933" fmla="*/ 1540717 w 6500924"/>
              <a:gd name="connsiteY1933" fmla="*/ 3444837 h 6858001"/>
              <a:gd name="connsiteX1934" fmla="*/ 1547186 w 6500924"/>
              <a:gd name="connsiteY1934" fmla="*/ 3443188 h 6858001"/>
              <a:gd name="connsiteX1935" fmla="*/ 1687905 w 6500924"/>
              <a:gd name="connsiteY1935" fmla="*/ 3469430 h 6858001"/>
              <a:gd name="connsiteX1936" fmla="*/ 1709304 w 6500924"/>
              <a:gd name="connsiteY1936" fmla="*/ 3467963 h 6858001"/>
              <a:gd name="connsiteX1937" fmla="*/ 1678074 w 6500924"/>
              <a:gd name="connsiteY1937" fmla="*/ 3460924 h 6858001"/>
              <a:gd name="connsiteX1938" fmla="*/ 1677630 w 6500924"/>
              <a:gd name="connsiteY1938" fmla="*/ 3460860 h 6858001"/>
              <a:gd name="connsiteX1939" fmla="*/ 1684193 w 6500924"/>
              <a:gd name="connsiteY1939" fmla="*/ 3459240 h 6858001"/>
              <a:gd name="connsiteX1940" fmla="*/ 1720182 w 6500924"/>
              <a:gd name="connsiteY1940" fmla="*/ 3451205 h 6858001"/>
              <a:gd name="connsiteX1941" fmla="*/ 1696215 w 6500924"/>
              <a:gd name="connsiteY1941" fmla="*/ 3443746 h 6858001"/>
              <a:gd name="connsiteX1942" fmla="*/ 1641198 w 6500924"/>
              <a:gd name="connsiteY1942" fmla="*/ 3455491 h 6858001"/>
              <a:gd name="connsiteX1943" fmla="*/ 1624435 w 6500924"/>
              <a:gd name="connsiteY1943" fmla="*/ 3453023 h 6858001"/>
              <a:gd name="connsiteX1944" fmla="*/ 1597546 w 6500924"/>
              <a:gd name="connsiteY1944" fmla="*/ 3440959 h 6858001"/>
              <a:gd name="connsiteX1945" fmla="*/ 1641064 w 6500924"/>
              <a:gd name="connsiteY1945" fmla="*/ 3430509 h 6858001"/>
              <a:gd name="connsiteX1946" fmla="*/ 1651032 w 6500924"/>
              <a:gd name="connsiteY1946" fmla="*/ 3429687 h 6858001"/>
              <a:gd name="connsiteX1947" fmla="*/ 1621292 w 6500924"/>
              <a:gd name="connsiteY1947" fmla="*/ 3420435 h 6858001"/>
              <a:gd name="connsiteX1948" fmla="*/ 1636768 w 6500924"/>
              <a:gd name="connsiteY1948" fmla="*/ 3422388 h 6858001"/>
              <a:gd name="connsiteX1949" fmla="*/ 1446910 w 6500924"/>
              <a:gd name="connsiteY1949" fmla="*/ 3376250 h 6858001"/>
              <a:gd name="connsiteX1950" fmla="*/ 1203546 w 6500924"/>
              <a:gd name="connsiteY1950" fmla="*/ 3312105 h 6858001"/>
              <a:gd name="connsiteX1951" fmla="*/ 1490237 w 6500924"/>
              <a:gd name="connsiteY1951" fmla="*/ 3375945 h 6858001"/>
              <a:gd name="connsiteX1952" fmla="*/ 1586794 w 6500924"/>
              <a:gd name="connsiteY1952" fmla="*/ 3394330 h 6858001"/>
              <a:gd name="connsiteX1953" fmla="*/ 1580026 w 6500924"/>
              <a:gd name="connsiteY1953" fmla="*/ 3382901 h 6858001"/>
              <a:gd name="connsiteX1954" fmla="*/ 1576230 w 6500924"/>
              <a:gd name="connsiteY1954" fmla="*/ 3381084 h 6858001"/>
              <a:gd name="connsiteX1955" fmla="*/ 1545946 w 6500924"/>
              <a:gd name="connsiteY1955" fmla="*/ 3374224 h 6858001"/>
              <a:gd name="connsiteX1956" fmla="*/ 1558792 w 6500924"/>
              <a:gd name="connsiteY1956" fmla="*/ 3374065 h 6858001"/>
              <a:gd name="connsiteX1957" fmla="*/ 1561607 w 6500924"/>
              <a:gd name="connsiteY1957" fmla="*/ 3374076 h 6858001"/>
              <a:gd name="connsiteX1958" fmla="*/ 1554886 w 6500924"/>
              <a:gd name="connsiteY1958" fmla="*/ 3370855 h 6858001"/>
              <a:gd name="connsiteX1959" fmla="*/ 1503771 w 6500924"/>
              <a:gd name="connsiteY1959" fmla="*/ 3356092 h 6858001"/>
              <a:gd name="connsiteX1960" fmla="*/ 1341200 w 6500924"/>
              <a:gd name="connsiteY1960" fmla="*/ 3316495 h 6858001"/>
              <a:gd name="connsiteX1961" fmla="*/ 1195621 w 6500924"/>
              <a:gd name="connsiteY1961" fmla="*/ 3284513 h 6858001"/>
              <a:gd name="connsiteX1962" fmla="*/ 1187330 w 6500924"/>
              <a:gd name="connsiteY1962" fmla="*/ 3286850 h 6858001"/>
              <a:gd name="connsiteX1963" fmla="*/ 1111219 w 6500924"/>
              <a:gd name="connsiteY1963" fmla="*/ 3285911 h 6858001"/>
              <a:gd name="connsiteX1964" fmla="*/ 1117305 w 6500924"/>
              <a:gd name="connsiteY1964" fmla="*/ 3291569 h 6858001"/>
              <a:gd name="connsiteX1965" fmla="*/ 1108911 w 6500924"/>
              <a:gd name="connsiteY1965" fmla="*/ 3293884 h 6858001"/>
              <a:gd name="connsiteX1966" fmla="*/ 1095419 w 6500924"/>
              <a:gd name="connsiteY1966" fmla="*/ 3285716 h 6858001"/>
              <a:gd name="connsiteX1967" fmla="*/ 979725 w 6500924"/>
              <a:gd name="connsiteY1967" fmla="*/ 3284291 h 6858001"/>
              <a:gd name="connsiteX1968" fmla="*/ 948053 w 6500924"/>
              <a:gd name="connsiteY1968" fmla="*/ 3282962 h 6858001"/>
              <a:gd name="connsiteX1969" fmla="*/ 968181 w 6500924"/>
              <a:gd name="connsiteY1969" fmla="*/ 3276880 h 6858001"/>
              <a:gd name="connsiteX1970" fmla="*/ 1021844 w 6500924"/>
              <a:gd name="connsiteY1970" fmla="*/ 3259713 h 6858001"/>
              <a:gd name="connsiteX1971" fmla="*/ 1020255 w 6500924"/>
              <a:gd name="connsiteY1971" fmla="*/ 3258139 h 6858001"/>
              <a:gd name="connsiteX1972" fmla="*/ 1083070 w 6500924"/>
              <a:gd name="connsiteY1972" fmla="*/ 3258081 h 6858001"/>
              <a:gd name="connsiteX1973" fmla="*/ 1011340 w 6500924"/>
              <a:gd name="connsiteY1973" fmla="*/ 3240970 h 6858001"/>
              <a:gd name="connsiteX1974" fmla="*/ 864304 w 6500924"/>
              <a:gd name="connsiteY1974" fmla="*/ 3195609 h 6858001"/>
              <a:gd name="connsiteX1975" fmla="*/ 1009029 w 6500924"/>
              <a:gd name="connsiteY1975" fmla="*/ 3220675 h 6858001"/>
              <a:gd name="connsiteX1976" fmla="*/ 1155169 w 6500924"/>
              <a:gd name="connsiteY1976" fmla="*/ 3255257 h 6858001"/>
              <a:gd name="connsiteX1977" fmla="*/ 1197753 w 6500924"/>
              <a:gd name="connsiteY1977" fmla="*/ 3251772 h 6858001"/>
              <a:gd name="connsiteX1978" fmla="*/ 1135540 w 6500924"/>
              <a:gd name="connsiteY1978" fmla="*/ 3235899 h 6858001"/>
              <a:gd name="connsiteX1979" fmla="*/ 925764 w 6500924"/>
              <a:gd name="connsiteY1979" fmla="*/ 3177778 h 6858001"/>
              <a:gd name="connsiteX1980" fmla="*/ 955955 w 6500924"/>
              <a:gd name="connsiteY1980" fmla="*/ 3177799 h 6858001"/>
              <a:gd name="connsiteX1981" fmla="*/ 957260 w 6500924"/>
              <a:gd name="connsiteY1981" fmla="*/ 3177672 h 6858001"/>
              <a:gd name="connsiteX1982" fmla="*/ 966590 w 6500924"/>
              <a:gd name="connsiteY1982" fmla="*/ 3179640 h 6858001"/>
              <a:gd name="connsiteX1983" fmla="*/ 1114968 w 6500924"/>
              <a:gd name="connsiteY1983" fmla="*/ 3214991 h 6858001"/>
              <a:gd name="connsiteX1984" fmla="*/ 1015595 w 6500924"/>
              <a:gd name="connsiteY1984" fmla="*/ 3174791 h 6858001"/>
              <a:gd name="connsiteX1985" fmla="*/ 1004961 w 6500924"/>
              <a:gd name="connsiteY1985" fmla="*/ 3172464 h 6858001"/>
              <a:gd name="connsiteX1986" fmla="*/ 1014225 w 6500924"/>
              <a:gd name="connsiteY1986" fmla="*/ 3161647 h 6858001"/>
              <a:gd name="connsiteX1987" fmla="*/ 978348 w 6500924"/>
              <a:gd name="connsiteY1987" fmla="*/ 3156691 h 6858001"/>
              <a:gd name="connsiteX1988" fmla="*/ 935437 w 6500924"/>
              <a:gd name="connsiteY1988" fmla="*/ 3155853 h 6858001"/>
              <a:gd name="connsiteX1989" fmla="*/ 905957 w 6500924"/>
              <a:gd name="connsiteY1989" fmla="*/ 3147486 h 6858001"/>
              <a:gd name="connsiteX1990" fmla="*/ 1001753 w 6500924"/>
              <a:gd name="connsiteY1990" fmla="*/ 3156169 h 6858001"/>
              <a:gd name="connsiteX1991" fmla="*/ 1296209 w 6500924"/>
              <a:gd name="connsiteY1991" fmla="*/ 3229702 h 6858001"/>
              <a:gd name="connsiteX1992" fmla="*/ 1347250 w 6500924"/>
              <a:gd name="connsiteY1992" fmla="*/ 3241808 h 6858001"/>
              <a:gd name="connsiteX1993" fmla="*/ 1372322 w 6500924"/>
              <a:gd name="connsiteY1993" fmla="*/ 3242781 h 6858001"/>
              <a:gd name="connsiteX1994" fmla="*/ 1361102 w 6500924"/>
              <a:gd name="connsiteY1994" fmla="*/ 3245093 h 6858001"/>
              <a:gd name="connsiteX1995" fmla="*/ 1519018 w 6500924"/>
              <a:gd name="connsiteY1995" fmla="*/ 3282546 h 6858001"/>
              <a:gd name="connsiteX1996" fmla="*/ 1567387 w 6500924"/>
              <a:gd name="connsiteY1996" fmla="*/ 3271590 h 6858001"/>
              <a:gd name="connsiteX1997" fmla="*/ 1523663 w 6500924"/>
              <a:gd name="connsiteY1997" fmla="*/ 3260425 h 6858001"/>
              <a:gd name="connsiteX1998" fmla="*/ 1295693 w 6500924"/>
              <a:gd name="connsiteY1998" fmla="*/ 3205056 h 6858001"/>
              <a:gd name="connsiteX1999" fmla="*/ 1122200 w 6500924"/>
              <a:gd name="connsiteY1999" fmla="*/ 3163297 h 6858001"/>
              <a:gd name="connsiteX2000" fmla="*/ 1174019 w 6500924"/>
              <a:gd name="connsiteY2000" fmla="*/ 3158644 h 6858001"/>
              <a:gd name="connsiteX2001" fmla="*/ 1184142 w 6500924"/>
              <a:gd name="connsiteY2001" fmla="*/ 3161724 h 6858001"/>
              <a:gd name="connsiteX2002" fmla="*/ 1201152 w 6500924"/>
              <a:gd name="connsiteY2002" fmla="*/ 3159284 h 6858001"/>
              <a:gd name="connsiteX2003" fmla="*/ 1307374 w 6500924"/>
              <a:gd name="connsiteY2003" fmla="*/ 3153798 h 6858001"/>
              <a:gd name="connsiteX2004" fmla="*/ 1407576 w 6500924"/>
              <a:gd name="connsiteY2004" fmla="*/ 3150080 h 6858001"/>
              <a:gd name="connsiteX2005" fmla="*/ 1422063 w 6500924"/>
              <a:gd name="connsiteY2005" fmla="*/ 3149003 h 6858001"/>
              <a:gd name="connsiteX2006" fmla="*/ 1533843 w 6500924"/>
              <a:gd name="connsiteY2006" fmla="*/ 3172998 h 6858001"/>
              <a:gd name="connsiteX2007" fmla="*/ 1397551 w 6500924"/>
              <a:gd name="connsiteY2007" fmla="*/ 3165368 h 6858001"/>
              <a:gd name="connsiteX2008" fmla="*/ 1238580 w 6500924"/>
              <a:gd name="connsiteY2008" fmla="*/ 3173854 h 6858001"/>
              <a:gd name="connsiteX2009" fmla="*/ 1219245 w 6500924"/>
              <a:gd name="connsiteY2009" fmla="*/ 3172980 h 6858001"/>
              <a:gd name="connsiteX2010" fmla="*/ 1220403 w 6500924"/>
              <a:gd name="connsiteY2010" fmla="*/ 3173397 h 6858001"/>
              <a:gd name="connsiteX2011" fmla="*/ 1224749 w 6500924"/>
              <a:gd name="connsiteY2011" fmla="*/ 3175054 h 6858001"/>
              <a:gd name="connsiteX2012" fmla="*/ 1606471 w 6500924"/>
              <a:gd name="connsiteY2012" fmla="*/ 3257958 h 6858001"/>
              <a:gd name="connsiteX2013" fmla="*/ 1616813 w 6500924"/>
              <a:gd name="connsiteY2013" fmla="*/ 3260397 h 6858001"/>
              <a:gd name="connsiteX2014" fmla="*/ 1655083 w 6500924"/>
              <a:gd name="connsiteY2014" fmla="*/ 3251730 h 6858001"/>
              <a:gd name="connsiteX2015" fmla="*/ 1637159 w 6500924"/>
              <a:gd name="connsiteY2015" fmla="*/ 3251525 h 6858001"/>
              <a:gd name="connsiteX2016" fmla="*/ 1616245 w 6500924"/>
              <a:gd name="connsiteY2016" fmla="*/ 3243007 h 6858001"/>
              <a:gd name="connsiteX2017" fmla="*/ 1634797 w 6500924"/>
              <a:gd name="connsiteY2017" fmla="*/ 3239583 h 6858001"/>
              <a:gd name="connsiteX2018" fmla="*/ 1655723 w 6500924"/>
              <a:gd name="connsiteY2018" fmla="*/ 3251584 h 6858001"/>
              <a:gd name="connsiteX2019" fmla="*/ 1724135 w 6500924"/>
              <a:gd name="connsiteY2019" fmla="*/ 3236089 h 6858001"/>
              <a:gd name="connsiteX2020" fmla="*/ 1677169 w 6500924"/>
              <a:gd name="connsiteY2020" fmla="*/ 3230927 h 6858001"/>
              <a:gd name="connsiteX2021" fmla="*/ 1664275 w 6500924"/>
              <a:gd name="connsiteY2021" fmla="*/ 3227820 h 6858001"/>
              <a:gd name="connsiteX2022" fmla="*/ 1559215 w 6500924"/>
              <a:gd name="connsiteY2022" fmla="*/ 3244296 h 6858001"/>
              <a:gd name="connsiteX2023" fmla="*/ 1672852 w 6500924"/>
              <a:gd name="connsiteY2023" fmla="*/ 3208934 h 6858001"/>
              <a:gd name="connsiteX2024" fmla="*/ 1690687 w 6500924"/>
              <a:gd name="connsiteY2024" fmla="*/ 3204888 h 6858001"/>
              <a:gd name="connsiteX2025" fmla="*/ 1634797 w 6500924"/>
              <a:gd name="connsiteY2025" fmla="*/ 3189849 h 6858001"/>
              <a:gd name="connsiteX2026" fmla="*/ 1709653 w 6500924"/>
              <a:gd name="connsiteY2026" fmla="*/ 3200587 h 6858001"/>
              <a:gd name="connsiteX2027" fmla="*/ 1738196 w 6500924"/>
              <a:gd name="connsiteY2027" fmla="*/ 3194112 h 6858001"/>
              <a:gd name="connsiteX2028" fmla="*/ 1665630 w 6500924"/>
              <a:gd name="connsiteY2028" fmla="*/ 3185588 h 6858001"/>
              <a:gd name="connsiteX2029" fmla="*/ 1513616 w 6500924"/>
              <a:gd name="connsiteY2029" fmla="*/ 3148075 h 6858001"/>
              <a:gd name="connsiteX2030" fmla="*/ 1492478 w 6500924"/>
              <a:gd name="connsiteY2030" fmla="*/ 3143709 h 6858001"/>
              <a:gd name="connsiteX2031" fmla="*/ 1562858 w 6500924"/>
              <a:gd name="connsiteY2031" fmla="*/ 3138016 h 6858001"/>
              <a:gd name="connsiteX2032" fmla="*/ 1590946 w 6500924"/>
              <a:gd name="connsiteY2032" fmla="*/ 3136233 h 6858001"/>
              <a:gd name="connsiteX2033" fmla="*/ 1561982 w 6500924"/>
              <a:gd name="connsiteY2033" fmla="*/ 3127486 h 6858001"/>
              <a:gd name="connsiteX2034" fmla="*/ 1554736 w 6500924"/>
              <a:gd name="connsiteY2034" fmla="*/ 3106189 h 6858001"/>
              <a:gd name="connsiteX2035" fmla="*/ 1669014 w 6500924"/>
              <a:gd name="connsiteY2035" fmla="*/ 3125490 h 6858001"/>
              <a:gd name="connsiteX2036" fmla="*/ 1707206 w 6500924"/>
              <a:gd name="connsiteY2036" fmla="*/ 3108990 h 6858001"/>
              <a:gd name="connsiteX2037" fmla="*/ 1695148 w 6500924"/>
              <a:gd name="connsiteY2037" fmla="*/ 3106458 h 6858001"/>
              <a:gd name="connsiteX2038" fmla="*/ 1670952 w 6500924"/>
              <a:gd name="connsiteY2038" fmla="*/ 3101394 h 6858001"/>
              <a:gd name="connsiteX2039" fmla="*/ 1652278 w 6500924"/>
              <a:gd name="connsiteY2039" fmla="*/ 3102655 h 6858001"/>
              <a:gd name="connsiteX2040" fmla="*/ 1576670 w 6500924"/>
              <a:gd name="connsiteY2040" fmla="*/ 3089758 h 6858001"/>
              <a:gd name="connsiteX2041" fmla="*/ 1593202 w 6500924"/>
              <a:gd name="connsiteY2041" fmla="*/ 3089925 h 6858001"/>
              <a:gd name="connsiteX2042" fmla="*/ 1604789 w 6500924"/>
              <a:gd name="connsiteY2042" fmla="*/ 3087546 h 6858001"/>
              <a:gd name="connsiteX2043" fmla="*/ 1555170 w 6500924"/>
              <a:gd name="connsiteY2043" fmla="*/ 3077163 h 6858001"/>
              <a:gd name="connsiteX2044" fmla="*/ 1579891 w 6500924"/>
              <a:gd name="connsiteY2044" fmla="*/ 3073587 h 6858001"/>
              <a:gd name="connsiteX2045" fmla="*/ 1540985 w 6500924"/>
              <a:gd name="connsiteY2045" fmla="*/ 3070402 h 6858001"/>
              <a:gd name="connsiteX2046" fmla="*/ 1555333 w 6500924"/>
              <a:gd name="connsiteY2046" fmla="*/ 3058695 h 6858001"/>
              <a:gd name="connsiteX2047" fmla="*/ 1639482 w 6500924"/>
              <a:gd name="connsiteY2047" fmla="*/ 3056291 h 6858001"/>
              <a:gd name="connsiteX2048" fmla="*/ 1644416 w 6500924"/>
              <a:gd name="connsiteY2048" fmla="*/ 3050670 h 6858001"/>
              <a:gd name="connsiteX2049" fmla="*/ 1521033 w 6500924"/>
              <a:gd name="connsiteY2049" fmla="*/ 3046963 h 6858001"/>
              <a:gd name="connsiteX2050" fmla="*/ 1429819 w 6500924"/>
              <a:gd name="connsiteY2050" fmla="*/ 3048984 h 6858001"/>
              <a:gd name="connsiteX2051" fmla="*/ 1366349 w 6500924"/>
              <a:gd name="connsiteY2051" fmla="*/ 3034380 h 6858001"/>
              <a:gd name="connsiteX2052" fmla="*/ 1358691 w 6500924"/>
              <a:gd name="connsiteY2052" fmla="*/ 3032646 h 6858001"/>
              <a:gd name="connsiteX2053" fmla="*/ 1394846 w 6500924"/>
              <a:gd name="connsiteY2053" fmla="*/ 3029733 h 6858001"/>
              <a:gd name="connsiteX2054" fmla="*/ 1538638 w 6500924"/>
              <a:gd name="connsiteY2054" fmla="*/ 3023222 h 6858001"/>
              <a:gd name="connsiteX2055" fmla="*/ 1620768 w 6500924"/>
              <a:gd name="connsiteY2055" fmla="*/ 3023115 h 6858001"/>
              <a:gd name="connsiteX2056" fmla="*/ 1682150 w 6500924"/>
              <a:gd name="connsiteY2056" fmla="*/ 3024933 h 6858001"/>
              <a:gd name="connsiteX2057" fmla="*/ 1681580 w 6500924"/>
              <a:gd name="connsiteY2057" fmla="*/ 3021214 h 6858001"/>
              <a:gd name="connsiteX2058" fmla="*/ 1680050 w 6500924"/>
              <a:gd name="connsiteY2058" fmla="*/ 3008994 h 6858001"/>
              <a:gd name="connsiteX2059" fmla="*/ 1541796 w 6500924"/>
              <a:gd name="connsiteY2059" fmla="*/ 3000000 h 6858001"/>
              <a:gd name="connsiteX2060" fmla="*/ 1544287 w 6500924"/>
              <a:gd name="connsiteY2060" fmla="*/ 2982017 h 6858001"/>
              <a:gd name="connsiteX2061" fmla="*/ 1557252 w 6500924"/>
              <a:gd name="connsiteY2061" fmla="*/ 2981091 h 6858001"/>
              <a:gd name="connsiteX2062" fmla="*/ 1554067 w 6500924"/>
              <a:gd name="connsiteY2062" fmla="*/ 2980022 h 6858001"/>
              <a:gd name="connsiteX2063" fmla="*/ 1494357 w 6500924"/>
              <a:gd name="connsiteY2063" fmla="*/ 2989615 h 6858001"/>
              <a:gd name="connsiteX2064" fmla="*/ 1434598 w 6500924"/>
              <a:gd name="connsiteY2064" fmla="*/ 2969536 h 6858001"/>
              <a:gd name="connsiteX2065" fmla="*/ 1281726 w 6500924"/>
              <a:gd name="connsiteY2065" fmla="*/ 2975920 h 6858001"/>
              <a:gd name="connsiteX2066" fmla="*/ 1356914 w 6500924"/>
              <a:gd name="connsiteY2066" fmla="*/ 2952799 h 6858001"/>
              <a:gd name="connsiteX2067" fmla="*/ 1461712 w 6500924"/>
              <a:gd name="connsiteY2067" fmla="*/ 2948991 h 6858001"/>
              <a:gd name="connsiteX2068" fmla="*/ 1473517 w 6500924"/>
              <a:gd name="connsiteY2068" fmla="*/ 2937990 h 6858001"/>
              <a:gd name="connsiteX2069" fmla="*/ 1418370 w 6500924"/>
              <a:gd name="connsiteY2069" fmla="*/ 2939268 h 6858001"/>
              <a:gd name="connsiteX2070" fmla="*/ 1067534 w 6500924"/>
              <a:gd name="connsiteY2070" fmla="*/ 2932284 h 6858001"/>
              <a:gd name="connsiteX2071" fmla="*/ 1339512 w 6500924"/>
              <a:gd name="connsiteY2071" fmla="*/ 2913988 h 6858001"/>
              <a:gd name="connsiteX2072" fmla="*/ 1388135 w 6500924"/>
              <a:gd name="connsiteY2072" fmla="*/ 2909682 h 6858001"/>
              <a:gd name="connsiteX2073" fmla="*/ 1361479 w 6500924"/>
              <a:gd name="connsiteY2073" fmla="*/ 2905949 h 6858001"/>
              <a:gd name="connsiteX2074" fmla="*/ 1301450 w 6500924"/>
              <a:gd name="connsiteY2074" fmla="*/ 2895142 h 6858001"/>
              <a:gd name="connsiteX2075" fmla="*/ 1213829 w 6500924"/>
              <a:gd name="connsiteY2075" fmla="*/ 2897310 h 6858001"/>
              <a:gd name="connsiteX2076" fmla="*/ 1194548 w 6500924"/>
              <a:gd name="connsiteY2076" fmla="*/ 2889148 h 6858001"/>
              <a:gd name="connsiteX2077" fmla="*/ 1224366 w 6500924"/>
              <a:gd name="connsiteY2077" fmla="*/ 2885703 h 6858001"/>
              <a:gd name="connsiteX2078" fmla="*/ 1298684 w 6500924"/>
              <a:gd name="connsiteY2078" fmla="*/ 2894883 h 6858001"/>
              <a:gd name="connsiteX2079" fmla="*/ 1532892 w 6500924"/>
              <a:gd name="connsiteY2079" fmla="*/ 2858221 h 6858001"/>
              <a:gd name="connsiteX2080" fmla="*/ 1950935 w 6500924"/>
              <a:gd name="connsiteY2080" fmla="*/ 2784505 h 6858001"/>
              <a:gd name="connsiteX2081" fmla="*/ 2108968 w 6500924"/>
              <a:gd name="connsiteY2081" fmla="*/ 2729306 h 6858001"/>
              <a:gd name="connsiteX2082" fmla="*/ 2109077 w 6500924"/>
              <a:gd name="connsiteY2082" fmla="*/ 2729222 h 6858001"/>
              <a:gd name="connsiteX2083" fmla="*/ 2107530 w 6500924"/>
              <a:gd name="connsiteY2083" fmla="*/ 2729499 h 6858001"/>
              <a:gd name="connsiteX2084" fmla="*/ 1630531 w 6500924"/>
              <a:gd name="connsiteY2084" fmla="*/ 2817141 h 6858001"/>
              <a:gd name="connsiteX2085" fmla="*/ 1477005 w 6500924"/>
              <a:gd name="connsiteY2085" fmla="*/ 2835933 h 6858001"/>
              <a:gd name="connsiteX2086" fmla="*/ 1547199 w 6500924"/>
              <a:gd name="connsiteY2086" fmla="*/ 2802592 h 6858001"/>
              <a:gd name="connsiteX2087" fmla="*/ 1816903 w 6500924"/>
              <a:gd name="connsiteY2087" fmla="*/ 2745132 h 6858001"/>
              <a:gd name="connsiteX2088" fmla="*/ 1754540 w 6500924"/>
              <a:gd name="connsiteY2088" fmla="*/ 2749770 h 6858001"/>
              <a:gd name="connsiteX2089" fmla="*/ 1530155 w 6500924"/>
              <a:gd name="connsiteY2089" fmla="*/ 2787674 h 6858001"/>
              <a:gd name="connsiteX2090" fmla="*/ 1269823 w 6500924"/>
              <a:gd name="connsiteY2090" fmla="*/ 2847421 h 6858001"/>
              <a:gd name="connsiteX2091" fmla="*/ 1348799 w 6500924"/>
              <a:gd name="connsiteY2091" fmla="*/ 2815396 h 6858001"/>
              <a:gd name="connsiteX2092" fmla="*/ 1451178 w 6500924"/>
              <a:gd name="connsiteY2092" fmla="*/ 2786859 h 6858001"/>
              <a:gd name="connsiteX2093" fmla="*/ 1468237 w 6500924"/>
              <a:gd name="connsiteY2093" fmla="*/ 2783322 h 6858001"/>
              <a:gd name="connsiteX2094" fmla="*/ 1494216 w 6500924"/>
              <a:gd name="connsiteY2094" fmla="*/ 2782357 h 6858001"/>
              <a:gd name="connsiteX2095" fmla="*/ 1535121 w 6500924"/>
              <a:gd name="connsiteY2095" fmla="*/ 2776602 h 6858001"/>
              <a:gd name="connsiteX2096" fmla="*/ 1531154 w 6500924"/>
              <a:gd name="connsiteY2096" fmla="*/ 2776189 h 6858001"/>
              <a:gd name="connsiteX2097" fmla="*/ 1551077 w 6500924"/>
              <a:gd name="connsiteY2097" fmla="*/ 2770646 h 6858001"/>
              <a:gd name="connsiteX2098" fmla="*/ 1571767 w 6500924"/>
              <a:gd name="connsiteY2098" fmla="*/ 2769849 h 6858001"/>
              <a:gd name="connsiteX2099" fmla="*/ 1543531 w 6500924"/>
              <a:gd name="connsiteY2099" fmla="*/ 2762511 h 6858001"/>
              <a:gd name="connsiteX2100" fmla="*/ 1509251 w 6500924"/>
              <a:gd name="connsiteY2100" fmla="*/ 2759139 h 6858001"/>
              <a:gd name="connsiteX2101" fmla="*/ 1511854 w 6500924"/>
              <a:gd name="connsiteY2101" fmla="*/ 2757558 h 6858001"/>
              <a:gd name="connsiteX2102" fmla="*/ 1559016 w 6500924"/>
              <a:gd name="connsiteY2102" fmla="*/ 2754176 h 6858001"/>
              <a:gd name="connsiteX2103" fmla="*/ 1601763 w 6500924"/>
              <a:gd name="connsiteY2103" fmla="*/ 2728201 h 6858001"/>
              <a:gd name="connsiteX2104" fmla="*/ 1719785 w 6500924"/>
              <a:gd name="connsiteY2104" fmla="*/ 2705706 h 6858001"/>
              <a:gd name="connsiteX2105" fmla="*/ 1658738 w 6500924"/>
              <a:gd name="connsiteY2105" fmla="*/ 2701563 h 6858001"/>
              <a:gd name="connsiteX2106" fmla="*/ 1577918 w 6500924"/>
              <a:gd name="connsiteY2106" fmla="*/ 2717417 h 6858001"/>
              <a:gd name="connsiteX2107" fmla="*/ 1545671 w 6500924"/>
              <a:gd name="connsiteY2107" fmla="*/ 2703752 h 6858001"/>
              <a:gd name="connsiteX2108" fmla="*/ 1440307 w 6500924"/>
              <a:gd name="connsiteY2108" fmla="*/ 2723544 h 6858001"/>
              <a:gd name="connsiteX2109" fmla="*/ 1425684 w 6500924"/>
              <a:gd name="connsiteY2109" fmla="*/ 2727939 h 6858001"/>
              <a:gd name="connsiteX2110" fmla="*/ 1421262 w 6500924"/>
              <a:gd name="connsiteY2110" fmla="*/ 2727985 h 6858001"/>
              <a:gd name="connsiteX2111" fmla="*/ 1388828 w 6500924"/>
              <a:gd name="connsiteY2111" fmla="*/ 2734114 h 6858001"/>
              <a:gd name="connsiteX2112" fmla="*/ 1478868 w 6500924"/>
              <a:gd name="connsiteY2112" fmla="*/ 2711753 h 6858001"/>
              <a:gd name="connsiteX2113" fmla="*/ 1612608 w 6500924"/>
              <a:gd name="connsiteY2113" fmla="*/ 2680374 h 6858001"/>
              <a:gd name="connsiteX2114" fmla="*/ 1692555 w 6500924"/>
              <a:gd name="connsiteY2114" fmla="*/ 2647757 h 6858001"/>
              <a:gd name="connsiteX2115" fmla="*/ 1775663 w 6500924"/>
              <a:gd name="connsiteY2115" fmla="*/ 2622535 h 6858001"/>
              <a:gd name="connsiteX2116" fmla="*/ 1791022 w 6500924"/>
              <a:gd name="connsiteY2116" fmla="*/ 2579945 h 6858001"/>
              <a:gd name="connsiteX2117" fmla="*/ 1974664 w 6500924"/>
              <a:gd name="connsiteY2117" fmla="*/ 2542852 h 6858001"/>
              <a:gd name="connsiteX2118" fmla="*/ 2168923 w 6500924"/>
              <a:gd name="connsiteY2118" fmla="*/ 2503144 h 6858001"/>
              <a:gd name="connsiteX2119" fmla="*/ 2170169 w 6500924"/>
              <a:gd name="connsiteY2119" fmla="*/ 2500197 h 6858001"/>
              <a:gd name="connsiteX2120" fmla="*/ 2173726 w 6500924"/>
              <a:gd name="connsiteY2120" fmla="*/ 2489960 h 6858001"/>
              <a:gd name="connsiteX2121" fmla="*/ 2051302 w 6500924"/>
              <a:gd name="connsiteY2121" fmla="*/ 2511085 h 6858001"/>
              <a:gd name="connsiteX2122" fmla="*/ 1710643 w 6500924"/>
              <a:gd name="connsiteY2122" fmla="*/ 2570256 h 6858001"/>
              <a:gd name="connsiteX2123" fmla="*/ 1577420 w 6500924"/>
              <a:gd name="connsiteY2123" fmla="*/ 2594004 h 6858001"/>
              <a:gd name="connsiteX2124" fmla="*/ 1563136 w 6500924"/>
              <a:gd name="connsiteY2124" fmla="*/ 2597241 h 6858001"/>
              <a:gd name="connsiteX2125" fmla="*/ 1552599 w 6500924"/>
              <a:gd name="connsiteY2125" fmla="*/ 2599482 h 6858001"/>
              <a:gd name="connsiteX2126" fmla="*/ 1553088 w 6500924"/>
              <a:gd name="connsiteY2126" fmla="*/ 2598546 h 6858001"/>
              <a:gd name="connsiteX2127" fmla="*/ 1558704 w 6500924"/>
              <a:gd name="connsiteY2127" fmla="*/ 2597528 h 6858001"/>
              <a:gd name="connsiteX2128" fmla="*/ 1554085 w 6500924"/>
              <a:gd name="connsiteY2128" fmla="*/ 2597626 h 6858001"/>
              <a:gd name="connsiteX2129" fmla="*/ 1553088 w 6500924"/>
              <a:gd name="connsiteY2129" fmla="*/ 2598546 h 6858001"/>
              <a:gd name="connsiteX2130" fmla="*/ 1539945 w 6500924"/>
              <a:gd name="connsiteY2130" fmla="*/ 2600559 h 6858001"/>
              <a:gd name="connsiteX2131" fmla="*/ 1545507 w 6500924"/>
              <a:gd name="connsiteY2131" fmla="*/ 2600989 h 6858001"/>
              <a:gd name="connsiteX2132" fmla="*/ 1539924 w 6500924"/>
              <a:gd name="connsiteY2132" fmla="*/ 2602176 h 6858001"/>
              <a:gd name="connsiteX2133" fmla="*/ 1521938 w 6500924"/>
              <a:gd name="connsiteY2133" fmla="*/ 2605674 h 6858001"/>
              <a:gd name="connsiteX2134" fmla="*/ 1518063 w 6500924"/>
              <a:gd name="connsiteY2134" fmla="*/ 2603911 h 6858001"/>
              <a:gd name="connsiteX2135" fmla="*/ 1496945 w 6500924"/>
              <a:gd name="connsiteY2135" fmla="*/ 2607145 h 6858001"/>
              <a:gd name="connsiteX2136" fmla="*/ 1460786 w 6500924"/>
              <a:gd name="connsiteY2136" fmla="*/ 2611676 h 6858001"/>
              <a:gd name="connsiteX2137" fmla="*/ 1476885 w 6500924"/>
              <a:gd name="connsiteY2137" fmla="*/ 2605875 h 6858001"/>
              <a:gd name="connsiteX2138" fmla="*/ 1489527 w 6500924"/>
              <a:gd name="connsiteY2138" fmla="*/ 2601523 h 6858001"/>
              <a:gd name="connsiteX2139" fmla="*/ 1494203 w 6500924"/>
              <a:gd name="connsiteY2139" fmla="*/ 2601007 h 6858001"/>
              <a:gd name="connsiteX2140" fmla="*/ 1490379 w 6500924"/>
              <a:gd name="connsiteY2140" fmla="*/ 2601231 h 6858001"/>
              <a:gd name="connsiteX2141" fmla="*/ 1498799 w 6500924"/>
              <a:gd name="connsiteY2141" fmla="*/ 2598333 h 6858001"/>
              <a:gd name="connsiteX2142" fmla="*/ 1482713 w 6500924"/>
              <a:gd name="connsiteY2142" fmla="*/ 2597677 h 6858001"/>
              <a:gd name="connsiteX2143" fmla="*/ 1453131 w 6500924"/>
              <a:gd name="connsiteY2143" fmla="*/ 2603413 h 6858001"/>
              <a:gd name="connsiteX2144" fmla="*/ 1443710 w 6500924"/>
              <a:gd name="connsiteY2144" fmla="*/ 2603964 h 6858001"/>
              <a:gd name="connsiteX2145" fmla="*/ 1429914 w 6500924"/>
              <a:gd name="connsiteY2145" fmla="*/ 2605998 h 6858001"/>
              <a:gd name="connsiteX2146" fmla="*/ 1442676 w 6500924"/>
              <a:gd name="connsiteY2146" fmla="*/ 2605440 h 6858001"/>
              <a:gd name="connsiteX2147" fmla="*/ 1442420 w 6500924"/>
              <a:gd name="connsiteY2147" fmla="*/ 2605489 h 6858001"/>
              <a:gd name="connsiteX2148" fmla="*/ 1414523 w 6500924"/>
              <a:gd name="connsiteY2148" fmla="*/ 2610510 h 6858001"/>
              <a:gd name="connsiteX2149" fmla="*/ 1410516 w 6500924"/>
              <a:gd name="connsiteY2149" fmla="*/ 2608983 h 6858001"/>
              <a:gd name="connsiteX2150" fmla="*/ 1419433 w 6500924"/>
              <a:gd name="connsiteY2150" fmla="*/ 2603705 h 6858001"/>
              <a:gd name="connsiteX2151" fmla="*/ 1395235 w 6500924"/>
              <a:gd name="connsiteY2151" fmla="*/ 2603156 h 6858001"/>
              <a:gd name="connsiteX2152" fmla="*/ 1389637 w 6500924"/>
              <a:gd name="connsiteY2152" fmla="*/ 2601022 h 6858001"/>
              <a:gd name="connsiteX2153" fmla="*/ 1374222 w 6500924"/>
              <a:gd name="connsiteY2153" fmla="*/ 2585779 h 6858001"/>
              <a:gd name="connsiteX2154" fmla="*/ 1585695 w 6500924"/>
              <a:gd name="connsiteY2154" fmla="*/ 2539759 h 6858001"/>
              <a:gd name="connsiteX2155" fmla="*/ 1730291 w 6500924"/>
              <a:gd name="connsiteY2155" fmla="*/ 2493134 h 6858001"/>
              <a:gd name="connsiteX2156" fmla="*/ 1756866 w 6500924"/>
              <a:gd name="connsiteY2156" fmla="*/ 2469005 h 6858001"/>
              <a:gd name="connsiteX2157" fmla="*/ 1917918 w 6500924"/>
              <a:gd name="connsiteY2157" fmla="*/ 2436328 h 6858001"/>
              <a:gd name="connsiteX2158" fmla="*/ 1874604 w 6500924"/>
              <a:gd name="connsiteY2158" fmla="*/ 2430721 h 6858001"/>
              <a:gd name="connsiteX2159" fmla="*/ 1852769 w 6500924"/>
              <a:gd name="connsiteY2159" fmla="*/ 2435009 h 6858001"/>
              <a:gd name="connsiteX2160" fmla="*/ 1864903 w 6500924"/>
              <a:gd name="connsiteY2160" fmla="*/ 2434230 h 6858001"/>
              <a:gd name="connsiteX2161" fmla="*/ 1855658 w 6500924"/>
              <a:gd name="connsiteY2161" fmla="*/ 2437575 h 6858001"/>
              <a:gd name="connsiteX2162" fmla="*/ 1846184 w 6500924"/>
              <a:gd name="connsiteY2162" fmla="*/ 2438676 h 6858001"/>
              <a:gd name="connsiteX2163" fmla="*/ 1818797 w 6500924"/>
              <a:gd name="connsiteY2163" fmla="*/ 2422064 h 6858001"/>
              <a:gd name="connsiteX2164" fmla="*/ 1663573 w 6500924"/>
              <a:gd name="connsiteY2164" fmla="*/ 2451197 h 6858001"/>
              <a:gd name="connsiteX2165" fmla="*/ 1640699 w 6500924"/>
              <a:gd name="connsiteY2165" fmla="*/ 2439822 h 6858001"/>
              <a:gd name="connsiteX2166" fmla="*/ 1552143 w 6500924"/>
              <a:gd name="connsiteY2166" fmla="*/ 2453891 h 6858001"/>
              <a:gd name="connsiteX2167" fmla="*/ 1540289 w 6500924"/>
              <a:gd name="connsiteY2167" fmla="*/ 2457100 h 6858001"/>
              <a:gd name="connsiteX2168" fmla="*/ 1539057 w 6500924"/>
              <a:gd name="connsiteY2168" fmla="*/ 2456173 h 6858001"/>
              <a:gd name="connsiteX2169" fmla="*/ 1526150 w 6500924"/>
              <a:gd name="connsiteY2169" fmla="*/ 2448854 h 6858001"/>
              <a:gd name="connsiteX2170" fmla="*/ 1515950 w 6500924"/>
              <a:gd name="connsiteY2170" fmla="*/ 2448105 h 6858001"/>
              <a:gd name="connsiteX2171" fmla="*/ 1654903 w 6500924"/>
              <a:gd name="connsiteY2171" fmla="*/ 2412507 h 6858001"/>
              <a:gd name="connsiteX2172" fmla="*/ 1881907 w 6500924"/>
              <a:gd name="connsiteY2172" fmla="*/ 2363928 h 6858001"/>
              <a:gd name="connsiteX2173" fmla="*/ 2265742 w 6500924"/>
              <a:gd name="connsiteY2173" fmla="*/ 2292911 h 6858001"/>
              <a:gd name="connsiteX2174" fmla="*/ 2272070 w 6500924"/>
              <a:gd name="connsiteY2174" fmla="*/ 2286502 h 6858001"/>
              <a:gd name="connsiteX2175" fmla="*/ 2270014 w 6500924"/>
              <a:gd name="connsiteY2175" fmla="*/ 2275645 h 6858001"/>
              <a:gd name="connsiteX2176" fmla="*/ 2222351 w 6500924"/>
              <a:gd name="connsiteY2176" fmla="*/ 2283604 h 6858001"/>
              <a:gd name="connsiteX2177" fmla="*/ 2091252 w 6500924"/>
              <a:gd name="connsiteY2177" fmla="*/ 2299079 h 6858001"/>
              <a:gd name="connsiteX2178" fmla="*/ 2198271 w 6500924"/>
              <a:gd name="connsiteY2178" fmla="*/ 2270656 h 6858001"/>
              <a:gd name="connsiteX2179" fmla="*/ 2276591 w 6500924"/>
              <a:gd name="connsiteY2179" fmla="*/ 2256136 h 6858001"/>
              <a:gd name="connsiteX2180" fmla="*/ 2269958 w 6500924"/>
              <a:gd name="connsiteY2180" fmla="*/ 2245811 h 6858001"/>
              <a:gd name="connsiteX2181" fmla="*/ 2264310 w 6500924"/>
              <a:gd name="connsiteY2181" fmla="*/ 2240836 h 6858001"/>
              <a:gd name="connsiteX2182" fmla="*/ 2223144 w 6500924"/>
              <a:gd name="connsiteY2182" fmla="*/ 2246874 h 6858001"/>
              <a:gd name="connsiteX2183" fmla="*/ 1928797 w 6500924"/>
              <a:gd name="connsiteY2183" fmla="*/ 2290043 h 6858001"/>
              <a:gd name="connsiteX2184" fmla="*/ 1492349 w 6500924"/>
              <a:gd name="connsiteY2184" fmla="*/ 2372996 h 6858001"/>
              <a:gd name="connsiteX2185" fmla="*/ 1518922 w 6500924"/>
              <a:gd name="connsiteY2185" fmla="*/ 2348867 h 6858001"/>
              <a:gd name="connsiteX2186" fmla="*/ 1328195 w 6500924"/>
              <a:gd name="connsiteY2186" fmla="*/ 2374303 h 6858001"/>
              <a:gd name="connsiteX2187" fmla="*/ 1544243 w 6500924"/>
              <a:gd name="connsiteY2187" fmla="*/ 2309539 h 6858001"/>
              <a:gd name="connsiteX2188" fmla="*/ 1523655 w 6500924"/>
              <a:gd name="connsiteY2188" fmla="*/ 2288792 h 6858001"/>
              <a:gd name="connsiteX2189" fmla="*/ 1547942 w 6500924"/>
              <a:gd name="connsiteY2189" fmla="*/ 2274033 h 6858001"/>
              <a:gd name="connsiteX2190" fmla="*/ 1435749 w 6500924"/>
              <a:gd name="connsiteY2190" fmla="*/ 2292986 h 6858001"/>
              <a:gd name="connsiteX2191" fmla="*/ 1415315 w 6500924"/>
              <a:gd name="connsiteY2191" fmla="*/ 2299759 h 6858001"/>
              <a:gd name="connsiteX2192" fmla="*/ 1415050 w 6500924"/>
              <a:gd name="connsiteY2192" fmla="*/ 2299747 h 6858001"/>
              <a:gd name="connsiteX2193" fmla="*/ 1401207 w 6500924"/>
              <a:gd name="connsiteY2193" fmla="*/ 2302862 h 6858001"/>
              <a:gd name="connsiteX2194" fmla="*/ 1405971 w 6500924"/>
              <a:gd name="connsiteY2194" fmla="*/ 2302858 h 6858001"/>
              <a:gd name="connsiteX2195" fmla="*/ 1380945 w 6500924"/>
              <a:gd name="connsiteY2195" fmla="*/ 2311156 h 6858001"/>
              <a:gd name="connsiteX2196" fmla="*/ 1321272 w 6500924"/>
              <a:gd name="connsiteY2196" fmla="*/ 2321310 h 6858001"/>
              <a:gd name="connsiteX2197" fmla="*/ 1304224 w 6500924"/>
              <a:gd name="connsiteY2197" fmla="*/ 2306391 h 6858001"/>
              <a:gd name="connsiteX2198" fmla="*/ 1170030 w 6500924"/>
              <a:gd name="connsiteY2198" fmla="*/ 2330733 h 6858001"/>
              <a:gd name="connsiteX2199" fmla="*/ 1143714 w 6500924"/>
              <a:gd name="connsiteY2199" fmla="*/ 2320440 h 6858001"/>
              <a:gd name="connsiteX2200" fmla="*/ 1149065 w 6500924"/>
              <a:gd name="connsiteY2200" fmla="*/ 2318689 h 6858001"/>
              <a:gd name="connsiteX2201" fmla="*/ 1151693 w 6500924"/>
              <a:gd name="connsiteY2201" fmla="*/ 2318891 h 6858001"/>
              <a:gd name="connsiteX2202" fmla="*/ 1188239 w 6500924"/>
              <a:gd name="connsiteY2202" fmla="*/ 2320464 h 6858001"/>
              <a:gd name="connsiteX2203" fmla="*/ 1296072 w 6500924"/>
              <a:gd name="connsiteY2203" fmla="*/ 2302961 h 6858001"/>
              <a:gd name="connsiteX2204" fmla="*/ 1329736 w 6500924"/>
              <a:gd name="connsiteY2204" fmla="*/ 2302931 h 6858001"/>
              <a:gd name="connsiteX2205" fmla="*/ 1328359 w 6500924"/>
              <a:gd name="connsiteY2205" fmla="*/ 2302452 h 6858001"/>
              <a:gd name="connsiteX2206" fmla="*/ 1325854 w 6500924"/>
              <a:gd name="connsiteY2206" fmla="*/ 2298507 h 6858001"/>
              <a:gd name="connsiteX2207" fmla="*/ 1331021 w 6500924"/>
              <a:gd name="connsiteY2207" fmla="*/ 2295472 h 6858001"/>
              <a:gd name="connsiteX2208" fmla="*/ 1276171 w 6500924"/>
              <a:gd name="connsiteY2208" fmla="*/ 2292584 h 6858001"/>
              <a:gd name="connsiteX2209" fmla="*/ 1252214 w 6500924"/>
              <a:gd name="connsiteY2209" fmla="*/ 2290258 h 6858001"/>
              <a:gd name="connsiteX2210" fmla="*/ 1254516 w 6500924"/>
              <a:gd name="connsiteY2210" fmla="*/ 2289652 h 6858001"/>
              <a:gd name="connsiteX2211" fmla="*/ 1273294 w 6500924"/>
              <a:gd name="connsiteY2211" fmla="*/ 2283948 h 6858001"/>
              <a:gd name="connsiteX2212" fmla="*/ 1311938 w 6500924"/>
              <a:gd name="connsiteY2212" fmla="*/ 2275668 h 6858001"/>
              <a:gd name="connsiteX2213" fmla="*/ 1354227 w 6500924"/>
              <a:gd name="connsiteY2213" fmla="*/ 2275670 h 6858001"/>
              <a:gd name="connsiteX2214" fmla="*/ 1358323 w 6500924"/>
              <a:gd name="connsiteY2214" fmla="*/ 2275767 h 6858001"/>
              <a:gd name="connsiteX2215" fmla="*/ 1349565 w 6500924"/>
              <a:gd name="connsiteY2215" fmla="*/ 2267607 h 6858001"/>
              <a:gd name="connsiteX2216" fmla="*/ 1359950 w 6500924"/>
              <a:gd name="connsiteY2216" fmla="*/ 2265383 h 6858001"/>
              <a:gd name="connsiteX2217" fmla="*/ 1415604 w 6500924"/>
              <a:gd name="connsiteY2217" fmla="*/ 2246696 h 6858001"/>
              <a:gd name="connsiteX2218" fmla="*/ 1487618 w 6500924"/>
              <a:gd name="connsiteY2218" fmla="*/ 2223121 h 6858001"/>
              <a:gd name="connsiteX2219" fmla="*/ 1537919 w 6500924"/>
              <a:gd name="connsiteY2219" fmla="*/ 2208745 h 6858001"/>
              <a:gd name="connsiteX2220" fmla="*/ 1543135 w 6500924"/>
              <a:gd name="connsiteY2220" fmla="*/ 2208723 h 6858001"/>
              <a:gd name="connsiteX2221" fmla="*/ 1566838 w 6500924"/>
              <a:gd name="connsiteY2221" fmla="*/ 2206612 h 6858001"/>
              <a:gd name="connsiteX2222" fmla="*/ 1567640 w 6500924"/>
              <a:gd name="connsiteY2222" fmla="*/ 2200210 h 6858001"/>
              <a:gd name="connsiteX2223" fmla="*/ 1621458 w 6500924"/>
              <a:gd name="connsiteY2223" fmla="*/ 2184655 h 6858001"/>
              <a:gd name="connsiteX2224" fmla="*/ 1693139 w 6500924"/>
              <a:gd name="connsiteY2224" fmla="*/ 2160535 h 6858001"/>
              <a:gd name="connsiteX2225" fmla="*/ 1743684 w 6500924"/>
              <a:gd name="connsiteY2225" fmla="*/ 2151771 h 6858001"/>
              <a:gd name="connsiteX2226" fmla="*/ 1730031 w 6500924"/>
              <a:gd name="connsiteY2226" fmla="*/ 2148593 h 6858001"/>
              <a:gd name="connsiteX2227" fmla="*/ 1693139 w 6500924"/>
              <a:gd name="connsiteY2227" fmla="*/ 2160535 h 6858001"/>
              <a:gd name="connsiteX2228" fmla="*/ 1559146 w 6500924"/>
              <a:gd name="connsiteY2228" fmla="*/ 2185749 h 6858001"/>
              <a:gd name="connsiteX2229" fmla="*/ 1534068 w 6500924"/>
              <a:gd name="connsiteY2229" fmla="*/ 2191708 h 6858001"/>
              <a:gd name="connsiteX2230" fmla="*/ 1507557 w 6500924"/>
              <a:gd name="connsiteY2230" fmla="*/ 2192493 h 6858001"/>
              <a:gd name="connsiteX2231" fmla="*/ 1425427 w 6500924"/>
              <a:gd name="connsiteY2231" fmla="*/ 2192383 h 6858001"/>
              <a:gd name="connsiteX2232" fmla="*/ 1281635 w 6500924"/>
              <a:gd name="connsiteY2232" fmla="*/ 2185873 h 6858001"/>
              <a:gd name="connsiteX2233" fmla="*/ 1245481 w 6500924"/>
              <a:gd name="connsiteY2233" fmla="*/ 2182960 h 6858001"/>
              <a:gd name="connsiteX2234" fmla="*/ 1253139 w 6500924"/>
              <a:gd name="connsiteY2234" fmla="*/ 2181225 h 6858001"/>
              <a:gd name="connsiteX2235" fmla="*/ 1316607 w 6500924"/>
              <a:gd name="connsiteY2235" fmla="*/ 2166621 h 6858001"/>
              <a:gd name="connsiteX2236" fmla="*/ 1407822 w 6500924"/>
              <a:gd name="connsiteY2236" fmla="*/ 2168641 h 6858001"/>
              <a:gd name="connsiteX2237" fmla="*/ 1503658 w 6500924"/>
              <a:gd name="connsiteY2237" fmla="*/ 2147367 h 6858001"/>
              <a:gd name="connsiteX2238" fmla="*/ 1441961 w 6500924"/>
              <a:gd name="connsiteY2238" fmla="*/ 2138442 h 6858001"/>
              <a:gd name="connsiteX2239" fmla="*/ 1491578 w 6500924"/>
              <a:gd name="connsiteY2239" fmla="*/ 2128058 h 6858001"/>
              <a:gd name="connsiteX2240" fmla="*/ 1479990 w 6500924"/>
              <a:gd name="connsiteY2240" fmla="*/ 2125681 h 6858001"/>
              <a:gd name="connsiteX2241" fmla="*/ 1463459 w 6500924"/>
              <a:gd name="connsiteY2241" fmla="*/ 2125846 h 6858001"/>
              <a:gd name="connsiteX2242" fmla="*/ 1539067 w 6500924"/>
              <a:gd name="connsiteY2242" fmla="*/ 2112953 h 6858001"/>
              <a:gd name="connsiteX2243" fmla="*/ 1557742 w 6500924"/>
              <a:gd name="connsiteY2243" fmla="*/ 2114210 h 6858001"/>
              <a:gd name="connsiteX2244" fmla="*/ 1581938 w 6500924"/>
              <a:gd name="connsiteY2244" fmla="*/ 2109148 h 6858001"/>
              <a:gd name="connsiteX2245" fmla="*/ 1676589 w 6500924"/>
              <a:gd name="connsiteY2245" fmla="*/ 2089272 h 6858001"/>
              <a:gd name="connsiteX2246" fmla="*/ 1626750 w 6500924"/>
              <a:gd name="connsiteY2246" fmla="*/ 2085809 h 6858001"/>
              <a:gd name="connsiteX2247" fmla="*/ 1588510 w 6500924"/>
              <a:gd name="connsiteY2247" fmla="*/ 2084591 h 6858001"/>
              <a:gd name="connsiteX2248" fmla="*/ 1441525 w 6500924"/>
              <a:gd name="connsiteY2248" fmla="*/ 2109416 h 6858001"/>
              <a:gd name="connsiteX2249" fmla="*/ 1448772 w 6500924"/>
              <a:gd name="connsiteY2249" fmla="*/ 2088120 h 6858001"/>
              <a:gd name="connsiteX2250" fmla="*/ 1477735 w 6500924"/>
              <a:gd name="connsiteY2250" fmla="*/ 2079372 h 6858001"/>
              <a:gd name="connsiteX2251" fmla="*/ 1449646 w 6500924"/>
              <a:gd name="connsiteY2251" fmla="*/ 2077589 h 6858001"/>
              <a:gd name="connsiteX2252" fmla="*/ 1379268 w 6500924"/>
              <a:gd name="connsiteY2252" fmla="*/ 2071895 h 6858001"/>
              <a:gd name="connsiteX2253" fmla="*/ 1400405 w 6500924"/>
              <a:gd name="connsiteY2253" fmla="*/ 2067531 h 6858001"/>
              <a:gd name="connsiteX2254" fmla="*/ 1552419 w 6500924"/>
              <a:gd name="connsiteY2254" fmla="*/ 2030017 h 6858001"/>
              <a:gd name="connsiteX2255" fmla="*/ 1632737 w 6500924"/>
              <a:gd name="connsiteY2255" fmla="*/ 2020584 h 6858001"/>
              <a:gd name="connsiteX2256" fmla="*/ 1658170 w 6500924"/>
              <a:gd name="connsiteY2256" fmla="*/ 2018839 h 6858001"/>
              <a:gd name="connsiteX2257" fmla="*/ 1659069 w 6500924"/>
              <a:gd name="connsiteY2257" fmla="*/ 2018374 h 6858001"/>
              <a:gd name="connsiteX2258" fmla="*/ 1655084 w 6500924"/>
              <a:gd name="connsiteY2258" fmla="*/ 2018181 h 6858001"/>
              <a:gd name="connsiteX2259" fmla="*/ 1622162 w 6500924"/>
              <a:gd name="connsiteY2259" fmla="*/ 2011329 h 6858001"/>
              <a:gd name="connsiteX2260" fmla="*/ 1521586 w 6500924"/>
              <a:gd name="connsiteY2260" fmla="*/ 2025758 h 6858001"/>
              <a:gd name="connsiteX2261" fmla="*/ 1595681 w 6500924"/>
              <a:gd name="connsiteY2261" fmla="*/ 2005818 h 6858001"/>
              <a:gd name="connsiteX2262" fmla="*/ 1594137 w 6500924"/>
              <a:gd name="connsiteY2262" fmla="*/ 2005497 h 6858001"/>
              <a:gd name="connsiteX2263" fmla="*/ 1590063 w 6500924"/>
              <a:gd name="connsiteY2263" fmla="*/ 2006368 h 6858001"/>
              <a:gd name="connsiteX2264" fmla="*/ 1573302 w 6500924"/>
              <a:gd name="connsiteY2264" fmla="*/ 2003899 h 6858001"/>
              <a:gd name="connsiteX2265" fmla="*/ 1546414 w 6500924"/>
              <a:gd name="connsiteY2265" fmla="*/ 1991835 h 6858001"/>
              <a:gd name="connsiteX2266" fmla="*/ 1672034 w 6500924"/>
              <a:gd name="connsiteY2266" fmla="*/ 1975078 h 6858001"/>
              <a:gd name="connsiteX2267" fmla="*/ 1681937 w 6500924"/>
              <a:gd name="connsiteY2267" fmla="*/ 1974269 h 6858001"/>
              <a:gd name="connsiteX2268" fmla="*/ 1672426 w 6500924"/>
              <a:gd name="connsiteY2268" fmla="*/ 1971310 h 6858001"/>
              <a:gd name="connsiteX2269" fmla="*/ 1688095 w 6500924"/>
              <a:gd name="connsiteY2269" fmla="*/ 1973767 h 6858001"/>
              <a:gd name="connsiteX2270" fmla="*/ 1728913 w 6500924"/>
              <a:gd name="connsiteY2270" fmla="*/ 1970436 h 6858001"/>
              <a:gd name="connsiteX2271" fmla="*/ 1749636 w 6500924"/>
              <a:gd name="connsiteY2271" fmla="*/ 1967386 h 6858001"/>
              <a:gd name="connsiteX2272" fmla="*/ 1762735 w 6500924"/>
              <a:gd name="connsiteY2272" fmla="*/ 1964369 h 6858001"/>
              <a:gd name="connsiteX2273" fmla="*/ 1764801 w 6500924"/>
              <a:gd name="connsiteY2273" fmla="*/ 1963085 h 6858001"/>
              <a:gd name="connsiteX2274" fmla="*/ 1710639 w 6500924"/>
              <a:gd name="connsiteY2274" fmla="*/ 1950818 h 6858001"/>
              <a:gd name="connsiteX2275" fmla="*/ 1704466 w 6500924"/>
              <a:gd name="connsiteY2275" fmla="*/ 1950632 h 6858001"/>
              <a:gd name="connsiteX2276" fmla="*/ 1681718 w 6500924"/>
              <a:gd name="connsiteY2276" fmla="*/ 1949417 h 6858001"/>
              <a:gd name="connsiteX2277" fmla="*/ 1660100 w 6500924"/>
              <a:gd name="connsiteY2277" fmla="*/ 1951341 h 6858001"/>
              <a:gd name="connsiteX2278" fmla="*/ 1606201 w 6500924"/>
              <a:gd name="connsiteY2278" fmla="*/ 1958762 h 6858001"/>
              <a:gd name="connsiteX2279" fmla="*/ 1606200 w 6500924"/>
              <a:gd name="connsiteY2279" fmla="*/ 1958764 h 6858001"/>
              <a:gd name="connsiteX2280" fmla="*/ 1534454 w 6500924"/>
              <a:gd name="connsiteY2280" fmla="*/ 1968641 h 6858001"/>
              <a:gd name="connsiteX2281" fmla="*/ 1521585 w 6500924"/>
              <a:gd name="connsiteY2281" fmla="*/ 1976022 h 6858001"/>
              <a:gd name="connsiteX2282" fmla="*/ 1504187 w 6500924"/>
              <a:gd name="connsiteY2282" fmla="*/ 1972810 h 6858001"/>
              <a:gd name="connsiteX2283" fmla="*/ 1443828 w 6500924"/>
              <a:gd name="connsiteY2283" fmla="*/ 1981122 h 6858001"/>
              <a:gd name="connsiteX2284" fmla="*/ 1276834 w 6500924"/>
              <a:gd name="connsiteY2284" fmla="*/ 2010710 h 6858001"/>
              <a:gd name="connsiteX2285" fmla="*/ 1283894 w 6500924"/>
              <a:gd name="connsiteY2285" fmla="*/ 2007906 h 6858001"/>
              <a:gd name="connsiteX2286" fmla="*/ 1447016 w 6500924"/>
              <a:gd name="connsiteY2286" fmla="*/ 1972204 h 6858001"/>
              <a:gd name="connsiteX2287" fmla="*/ 1518641 w 6500924"/>
              <a:gd name="connsiteY2287" fmla="*/ 1949271 h 6858001"/>
              <a:gd name="connsiteX2288" fmla="*/ 1275306 w 6500924"/>
              <a:gd name="connsiteY2288" fmla="*/ 1977060 h 6858001"/>
              <a:gd name="connsiteX2289" fmla="*/ 1241485 w 6500924"/>
              <a:gd name="connsiteY2289" fmla="*/ 1980636 h 6858001"/>
              <a:gd name="connsiteX2290" fmla="*/ 1225531 w 6500924"/>
              <a:gd name="connsiteY2290" fmla="*/ 1984235 h 6858001"/>
              <a:gd name="connsiteX2291" fmla="*/ 1205896 w 6500924"/>
              <a:gd name="connsiteY2291" fmla="*/ 1987290 h 6858001"/>
              <a:gd name="connsiteX2292" fmla="*/ 1217786 w 6500924"/>
              <a:gd name="connsiteY2292" fmla="*/ 1983140 h 6858001"/>
              <a:gd name="connsiteX2293" fmla="*/ 1001141 w 6500924"/>
              <a:gd name="connsiteY2293" fmla="*/ 2006046 h 6858001"/>
              <a:gd name="connsiteX2294" fmla="*/ 1001671 w 6500924"/>
              <a:gd name="connsiteY2294" fmla="*/ 2001366 h 6858001"/>
              <a:gd name="connsiteX2295" fmla="*/ 1064259 w 6500924"/>
              <a:gd name="connsiteY2295" fmla="*/ 1994865 h 6858001"/>
              <a:gd name="connsiteX2296" fmla="*/ 1179335 w 6500924"/>
              <a:gd name="connsiteY2296" fmla="*/ 1980371 h 6858001"/>
              <a:gd name="connsiteX2297" fmla="*/ 1246304 w 6500924"/>
              <a:gd name="connsiteY2297" fmla="*/ 1972188 h 6858001"/>
              <a:gd name="connsiteX2298" fmla="*/ 1263335 w 6500924"/>
              <a:gd name="connsiteY2298" fmla="*/ 1964630 h 6858001"/>
              <a:gd name="connsiteX2299" fmla="*/ 1190826 w 6500924"/>
              <a:gd name="connsiteY2299" fmla="*/ 1970902 h 6858001"/>
              <a:gd name="connsiteX2300" fmla="*/ 1208313 w 6500924"/>
              <a:gd name="connsiteY2300" fmla="*/ 1960276 h 6858001"/>
              <a:gd name="connsiteX2301" fmla="*/ 1230473 w 6500924"/>
              <a:gd name="connsiteY2301" fmla="*/ 1913556 h 6858001"/>
              <a:gd name="connsiteX2302" fmla="*/ 1096073 w 6500924"/>
              <a:gd name="connsiteY2302" fmla="*/ 1927877 h 6858001"/>
              <a:gd name="connsiteX2303" fmla="*/ 1094594 w 6500924"/>
              <a:gd name="connsiteY2303" fmla="*/ 1928187 h 6858001"/>
              <a:gd name="connsiteX2304" fmla="*/ 1156050 w 6500924"/>
              <a:gd name="connsiteY2304" fmla="*/ 1914213 h 6858001"/>
              <a:gd name="connsiteX2305" fmla="*/ 1171378 w 6500924"/>
              <a:gd name="connsiteY2305" fmla="*/ 1911547 h 6858001"/>
              <a:gd name="connsiteX2306" fmla="*/ 1227988 w 6500924"/>
              <a:gd name="connsiteY2306" fmla="*/ 1899110 h 6858001"/>
              <a:gd name="connsiteX2307" fmla="*/ 1384284 w 6500924"/>
              <a:gd name="connsiteY2307" fmla="*/ 1861042 h 6858001"/>
              <a:gd name="connsiteX2308" fmla="*/ 1160468 w 6500924"/>
              <a:gd name="connsiteY2308" fmla="*/ 1900701 h 6858001"/>
              <a:gd name="connsiteX2309" fmla="*/ 1077825 w 6500924"/>
              <a:gd name="connsiteY2309" fmla="*/ 1916067 h 6858001"/>
              <a:gd name="connsiteX2310" fmla="*/ 1108019 w 6500924"/>
              <a:gd name="connsiteY2310" fmla="*/ 1906318 h 6858001"/>
              <a:gd name="connsiteX2311" fmla="*/ 1210917 w 6500924"/>
              <a:gd name="connsiteY2311" fmla="*/ 1868239 h 6858001"/>
              <a:gd name="connsiteX2312" fmla="*/ 1204361 w 6500924"/>
              <a:gd name="connsiteY2312" fmla="*/ 1864487 h 6858001"/>
              <a:gd name="connsiteX2313" fmla="*/ 1193387 w 6500924"/>
              <a:gd name="connsiteY2313" fmla="*/ 1864059 h 6858001"/>
              <a:gd name="connsiteX2314" fmla="*/ 1249653 w 6500924"/>
              <a:gd name="connsiteY2314" fmla="*/ 1851897 h 6858001"/>
              <a:gd name="connsiteX2315" fmla="*/ 1330816 w 6500924"/>
              <a:gd name="connsiteY2315" fmla="*/ 1840069 h 6858001"/>
              <a:gd name="connsiteX2316" fmla="*/ 1333700 w 6500924"/>
              <a:gd name="connsiteY2316" fmla="*/ 1839356 h 6858001"/>
              <a:gd name="connsiteX2317" fmla="*/ 1454933 w 6500924"/>
              <a:gd name="connsiteY2317" fmla="*/ 1809895 h 6858001"/>
              <a:gd name="connsiteX2318" fmla="*/ 1454976 w 6500924"/>
              <a:gd name="connsiteY2318" fmla="*/ 1808564 h 6858001"/>
              <a:gd name="connsiteX2319" fmla="*/ 1447348 w 6500924"/>
              <a:gd name="connsiteY2319" fmla="*/ 1807009 h 6858001"/>
              <a:gd name="connsiteX2320" fmla="*/ 1441637 w 6500924"/>
              <a:gd name="connsiteY2320" fmla="*/ 1807542 h 6858001"/>
              <a:gd name="connsiteX2321" fmla="*/ 1444230 w 6500924"/>
              <a:gd name="connsiteY2321" fmla="*/ 1809628 h 6858001"/>
              <a:gd name="connsiteX2322" fmla="*/ 1441636 w 6500924"/>
              <a:gd name="connsiteY2322" fmla="*/ 1807543 h 6858001"/>
              <a:gd name="connsiteX2323" fmla="*/ 1430861 w 6500924"/>
              <a:gd name="connsiteY2323" fmla="*/ 1808549 h 6858001"/>
              <a:gd name="connsiteX2324" fmla="*/ 1399845 w 6500924"/>
              <a:gd name="connsiteY2324" fmla="*/ 1814254 h 6858001"/>
              <a:gd name="connsiteX2325" fmla="*/ 1403773 w 6500924"/>
              <a:gd name="connsiteY2325" fmla="*/ 1817315 h 6858001"/>
              <a:gd name="connsiteX2326" fmla="*/ 1399843 w 6500924"/>
              <a:gd name="connsiteY2326" fmla="*/ 1814255 h 6858001"/>
              <a:gd name="connsiteX2327" fmla="*/ 1382040 w 6500924"/>
              <a:gd name="connsiteY2327" fmla="*/ 1817530 h 6858001"/>
              <a:gd name="connsiteX2328" fmla="*/ 1296064 w 6500924"/>
              <a:gd name="connsiteY2328" fmla="*/ 1835387 h 6858001"/>
              <a:gd name="connsiteX2329" fmla="*/ 1146531 w 6500924"/>
              <a:gd name="connsiteY2329" fmla="*/ 1867430 h 6858001"/>
              <a:gd name="connsiteX2330" fmla="*/ 1146258 w 6500924"/>
              <a:gd name="connsiteY2330" fmla="*/ 1867453 h 6858001"/>
              <a:gd name="connsiteX2331" fmla="*/ 1140500 w 6500924"/>
              <a:gd name="connsiteY2331" fmla="*/ 1861808 h 6858001"/>
              <a:gd name="connsiteX2332" fmla="*/ 1163311 w 6500924"/>
              <a:gd name="connsiteY2332" fmla="*/ 1853625 h 6858001"/>
              <a:gd name="connsiteX2333" fmla="*/ 1142617 w 6500924"/>
              <a:gd name="connsiteY2333" fmla="*/ 1854078 h 6858001"/>
              <a:gd name="connsiteX2334" fmla="*/ 1269480 w 6500924"/>
              <a:gd name="connsiteY2334" fmla="*/ 1825968 h 6858001"/>
              <a:gd name="connsiteX2335" fmla="*/ 1298089 w 6500924"/>
              <a:gd name="connsiteY2335" fmla="*/ 1819684 h 6858001"/>
              <a:gd name="connsiteX2336" fmla="*/ 1406128 w 6500924"/>
              <a:gd name="connsiteY2336" fmla="*/ 1794498 h 6858001"/>
              <a:gd name="connsiteX2337" fmla="*/ 1521716 w 6500924"/>
              <a:gd name="connsiteY2337" fmla="*/ 1777661 h 6858001"/>
              <a:gd name="connsiteX2338" fmla="*/ 1583953 w 6500924"/>
              <a:gd name="connsiteY2338" fmla="*/ 1771563 h 6858001"/>
              <a:gd name="connsiteX2339" fmla="*/ 1621720 w 6500924"/>
              <a:gd name="connsiteY2339" fmla="*/ 1759810 h 6858001"/>
              <a:gd name="connsiteX2340" fmla="*/ 1706758 w 6500924"/>
              <a:gd name="connsiteY2340" fmla="*/ 1740519 h 6858001"/>
              <a:gd name="connsiteX2341" fmla="*/ 1721016 w 6500924"/>
              <a:gd name="connsiteY2341" fmla="*/ 1739629 h 6858001"/>
              <a:gd name="connsiteX2342" fmla="*/ 1733338 w 6500924"/>
              <a:gd name="connsiteY2342" fmla="*/ 1738411 h 6858001"/>
              <a:gd name="connsiteX2343" fmla="*/ 1733259 w 6500924"/>
              <a:gd name="connsiteY2343" fmla="*/ 1738402 h 6858001"/>
              <a:gd name="connsiteX2344" fmla="*/ 1641303 w 6500924"/>
              <a:gd name="connsiteY2344" fmla="*/ 1745289 h 6858001"/>
              <a:gd name="connsiteX2345" fmla="*/ 1520158 w 6500924"/>
              <a:gd name="connsiteY2345" fmla="*/ 1757671 h 6858001"/>
              <a:gd name="connsiteX2346" fmla="*/ 1488701 w 6500924"/>
              <a:gd name="connsiteY2346" fmla="*/ 1762212 h 6858001"/>
              <a:gd name="connsiteX2347" fmla="*/ 1433975 w 6500924"/>
              <a:gd name="connsiteY2347" fmla="*/ 1772418 h 6858001"/>
              <a:gd name="connsiteX2348" fmla="*/ 1429786 w 6500924"/>
              <a:gd name="connsiteY2348" fmla="*/ 1771349 h 6858001"/>
              <a:gd name="connsiteX2349" fmla="*/ 1433776 w 6500924"/>
              <a:gd name="connsiteY2349" fmla="*/ 1770527 h 6858001"/>
              <a:gd name="connsiteX2350" fmla="*/ 1563886 w 6500924"/>
              <a:gd name="connsiteY2350" fmla="*/ 1744221 h 6858001"/>
              <a:gd name="connsiteX2351" fmla="*/ 1575444 w 6500924"/>
              <a:gd name="connsiteY2351" fmla="*/ 1737702 h 6858001"/>
              <a:gd name="connsiteX2352" fmla="*/ 1575130 w 6500924"/>
              <a:gd name="connsiteY2352" fmla="*/ 1737331 h 6858001"/>
              <a:gd name="connsiteX2353" fmla="*/ 1683375 w 6500924"/>
              <a:gd name="connsiteY2353" fmla="*/ 1728226 h 6858001"/>
              <a:gd name="connsiteX2354" fmla="*/ 1601273 w 6500924"/>
              <a:gd name="connsiteY2354" fmla="*/ 1707964 h 6858001"/>
              <a:gd name="connsiteX2355" fmla="*/ 1545748 w 6500924"/>
              <a:gd name="connsiteY2355" fmla="*/ 1715453 h 6858001"/>
              <a:gd name="connsiteX2356" fmla="*/ 1584976 w 6500924"/>
              <a:gd name="connsiteY2356" fmla="*/ 1723874 h 6858001"/>
              <a:gd name="connsiteX2357" fmla="*/ 1513133 w 6500924"/>
              <a:gd name="connsiteY2357" fmla="*/ 1719852 h 6858001"/>
              <a:gd name="connsiteX2358" fmla="*/ 1423074 w 6500924"/>
              <a:gd name="connsiteY2358" fmla="*/ 1731999 h 6858001"/>
              <a:gd name="connsiteX2359" fmla="*/ 1248719 w 6500924"/>
              <a:gd name="connsiteY2359" fmla="*/ 1763198 h 6858001"/>
              <a:gd name="connsiteX2360" fmla="*/ 1254324 w 6500924"/>
              <a:gd name="connsiteY2360" fmla="*/ 1751406 h 6858001"/>
              <a:gd name="connsiteX2361" fmla="*/ 1141258 w 6500924"/>
              <a:gd name="connsiteY2361" fmla="*/ 1753596 h 6858001"/>
              <a:gd name="connsiteX2362" fmla="*/ 1106344 w 6500924"/>
              <a:gd name="connsiteY2362" fmla="*/ 1750867 h 6858001"/>
              <a:gd name="connsiteX2363" fmla="*/ 1164573 w 6500924"/>
              <a:gd name="connsiteY2363" fmla="*/ 1739428 h 6858001"/>
              <a:gd name="connsiteX2364" fmla="*/ 1164998 w 6500924"/>
              <a:gd name="connsiteY2364" fmla="*/ 1739875 h 6858001"/>
              <a:gd name="connsiteX2365" fmla="*/ 1170961 w 6500924"/>
              <a:gd name="connsiteY2365" fmla="*/ 1736706 h 6858001"/>
              <a:gd name="connsiteX2366" fmla="*/ 1175818 w 6500924"/>
              <a:gd name="connsiteY2366" fmla="*/ 1736016 h 6858001"/>
              <a:gd name="connsiteX2367" fmla="*/ 1177203 w 6500924"/>
              <a:gd name="connsiteY2367" fmla="*/ 1731754 h 6858001"/>
              <a:gd name="connsiteX2368" fmla="*/ 1164573 w 6500924"/>
              <a:gd name="connsiteY2368" fmla="*/ 1739428 h 6858001"/>
              <a:gd name="connsiteX2369" fmla="*/ 1163036 w 6500924"/>
              <a:gd name="connsiteY2369" fmla="*/ 1708437 h 6858001"/>
              <a:gd name="connsiteX2370" fmla="*/ 1170489 w 6500924"/>
              <a:gd name="connsiteY2370" fmla="*/ 1706411 h 6858001"/>
              <a:gd name="connsiteX2371" fmla="*/ 1151138 w 6500924"/>
              <a:gd name="connsiteY2371" fmla="*/ 1708205 h 6858001"/>
              <a:gd name="connsiteX2372" fmla="*/ 1067366 w 6500924"/>
              <a:gd name="connsiteY2372" fmla="*/ 1714497 h 6858001"/>
              <a:gd name="connsiteX2373" fmla="*/ 1030696 w 6500924"/>
              <a:gd name="connsiteY2373" fmla="*/ 1710179 h 6858001"/>
              <a:gd name="connsiteX2374" fmla="*/ 1203993 w 6500924"/>
              <a:gd name="connsiteY2374" fmla="*/ 1690979 h 6858001"/>
              <a:gd name="connsiteX2375" fmla="*/ 1210510 w 6500924"/>
              <a:gd name="connsiteY2375" fmla="*/ 1679222 h 6858001"/>
              <a:gd name="connsiteX2376" fmla="*/ 1246196 w 6500924"/>
              <a:gd name="connsiteY2376" fmla="*/ 1673600 h 6858001"/>
              <a:gd name="connsiteX2377" fmla="*/ 1271686 w 6500924"/>
              <a:gd name="connsiteY2377" fmla="*/ 1673187 h 6858001"/>
              <a:gd name="connsiteX2378" fmla="*/ 1278248 w 6500924"/>
              <a:gd name="connsiteY2378" fmla="*/ 1667365 h 6858001"/>
              <a:gd name="connsiteX2379" fmla="*/ 1245270 w 6500924"/>
              <a:gd name="connsiteY2379" fmla="*/ 1666452 h 6858001"/>
              <a:gd name="connsiteX2380" fmla="*/ 1206506 w 6500924"/>
              <a:gd name="connsiteY2380" fmla="*/ 1672712 h 6858001"/>
              <a:gd name="connsiteX2381" fmla="*/ 1214340 w 6500924"/>
              <a:gd name="connsiteY2381" fmla="*/ 1644007 h 6858001"/>
              <a:gd name="connsiteX2382" fmla="*/ 1084659 w 6500924"/>
              <a:gd name="connsiteY2382" fmla="*/ 1673585 h 6858001"/>
              <a:gd name="connsiteX2383" fmla="*/ 1186232 w 6500924"/>
              <a:gd name="connsiteY2383" fmla="*/ 1643107 h 6858001"/>
              <a:gd name="connsiteX2384" fmla="*/ 1209473 w 6500924"/>
              <a:gd name="connsiteY2384" fmla="*/ 1637388 h 6858001"/>
              <a:gd name="connsiteX2385" fmla="*/ 1112276 w 6500924"/>
              <a:gd name="connsiteY2385" fmla="*/ 1645896 h 6858001"/>
              <a:gd name="connsiteX2386" fmla="*/ 989410 w 6500924"/>
              <a:gd name="connsiteY2386" fmla="*/ 1655272 h 6858001"/>
              <a:gd name="connsiteX2387" fmla="*/ 913872 w 6500924"/>
              <a:gd name="connsiteY2387" fmla="*/ 1664467 h 6858001"/>
              <a:gd name="connsiteX2388" fmla="*/ 899114 w 6500924"/>
              <a:gd name="connsiteY2388" fmla="*/ 1666057 h 6858001"/>
              <a:gd name="connsiteX2389" fmla="*/ 897632 w 6500924"/>
              <a:gd name="connsiteY2389" fmla="*/ 1665840 h 6858001"/>
              <a:gd name="connsiteX2390" fmla="*/ 897314 w 6500924"/>
              <a:gd name="connsiteY2390" fmla="*/ 1665792 h 6858001"/>
              <a:gd name="connsiteX2391" fmla="*/ 902038 w 6500924"/>
              <a:gd name="connsiteY2391" fmla="*/ 1664627 h 6858001"/>
              <a:gd name="connsiteX2392" fmla="*/ 1080477 w 6500924"/>
              <a:gd name="connsiteY2392" fmla="*/ 1626559 h 6858001"/>
              <a:gd name="connsiteX2393" fmla="*/ 1144551 w 6500924"/>
              <a:gd name="connsiteY2393" fmla="*/ 1603805 h 6858001"/>
              <a:gd name="connsiteX2394" fmla="*/ 1041583 w 6500924"/>
              <a:gd name="connsiteY2394" fmla="*/ 1625535 h 6858001"/>
              <a:gd name="connsiteX2395" fmla="*/ 871090 w 6500924"/>
              <a:gd name="connsiteY2395" fmla="*/ 1661929 h 6858001"/>
              <a:gd name="connsiteX2396" fmla="*/ 859024 w 6500924"/>
              <a:gd name="connsiteY2396" fmla="*/ 1660154 h 6858001"/>
              <a:gd name="connsiteX2397" fmla="*/ 850925 w 6500924"/>
              <a:gd name="connsiteY2397" fmla="*/ 1657915 h 6858001"/>
              <a:gd name="connsiteX2398" fmla="*/ 844924 w 6500924"/>
              <a:gd name="connsiteY2398" fmla="*/ 1651378 h 6858001"/>
              <a:gd name="connsiteX2399" fmla="*/ 840117 w 6500924"/>
              <a:gd name="connsiteY2399" fmla="*/ 1651879 h 6858001"/>
              <a:gd name="connsiteX2400" fmla="*/ 839669 w 6500924"/>
              <a:gd name="connsiteY2400" fmla="*/ 1651469 h 6858001"/>
              <a:gd name="connsiteX2401" fmla="*/ 985917 w 6500924"/>
              <a:gd name="connsiteY2401" fmla="*/ 1622554 h 6858001"/>
              <a:gd name="connsiteX2402" fmla="*/ 830131 w 6500924"/>
              <a:gd name="connsiteY2402" fmla="*/ 1606365 h 6858001"/>
              <a:gd name="connsiteX2403" fmla="*/ 858325 w 6500924"/>
              <a:gd name="connsiteY2403" fmla="*/ 1568806 h 6858001"/>
              <a:gd name="connsiteX2404" fmla="*/ 875921 w 6500924"/>
              <a:gd name="connsiteY2404" fmla="*/ 1562894 h 6858001"/>
              <a:gd name="connsiteX2405" fmla="*/ 836659 w 6500924"/>
              <a:gd name="connsiteY2405" fmla="*/ 1547998 h 6858001"/>
              <a:gd name="connsiteX2406" fmla="*/ 767092 w 6500924"/>
              <a:gd name="connsiteY2406" fmla="*/ 1543286 h 6858001"/>
              <a:gd name="connsiteX2407" fmla="*/ 757845 w 6500924"/>
              <a:gd name="connsiteY2407" fmla="*/ 1543174 h 6858001"/>
              <a:gd name="connsiteX2408" fmla="*/ 1005547 w 6500924"/>
              <a:gd name="connsiteY2408" fmla="*/ 1487073 h 6858001"/>
              <a:gd name="connsiteX2409" fmla="*/ 1015613 w 6500924"/>
              <a:gd name="connsiteY2409" fmla="*/ 1483274 h 6858001"/>
              <a:gd name="connsiteX2410" fmla="*/ 984809 w 6500924"/>
              <a:gd name="connsiteY2410" fmla="*/ 1487830 h 6858001"/>
              <a:gd name="connsiteX2411" fmla="*/ 963587 w 6500924"/>
              <a:gd name="connsiteY2411" fmla="*/ 1486704 h 6858001"/>
              <a:gd name="connsiteX2412" fmla="*/ 958528 w 6500924"/>
              <a:gd name="connsiteY2412" fmla="*/ 1484646 h 6858001"/>
              <a:gd name="connsiteX2413" fmla="*/ 913334 w 6500924"/>
              <a:gd name="connsiteY2413" fmla="*/ 1494033 h 6858001"/>
              <a:gd name="connsiteX2414" fmla="*/ 812079 w 6500924"/>
              <a:gd name="connsiteY2414" fmla="*/ 1509911 h 6858001"/>
              <a:gd name="connsiteX2415" fmla="*/ 893875 w 6500924"/>
              <a:gd name="connsiteY2415" fmla="*/ 1484458 h 6858001"/>
              <a:gd name="connsiteX2416" fmla="*/ 955085 w 6500924"/>
              <a:gd name="connsiteY2416" fmla="*/ 1470573 h 6858001"/>
              <a:gd name="connsiteX2417" fmla="*/ 965348 w 6500924"/>
              <a:gd name="connsiteY2417" fmla="*/ 1469931 h 6858001"/>
              <a:gd name="connsiteX2418" fmla="*/ 1008859 w 6500924"/>
              <a:gd name="connsiteY2418" fmla="*/ 1463720 h 6858001"/>
              <a:gd name="connsiteX2419" fmla="*/ 1004213 w 6500924"/>
              <a:gd name="connsiteY2419" fmla="*/ 1459489 h 6858001"/>
              <a:gd name="connsiteX2420" fmla="*/ 1056743 w 6500924"/>
              <a:gd name="connsiteY2420" fmla="*/ 1447676 h 6858001"/>
              <a:gd name="connsiteX2421" fmla="*/ 1138826 w 6500924"/>
              <a:gd name="connsiteY2421" fmla="*/ 1422647 h 6858001"/>
              <a:gd name="connsiteX2422" fmla="*/ 1138826 w 6500924"/>
              <a:gd name="connsiteY2422" fmla="*/ 1422647 h 6858001"/>
              <a:gd name="connsiteX2423" fmla="*/ 1087640 w 6500924"/>
              <a:gd name="connsiteY2423" fmla="*/ 1432192 h 6858001"/>
              <a:gd name="connsiteX2424" fmla="*/ 981121 w 6500924"/>
              <a:gd name="connsiteY2424" fmla="*/ 1452059 h 6858001"/>
              <a:gd name="connsiteX2425" fmla="*/ 973568 w 6500924"/>
              <a:gd name="connsiteY2425" fmla="*/ 1450265 h 6858001"/>
              <a:gd name="connsiteX2426" fmla="*/ 956392 w 6500924"/>
              <a:gd name="connsiteY2426" fmla="*/ 1444854 h 6858001"/>
              <a:gd name="connsiteX2427" fmla="*/ 1086570 w 6500924"/>
              <a:gd name="connsiteY2427" fmla="*/ 1429201 h 6858001"/>
              <a:gd name="connsiteX2428" fmla="*/ 984548 w 6500924"/>
              <a:gd name="connsiteY2428" fmla="*/ 1428653 h 6858001"/>
              <a:gd name="connsiteX2429" fmla="*/ 882526 w 6500924"/>
              <a:gd name="connsiteY2429" fmla="*/ 1428104 h 6858001"/>
              <a:gd name="connsiteX2430" fmla="*/ 952717 w 6500924"/>
              <a:gd name="connsiteY2430" fmla="*/ 1397779 h 6858001"/>
              <a:gd name="connsiteX2431" fmla="*/ 809284 w 6500924"/>
              <a:gd name="connsiteY2431" fmla="*/ 1376318 h 6858001"/>
              <a:gd name="connsiteX2432" fmla="*/ 1006524 w 6500924"/>
              <a:gd name="connsiteY2432" fmla="*/ 1358355 h 6858001"/>
              <a:gd name="connsiteX2433" fmla="*/ 1132983 w 6500924"/>
              <a:gd name="connsiteY2433" fmla="*/ 1350691 h 6858001"/>
              <a:gd name="connsiteX2434" fmla="*/ 1134457 w 6500924"/>
              <a:gd name="connsiteY2434" fmla="*/ 1354820 h 6858001"/>
              <a:gd name="connsiteX2435" fmla="*/ 1134949 w 6500924"/>
              <a:gd name="connsiteY2435" fmla="*/ 1356192 h 6858001"/>
              <a:gd name="connsiteX2436" fmla="*/ 1134731 w 6500924"/>
              <a:gd name="connsiteY2436" fmla="*/ 1355581 h 6858001"/>
              <a:gd name="connsiteX2437" fmla="*/ 1134457 w 6500924"/>
              <a:gd name="connsiteY2437" fmla="*/ 1354820 h 6858001"/>
              <a:gd name="connsiteX2438" fmla="*/ 1133639 w 6500924"/>
              <a:gd name="connsiteY2438" fmla="*/ 1352524 h 6858001"/>
              <a:gd name="connsiteX2439" fmla="*/ 1132983 w 6500924"/>
              <a:gd name="connsiteY2439" fmla="*/ 1350691 h 6858001"/>
              <a:gd name="connsiteX2440" fmla="*/ 982119 w 6500924"/>
              <a:gd name="connsiteY2440" fmla="*/ 1345208 h 6858001"/>
              <a:gd name="connsiteX2441" fmla="*/ 976878 w 6500924"/>
              <a:gd name="connsiteY2441" fmla="*/ 1312142 h 6858001"/>
              <a:gd name="connsiteX2442" fmla="*/ 856640 w 6500924"/>
              <a:gd name="connsiteY2442" fmla="*/ 1318839 h 6858001"/>
              <a:gd name="connsiteX2443" fmla="*/ 830088 w 6500924"/>
              <a:gd name="connsiteY2443" fmla="*/ 1299672 h 6858001"/>
              <a:gd name="connsiteX2444" fmla="*/ 710699 w 6500924"/>
              <a:gd name="connsiteY2444" fmla="*/ 1290354 h 6858001"/>
              <a:gd name="connsiteX2445" fmla="*/ 458169 w 6500924"/>
              <a:gd name="connsiteY2445" fmla="*/ 1285326 h 6858001"/>
              <a:gd name="connsiteX2446" fmla="*/ 722823 w 6500924"/>
              <a:gd name="connsiteY2446" fmla="*/ 1266057 h 6858001"/>
              <a:gd name="connsiteX2447" fmla="*/ 857303 w 6500924"/>
              <a:gd name="connsiteY2447" fmla="*/ 1262441 h 6858001"/>
              <a:gd name="connsiteX2448" fmla="*/ 875187 w 6500924"/>
              <a:gd name="connsiteY2448" fmla="*/ 1261251 h 6858001"/>
              <a:gd name="connsiteX2449" fmla="*/ 895577 w 6500924"/>
              <a:gd name="connsiteY2449" fmla="*/ 1260679 h 6858001"/>
              <a:gd name="connsiteX2450" fmla="*/ 894924 w 6500924"/>
              <a:gd name="connsiteY2450" fmla="*/ 1260681 h 6858001"/>
              <a:gd name="connsiteX2451" fmla="*/ 754106 w 6500924"/>
              <a:gd name="connsiteY2451" fmla="*/ 1251317 h 6858001"/>
              <a:gd name="connsiteX2452" fmla="*/ 721837 w 6500924"/>
              <a:gd name="connsiteY2452" fmla="*/ 1248573 h 6858001"/>
              <a:gd name="connsiteX2453" fmla="*/ 723718 w 6500924"/>
              <a:gd name="connsiteY2453" fmla="*/ 1247935 h 6858001"/>
              <a:gd name="connsiteX2454" fmla="*/ 804697 w 6500924"/>
              <a:gd name="connsiteY2454" fmla="*/ 1230221 h 6858001"/>
              <a:gd name="connsiteX2455" fmla="*/ 824417 w 6500924"/>
              <a:gd name="connsiteY2455" fmla="*/ 1225846 h 6858001"/>
              <a:gd name="connsiteX2456" fmla="*/ 824145 w 6500924"/>
              <a:gd name="connsiteY2456" fmla="*/ 1225554 h 6858001"/>
              <a:gd name="connsiteX2457" fmla="*/ 820813 w 6500924"/>
              <a:gd name="connsiteY2457" fmla="*/ 1218528 h 6858001"/>
              <a:gd name="connsiteX2458" fmla="*/ 798593 w 6500924"/>
              <a:gd name="connsiteY2458" fmla="*/ 1217153 h 6858001"/>
              <a:gd name="connsiteX2459" fmla="*/ 794662 w 6500924"/>
              <a:gd name="connsiteY2459" fmla="*/ 1217933 h 6858001"/>
              <a:gd name="connsiteX2460" fmla="*/ 712183 w 6500924"/>
              <a:gd name="connsiteY2460" fmla="*/ 1237504 h 6858001"/>
              <a:gd name="connsiteX2461" fmla="*/ 675962 w 6500924"/>
              <a:gd name="connsiteY2461" fmla="*/ 1244669 h 6858001"/>
              <a:gd name="connsiteX2462" fmla="*/ 557595 w 6500924"/>
              <a:gd name="connsiteY2462" fmla="*/ 1234599 h 6858001"/>
              <a:gd name="connsiteX2463" fmla="*/ 561108 w 6500924"/>
              <a:gd name="connsiteY2463" fmla="*/ 1225651 h 6858001"/>
              <a:gd name="connsiteX2464" fmla="*/ 547673 w 6500924"/>
              <a:gd name="connsiteY2464" fmla="*/ 1229523 h 6858001"/>
              <a:gd name="connsiteX2465" fmla="*/ 519475 w 6500924"/>
              <a:gd name="connsiteY2465" fmla="*/ 1231353 h 6858001"/>
              <a:gd name="connsiteX2466" fmla="*/ 431008 w 6500924"/>
              <a:gd name="connsiteY2466" fmla="*/ 1223828 h 6858001"/>
              <a:gd name="connsiteX2467" fmla="*/ 463099 w 6500924"/>
              <a:gd name="connsiteY2467" fmla="*/ 1215949 h 6858001"/>
              <a:gd name="connsiteX2468" fmla="*/ 476179 w 6500924"/>
              <a:gd name="connsiteY2468" fmla="*/ 1207032 h 6858001"/>
              <a:gd name="connsiteX2469" fmla="*/ 463099 w 6500924"/>
              <a:gd name="connsiteY2469" fmla="*/ 1215949 h 6858001"/>
              <a:gd name="connsiteX2470" fmla="*/ 460818 w 6500924"/>
              <a:gd name="connsiteY2470" fmla="*/ 1195117 h 6858001"/>
              <a:gd name="connsiteX2471" fmla="*/ 553531 w 6500924"/>
              <a:gd name="connsiteY2471" fmla="*/ 1192285 h 6858001"/>
              <a:gd name="connsiteX2472" fmla="*/ 591583 w 6500924"/>
              <a:gd name="connsiteY2472" fmla="*/ 1201935 h 6858001"/>
              <a:gd name="connsiteX2473" fmla="*/ 613482 w 6500924"/>
              <a:gd name="connsiteY2473" fmla="*/ 1198599 h 6858001"/>
              <a:gd name="connsiteX2474" fmla="*/ 601620 w 6500924"/>
              <a:gd name="connsiteY2474" fmla="*/ 1194645 h 6858001"/>
              <a:gd name="connsiteX2475" fmla="*/ 575890 w 6500924"/>
              <a:gd name="connsiteY2475" fmla="*/ 1188556 h 6858001"/>
              <a:gd name="connsiteX2476" fmla="*/ 553531 w 6500924"/>
              <a:gd name="connsiteY2476" fmla="*/ 1192285 h 6858001"/>
              <a:gd name="connsiteX2477" fmla="*/ 460033 w 6500924"/>
              <a:gd name="connsiteY2477" fmla="*/ 1181655 h 6858001"/>
              <a:gd name="connsiteX2478" fmla="*/ 509524 w 6500924"/>
              <a:gd name="connsiteY2478" fmla="*/ 1165936 h 6858001"/>
              <a:gd name="connsiteX2479" fmla="*/ 530348 w 6500924"/>
              <a:gd name="connsiteY2479" fmla="*/ 1158086 h 6858001"/>
              <a:gd name="connsiteX2480" fmla="*/ 809094 w 6500924"/>
              <a:gd name="connsiteY2480" fmla="*/ 1171247 h 6858001"/>
              <a:gd name="connsiteX2481" fmla="*/ 823985 w 6500924"/>
              <a:gd name="connsiteY2481" fmla="*/ 1169152 h 6858001"/>
              <a:gd name="connsiteX2482" fmla="*/ 684134 w 6500924"/>
              <a:gd name="connsiteY2482" fmla="*/ 1154368 h 6858001"/>
              <a:gd name="connsiteX2483" fmla="*/ 678103 w 6500924"/>
              <a:gd name="connsiteY2483" fmla="*/ 1153949 h 6858001"/>
              <a:gd name="connsiteX2484" fmla="*/ 772762 w 6500924"/>
              <a:gd name="connsiteY2484" fmla="*/ 1126940 h 6858001"/>
              <a:gd name="connsiteX2485" fmla="*/ 645821 w 6500924"/>
              <a:gd name="connsiteY2485" fmla="*/ 1150925 h 6858001"/>
              <a:gd name="connsiteX2486" fmla="*/ 625461 w 6500924"/>
              <a:gd name="connsiteY2486" fmla="*/ 1142608 h 6858001"/>
              <a:gd name="connsiteX2487" fmla="*/ 676251 w 6500924"/>
              <a:gd name="connsiteY2487" fmla="*/ 1135653 h 6858001"/>
              <a:gd name="connsiteX2488" fmla="*/ 269372 w 6500924"/>
              <a:gd name="connsiteY2488" fmla="*/ 1118448 h 6858001"/>
              <a:gd name="connsiteX2489" fmla="*/ 246144 w 6500924"/>
              <a:gd name="connsiteY2489" fmla="*/ 1116472 h 6858001"/>
              <a:gd name="connsiteX2490" fmla="*/ 247498 w 6500924"/>
              <a:gd name="connsiteY2490" fmla="*/ 1116012 h 6858001"/>
              <a:gd name="connsiteX2491" fmla="*/ 371139 w 6500924"/>
              <a:gd name="connsiteY2491" fmla="*/ 1085696 h 6858001"/>
              <a:gd name="connsiteX2492" fmla="*/ 298563 w 6500924"/>
              <a:gd name="connsiteY2492" fmla="*/ 1094417 h 6858001"/>
              <a:gd name="connsiteX2493" fmla="*/ 239195 w 6500924"/>
              <a:gd name="connsiteY2493" fmla="*/ 1108504 h 6858001"/>
              <a:gd name="connsiteX2494" fmla="*/ 213124 w 6500924"/>
              <a:gd name="connsiteY2494" fmla="*/ 1113662 h 6858001"/>
              <a:gd name="connsiteX2495" fmla="*/ 127923 w 6500924"/>
              <a:gd name="connsiteY2495" fmla="*/ 1106413 h 6858001"/>
              <a:gd name="connsiteX2496" fmla="*/ 130451 w 6500924"/>
              <a:gd name="connsiteY2496" fmla="*/ 1099972 h 6858001"/>
              <a:gd name="connsiteX2497" fmla="*/ 120782 w 6500924"/>
              <a:gd name="connsiteY2497" fmla="*/ 1102761 h 6858001"/>
              <a:gd name="connsiteX2498" fmla="*/ 100484 w 6500924"/>
              <a:gd name="connsiteY2498" fmla="*/ 1104078 h 6858001"/>
              <a:gd name="connsiteX2499" fmla="*/ 36804 w 6500924"/>
              <a:gd name="connsiteY2499" fmla="*/ 1098661 h 6858001"/>
              <a:gd name="connsiteX2500" fmla="*/ 59905 w 6500924"/>
              <a:gd name="connsiteY2500" fmla="*/ 1092989 h 6858001"/>
              <a:gd name="connsiteX2501" fmla="*/ 69320 w 6500924"/>
              <a:gd name="connsiteY2501" fmla="*/ 1086571 h 6858001"/>
              <a:gd name="connsiteX2502" fmla="*/ 59905 w 6500924"/>
              <a:gd name="connsiteY2502" fmla="*/ 1092989 h 6858001"/>
              <a:gd name="connsiteX2503" fmla="*/ 58264 w 6500924"/>
              <a:gd name="connsiteY2503" fmla="*/ 1077994 h 6858001"/>
              <a:gd name="connsiteX2504" fmla="*/ 124997 w 6500924"/>
              <a:gd name="connsiteY2504" fmla="*/ 1075955 h 6858001"/>
              <a:gd name="connsiteX2505" fmla="*/ 180684 w 6500924"/>
              <a:gd name="connsiteY2505" fmla="*/ 1078592 h 6858001"/>
              <a:gd name="connsiteX2506" fmla="*/ 182466 w 6500924"/>
              <a:gd name="connsiteY2506" fmla="*/ 1080996 h 6858001"/>
              <a:gd name="connsiteX2507" fmla="*/ 184693 w 6500924"/>
              <a:gd name="connsiteY2507" fmla="*/ 1083998 h 6858001"/>
              <a:gd name="connsiteX2508" fmla="*/ 186031 w 6500924"/>
              <a:gd name="connsiteY2508" fmla="*/ 1085801 h 6858001"/>
              <a:gd name="connsiteX2509" fmla="*/ 185437 w 6500924"/>
              <a:gd name="connsiteY2509" fmla="*/ 1084999 h 6858001"/>
              <a:gd name="connsiteX2510" fmla="*/ 184693 w 6500924"/>
              <a:gd name="connsiteY2510" fmla="*/ 1083998 h 6858001"/>
              <a:gd name="connsiteX2511" fmla="*/ 180684 w 6500924"/>
              <a:gd name="connsiteY2511" fmla="*/ 1078592 h 6858001"/>
              <a:gd name="connsiteX2512" fmla="*/ 124997 w 6500924"/>
              <a:gd name="connsiteY2512" fmla="*/ 1075955 h 6858001"/>
              <a:gd name="connsiteX2513" fmla="*/ 57698 w 6500924"/>
              <a:gd name="connsiteY2513" fmla="*/ 1068305 h 6858001"/>
              <a:gd name="connsiteX2514" fmla="*/ 93322 w 6500924"/>
              <a:gd name="connsiteY2514" fmla="*/ 1056990 h 6858001"/>
              <a:gd name="connsiteX2515" fmla="*/ 108310 w 6500924"/>
              <a:gd name="connsiteY2515" fmla="*/ 1051339 h 6858001"/>
              <a:gd name="connsiteX2516" fmla="*/ 324600 w 6500924"/>
              <a:gd name="connsiteY2516" fmla="*/ 1061552 h 6858001"/>
              <a:gd name="connsiteX2517" fmla="*/ 751405 w 6500924"/>
              <a:gd name="connsiteY2517" fmla="*/ 1060969 h 6858001"/>
              <a:gd name="connsiteX2518" fmla="*/ 786754 w 6500924"/>
              <a:gd name="connsiteY2518" fmla="*/ 1061556 h 6858001"/>
              <a:gd name="connsiteX2519" fmla="*/ 815881 w 6500924"/>
              <a:gd name="connsiteY2519" fmla="*/ 1062688 h 6858001"/>
              <a:gd name="connsiteX2520" fmla="*/ 824713 w 6500924"/>
              <a:gd name="connsiteY2520" fmla="*/ 1061829 h 6858001"/>
              <a:gd name="connsiteX2521" fmla="*/ 840801 w 6500924"/>
              <a:gd name="connsiteY2521" fmla="*/ 1063591 h 6858001"/>
              <a:gd name="connsiteX2522" fmla="*/ 890273 w 6500924"/>
              <a:gd name="connsiteY2522" fmla="*/ 1062653 h 6858001"/>
              <a:gd name="connsiteX2523" fmla="*/ 918694 w 6500924"/>
              <a:gd name="connsiteY2523" fmla="*/ 1054191 h 6858001"/>
              <a:gd name="connsiteX2524" fmla="*/ 901329 w 6500924"/>
              <a:gd name="connsiteY2524" fmla="*/ 1045423 h 6858001"/>
              <a:gd name="connsiteX2525" fmla="*/ 862975 w 6500924"/>
              <a:gd name="connsiteY2525" fmla="*/ 1043966 h 6858001"/>
              <a:gd name="connsiteX2526" fmla="*/ 839858 w 6500924"/>
              <a:gd name="connsiteY2526" fmla="*/ 1049372 h 6858001"/>
              <a:gd name="connsiteX2527" fmla="*/ 804477 w 6500924"/>
              <a:gd name="connsiteY2527" fmla="*/ 1051201 h 6858001"/>
              <a:gd name="connsiteX2528" fmla="*/ 807670 w 6500924"/>
              <a:gd name="connsiteY2528" fmla="*/ 1045102 h 6858001"/>
              <a:gd name="connsiteX2529" fmla="*/ 811711 w 6500924"/>
              <a:gd name="connsiteY2529" fmla="*/ 1044371 h 6858001"/>
              <a:gd name="connsiteX2530" fmla="*/ 808387 w 6500924"/>
              <a:gd name="connsiteY2530" fmla="*/ 1044440 h 6858001"/>
              <a:gd name="connsiteX2531" fmla="*/ 807670 w 6500924"/>
              <a:gd name="connsiteY2531" fmla="*/ 1045102 h 6858001"/>
              <a:gd name="connsiteX2532" fmla="*/ 690401 w 6500924"/>
              <a:gd name="connsiteY2532" fmla="*/ 1056752 h 6858001"/>
              <a:gd name="connsiteX2533" fmla="*/ 704321 w 6500924"/>
              <a:gd name="connsiteY2533" fmla="*/ 1053044 h 6858001"/>
              <a:gd name="connsiteX2534" fmla="*/ 711465 w 6500924"/>
              <a:gd name="connsiteY2534" fmla="*/ 1048815 h 6858001"/>
              <a:gd name="connsiteX2535" fmla="*/ 684436 w 6500924"/>
              <a:gd name="connsiteY2535" fmla="*/ 1048204 h 6858001"/>
              <a:gd name="connsiteX2536" fmla="*/ 554793 w 6500924"/>
              <a:gd name="connsiteY2536" fmla="*/ 1043894 h 6858001"/>
              <a:gd name="connsiteX2537" fmla="*/ 536254 w 6500924"/>
              <a:gd name="connsiteY2537" fmla="*/ 1028775 h 6858001"/>
              <a:gd name="connsiteX2538" fmla="*/ 391613 w 6500924"/>
              <a:gd name="connsiteY2538" fmla="*/ 1022325 h 6858001"/>
              <a:gd name="connsiteX2539" fmla="*/ 369949 w 6500924"/>
              <a:gd name="connsiteY2539" fmla="*/ 1001518 h 6858001"/>
              <a:gd name="connsiteX2540" fmla="*/ 361239 w 6500924"/>
              <a:gd name="connsiteY2540" fmla="*/ 1000511 h 6858001"/>
              <a:gd name="connsiteX2541" fmla="*/ 353219 w 6500924"/>
              <a:gd name="connsiteY2541" fmla="*/ 1001477 h 6858001"/>
              <a:gd name="connsiteX2542" fmla="*/ 341409 w 6500924"/>
              <a:gd name="connsiteY2542" fmla="*/ 999653 h 6858001"/>
              <a:gd name="connsiteX2543" fmla="*/ 340386 w 6500924"/>
              <a:gd name="connsiteY2543" fmla="*/ 997688 h 6858001"/>
              <a:gd name="connsiteX2544" fmla="*/ 334985 w 6500924"/>
              <a:gd name="connsiteY2544" fmla="*/ 998659 h 6858001"/>
              <a:gd name="connsiteX2545" fmla="*/ 341409 w 6500924"/>
              <a:gd name="connsiteY2545" fmla="*/ 999653 h 6858001"/>
              <a:gd name="connsiteX2546" fmla="*/ 343000 w 6500924"/>
              <a:gd name="connsiteY2546" fmla="*/ 1002707 h 6858001"/>
              <a:gd name="connsiteX2547" fmla="*/ 305075 w 6500924"/>
              <a:gd name="connsiteY2547" fmla="*/ 988486 h 6858001"/>
              <a:gd name="connsiteX2548" fmla="*/ 455583 w 6500924"/>
              <a:gd name="connsiteY2548" fmla="*/ 992966 h 6858001"/>
              <a:gd name="connsiteX2549" fmla="*/ 483738 w 6500924"/>
              <a:gd name="connsiteY2549" fmla="*/ 976766 h 6858001"/>
              <a:gd name="connsiteX2550" fmla="*/ 621930 w 6500924"/>
              <a:gd name="connsiteY2550" fmla="*/ 965162 h 6858001"/>
              <a:gd name="connsiteX2551" fmla="*/ 726591 w 6500924"/>
              <a:gd name="connsiteY2551" fmla="*/ 967350 h 6858001"/>
              <a:gd name="connsiteX2552" fmla="*/ 726737 w 6500924"/>
              <a:gd name="connsiteY2552" fmla="*/ 967353 h 6858001"/>
              <a:gd name="connsiteX2553" fmla="*/ 750773 w 6500924"/>
              <a:gd name="connsiteY2553" fmla="*/ 958725 h 6858001"/>
              <a:gd name="connsiteX2554" fmla="*/ 801064 w 6500924"/>
              <a:gd name="connsiteY2554" fmla="*/ 945460 h 6858001"/>
              <a:gd name="connsiteX2555" fmla="*/ 655605 w 6500924"/>
              <a:gd name="connsiteY2555" fmla="*/ 937717 h 6858001"/>
              <a:gd name="connsiteX2556" fmla="*/ 626302 w 6500924"/>
              <a:gd name="connsiteY2556" fmla="*/ 935974 h 6858001"/>
              <a:gd name="connsiteX2557" fmla="*/ 657018 w 6500924"/>
              <a:gd name="connsiteY2557" fmla="*/ 923057 h 6858001"/>
              <a:gd name="connsiteX2558" fmla="*/ 666324 w 6500924"/>
              <a:gd name="connsiteY2558" fmla="*/ 918239 h 6858001"/>
              <a:gd name="connsiteX2559" fmla="*/ 652390 w 6500924"/>
              <a:gd name="connsiteY2559" fmla="*/ 917955 h 6858001"/>
              <a:gd name="connsiteX2560" fmla="*/ 638981 w 6500924"/>
              <a:gd name="connsiteY2560" fmla="*/ 917863 h 6858001"/>
              <a:gd name="connsiteX2561" fmla="*/ 515062 w 6500924"/>
              <a:gd name="connsiteY2561" fmla="*/ 911190 h 6858001"/>
              <a:gd name="connsiteX2562" fmla="*/ 198471 w 6500924"/>
              <a:gd name="connsiteY2562" fmla="*/ 892720 h 6858001"/>
              <a:gd name="connsiteX2563" fmla="*/ 177378 w 6500924"/>
              <a:gd name="connsiteY2563" fmla="*/ 891464 h 6858001"/>
              <a:gd name="connsiteX2564" fmla="*/ 199488 w 6500924"/>
              <a:gd name="connsiteY2564" fmla="*/ 882166 h 6858001"/>
              <a:gd name="connsiteX2565" fmla="*/ 206920 w 6500924"/>
              <a:gd name="connsiteY2565" fmla="*/ 878319 h 6858001"/>
              <a:gd name="connsiteX2566" fmla="*/ 272965 w 6500924"/>
              <a:gd name="connsiteY2566" fmla="*/ 880186 h 6858001"/>
              <a:gd name="connsiteX2567" fmla="*/ 444554 w 6500924"/>
              <a:gd name="connsiteY2567" fmla="*/ 885448 h 6858001"/>
              <a:gd name="connsiteX2568" fmla="*/ 465903 w 6500924"/>
              <a:gd name="connsiteY2568" fmla="*/ 850187 h 6858001"/>
              <a:gd name="connsiteX2569" fmla="*/ 545053 w 6500924"/>
              <a:gd name="connsiteY2569" fmla="*/ 844940 h 6858001"/>
              <a:gd name="connsiteX2570" fmla="*/ 622670 w 6500924"/>
              <a:gd name="connsiteY2570" fmla="*/ 832343 h 6858001"/>
              <a:gd name="connsiteX2571" fmla="*/ 646902 w 6500924"/>
              <a:gd name="connsiteY2571" fmla="*/ 832320 h 6858001"/>
              <a:gd name="connsiteX2572" fmla="*/ 645911 w 6500924"/>
              <a:gd name="connsiteY2572" fmla="*/ 831976 h 6858001"/>
              <a:gd name="connsiteX2573" fmla="*/ 644106 w 6500924"/>
              <a:gd name="connsiteY2573" fmla="*/ 829136 h 6858001"/>
              <a:gd name="connsiteX2574" fmla="*/ 661479 w 6500924"/>
              <a:gd name="connsiteY2574" fmla="*/ 823264 h 6858001"/>
              <a:gd name="connsiteX2575" fmla="*/ 679611 w 6500924"/>
              <a:gd name="connsiteY2575" fmla="*/ 821146 h 6858001"/>
              <a:gd name="connsiteX2576" fmla="*/ 671485 w 6500924"/>
              <a:gd name="connsiteY2576" fmla="*/ 816502 h 6858001"/>
              <a:gd name="connsiteX2577" fmla="*/ 660408 w 6500924"/>
              <a:gd name="connsiteY2577" fmla="*/ 806181 h 6858001"/>
              <a:gd name="connsiteX2578" fmla="*/ 584975 w 6500924"/>
              <a:gd name="connsiteY2578" fmla="*/ 803438 h 6858001"/>
              <a:gd name="connsiteX2579" fmla="*/ 530855 w 6500924"/>
              <a:gd name="connsiteY2579" fmla="*/ 786796 h 6858001"/>
              <a:gd name="connsiteX2580" fmla="*/ 640892 w 6500924"/>
              <a:gd name="connsiteY2580" fmla="*/ 791391 h 6858001"/>
              <a:gd name="connsiteX2581" fmla="*/ 683906 w 6500924"/>
              <a:gd name="connsiteY2581" fmla="*/ 776939 h 6858001"/>
              <a:gd name="connsiteX2582" fmla="*/ 726884 w 6500924"/>
              <a:gd name="connsiteY2582" fmla="*/ 783844 h 6858001"/>
              <a:gd name="connsiteX2583" fmla="*/ 729178 w 6500924"/>
              <a:gd name="connsiteY2583" fmla="*/ 783074 h 6858001"/>
              <a:gd name="connsiteX2584" fmla="*/ 719846 w 6500924"/>
              <a:gd name="connsiteY2584" fmla="*/ 782409 h 6858001"/>
              <a:gd name="connsiteX2585" fmla="*/ 718051 w 6500924"/>
              <a:gd name="connsiteY2585" fmla="*/ 769463 h 6858001"/>
              <a:gd name="connsiteX2586" fmla="*/ 817566 w 6500924"/>
              <a:gd name="connsiteY2586" fmla="*/ 762990 h 6858001"/>
              <a:gd name="connsiteX2587" fmla="*/ 818667 w 6500924"/>
              <a:gd name="connsiteY2587" fmla="*/ 754194 h 6858001"/>
              <a:gd name="connsiteX2588" fmla="*/ 819080 w 6500924"/>
              <a:gd name="connsiteY2588" fmla="*/ 751519 h 6858001"/>
              <a:gd name="connsiteX2589" fmla="*/ 774897 w 6500924"/>
              <a:gd name="connsiteY2589" fmla="*/ 752827 h 6858001"/>
              <a:gd name="connsiteX2590" fmla="*/ 715779 w 6500924"/>
              <a:gd name="connsiteY2590" fmla="*/ 752749 h 6858001"/>
              <a:gd name="connsiteX2591" fmla="*/ 612279 w 6500924"/>
              <a:gd name="connsiteY2591" fmla="*/ 748062 h 6858001"/>
              <a:gd name="connsiteX2592" fmla="*/ 586255 w 6500924"/>
              <a:gd name="connsiteY2592" fmla="*/ 745965 h 6858001"/>
              <a:gd name="connsiteX2593" fmla="*/ 591766 w 6500924"/>
              <a:gd name="connsiteY2593" fmla="*/ 744717 h 6858001"/>
              <a:gd name="connsiteX2594" fmla="*/ 637451 w 6500924"/>
              <a:gd name="connsiteY2594" fmla="*/ 734205 h 6858001"/>
              <a:gd name="connsiteX2595" fmla="*/ 703106 w 6500924"/>
              <a:gd name="connsiteY2595" fmla="*/ 735660 h 6858001"/>
              <a:gd name="connsiteX2596" fmla="*/ 772089 w 6500924"/>
              <a:gd name="connsiteY2596" fmla="*/ 720347 h 6858001"/>
              <a:gd name="connsiteX2597" fmla="*/ 727680 w 6500924"/>
              <a:gd name="connsiteY2597" fmla="*/ 713922 h 6858001"/>
              <a:gd name="connsiteX2598" fmla="*/ 763394 w 6500924"/>
              <a:gd name="connsiteY2598" fmla="*/ 706449 h 6858001"/>
              <a:gd name="connsiteX2599" fmla="*/ 755054 w 6500924"/>
              <a:gd name="connsiteY2599" fmla="*/ 704737 h 6858001"/>
              <a:gd name="connsiteX2600" fmla="*/ 743154 w 6500924"/>
              <a:gd name="connsiteY2600" fmla="*/ 704856 h 6858001"/>
              <a:gd name="connsiteX2601" fmla="*/ 797577 w 6500924"/>
              <a:gd name="connsiteY2601" fmla="*/ 695575 h 6858001"/>
              <a:gd name="connsiteX2602" fmla="*/ 811019 w 6500924"/>
              <a:gd name="connsiteY2602" fmla="*/ 696481 h 6858001"/>
              <a:gd name="connsiteX2603" fmla="*/ 828435 w 6500924"/>
              <a:gd name="connsiteY2603" fmla="*/ 692837 h 6858001"/>
              <a:gd name="connsiteX2604" fmla="*/ 896566 w 6500924"/>
              <a:gd name="connsiteY2604" fmla="*/ 678529 h 6858001"/>
              <a:gd name="connsiteX2605" fmla="*/ 860691 w 6500924"/>
              <a:gd name="connsiteY2605" fmla="*/ 676037 h 6858001"/>
              <a:gd name="connsiteX2606" fmla="*/ 833166 w 6500924"/>
              <a:gd name="connsiteY2606" fmla="*/ 675161 h 6858001"/>
              <a:gd name="connsiteX2607" fmla="*/ 727367 w 6500924"/>
              <a:gd name="connsiteY2607" fmla="*/ 693029 h 6858001"/>
              <a:gd name="connsiteX2608" fmla="*/ 732582 w 6500924"/>
              <a:gd name="connsiteY2608" fmla="*/ 677700 h 6858001"/>
              <a:gd name="connsiteX2609" fmla="*/ 753430 w 6500924"/>
              <a:gd name="connsiteY2609" fmla="*/ 671403 h 6858001"/>
              <a:gd name="connsiteX2610" fmla="*/ 733211 w 6500924"/>
              <a:gd name="connsiteY2610" fmla="*/ 670121 h 6858001"/>
              <a:gd name="connsiteX2611" fmla="*/ 682553 w 6500924"/>
              <a:gd name="connsiteY2611" fmla="*/ 666022 h 6858001"/>
              <a:gd name="connsiteX2612" fmla="*/ 697768 w 6500924"/>
              <a:gd name="connsiteY2612" fmla="*/ 662880 h 6858001"/>
              <a:gd name="connsiteX2613" fmla="*/ 807188 w 6500924"/>
              <a:gd name="connsiteY2613" fmla="*/ 635878 h 6858001"/>
              <a:gd name="connsiteX2614" fmla="*/ 865000 w 6500924"/>
              <a:gd name="connsiteY2614" fmla="*/ 629088 h 6858001"/>
              <a:gd name="connsiteX2615" fmla="*/ 860827 w 6500924"/>
              <a:gd name="connsiteY2615" fmla="*/ 622767 h 6858001"/>
              <a:gd name="connsiteX2616" fmla="*/ 860508 w 6500924"/>
              <a:gd name="connsiteY2616" fmla="*/ 622719 h 6858001"/>
              <a:gd name="connsiteX2617" fmla="*/ 865233 w 6500924"/>
              <a:gd name="connsiteY2617" fmla="*/ 621555 h 6858001"/>
              <a:gd name="connsiteX2618" fmla="*/ 961319 w 6500924"/>
              <a:gd name="connsiteY2618" fmla="*/ 601053 h 6858001"/>
              <a:gd name="connsiteX2619" fmla="*/ 965883 w 6500924"/>
              <a:gd name="connsiteY2619" fmla="*/ 598248 h 6858001"/>
              <a:gd name="connsiteX2620" fmla="*/ 930415 w 6500924"/>
              <a:gd name="connsiteY2620" fmla="*/ 606750 h 6858001"/>
              <a:gd name="connsiteX2621" fmla="*/ 784993 w 6500924"/>
              <a:gd name="connsiteY2621" fmla="*/ 632812 h 6858001"/>
              <a:gd name="connsiteX2622" fmla="*/ 846735 w 6500924"/>
              <a:gd name="connsiteY2622" fmla="*/ 616198 h 6858001"/>
              <a:gd name="connsiteX2623" fmla="*/ 834284 w 6500924"/>
              <a:gd name="connsiteY2623" fmla="*/ 618854 h 6858001"/>
              <a:gd name="connsiteX2624" fmla="*/ 822219 w 6500924"/>
              <a:gd name="connsiteY2624" fmla="*/ 617079 h 6858001"/>
              <a:gd name="connsiteX2625" fmla="*/ 815667 w 6500924"/>
              <a:gd name="connsiteY2625" fmla="*/ 615267 h 6858001"/>
              <a:gd name="connsiteX2626" fmla="*/ 784320 w 6500924"/>
              <a:gd name="connsiteY2626" fmla="*/ 621634 h 6858001"/>
              <a:gd name="connsiteX2627" fmla="*/ 741611 w 6500924"/>
              <a:gd name="connsiteY2627" fmla="*/ 618994 h 6858001"/>
              <a:gd name="connsiteX2628" fmla="*/ 771093 w 6500924"/>
              <a:gd name="connsiteY2628" fmla="*/ 610628 h 6858001"/>
              <a:gd name="connsiteX2629" fmla="*/ 804592 w 6500924"/>
              <a:gd name="connsiteY2629" fmla="*/ 609975 h 6858001"/>
              <a:gd name="connsiteX2630" fmla="*/ 802866 w 6500924"/>
              <a:gd name="connsiteY2630" fmla="*/ 608395 h 6858001"/>
              <a:gd name="connsiteX2631" fmla="*/ 815493 w 6500924"/>
              <a:gd name="connsiteY2631" fmla="*/ 603244 h 6858001"/>
              <a:gd name="connsiteX2632" fmla="*/ 845677 w 6500924"/>
              <a:gd name="connsiteY2632" fmla="*/ 599926 h 6858001"/>
              <a:gd name="connsiteX2633" fmla="*/ 840616 w 6500924"/>
              <a:gd name="connsiteY2633" fmla="*/ 594019 h 6858001"/>
              <a:gd name="connsiteX2634" fmla="*/ 851251 w 6500924"/>
              <a:gd name="connsiteY2634" fmla="*/ 591690 h 6858001"/>
              <a:gd name="connsiteX2635" fmla="*/ 901484 w 6500924"/>
              <a:gd name="connsiteY2635" fmla="*/ 582122 h 6858001"/>
              <a:gd name="connsiteX2636" fmla="*/ 910860 w 6500924"/>
              <a:gd name="connsiteY2636" fmla="*/ 578429 h 6858001"/>
              <a:gd name="connsiteX2637" fmla="*/ 872595 w 6500924"/>
              <a:gd name="connsiteY2637" fmla="*/ 576387 h 6858001"/>
              <a:gd name="connsiteX2638" fmla="*/ 847664 w 6500924"/>
              <a:gd name="connsiteY2638" fmla="*/ 582273 h 6858001"/>
              <a:gd name="connsiteX2639" fmla="*/ 800250 w 6500924"/>
              <a:gd name="connsiteY2639" fmla="*/ 588263 h 6858001"/>
              <a:gd name="connsiteX2640" fmla="*/ 825336 w 6500924"/>
              <a:gd name="connsiteY2640" fmla="*/ 580236 h 6858001"/>
              <a:gd name="connsiteX2641" fmla="*/ 815163 w 6500924"/>
              <a:gd name="connsiteY2641" fmla="*/ 583122 h 6858001"/>
              <a:gd name="connsiteX2642" fmla="*/ 802246 w 6500924"/>
              <a:gd name="connsiteY2642" fmla="*/ 586840 h 6858001"/>
              <a:gd name="connsiteX2643" fmla="*/ 795233 w 6500924"/>
              <a:gd name="connsiteY2643" fmla="*/ 588320 h 6858001"/>
              <a:gd name="connsiteX2644" fmla="*/ 800250 w 6500924"/>
              <a:gd name="connsiteY2644" fmla="*/ 588263 h 6858001"/>
              <a:gd name="connsiteX2645" fmla="*/ 771640 w 6500924"/>
              <a:gd name="connsiteY2645" fmla="*/ 594548 h 6858001"/>
              <a:gd name="connsiteX2646" fmla="*/ 786037 w 6500924"/>
              <a:gd name="connsiteY2646" fmla="*/ 588685 h 6858001"/>
              <a:gd name="connsiteX2647" fmla="*/ 761418 w 6500924"/>
              <a:gd name="connsiteY2647" fmla="*/ 588703 h 6858001"/>
              <a:gd name="connsiteX2648" fmla="*/ 822747 w 6500924"/>
              <a:gd name="connsiteY2648" fmla="*/ 571711 h 6858001"/>
              <a:gd name="connsiteX2649" fmla="*/ 818235 w 6500924"/>
              <a:gd name="connsiteY2649" fmla="*/ 571142 h 6858001"/>
              <a:gd name="connsiteX2650" fmla="*/ 764604 w 6500924"/>
              <a:gd name="connsiteY2650" fmla="*/ 583788 h 6858001"/>
              <a:gd name="connsiteX2651" fmla="*/ 489843 w 6500924"/>
              <a:gd name="connsiteY2651" fmla="*/ 643461 h 6858001"/>
              <a:gd name="connsiteX2652" fmla="*/ 486715 w 6500924"/>
              <a:gd name="connsiteY2652" fmla="*/ 644654 h 6858001"/>
              <a:gd name="connsiteX2653" fmla="*/ 485881 w 6500924"/>
              <a:gd name="connsiteY2653" fmla="*/ 644953 h 6858001"/>
              <a:gd name="connsiteX2654" fmla="*/ 499799 w 6500924"/>
              <a:gd name="connsiteY2654" fmla="*/ 644326 h 6858001"/>
              <a:gd name="connsiteX2655" fmla="*/ 614226 w 6500924"/>
              <a:gd name="connsiteY2655" fmla="*/ 650433 h 6858001"/>
              <a:gd name="connsiteX2656" fmla="*/ 712328 w 6500924"/>
              <a:gd name="connsiteY2656" fmla="*/ 644941 h 6858001"/>
              <a:gd name="connsiteX2657" fmla="*/ 631868 w 6500924"/>
              <a:gd name="connsiteY2657" fmla="*/ 662211 h 6858001"/>
              <a:gd name="connsiteX2658" fmla="*/ 621441 w 6500924"/>
              <a:gd name="connsiteY2658" fmla="*/ 661436 h 6858001"/>
              <a:gd name="connsiteX2659" fmla="*/ 549316 w 6500924"/>
              <a:gd name="connsiteY2659" fmla="*/ 658760 h 6858001"/>
              <a:gd name="connsiteX2660" fmla="*/ 472859 w 6500924"/>
              <a:gd name="connsiteY2660" fmla="*/ 654813 h 6858001"/>
              <a:gd name="connsiteX2661" fmla="*/ 460614 w 6500924"/>
              <a:gd name="connsiteY2661" fmla="*/ 653057 h 6858001"/>
              <a:gd name="connsiteX2662" fmla="*/ 453328 w 6500924"/>
              <a:gd name="connsiteY2662" fmla="*/ 655273 h 6858001"/>
              <a:gd name="connsiteX2663" fmla="*/ 416029 w 6500924"/>
              <a:gd name="connsiteY2663" fmla="*/ 651924 h 6858001"/>
              <a:gd name="connsiteX2664" fmla="*/ 540908 w 6500924"/>
              <a:gd name="connsiteY2664" fmla="*/ 621864 h 6858001"/>
              <a:gd name="connsiteX2665" fmla="*/ 705000 w 6500924"/>
              <a:gd name="connsiteY2665" fmla="*/ 582011 h 6858001"/>
              <a:gd name="connsiteX2666" fmla="*/ 795316 w 6500924"/>
              <a:gd name="connsiteY2666" fmla="*/ 558947 h 6858001"/>
              <a:gd name="connsiteX2667" fmla="*/ 797498 w 6500924"/>
              <a:gd name="connsiteY2667" fmla="*/ 554185 h 6858001"/>
              <a:gd name="connsiteX2668" fmla="*/ 797704 w 6500924"/>
              <a:gd name="connsiteY2668" fmla="*/ 553945 h 6858001"/>
              <a:gd name="connsiteX2669" fmla="*/ 699959 w 6500924"/>
              <a:gd name="connsiteY2669" fmla="*/ 570872 h 6858001"/>
              <a:gd name="connsiteX2670" fmla="*/ 763729 w 6500924"/>
              <a:gd name="connsiteY2670" fmla="*/ 551199 h 6858001"/>
              <a:gd name="connsiteX2671" fmla="*/ 752859 w 6500924"/>
              <a:gd name="connsiteY2671" fmla="*/ 553952 h 6858001"/>
              <a:gd name="connsiteX2672" fmla="*/ 734238 w 6500924"/>
              <a:gd name="connsiteY2672" fmla="*/ 558362 h 6858001"/>
              <a:gd name="connsiteX2673" fmla="*/ 695649 w 6500924"/>
              <a:gd name="connsiteY2673" fmla="*/ 567515 h 6858001"/>
              <a:gd name="connsiteX2674" fmla="*/ 541279 w 6500924"/>
              <a:gd name="connsiteY2674" fmla="*/ 604125 h 6858001"/>
              <a:gd name="connsiteX2675" fmla="*/ 329332 w 6500924"/>
              <a:gd name="connsiteY2675" fmla="*/ 657054 h 6858001"/>
              <a:gd name="connsiteX2676" fmla="*/ 260378 w 6500924"/>
              <a:gd name="connsiteY2676" fmla="*/ 663303 h 6858001"/>
              <a:gd name="connsiteX2677" fmla="*/ 281597 w 6500924"/>
              <a:gd name="connsiteY2677" fmla="*/ 657282 h 6858001"/>
              <a:gd name="connsiteX2678" fmla="*/ 312485 w 6500924"/>
              <a:gd name="connsiteY2678" fmla="*/ 656679 h 6858001"/>
              <a:gd name="connsiteX2679" fmla="*/ 338308 w 6500924"/>
              <a:gd name="connsiteY2679" fmla="*/ 653111 h 6858001"/>
              <a:gd name="connsiteX2680" fmla="*/ 331641 w 6500924"/>
              <a:gd name="connsiteY2680" fmla="*/ 645325 h 6858001"/>
              <a:gd name="connsiteX2681" fmla="*/ 339295 w 6500924"/>
              <a:gd name="connsiteY2681" fmla="*/ 643651 h 6858001"/>
              <a:gd name="connsiteX2682" fmla="*/ 410822 w 6500924"/>
              <a:gd name="connsiteY2682" fmla="*/ 614715 h 6858001"/>
              <a:gd name="connsiteX2683" fmla="*/ 304021 w 6500924"/>
              <a:gd name="connsiteY2683" fmla="*/ 640160 h 6858001"/>
              <a:gd name="connsiteX2684" fmla="*/ 297306 w 6500924"/>
              <a:gd name="connsiteY2684" fmla="*/ 641577 h 6858001"/>
              <a:gd name="connsiteX2685" fmla="*/ 296366 w 6500924"/>
              <a:gd name="connsiteY2685" fmla="*/ 641486 h 6858001"/>
              <a:gd name="connsiteX2686" fmla="*/ 274634 w 6500924"/>
              <a:gd name="connsiteY2686" fmla="*/ 641500 h 6858001"/>
              <a:gd name="connsiteX2687" fmla="*/ 425631 w 6500924"/>
              <a:gd name="connsiteY2687" fmla="*/ 599664 h 6858001"/>
              <a:gd name="connsiteX2688" fmla="*/ 661883 w 6500924"/>
              <a:gd name="connsiteY2688" fmla="*/ 539390 h 6858001"/>
              <a:gd name="connsiteX2689" fmla="*/ 691006 w 6500924"/>
              <a:gd name="connsiteY2689" fmla="*/ 533858 h 6858001"/>
              <a:gd name="connsiteX2690" fmla="*/ 658808 w 6500924"/>
              <a:gd name="connsiteY2690" fmla="*/ 534879 h 6858001"/>
              <a:gd name="connsiteX2691" fmla="*/ 230396 w 6500924"/>
              <a:gd name="connsiteY2691" fmla="*/ 628666 h 6858001"/>
              <a:gd name="connsiteX2692" fmla="*/ 690683 w 6500924"/>
              <a:gd name="connsiteY2692" fmla="*/ 513150 h 6858001"/>
              <a:gd name="connsiteX2693" fmla="*/ 727474 w 6500924"/>
              <a:gd name="connsiteY2693" fmla="*/ 502524 h 6858001"/>
              <a:gd name="connsiteX2694" fmla="*/ 732313 w 6500924"/>
              <a:gd name="connsiteY2694" fmla="*/ 500206 h 6858001"/>
              <a:gd name="connsiteX2695" fmla="*/ 730286 w 6500924"/>
              <a:gd name="connsiteY2695" fmla="*/ 500213 h 6858001"/>
              <a:gd name="connsiteX2696" fmla="*/ 721040 w 6500924"/>
              <a:gd name="connsiteY2696" fmla="*/ 500099 h 6858001"/>
              <a:gd name="connsiteX2697" fmla="*/ 742838 w 6500924"/>
              <a:gd name="connsiteY2697" fmla="*/ 495162 h 6858001"/>
              <a:gd name="connsiteX2698" fmla="*/ 745569 w 6500924"/>
              <a:gd name="connsiteY2698" fmla="*/ 493853 h 6858001"/>
              <a:gd name="connsiteX2699" fmla="*/ 750442 w 6500924"/>
              <a:gd name="connsiteY2699" fmla="*/ 485627 h 6858001"/>
              <a:gd name="connsiteX2700" fmla="*/ 680941 w 6500924"/>
              <a:gd name="connsiteY2700" fmla="*/ 498860 h 6858001"/>
              <a:gd name="connsiteX2701" fmla="*/ 474581 w 6500924"/>
              <a:gd name="connsiteY2701" fmla="*/ 544812 h 6858001"/>
              <a:gd name="connsiteX2702" fmla="*/ 649755 w 6500924"/>
              <a:gd name="connsiteY2702" fmla="*/ 498641 h 6858001"/>
              <a:gd name="connsiteX2703" fmla="*/ 786414 w 6500924"/>
              <a:gd name="connsiteY2703" fmla="*/ 465431 h 6858001"/>
              <a:gd name="connsiteX2704" fmla="*/ 775274 w 6500924"/>
              <a:gd name="connsiteY2704" fmla="*/ 466838 h 6858001"/>
              <a:gd name="connsiteX2705" fmla="*/ 857070 w 6500924"/>
              <a:gd name="connsiteY2705" fmla="*/ 441384 h 6858001"/>
              <a:gd name="connsiteX2706" fmla="*/ 918279 w 6500924"/>
              <a:gd name="connsiteY2706" fmla="*/ 427500 h 6858001"/>
              <a:gd name="connsiteX2707" fmla="*/ 928543 w 6500924"/>
              <a:gd name="connsiteY2707" fmla="*/ 426858 h 6858001"/>
              <a:gd name="connsiteX2708" fmla="*/ 972053 w 6500924"/>
              <a:gd name="connsiteY2708" fmla="*/ 420647 h 6858001"/>
              <a:gd name="connsiteX2709" fmla="*/ 967408 w 6500924"/>
              <a:gd name="connsiteY2709" fmla="*/ 416413 h 6858001"/>
              <a:gd name="connsiteX2710" fmla="*/ 1019938 w 6500924"/>
              <a:gd name="connsiteY2710" fmla="*/ 404602 h 6858001"/>
              <a:gd name="connsiteX2711" fmla="*/ 1102020 w 6500924"/>
              <a:gd name="connsiteY2711" fmla="*/ 379574 h 6858001"/>
              <a:gd name="connsiteX2712" fmla="*/ 1102020 w 6500924"/>
              <a:gd name="connsiteY2712" fmla="*/ 379574 h 6858001"/>
              <a:gd name="connsiteX2713" fmla="*/ 1050834 w 6500924"/>
              <a:gd name="connsiteY2713" fmla="*/ 389119 h 6858001"/>
              <a:gd name="connsiteX2714" fmla="*/ 944314 w 6500924"/>
              <a:gd name="connsiteY2714" fmla="*/ 408986 h 6858001"/>
              <a:gd name="connsiteX2715" fmla="*/ 936762 w 6500924"/>
              <a:gd name="connsiteY2715" fmla="*/ 407192 h 6858001"/>
              <a:gd name="connsiteX2716" fmla="*/ 919586 w 6500924"/>
              <a:gd name="connsiteY2716" fmla="*/ 401781 h 6858001"/>
              <a:gd name="connsiteX2717" fmla="*/ 1049765 w 6500924"/>
              <a:gd name="connsiteY2717" fmla="*/ 386127 h 6858001"/>
              <a:gd name="connsiteX2718" fmla="*/ 947743 w 6500924"/>
              <a:gd name="connsiteY2718" fmla="*/ 385578 h 6858001"/>
              <a:gd name="connsiteX2719" fmla="*/ 845720 w 6500924"/>
              <a:gd name="connsiteY2719" fmla="*/ 385031 h 6858001"/>
              <a:gd name="connsiteX2720" fmla="*/ 915912 w 6500924"/>
              <a:gd name="connsiteY2720" fmla="*/ 354705 h 6858001"/>
              <a:gd name="connsiteX2721" fmla="*/ 772479 w 6500924"/>
              <a:gd name="connsiteY2721" fmla="*/ 333243 h 6858001"/>
              <a:gd name="connsiteX2722" fmla="*/ 969718 w 6500924"/>
              <a:gd name="connsiteY2722" fmla="*/ 315280 h 6858001"/>
              <a:gd name="connsiteX2723" fmla="*/ 1096178 w 6500924"/>
              <a:gd name="connsiteY2723" fmla="*/ 307619 h 6858001"/>
              <a:gd name="connsiteX2724" fmla="*/ 1096833 w 6500924"/>
              <a:gd name="connsiteY2724" fmla="*/ 309452 h 6858001"/>
              <a:gd name="connsiteX2725" fmla="*/ 1097653 w 6500924"/>
              <a:gd name="connsiteY2725" fmla="*/ 311743 h 6858001"/>
              <a:gd name="connsiteX2726" fmla="*/ 1098143 w 6500924"/>
              <a:gd name="connsiteY2726" fmla="*/ 313119 h 6858001"/>
              <a:gd name="connsiteX2727" fmla="*/ 1097926 w 6500924"/>
              <a:gd name="connsiteY2727" fmla="*/ 312508 h 6858001"/>
              <a:gd name="connsiteX2728" fmla="*/ 1097653 w 6500924"/>
              <a:gd name="connsiteY2728" fmla="*/ 311743 h 6858001"/>
              <a:gd name="connsiteX2729" fmla="*/ 1096178 w 6500924"/>
              <a:gd name="connsiteY2729" fmla="*/ 307619 h 6858001"/>
              <a:gd name="connsiteX2730" fmla="*/ 945314 w 6500924"/>
              <a:gd name="connsiteY2730" fmla="*/ 302135 h 6858001"/>
              <a:gd name="connsiteX2731" fmla="*/ 940073 w 6500924"/>
              <a:gd name="connsiteY2731" fmla="*/ 269067 h 6858001"/>
              <a:gd name="connsiteX2732" fmla="*/ 819834 w 6500924"/>
              <a:gd name="connsiteY2732" fmla="*/ 275763 h 6858001"/>
              <a:gd name="connsiteX2733" fmla="*/ 793282 w 6500924"/>
              <a:gd name="connsiteY2733" fmla="*/ 256598 h 6858001"/>
              <a:gd name="connsiteX2734" fmla="*/ 673893 w 6500924"/>
              <a:gd name="connsiteY2734" fmla="*/ 247280 h 6858001"/>
              <a:gd name="connsiteX2735" fmla="*/ 421364 w 6500924"/>
              <a:gd name="connsiteY2735" fmla="*/ 242252 h 6858001"/>
              <a:gd name="connsiteX2736" fmla="*/ 686019 w 6500924"/>
              <a:gd name="connsiteY2736" fmla="*/ 222984 h 6858001"/>
              <a:gd name="connsiteX2737" fmla="*/ 820496 w 6500924"/>
              <a:gd name="connsiteY2737" fmla="*/ 219367 h 6858001"/>
              <a:gd name="connsiteX2738" fmla="*/ 921577 w 6500924"/>
              <a:gd name="connsiteY2738" fmla="*/ 198886 h 6858001"/>
              <a:gd name="connsiteX2739" fmla="*/ 796682 w 6500924"/>
              <a:gd name="connsiteY2739" fmla="*/ 192541 h 6858001"/>
              <a:gd name="connsiteX2740" fmla="*/ 784008 w 6500924"/>
              <a:gd name="connsiteY2740" fmla="*/ 175453 h 6858001"/>
              <a:gd name="connsiteX2741" fmla="*/ 676121 w 6500924"/>
              <a:gd name="connsiteY2741" fmla="*/ 176876 h 6858001"/>
              <a:gd name="connsiteX2742" fmla="*/ 571949 w 6500924"/>
              <a:gd name="connsiteY2742" fmla="*/ 170308 h 6858001"/>
              <a:gd name="connsiteX2743" fmla="*/ 596390 w 6500924"/>
              <a:gd name="connsiteY2743" fmla="*/ 162097 h 6858001"/>
              <a:gd name="connsiteX2744" fmla="*/ 581569 w 6500924"/>
              <a:gd name="connsiteY2744" fmla="*/ 138990 h 6858001"/>
              <a:gd name="connsiteX2745" fmla="*/ 787179 w 6500924"/>
              <a:gd name="connsiteY2745" fmla="*/ 126079 h 6858001"/>
              <a:gd name="connsiteX2746" fmla="*/ 647328 w 6500924"/>
              <a:gd name="connsiteY2746" fmla="*/ 111295 h 6858001"/>
              <a:gd name="connsiteX2747" fmla="*/ 641298 w 6500924"/>
              <a:gd name="connsiteY2747" fmla="*/ 110874 h 6858001"/>
              <a:gd name="connsiteX2748" fmla="*/ 735955 w 6500924"/>
              <a:gd name="connsiteY2748" fmla="*/ 83865 h 6858001"/>
              <a:gd name="connsiteX2749" fmla="*/ 609014 w 6500924"/>
              <a:gd name="connsiteY2749" fmla="*/ 107850 h 6858001"/>
              <a:gd name="connsiteX2750" fmla="*/ 588656 w 6500924"/>
              <a:gd name="connsiteY2750" fmla="*/ 99533 h 6858001"/>
              <a:gd name="connsiteX2751" fmla="*/ 639445 w 6500924"/>
              <a:gd name="connsiteY2751" fmla="*/ 92578 h 6858001"/>
              <a:gd name="connsiteX2752" fmla="*/ 232566 w 6500924"/>
              <a:gd name="connsiteY2752" fmla="*/ 75373 h 6858001"/>
              <a:gd name="connsiteX2753" fmla="*/ 209339 w 6500924"/>
              <a:gd name="connsiteY2753" fmla="*/ 73398 h 6858001"/>
              <a:gd name="connsiteX2754" fmla="*/ 210692 w 6500924"/>
              <a:gd name="connsiteY2754" fmla="*/ 72938 h 6858001"/>
              <a:gd name="connsiteX2755" fmla="*/ 334334 w 6500924"/>
              <a:gd name="connsiteY2755" fmla="*/ 42622 h 6858001"/>
              <a:gd name="connsiteX2756" fmla="*/ 261757 w 6500924"/>
              <a:gd name="connsiteY2756" fmla="*/ 51343 h 6858001"/>
              <a:gd name="connsiteX2757" fmla="*/ 202389 w 6500924"/>
              <a:gd name="connsiteY2757" fmla="*/ 65431 h 6858001"/>
              <a:gd name="connsiteX2758" fmla="*/ 176318 w 6500924"/>
              <a:gd name="connsiteY2758" fmla="*/ 70588 h 6858001"/>
              <a:gd name="connsiteX2759" fmla="*/ 91117 w 6500924"/>
              <a:gd name="connsiteY2759" fmla="*/ 63340 h 6858001"/>
              <a:gd name="connsiteX2760" fmla="*/ 93646 w 6500924"/>
              <a:gd name="connsiteY2760" fmla="*/ 56898 h 6858001"/>
              <a:gd name="connsiteX2761" fmla="*/ 83976 w 6500924"/>
              <a:gd name="connsiteY2761" fmla="*/ 59686 h 6858001"/>
              <a:gd name="connsiteX2762" fmla="*/ 63679 w 6500924"/>
              <a:gd name="connsiteY2762" fmla="*/ 61004 h 6858001"/>
              <a:gd name="connsiteX2763" fmla="*/ 0 w 6500924"/>
              <a:gd name="connsiteY2763" fmla="*/ 55586 h 6858001"/>
              <a:gd name="connsiteX2764" fmla="*/ 23099 w 6500924"/>
              <a:gd name="connsiteY2764" fmla="*/ 49916 h 6858001"/>
              <a:gd name="connsiteX2765" fmla="*/ 32514 w 6500924"/>
              <a:gd name="connsiteY2765" fmla="*/ 43497 h 6858001"/>
              <a:gd name="connsiteX2766" fmla="*/ 23099 w 6500924"/>
              <a:gd name="connsiteY2766" fmla="*/ 49916 h 6858001"/>
              <a:gd name="connsiteX2767" fmla="*/ 21458 w 6500924"/>
              <a:gd name="connsiteY2767" fmla="*/ 34921 h 6858001"/>
              <a:gd name="connsiteX2768" fmla="*/ 88192 w 6500924"/>
              <a:gd name="connsiteY2768" fmla="*/ 32882 h 6858001"/>
              <a:gd name="connsiteX2769" fmla="*/ 143879 w 6500924"/>
              <a:gd name="connsiteY2769" fmla="*/ 35518 h 6858001"/>
              <a:gd name="connsiteX2770" fmla="*/ 143879 w 6500924"/>
              <a:gd name="connsiteY2770" fmla="*/ 35518 h 6858001"/>
              <a:gd name="connsiteX2771" fmla="*/ 88192 w 6500924"/>
              <a:gd name="connsiteY2771" fmla="*/ 32882 h 6858001"/>
              <a:gd name="connsiteX2772" fmla="*/ 20893 w 6500924"/>
              <a:gd name="connsiteY2772" fmla="*/ 25231 h 6858001"/>
              <a:gd name="connsiteX2773" fmla="*/ 56516 w 6500924"/>
              <a:gd name="connsiteY2773" fmla="*/ 13916 h 6858001"/>
              <a:gd name="connsiteX2774" fmla="*/ 71505 w 6500924"/>
              <a:gd name="connsiteY2774" fmla="*/ 8267 h 6858001"/>
              <a:gd name="connsiteX2775" fmla="*/ 287795 w 6500924"/>
              <a:gd name="connsiteY2775" fmla="*/ 18478 h 6858001"/>
              <a:gd name="connsiteX2776" fmla="*/ 714600 w 6500924"/>
              <a:gd name="connsiteY2776" fmla="*/ 17896 h 6858001"/>
              <a:gd name="connsiteX2777" fmla="*/ 881889 w 6500924"/>
              <a:gd name="connsiteY2777" fmla="*/ 11118 h 6858001"/>
              <a:gd name="connsiteX2778" fmla="*/ 864523 w 6500924"/>
              <a:gd name="connsiteY2778" fmla="*/ 2348 h 6858001"/>
              <a:gd name="connsiteX2779" fmla="*/ 689576 w 6500924"/>
              <a:gd name="connsiteY2779" fmla="*/ 6081 h 6858001"/>
              <a:gd name="connsiteX2780" fmla="*/ 517986 w 6500924"/>
              <a:gd name="connsiteY2780" fmla="*/ 82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Lst>
            <a:rect l="l" t="t" r="r" b="b"/>
            <a:pathLst>
              <a:path w="6500924" h="6858001">
                <a:moveTo>
                  <a:pt x="2355262" y="6836324"/>
                </a:moveTo>
                <a:cubicBezTo>
                  <a:pt x="2344948" y="6834170"/>
                  <a:pt x="2364520" y="6849905"/>
                  <a:pt x="2364520" y="6849905"/>
                </a:cubicBezTo>
                <a:cubicBezTo>
                  <a:pt x="2367539" y="6847847"/>
                  <a:pt x="2366734" y="6843423"/>
                  <a:pt x="2364419" y="6840028"/>
                </a:cubicBezTo>
                <a:cubicBezTo>
                  <a:pt x="2362103" y="6836632"/>
                  <a:pt x="2358280" y="6834264"/>
                  <a:pt x="2355262" y="6836324"/>
                </a:cubicBezTo>
                <a:close/>
                <a:moveTo>
                  <a:pt x="2603840" y="6785020"/>
                </a:moveTo>
                <a:lnTo>
                  <a:pt x="2547817" y="6794959"/>
                </a:lnTo>
                <a:cubicBezTo>
                  <a:pt x="2504916" y="6803928"/>
                  <a:pt x="2464373" y="6814736"/>
                  <a:pt x="2429426" y="6824022"/>
                </a:cubicBezTo>
                <a:cubicBezTo>
                  <a:pt x="2472393" y="6832987"/>
                  <a:pt x="2503591" y="6811718"/>
                  <a:pt x="2571719" y="6803534"/>
                </a:cubicBezTo>
                <a:cubicBezTo>
                  <a:pt x="2575806" y="6803041"/>
                  <a:pt x="2586020" y="6803156"/>
                  <a:pt x="2599195" y="6803189"/>
                </a:cubicBezTo>
                <a:lnTo>
                  <a:pt x="2603839" y="6803103"/>
                </a:lnTo>
                <a:close/>
                <a:moveTo>
                  <a:pt x="1268002" y="6772140"/>
                </a:moveTo>
                <a:lnTo>
                  <a:pt x="1269064" y="6773887"/>
                </a:lnTo>
                <a:cubicBezTo>
                  <a:pt x="1269940" y="6775330"/>
                  <a:pt x="1270641" y="6776484"/>
                  <a:pt x="1270641" y="6776484"/>
                </a:cubicBezTo>
                <a:close/>
                <a:moveTo>
                  <a:pt x="1265910" y="6768695"/>
                </a:moveTo>
                <a:lnTo>
                  <a:pt x="1268002" y="6772140"/>
                </a:lnTo>
                <a:lnTo>
                  <a:pt x="1266435" y="6769561"/>
                </a:lnTo>
                <a:cubicBezTo>
                  <a:pt x="1265735" y="6768407"/>
                  <a:pt x="1265384" y="6767831"/>
                  <a:pt x="1265910" y="6768695"/>
                </a:cubicBezTo>
                <a:close/>
                <a:moveTo>
                  <a:pt x="1936115" y="6717988"/>
                </a:moveTo>
                <a:cubicBezTo>
                  <a:pt x="1936115" y="6717988"/>
                  <a:pt x="1942425" y="6728371"/>
                  <a:pt x="1940847" y="6725775"/>
                </a:cubicBezTo>
                <a:cubicBezTo>
                  <a:pt x="1940321" y="6724910"/>
                  <a:pt x="1938918" y="6722603"/>
                  <a:pt x="1936115" y="6717988"/>
                </a:cubicBezTo>
                <a:close/>
                <a:moveTo>
                  <a:pt x="1929174" y="6712105"/>
                </a:moveTo>
                <a:cubicBezTo>
                  <a:pt x="1929945" y="6712758"/>
                  <a:pt x="1932002" y="6714501"/>
                  <a:pt x="1936115" y="6717988"/>
                </a:cubicBezTo>
                <a:cubicBezTo>
                  <a:pt x="1936115" y="6717988"/>
                  <a:pt x="1926860" y="6710145"/>
                  <a:pt x="1929174" y="6712105"/>
                </a:cubicBezTo>
                <a:close/>
                <a:moveTo>
                  <a:pt x="1966716" y="6706025"/>
                </a:moveTo>
                <a:cubicBezTo>
                  <a:pt x="1967514" y="6706725"/>
                  <a:pt x="1969645" y="6708589"/>
                  <a:pt x="1973906" y="6712318"/>
                </a:cubicBezTo>
                <a:cubicBezTo>
                  <a:pt x="1973906" y="6712318"/>
                  <a:pt x="1964318" y="6703928"/>
                  <a:pt x="1966716" y="6706025"/>
                </a:cubicBezTo>
                <a:close/>
                <a:moveTo>
                  <a:pt x="2003110" y="6700725"/>
                </a:moveTo>
                <a:cubicBezTo>
                  <a:pt x="2013213" y="6698743"/>
                  <a:pt x="2023546" y="6698784"/>
                  <a:pt x="2033698" y="6701261"/>
                </a:cubicBezTo>
                <a:cubicBezTo>
                  <a:pt x="2009410" y="6716019"/>
                  <a:pt x="1986819" y="6720435"/>
                  <a:pt x="1973906" y="6712318"/>
                </a:cubicBezTo>
                <a:cubicBezTo>
                  <a:pt x="1983136" y="6706710"/>
                  <a:pt x="1993007" y="6702707"/>
                  <a:pt x="2003110" y="6700725"/>
                </a:cubicBezTo>
                <a:close/>
                <a:moveTo>
                  <a:pt x="961118" y="6658511"/>
                </a:moveTo>
                <a:lnTo>
                  <a:pt x="936270" y="6666011"/>
                </a:lnTo>
                <a:cubicBezTo>
                  <a:pt x="929021" y="6667319"/>
                  <a:pt x="922474" y="6667815"/>
                  <a:pt x="916986" y="6667155"/>
                </a:cubicBezTo>
                <a:lnTo>
                  <a:pt x="911968" y="6664904"/>
                </a:lnTo>
                <a:lnTo>
                  <a:pt x="912805" y="6664412"/>
                </a:lnTo>
                <a:cubicBezTo>
                  <a:pt x="915805" y="6663434"/>
                  <a:pt x="919876" y="6662548"/>
                  <a:pt x="924708" y="6661750"/>
                </a:cubicBezTo>
                <a:close/>
                <a:moveTo>
                  <a:pt x="1937879" y="6615136"/>
                </a:moveTo>
                <a:lnTo>
                  <a:pt x="1711382" y="6638614"/>
                </a:lnTo>
                <a:lnTo>
                  <a:pt x="1630403" y="6652963"/>
                </a:lnTo>
                <a:lnTo>
                  <a:pt x="1661638" y="6650198"/>
                </a:lnTo>
                <a:cubicBezTo>
                  <a:pt x="1687105" y="6641640"/>
                  <a:pt x="1731361" y="6642574"/>
                  <a:pt x="1787973" y="6643965"/>
                </a:cubicBezTo>
                <a:lnTo>
                  <a:pt x="1802930" y="6644263"/>
                </a:lnTo>
                <a:lnTo>
                  <a:pt x="1910484" y="6630899"/>
                </a:lnTo>
                <a:lnTo>
                  <a:pt x="2014272" y="6622798"/>
                </a:lnTo>
                <a:lnTo>
                  <a:pt x="2011386" y="6621917"/>
                </a:lnTo>
                <a:cubicBezTo>
                  <a:pt x="2005285" y="6620322"/>
                  <a:pt x="1997835" y="6618594"/>
                  <a:pt x="1988894" y="6616720"/>
                </a:cubicBezTo>
                <a:cubicBezTo>
                  <a:pt x="1981697" y="6616797"/>
                  <a:pt x="1968544" y="6616437"/>
                  <a:pt x="1952540" y="6615815"/>
                </a:cubicBezTo>
                <a:close/>
                <a:moveTo>
                  <a:pt x="1673771" y="6602422"/>
                </a:moveTo>
                <a:cubicBezTo>
                  <a:pt x="1644593" y="6602734"/>
                  <a:pt x="1543082" y="6628324"/>
                  <a:pt x="1522485" y="6630798"/>
                </a:cubicBezTo>
                <a:cubicBezTo>
                  <a:pt x="1485382" y="6639021"/>
                  <a:pt x="1446729" y="6647403"/>
                  <a:pt x="1407370" y="6655818"/>
                </a:cubicBezTo>
                <a:lnTo>
                  <a:pt x="1318630" y="6674572"/>
                </a:lnTo>
                <a:lnTo>
                  <a:pt x="1375455" y="6669057"/>
                </a:lnTo>
                <a:lnTo>
                  <a:pt x="1476076" y="6647308"/>
                </a:lnTo>
                <a:cubicBezTo>
                  <a:pt x="1522903" y="6638707"/>
                  <a:pt x="1570049" y="6631694"/>
                  <a:pt x="1617330" y="6626726"/>
                </a:cubicBezTo>
                <a:cubicBezTo>
                  <a:pt x="1625989" y="6628533"/>
                  <a:pt x="1642104" y="6624157"/>
                  <a:pt x="1658944" y="6619284"/>
                </a:cubicBezTo>
                <a:cubicBezTo>
                  <a:pt x="1585570" y="6639771"/>
                  <a:pt x="1541428" y="6653070"/>
                  <a:pt x="1517962" y="6660963"/>
                </a:cubicBezTo>
                <a:lnTo>
                  <a:pt x="1517671" y="6661069"/>
                </a:lnTo>
                <a:lnTo>
                  <a:pt x="1548781" y="6659523"/>
                </a:lnTo>
                <a:lnTo>
                  <a:pt x="1582710" y="6650538"/>
                </a:lnTo>
                <a:cubicBezTo>
                  <a:pt x="1635582" y="6635263"/>
                  <a:pt x="1691297" y="6614991"/>
                  <a:pt x="1681400" y="6603976"/>
                </a:cubicBezTo>
                <a:cubicBezTo>
                  <a:pt x="1680631" y="6602848"/>
                  <a:pt x="1677938" y="6602377"/>
                  <a:pt x="1673771" y="6602422"/>
                </a:cubicBezTo>
                <a:close/>
                <a:moveTo>
                  <a:pt x="1802130" y="6593353"/>
                </a:moveTo>
                <a:lnTo>
                  <a:pt x="1766106" y="6597726"/>
                </a:lnTo>
                <a:cubicBezTo>
                  <a:pt x="1749693" y="6599964"/>
                  <a:pt x="1734367" y="6602290"/>
                  <a:pt x="1721022" y="6604503"/>
                </a:cubicBezTo>
                <a:cubicBezTo>
                  <a:pt x="1714348" y="6605610"/>
                  <a:pt x="1709304" y="6606674"/>
                  <a:pt x="1705642" y="6607677"/>
                </a:cubicBezTo>
                <a:cubicBezTo>
                  <a:pt x="1692826" y="6611189"/>
                  <a:pt x="1696946" y="6613960"/>
                  <a:pt x="1707454" y="6615248"/>
                </a:cubicBezTo>
                <a:cubicBezTo>
                  <a:pt x="1717963" y="6616536"/>
                  <a:pt x="1734862" y="6616341"/>
                  <a:pt x="1747603" y="6613920"/>
                </a:cubicBezTo>
                <a:lnTo>
                  <a:pt x="1813074" y="6605421"/>
                </a:lnTo>
                <a:lnTo>
                  <a:pt x="1802402" y="6593926"/>
                </a:lnTo>
                <a:close/>
                <a:moveTo>
                  <a:pt x="1077561" y="6545260"/>
                </a:moveTo>
                <a:cubicBezTo>
                  <a:pt x="1078360" y="6545960"/>
                  <a:pt x="1080490" y="6547824"/>
                  <a:pt x="1084752" y="6551554"/>
                </a:cubicBezTo>
                <a:cubicBezTo>
                  <a:pt x="1084752" y="6551554"/>
                  <a:pt x="1075165" y="6543162"/>
                  <a:pt x="1077561" y="6545260"/>
                </a:cubicBezTo>
                <a:close/>
                <a:moveTo>
                  <a:pt x="1036624" y="6532128"/>
                </a:moveTo>
                <a:lnTo>
                  <a:pt x="1071900" y="6534700"/>
                </a:lnTo>
                <a:lnTo>
                  <a:pt x="1062184" y="6537330"/>
                </a:lnTo>
                <a:cubicBezTo>
                  <a:pt x="1052274" y="6540109"/>
                  <a:pt x="1045704" y="6542023"/>
                  <a:pt x="1045704" y="6542023"/>
                </a:cubicBezTo>
                <a:lnTo>
                  <a:pt x="1029542" y="6545533"/>
                </a:lnTo>
                <a:lnTo>
                  <a:pt x="1018282" y="6543223"/>
                </a:lnTo>
                <a:cubicBezTo>
                  <a:pt x="1010560" y="6542008"/>
                  <a:pt x="1005845" y="6541837"/>
                  <a:pt x="1006383" y="6543341"/>
                </a:cubicBezTo>
                <a:lnTo>
                  <a:pt x="1007921" y="6541297"/>
                </a:lnTo>
                <a:lnTo>
                  <a:pt x="1015104" y="6539000"/>
                </a:lnTo>
                <a:close/>
                <a:moveTo>
                  <a:pt x="1780012" y="6509808"/>
                </a:moveTo>
                <a:lnTo>
                  <a:pt x="1649497" y="6527411"/>
                </a:lnTo>
                <a:lnTo>
                  <a:pt x="1631825" y="6530575"/>
                </a:lnTo>
                <a:lnTo>
                  <a:pt x="1654038" y="6530421"/>
                </a:lnTo>
                <a:cubicBezTo>
                  <a:pt x="1696188" y="6529721"/>
                  <a:pt x="1740111" y="6527059"/>
                  <a:pt x="1802178" y="6515570"/>
                </a:cubicBezTo>
                <a:close/>
                <a:moveTo>
                  <a:pt x="1641782" y="6350800"/>
                </a:moveTo>
                <a:lnTo>
                  <a:pt x="1546729" y="6367523"/>
                </a:lnTo>
                <a:lnTo>
                  <a:pt x="1538158" y="6368793"/>
                </a:lnTo>
                <a:lnTo>
                  <a:pt x="1589317" y="6367690"/>
                </a:lnTo>
                <a:lnTo>
                  <a:pt x="1633148" y="6361253"/>
                </a:lnTo>
                <a:lnTo>
                  <a:pt x="1621779" y="6361022"/>
                </a:lnTo>
                <a:cubicBezTo>
                  <a:pt x="1618915" y="6360724"/>
                  <a:pt x="1617128" y="6360197"/>
                  <a:pt x="1616593" y="6359414"/>
                </a:cubicBezTo>
                <a:cubicBezTo>
                  <a:pt x="1618729" y="6362548"/>
                  <a:pt x="1627597" y="6358798"/>
                  <a:pt x="1635932" y="6354264"/>
                </a:cubicBezTo>
                <a:close/>
                <a:moveTo>
                  <a:pt x="1720627" y="6345690"/>
                </a:moveTo>
                <a:lnTo>
                  <a:pt x="1670133" y="6348650"/>
                </a:lnTo>
                <a:lnTo>
                  <a:pt x="1656337" y="6350682"/>
                </a:lnTo>
                <a:cubicBezTo>
                  <a:pt x="1663180" y="6350990"/>
                  <a:pt x="1674677" y="6350421"/>
                  <a:pt x="1688008" y="6349297"/>
                </a:cubicBezTo>
                <a:close/>
                <a:moveTo>
                  <a:pt x="1782812" y="6342261"/>
                </a:moveTo>
                <a:lnTo>
                  <a:pt x="1780509" y="6342309"/>
                </a:lnTo>
                <a:lnTo>
                  <a:pt x="1780305" y="6342498"/>
                </a:lnTo>
                <a:close/>
                <a:moveTo>
                  <a:pt x="1092707" y="6268890"/>
                </a:moveTo>
                <a:lnTo>
                  <a:pt x="1088723" y="6269633"/>
                </a:lnTo>
                <a:lnTo>
                  <a:pt x="1088703" y="6269635"/>
                </a:lnTo>
                <a:cubicBezTo>
                  <a:pt x="1068373" y="6271886"/>
                  <a:pt x="1053565" y="6273682"/>
                  <a:pt x="1063732" y="6269866"/>
                </a:cubicBezTo>
                <a:lnTo>
                  <a:pt x="1064124" y="6269747"/>
                </a:lnTo>
                <a:lnTo>
                  <a:pt x="1081233" y="6268921"/>
                </a:lnTo>
                <a:close/>
                <a:moveTo>
                  <a:pt x="1265445" y="6265705"/>
                </a:moveTo>
                <a:cubicBezTo>
                  <a:pt x="1262174" y="6265405"/>
                  <a:pt x="1254767" y="6266117"/>
                  <a:pt x="1241420" y="6268332"/>
                </a:cubicBezTo>
                <a:lnTo>
                  <a:pt x="1221155" y="6272540"/>
                </a:lnTo>
                <a:lnTo>
                  <a:pt x="1224162" y="6272970"/>
                </a:lnTo>
                <a:lnTo>
                  <a:pt x="1258616" y="6271840"/>
                </a:lnTo>
                <a:lnTo>
                  <a:pt x="1264659" y="6269149"/>
                </a:lnTo>
                <a:cubicBezTo>
                  <a:pt x="1267853" y="6267315"/>
                  <a:pt x="1268716" y="6266005"/>
                  <a:pt x="1265445" y="6265705"/>
                </a:cubicBezTo>
                <a:close/>
                <a:moveTo>
                  <a:pt x="1298539" y="6256930"/>
                </a:moveTo>
                <a:cubicBezTo>
                  <a:pt x="1296638" y="6256366"/>
                  <a:pt x="1293630" y="6256559"/>
                  <a:pt x="1290507" y="6257177"/>
                </a:cubicBezTo>
                <a:cubicBezTo>
                  <a:pt x="1287382" y="6257797"/>
                  <a:pt x="1284143" y="6258841"/>
                  <a:pt x="1281785" y="6259985"/>
                </a:cubicBezTo>
                <a:cubicBezTo>
                  <a:pt x="1277066" y="6262273"/>
                  <a:pt x="1275860" y="6264956"/>
                  <a:pt x="1286111" y="6265403"/>
                </a:cubicBezTo>
                <a:cubicBezTo>
                  <a:pt x="1290458" y="6262439"/>
                  <a:pt x="1293534" y="6266951"/>
                  <a:pt x="1297882" y="6263987"/>
                </a:cubicBezTo>
                <a:cubicBezTo>
                  <a:pt x="1299760" y="6261881"/>
                  <a:pt x="1300558" y="6260303"/>
                  <a:pt x="1300570" y="6259159"/>
                </a:cubicBezTo>
                <a:cubicBezTo>
                  <a:pt x="1300582" y="6258016"/>
                  <a:pt x="1299806" y="6257304"/>
                  <a:pt x="1298539" y="6256930"/>
                </a:cubicBezTo>
                <a:close/>
                <a:moveTo>
                  <a:pt x="1102271" y="6255638"/>
                </a:moveTo>
                <a:lnTo>
                  <a:pt x="1103765" y="6255849"/>
                </a:lnTo>
                <a:lnTo>
                  <a:pt x="1099039" y="6255952"/>
                </a:lnTo>
                <a:close/>
                <a:moveTo>
                  <a:pt x="2017140" y="6216473"/>
                </a:moveTo>
                <a:cubicBezTo>
                  <a:pt x="1906764" y="6229663"/>
                  <a:pt x="1780850" y="6252299"/>
                  <a:pt x="1649984" y="6279105"/>
                </a:cubicBezTo>
                <a:lnTo>
                  <a:pt x="1255794" y="6366175"/>
                </a:lnTo>
                <a:lnTo>
                  <a:pt x="1334036" y="6356613"/>
                </a:lnTo>
                <a:lnTo>
                  <a:pt x="1526504" y="6330509"/>
                </a:lnTo>
                <a:lnTo>
                  <a:pt x="1545639" y="6324383"/>
                </a:lnTo>
                <a:cubicBezTo>
                  <a:pt x="1599365" y="6309362"/>
                  <a:pt x="1655148" y="6296087"/>
                  <a:pt x="1714159" y="6284840"/>
                </a:cubicBezTo>
                <a:lnTo>
                  <a:pt x="1770143" y="6272965"/>
                </a:lnTo>
                <a:lnTo>
                  <a:pt x="1777061" y="6269451"/>
                </a:lnTo>
                <a:lnTo>
                  <a:pt x="1814456" y="6263568"/>
                </a:lnTo>
                <a:lnTo>
                  <a:pt x="1875591" y="6250600"/>
                </a:lnTo>
                <a:cubicBezTo>
                  <a:pt x="1927488" y="6239685"/>
                  <a:pt x="1976072" y="6228789"/>
                  <a:pt x="2017140" y="6216473"/>
                </a:cubicBezTo>
                <a:close/>
                <a:moveTo>
                  <a:pt x="1448515" y="6195443"/>
                </a:moveTo>
                <a:cubicBezTo>
                  <a:pt x="1441091" y="6193893"/>
                  <a:pt x="1455179" y="6205219"/>
                  <a:pt x="1455179" y="6205219"/>
                </a:cubicBezTo>
                <a:cubicBezTo>
                  <a:pt x="1457352" y="6203737"/>
                  <a:pt x="1456773" y="6200553"/>
                  <a:pt x="1455107" y="6198109"/>
                </a:cubicBezTo>
                <a:cubicBezTo>
                  <a:pt x="1453439" y="6195664"/>
                  <a:pt x="1450687" y="6193961"/>
                  <a:pt x="1448515" y="6195443"/>
                </a:cubicBezTo>
                <a:close/>
                <a:moveTo>
                  <a:pt x="1581881" y="6166953"/>
                </a:moveTo>
                <a:lnTo>
                  <a:pt x="1501899" y="6186588"/>
                </a:lnTo>
                <a:cubicBezTo>
                  <a:pt x="1532826" y="6193041"/>
                  <a:pt x="1555282" y="6177732"/>
                  <a:pt x="1604319" y="6171840"/>
                </a:cubicBezTo>
                <a:cubicBezTo>
                  <a:pt x="1610204" y="6171133"/>
                  <a:pt x="1633726" y="6172171"/>
                  <a:pt x="1656664" y="6170990"/>
                </a:cubicBezTo>
                <a:lnTo>
                  <a:pt x="1665176" y="6169935"/>
                </a:lnTo>
                <a:lnTo>
                  <a:pt x="1664456" y="6169881"/>
                </a:lnTo>
                <a:cubicBezTo>
                  <a:pt x="1642821" y="6168665"/>
                  <a:pt x="1616594" y="6167770"/>
                  <a:pt x="1593977" y="6167199"/>
                </a:cubicBezTo>
                <a:close/>
                <a:moveTo>
                  <a:pt x="946288" y="6118206"/>
                </a:moveTo>
                <a:cubicBezTo>
                  <a:pt x="948459" y="6119128"/>
                  <a:pt x="950075" y="6120364"/>
                  <a:pt x="950243" y="6121628"/>
                </a:cubicBezTo>
                <a:cubicBezTo>
                  <a:pt x="950413" y="6122894"/>
                  <a:pt x="949136" y="6124187"/>
                  <a:pt x="945519" y="6125223"/>
                </a:cubicBezTo>
                <a:cubicBezTo>
                  <a:pt x="940951" y="6126533"/>
                  <a:pt x="933764" y="6118706"/>
                  <a:pt x="933764" y="6118706"/>
                </a:cubicBezTo>
                <a:cubicBezTo>
                  <a:pt x="935392" y="6115767"/>
                  <a:pt x="941949" y="6116359"/>
                  <a:pt x="946288" y="6118206"/>
                </a:cubicBezTo>
                <a:close/>
                <a:moveTo>
                  <a:pt x="973470" y="6112327"/>
                </a:moveTo>
                <a:lnTo>
                  <a:pt x="1036656" y="6114115"/>
                </a:lnTo>
                <a:lnTo>
                  <a:pt x="1040534" y="6114370"/>
                </a:lnTo>
                <a:lnTo>
                  <a:pt x="1009812" y="6116678"/>
                </a:lnTo>
                <a:cubicBezTo>
                  <a:pt x="989467" y="6117566"/>
                  <a:pt x="925936" y="6125895"/>
                  <a:pt x="973142" y="6112360"/>
                </a:cubicBezTo>
                <a:close/>
                <a:moveTo>
                  <a:pt x="1128127" y="6055918"/>
                </a:moveTo>
                <a:lnTo>
                  <a:pt x="1096789" y="6064022"/>
                </a:lnTo>
                <a:cubicBezTo>
                  <a:pt x="1063640" y="6071859"/>
                  <a:pt x="1028877" y="6078682"/>
                  <a:pt x="1027105" y="6075766"/>
                </a:cubicBezTo>
                <a:cubicBezTo>
                  <a:pt x="1027853" y="6072070"/>
                  <a:pt x="1032323" y="6068731"/>
                  <a:pt x="1039172" y="6065696"/>
                </a:cubicBezTo>
                <a:lnTo>
                  <a:pt x="1065353" y="6057509"/>
                </a:lnTo>
                <a:lnTo>
                  <a:pt x="1083726" y="6057854"/>
                </a:lnTo>
                <a:cubicBezTo>
                  <a:pt x="1091840" y="6056812"/>
                  <a:pt x="1108649" y="6056360"/>
                  <a:pt x="1127691" y="6055932"/>
                </a:cubicBezTo>
                <a:close/>
                <a:moveTo>
                  <a:pt x="969801" y="5991648"/>
                </a:moveTo>
                <a:cubicBezTo>
                  <a:pt x="968654" y="5992033"/>
                  <a:pt x="965599" y="5993059"/>
                  <a:pt x="959491" y="5995113"/>
                </a:cubicBezTo>
                <a:cubicBezTo>
                  <a:pt x="959491" y="5995113"/>
                  <a:pt x="973238" y="5990494"/>
                  <a:pt x="969801" y="5991648"/>
                </a:cubicBezTo>
                <a:close/>
                <a:moveTo>
                  <a:pt x="442069" y="5876862"/>
                </a:moveTo>
                <a:cubicBezTo>
                  <a:pt x="445147" y="5880884"/>
                  <a:pt x="446687" y="5882894"/>
                  <a:pt x="447264" y="5883648"/>
                </a:cubicBezTo>
                <a:cubicBezTo>
                  <a:pt x="448996" y="5885909"/>
                  <a:pt x="442069" y="5876862"/>
                  <a:pt x="442069" y="5876862"/>
                </a:cubicBezTo>
                <a:close/>
                <a:moveTo>
                  <a:pt x="478969" y="5871205"/>
                </a:moveTo>
                <a:cubicBezTo>
                  <a:pt x="477824" y="5871590"/>
                  <a:pt x="474768" y="5872615"/>
                  <a:pt x="468659" y="5874669"/>
                </a:cubicBezTo>
                <a:cubicBezTo>
                  <a:pt x="468659" y="5874669"/>
                  <a:pt x="482406" y="5870050"/>
                  <a:pt x="478969" y="5871205"/>
                </a:cubicBezTo>
                <a:close/>
                <a:moveTo>
                  <a:pt x="1030900" y="5846613"/>
                </a:moveTo>
                <a:lnTo>
                  <a:pt x="1030061" y="5848220"/>
                </a:lnTo>
                <a:cubicBezTo>
                  <a:pt x="1028249" y="5849454"/>
                  <a:pt x="1026213" y="5849191"/>
                  <a:pt x="1024675" y="5846935"/>
                </a:cubicBezTo>
                <a:close/>
                <a:moveTo>
                  <a:pt x="991708" y="5842287"/>
                </a:moveTo>
                <a:lnTo>
                  <a:pt x="955362" y="5844417"/>
                </a:lnTo>
                <a:lnTo>
                  <a:pt x="945432" y="5845880"/>
                </a:lnTo>
                <a:cubicBezTo>
                  <a:pt x="950358" y="5846102"/>
                  <a:pt x="958634" y="5845692"/>
                  <a:pt x="968228" y="5844882"/>
                </a:cubicBezTo>
                <a:close/>
                <a:moveTo>
                  <a:pt x="579642" y="5796890"/>
                </a:moveTo>
                <a:lnTo>
                  <a:pt x="584170" y="5797589"/>
                </a:lnTo>
                <a:cubicBezTo>
                  <a:pt x="588628" y="5798338"/>
                  <a:pt x="590233" y="5798711"/>
                  <a:pt x="589805" y="5798856"/>
                </a:cubicBezTo>
                <a:cubicBezTo>
                  <a:pt x="588950" y="5799142"/>
                  <a:pt x="579964" y="5798509"/>
                  <a:pt x="569423" y="5798119"/>
                </a:cubicBezTo>
                <a:close/>
                <a:moveTo>
                  <a:pt x="1057191" y="5622224"/>
                </a:moveTo>
                <a:lnTo>
                  <a:pt x="1011569" y="5625124"/>
                </a:lnTo>
                <a:cubicBezTo>
                  <a:pt x="991203" y="5626350"/>
                  <a:pt x="971687" y="5627078"/>
                  <a:pt x="954748" y="5626592"/>
                </a:cubicBezTo>
                <a:lnTo>
                  <a:pt x="935872" y="5625185"/>
                </a:lnTo>
                <a:lnTo>
                  <a:pt x="924768" y="5627685"/>
                </a:lnTo>
                <a:lnTo>
                  <a:pt x="974828" y="5627639"/>
                </a:lnTo>
                <a:lnTo>
                  <a:pt x="1035101" y="5627423"/>
                </a:lnTo>
                <a:close/>
                <a:moveTo>
                  <a:pt x="1147289" y="5618483"/>
                </a:moveTo>
                <a:lnTo>
                  <a:pt x="1106444" y="5625930"/>
                </a:lnTo>
                <a:lnTo>
                  <a:pt x="1109127" y="5626406"/>
                </a:lnTo>
                <a:cubicBezTo>
                  <a:pt x="1124410" y="5629043"/>
                  <a:pt x="1185625" y="5638827"/>
                  <a:pt x="1186995" y="5626567"/>
                </a:cubicBezTo>
                <a:cubicBezTo>
                  <a:pt x="1188078" y="5624236"/>
                  <a:pt x="1182516" y="5622456"/>
                  <a:pt x="1174199" y="5621107"/>
                </a:cubicBezTo>
                <a:close/>
                <a:moveTo>
                  <a:pt x="873050" y="5458804"/>
                </a:moveTo>
                <a:cubicBezTo>
                  <a:pt x="874628" y="5459587"/>
                  <a:pt x="874377" y="5461067"/>
                  <a:pt x="870936" y="5463411"/>
                </a:cubicBezTo>
                <a:cubicBezTo>
                  <a:pt x="862243" y="5469337"/>
                  <a:pt x="846162" y="5465982"/>
                  <a:pt x="846162" y="5465982"/>
                </a:cubicBezTo>
                <a:cubicBezTo>
                  <a:pt x="846637" y="5463179"/>
                  <a:pt x="852176" y="5460797"/>
                  <a:pt x="858188" y="5459410"/>
                </a:cubicBezTo>
                <a:cubicBezTo>
                  <a:pt x="864198" y="5458022"/>
                  <a:pt x="870682" y="5457630"/>
                  <a:pt x="873050" y="5458804"/>
                </a:cubicBezTo>
                <a:close/>
                <a:moveTo>
                  <a:pt x="421444" y="5453049"/>
                </a:moveTo>
                <a:cubicBezTo>
                  <a:pt x="422115" y="5453521"/>
                  <a:pt x="423901" y="5454782"/>
                  <a:pt x="427477" y="5457301"/>
                </a:cubicBezTo>
                <a:cubicBezTo>
                  <a:pt x="427477" y="5457301"/>
                  <a:pt x="419432" y="5451632"/>
                  <a:pt x="421444" y="5453049"/>
                </a:cubicBezTo>
                <a:close/>
                <a:moveTo>
                  <a:pt x="445785" y="5452229"/>
                </a:moveTo>
                <a:lnTo>
                  <a:pt x="450622" y="5452417"/>
                </a:lnTo>
                <a:lnTo>
                  <a:pt x="427477" y="5457301"/>
                </a:lnTo>
                <a:close/>
                <a:moveTo>
                  <a:pt x="965969" y="5439383"/>
                </a:moveTo>
                <a:cubicBezTo>
                  <a:pt x="972485" y="5441548"/>
                  <a:pt x="975746" y="5442631"/>
                  <a:pt x="976967" y="5443036"/>
                </a:cubicBezTo>
                <a:cubicBezTo>
                  <a:pt x="980631" y="5444255"/>
                  <a:pt x="965969" y="5439383"/>
                  <a:pt x="965969" y="5439383"/>
                </a:cubicBezTo>
                <a:close/>
                <a:moveTo>
                  <a:pt x="451092" y="5419618"/>
                </a:moveTo>
                <a:cubicBezTo>
                  <a:pt x="451729" y="5420114"/>
                  <a:pt x="453427" y="5421436"/>
                  <a:pt x="456819" y="5424078"/>
                </a:cubicBezTo>
                <a:cubicBezTo>
                  <a:pt x="456819" y="5424078"/>
                  <a:pt x="449183" y="5418132"/>
                  <a:pt x="451092" y="5419618"/>
                </a:cubicBezTo>
                <a:close/>
                <a:moveTo>
                  <a:pt x="1026674" y="5383677"/>
                </a:moveTo>
                <a:cubicBezTo>
                  <a:pt x="1013635" y="5392567"/>
                  <a:pt x="1008564" y="5396024"/>
                  <a:pt x="998063" y="5389961"/>
                </a:cubicBezTo>
                <a:cubicBezTo>
                  <a:pt x="1002773" y="5386750"/>
                  <a:pt x="1008070" y="5384792"/>
                  <a:pt x="1013117" y="5383830"/>
                </a:cubicBezTo>
                <a:cubicBezTo>
                  <a:pt x="1018164" y="5382866"/>
                  <a:pt x="1022963" y="5382901"/>
                  <a:pt x="1026674" y="5383677"/>
                </a:cubicBezTo>
                <a:close/>
                <a:moveTo>
                  <a:pt x="1323351" y="5354493"/>
                </a:moveTo>
                <a:lnTo>
                  <a:pt x="1317605" y="5354906"/>
                </a:lnTo>
                <a:cubicBezTo>
                  <a:pt x="1308939" y="5356201"/>
                  <a:pt x="1297835" y="5358883"/>
                  <a:pt x="1286421" y="5361983"/>
                </a:cubicBezTo>
                <a:lnTo>
                  <a:pt x="1285437" y="5362268"/>
                </a:lnTo>
                <a:close/>
                <a:moveTo>
                  <a:pt x="632886" y="5353341"/>
                </a:moveTo>
                <a:cubicBezTo>
                  <a:pt x="635535" y="5352362"/>
                  <a:pt x="637389" y="5352749"/>
                  <a:pt x="638928" y="5355007"/>
                </a:cubicBezTo>
                <a:cubicBezTo>
                  <a:pt x="635668" y="5357227"/>
                  <a:pt x="631287" y="5363932"/>
                  <a:pt x="626704" y="5363339"/>
                </a:cubicBezTo>
                <a:cubicBezTo>
                  <a:pt x="625176" y="5363141"/>
                  <a:pt x="623626" y="5362133"/>
                  <a:pt x="622089" y="5359877"/>
                </a:cubicBezTo>
                <a:cubicBezTo>
                  <a:pt x="626796" y="5356667"/>
                  <a:pt x="630239" y="5354320"/>
                  <a:pt x="632886" y="5353341"/>
                </a:cubicBezTo>
                <a:close/>
                <a:moveTo>
                  <a:pt x="649725" y="5348469"/>
                </a:moveTo>
                <a:cubicBezTo>
                  <a:pt x="652373" y="5347492"/>
                  <a:pt x="654230" y="5347877"/>
                  <a:pt x="655768" y="5350134"/>
                </a:cubicBezTo>
                <a:cubicBezTo>
                  <a:pt x="652510" y="5352357"/>
                  <a:pt x="648126" y="5359061"/>
                  <a:pt x="643543" y="5358469"/>
                </a:cubicBezTo>
                <a:cubicBezTo>
                  <a:pt x="642015" y="5358270"/>
                  <a:pt x="640466" y="5357262"/>
                  <a:pt x="638928" y="5355007"/>
                </a:cubicBezTo>
                <a:cubicBezTo>
                  <a:pt x="643636" y="5351796"/>
                  <a:pt x="647077" y="5349449"/>
                  <a:pt x="649725" y="5348469"/>
                </a:cubicBezTo>
                <a:close/>
                <a:moveTo>
                  <a:pt x="701004" y="5340225"/>
                </a:moveTo>
                <a:cubicBezTo>
                  <a:pt x="687965" y="5349113"/>
                  <a:pt x="670614" y="5353232"/>
                  <a:pt x="655768" y="5350134"/>
                </a:cubicBezTo>
                <a:cubicBezTo>
                  <a:pt x="666361" y="5346218"/>
                  <a:pt x="673830" y="5342778"/>
                  <a:pt x="680572" y="5340798"/>
                </a:cubicBezTo>
                <a:cubicBezTo>
                  <a:pt x="687313" y="5338818"/>
                  <a:pt x="693325" y="5338298"/>
                  <a:pt x="701004" y="5340225"/>
                </a:cubicBezTo>
                <a:close/>
                <a:moveTo>
                  <a:pt x="781277" y="5340000"/>
                </a:moveTo>
                <a:lnTo>
                  <a:pt x="806650" y="5341992"/>
                </a:lnTo>
                <a:lnTo>
                  <a:pt x="839642" y="5340044"/>
                </a:lnTo>
                <a:lnTo>
                  <a:pt x="779936" y="5352816"/>
                </a:lnTo>
                <a:cubicBezTo>
                  <a:pt x="671671" y="5378811"/>
                  <a:pt x="556858" y="5412058"/>
                  <a:pt x="456819" y="5424078"/>
                </a:cubicBezTo>
                <a:cubicBezTo>
                  <a:pt x="522084" y="5399964"/>
                  <a:pt x="599553" y="5381298"/>
                  <a:pt x="679507" y="5363555"/>
                </a:cubicBezTo>
                <a:close/>
                <a:moveTo>
                  <a:pt x="732333" y="5332812"/>
                </a:moveTo>
                <a:lnTo>
                  <a:pt x="735795" y="5333391"/>
                </a:lnTo>
                <a:lnTo>
                  <a:pt x="701004" y="5340225"/>
                </a:lnTo>
                <a:lnTo>
                  <a:pt x="726632" y="5333470"/>
                </a:lnTo>
                <a:close/>
                <a:moveTo>
                  <a:pt x="862187" y="5260966"/>
                </a:moveTo>
                <a:lnTo>
                  <a:pt x="867172" y="5261160"/>
                </a:lnTo>
                <a:lnTo>
                  <a:pt x="845847" y="5265554"/>
                </a:lnTo>
                <a:lnTo>
                  <a:pt x="856766" y="5262504"/>
                </a:lnTo>
                <a:close/>
                <a:moveTo>
                  <a:pt x="1055902" y="5225816"/>
                </a:moveTo>
                <a:lnTo>
                  <a:pt x="948355" y="5245873"/>
                </a:lnTo>
                <a:lnTo>
                  <a:pt x="943698" y="5244684"/>
                </a:lnTo>
                <a:lnTo>
                  <a:pt x="937151" y="5239826"/>
                </a:lnTo>
                <a:lnTo>
                  <a:pt x="945365" y="5237638"/>
                </a:lnTo>
                <a:lnTo>
                  <a:pt x="989214" y="5228512"/>
                </a:lnTo>
                <a:cubicBezTo>
                  <a:pt x="1007286" y="5226565"/>
                  <a:pt x="1025799" y="5225998"/>
                  <a:pt x="1044427" y="5225848"/>
                </a:cubicBezTo>
                <a:close/>
                <a:moveTo>
                  <a:pt x="1263448" y="5216654"/>
                </a:moveTo>
                <a:lnTo>
                  <a:pt x="1247965" y="5220566"/>
                </a:lnTo>
                <a:lnTo>
                  <a:pt x="1246796" y="5221679"/>
                </a:lnTo>
                <a:lnTo>
                  <a:pt x="1249305" y="5222329"/>
                </a:lnTo>
                <a:cubicBezTo>
                  <a:pt x="1253652" y="5219365"/>
                  <a:pt x="1256728" y="5223878"/>
                  <a:pt x="1261076" y="5220914"/>
                </a:cubicBezTo>
                <a:close/>
                <a:moveTo>
                  <a:pt x="1145524" y="5170537"/>
                </a:moveTo>
                <a:lnTo>
                  <a:pt x="1146115" y="5171336"/>
                </a:lnTo>
                <a:cubicBezTo>
                  <a:pt x="1146561" y="5171937"/>
                  <a:pt x="1146450" y="5171787"/>
                  <a:pt x="1146032" y="5171222"/>
                </a:cubicBezTo>
                <a:close/>
                <a:moveTo>
                  <a:pt x="1650484" y="5170340"/>
                </a:moveTo>
                <a:lnTo>
                  <a:pt x="1646603" y="5171033"/>
                </a:lnTo>
                <a:lnTo>
                  <a:pt x="1646416" y="5172906"/>
                </a:lnTo>
                <a:cubicBezTo>
                  <a:pt x="1647070" y="5175189"/>
                  <a:pt x="1648075" y="5173665"/>
                  <a:pt x="1649487" y="5171406"/>
                </a:cubicBezTo>
                <a:close/>
                <a:moveTo>
                  <a:pt x="1360813" y="5169278"/>
                </a:moveTo>
                <a:cubicBezTo>
                  <a:pt x="1352564" y="5170364"/>
                  <a:pt x="1345044" y="5173997"/>
                  <a:pt x="1343328" y="5181025"/>
                </a:cubicBezTo>
                <a:cubicBezTo>
                  <a:pt x="1343328" y="5181025"/>
                  <a:pt x="1373003" y="5188269"/>
                  <a:pt x="1384661" y="5181184"/>
                </a:cubicBezTo>
                <a:cubicBezTo>
                  <a:pt x="1386933" y="5177808"/>
                  <a:pt x="1385771" y="5174939"/>
                  <a:pt x="1382679" y="5172827"/>
                </a:cubicBezTo>
                <a:cubicBezTo>
                  <a:pt x="1378043" y="5169659"/>
                  <a:pt x="1369062" y="5168194"/>
                  <a:pt x="1360813" y="5169278"/>
                </a:cubicBezTo>
                <a:close/>
                <a:moveTo>
                  <a:pt x="1411707" y="5152369"/>
                </a:moveTo>
                <a:cubicBezTo>
                  <a:pt x="1404285" y="5150819"/>
                  <a:pt x="1418373" y="5162146"/>
                  <a:pt x="1418373" y="5162146"/>
                </a:cubicBezTo>
                <a:cubicBezTo>
                  <a:pt x="1420547" y="5160664"/>
                  <a:pt x="1419967" y="5157478"/>
                  <a:pt x="1418302" y="5155035"/>
                </a:cubicBezTo>
                <a:cubicBezTo>
                  <a:pt x="1416636" y="5152592"/>
                  <a:pt x="1413881" y="5150888"/>
                  <a:pt x="1411707" y="5152369"/>
                </a:cubicBezTo>
                <a:close/>
                <a:moveTo>
                  <a:pt x="1484524" y="5138744"/>
                </a:moveTo>
                <a:lnTo>
                  <a:pt x="1465093" y="5143513"/>
                </a:lnTo>
                <a:cubicBezTo>
                  <a:pt x="1480556" y="5146741"/>
                  <a:pt x="1493901" y="5144527"/>
                  <a:pt x="1509511" y="5140769"/>
                </a:cubicBezTo>
                <a:lnTo>
                  <a:pt x="1515293" y="5139349"/>
                </a:lnTo>
                <a:close/>
                <a:moveTo>
                  <a:pt x="1658595" y="5138698"/>
                </a:moveTo>
                <a:cubicBezTo>
                  <a:pt x="1648714" y="5137934"/>
                  <a:pt x="1635532" y="5138658"/>
                  <a:pt x="1626558" y="5139867"/>
                </a:cubicBezTo>
                <a:cubicBezTo>
                  <a:pt x="1620575" y="5140674"/>
                  <a:pt x="1616464" y="5141696"/>
                  <a:pt x="1616447" y="5142637"/>
                </a:cubicBezTo>
                <a:cubicBezTo>
                  <a:pt x="1616435" y="5143264"/>
                  <a:pt x="1618245" y="5143855"/>
                  <a:pt x="1622531" y="5144323"/>
                </a:cubicBezTo>
                <a:cubicBezTo>
                  <a:pt x="1626819" y="5144791"/>
                  <a:pt x="1633586" y="5145134"/>
                  <a:pt x="1643491" y="5145266"/>
                </a:cubicBezTo>
                <a:cubicBezTo>
                  <a:pt x="1643491" y="5145266"/>
                  <a:pt x="1666482" y="5149420"/>
                  <a:pt x="1670829" y="5146456"/>
                </a:cubicBezTo>
                <a:cubicBezTo>
                  <a:pt x="1675057" y="5141715"/>
                  <a:pt x="1668477" y="5139463"/>
                  <a:pt x="1658595" y="5138698"/>
                </a:cubicBezTo>
                <a:close/>
                <a:moveTo>
                  <a:pt x="1391943" y="4880115"/>
                </a:moveTo>
                <a:cubicBezTo>
                  <a:pt x="1389028" y="4881886"/>
                  <a:pt x="1387571" y="4882771"/>
                  <a:pt x="1386399" y="4882486"/>
                </a:cubicBezTo>
                <a:lnTo>
                  <a:pt x="1384827" y="4880571"/>
                </a:lnTo>
                <a:close/>
                <a:moveTo>
                  <a:pt x="1382571" y="4877829"/>
                </a:moveTo>
                <a:lnTo>
                  <a:pt x="1384827" y="4880571"/>
                </a:lnTo>
                <a:lnTo>
                  <a:pt x="1372869" y="4881339"/>
                </a:lnTo>
                <a:close/>
                <a:moveTo>
                  <a:pt x="833523" y="4817066"/>
                </a:moveTo>
                <a:lnTo>
                  <a:pt x="834586" y="4818813"/>
                </a:lnTo>
                <a:cubicBezTo>
                  <a:pt x="835461" y="4820256"/>
                  <a:pt x="836162" y="4821409"/>
                  <a:pt x="836162" y="4821409"/>
                </a:cubicBezTo>
                <a:close/>
                <a:moveTo>
                  <a:pt x="923272" y="4813691"/>
                </a:moveTo>
                <a:lnTo>
                  <a:pt x="874071" y="4820926"/>
                </a:lnTo>
                <a:cubicBezTo>
                  <a:pt x="857251" y="4822729"/>
                  <a:pt x="843582" y="4823220"/>
                  <a:pt x="836162" y="4821409"/>
                </a:cubicBezTo>
                <a:lnTo>
                  <a:pt x="852269" y="4815223"/>
                </a:lnTo>
                <a:close/>
                <a:moveTo>
                  <a:pt x="1044644" y="4806834"/>
                </a:moveTo>
                <a:lnTo>
                  <a:pt x="1074876" y="4809113"/>
                </a:lnTo>
                <a:lnTo>
                  <a:pt x="1078467" y="4809711"/>
                </a:lnTo>
                <a:lnTo>
                  <a:pt x="1000314" y="4820103"/>
                </a:lnTo>
                <a:lnTo>
                  <a:pt x="1016167" y="4815442"/>
                </a:lnTo>
                <a:lnTo>
                  <a:pt x="1029285" y="4815952"/>
                </a:lnTo>
                <a:lnTo>
                  <a:pt x="1031681" y="4815907"/>
                </a:lnTo>
                <a:lnTo>
                  <a:pt x="1030131" y="4815449"/>
                </a:lnTo>
                <a:lnTo>
                  <a:pt x="1039931" y="4808284"/>
                </a:lnTo>
                <a:close/>
                <a:moveTo>
                  <a:pt x="1501636" y="4762914"/>
                </a:moveTo>
                <a:cubicBezTo>
                  <a:pt x="1501636" y="4762914"/>
                  <a:pt x="1507945" y="4773297"/>
                  <a:pt x="1506367" y="4770701"/>
                </a:cubicBezTo>
                <a:cubicBezTo>
                  <a:pt x="1505842" y="4769837"/>
                  <a:pt x="1504439" y="4767529"/>
                  <a:pt x="1501636" y="4762914"/>
                </a:cubicBezTo>
                <a:close/>
                <a:moveTo>
                  <a:pt x="1494695" y="4757031"/>
                </a:moveTo>
                <a:cubicBezTo>
                  <a:pt x="1492381" y="4755070"/>
                  <a:pt x="1501636" y="4762914"/>
                  <a:pt x="1501636" y="4762914"/>
                </a:cubicBezTo>
                <a:cubicBezTo>
                  <a:pt x="1497522" y="4759427"/>
                  <a:pt x="1495466" y="4757684"/>
                  <a:pt x="1494695" y="4757031"/>
                </a:cubicBezTo>
                <a:close/>
                <a:moveTo>
                  <a:pt x="1532236" y="4750951"/>
                </a:moveTo>
                <a:cubicBezTo>
                  <a:pt x="1529839" y="4748853"/>
                  <a:pt x="1539427" y="4757244"/>
                  <a:pt x="1539427" y="4757244"/>
                </a:cubicBezTo>
                <a:cubicBezTo>
                  <a:pt x="1535166" y="4753514"/>
                  <a:pt x="1533035" y="4751650"/>
                  <a:pt x="1532236" y="4750951"/>
                </a:cubicBezTo>
                <a:close/>
                <a:moveTo>
                  <a:pt x="1568631" y="4745651"/>
                </a:moveTo>
                <a:cubicBezTo>
                  <a:pt x="1578733" y="4743671"/>
                  <a:pt x="1589066" y="4743710"/>
                  <a:pt x="1599219" y="4746188"/>
                </a:cubicBezTo>
                <a:cubicBezTo>
                  <a:pt x="1574930" y="4760946"/>
                  <a:pt x="1552340" y="4765360"/>
                  <a:pt x="1539427" y="4757244"/>
                </a:cubicBezTo>
                <a:cubicBezTo>
                  <a:pt x="1548657" y="4751636"/>
                  <a:pt x="1558528" y="4747633"/>
                  <a:pt x="1568631" y="4745651"/>
                </a:cubicBezTo>
                <a:close/>
                <a:moveTo>
                  <a:pt x="1200250" y="4501495"/>
                </a:moveTo>
                <a:cubicBezTo>
                  <a:pt x="1198469" y="4499092"/>
                  <a:pt x="1205596" y="4508705"/>
                  <a:pt x="1205596" y="4508705"/>
                </a:cubicBezTo>
                <a:cubicBezTo>
                  <a:pt x="1205596" y="4508705"/>
                  <a:pt x="1212522" y="4517752"/>
                  <a:pt x="1210792" y="4515490"/>
                </a:cubicBezTo>
                <a:cubicBezTo>
                  <a:pt x="1210215" y="4514737"/>
                  <a:pt x="1208675" y="4512725"/>
                  <a:pt x="1205596" y="4508705"/>
                </a:cubicBezTo>
                <a:cubicBezTo>
                  <a:pt x="1202429" y="4504432"/>
                  <a:pt x="1200844" y="4502296"/>
                  <a:pt x="1200250" y="4501495"/>
                </a:cubicBezTo>
                <a:close/>
                <a:moveTo>
                  <a:pt x="836243" y="4415729"/>
                </a:moveTo>
                <a:lnTo>
                  <a:pt x="835088" y="4418250"/>
                </a:lnTo>
                <a:lnTo>
                  <a:pt x="813332" y="4420735"/>
                </a:lnTo>
                <a:lnTo>
                  <a:pt x="821381" y="4416336"/>
                </a:lnTo>
                <a:cubicBezTo>
                  <a:pt x="827391" y="4414951"/>
                  <a:pt x="833876" y="4414555"/>
                  <a:pt x="836243" y="4415729"/>
                </a:cubicBezTo>
                <a:close/>
                <a:moveTo>
                  <a:pt x="932715" y="4397490"/>
                </a:moveTo>
                <a:lnTo>
                  <a:pt x="940161" y="4399962"/>
                </a:lnTo>
                <a:cubicBezTo>
                  <a:pt x="941993" y="4400572"/>
                  <a:pt x="939244" y="4399659"/>
                  <a:pt x="936036" y="4398593"/>
                </a:cubicBezTo>
                <a:close/>
                <a:moveTo>
                  <a:pt x="877236" y="4355805"/>
                </a:moveTo>
                <a:cubicBezTo>
                  <a:pt x="878168" y="4356461"/>
                  <a:pt x="880648" y="4358212"/>
                  <a:pt x="885617" y="4361712"/>
                </a:cubicBezTo>
                <a:cubicBezTo>
                  <a:pt x="885617" y="4361712"/>
                  <a:pt x="874442" y="4353837"/>
                  <a:pt x="877236" y="4355805"/>
                </a:cubicBezTo>
                <a:close/>
                <a:moveTo>
                  <a:pt x="911052" y="4354664"/>
                </a:moveTo>
                <a:lnTo>
                  <a:pt x="917772" y="4354928"/>
                </a:lnTo>
                <a:lnTo>
                  <a:pt x="885617" y="4361712"/>
                </a:lnTo>
                <a:close/>
                <a:moveTo>
                  <a:pt x="989868" y="4340603"/>
                </a:moveTo>
                <a:cubicBezTo>
                  <a:pt x="976829" y="4349491"/>
                  <a:pt x="971758" y="4352949"/>
                  <a:pt x="961258" y="4346888"/>
                </a:cubicBezTo>
                <a:cubicBezTo>
                  <a:pt x="965967" y="4343678"/>
                  <a:pt x="971264" y="4341719"/>
                  <a:pt x="976312" y="4340757"/>
                </a:cubicBezTo>
                <a:cubicBezTo>
                  <a:pt x="981358" y="4339794"/>
                  <a:pt x="986158" y="4339828"/>
                  <a:pt x="989868" y="4340603"/>
                </a:cubicBezTo>
                <a:close/>
                <a:moveTo>
                  <a:pt x="921014" y="4311375"/>
                </a:moveTo>
                <a:lnTo>
                  <a:pt x="921410" y="4311683"/>
                </a:lnTo>
                <a:cubicBezTo>
                  <a:pt x="923731" y="4313491"/>
                  <a:pt x="926382" y="4315557"/>
                  <a:pt x="926382" y="4315557"/>
                </a:cubicBezTo>
                <a:close/>
                <a:moveTo>
                  <a:pt x="1122688" y="4305929"/>
                </a:moveTo>
                <a:lnTo>
                  <a:pt x="1120344" y="4306489"/>
                </a:lnTo>
                <a:lnTo>
                  <a:pt x="1122758" y="4306133"/>
                </a:lnTo>
                <a:close/>
                <a:moveTo>
                  <a:pt x="664198" y="4297150"/>
                </a:moveTo>
                <a:lnTo>
                  <a:pt x="655061" y="4301086"/>
                </a:lnTo>
                <a:lnTo>
                  <a:pt x="633587" y="4301554"/>
                </a:lnTo>
                <a:lnTo>
                  <a:pt x="643765" y="4297723"/>
                </a:lnTo>
                <a:cubicBezTo>
                  <a:pt x="650507" y="4295743"/>
                  <a:pt x="656519" y="4295226"/>
                  <a:pt x="664198" y="4297150"/>
                </a:cubicBezTo>
                <a:close/>
                <a:moveTo>
                  <a:pt x="1080645" y="4288235"/>
                </a:moveTo>
                <a:lnTo>
                  <a:pt x="1071109" y="4290492"/>
                </a:lnTo>
                <a:lnTo>
                  <a:pt x="1059182" y="4292558"/>
                </a:lnTo>
                <a:lnTo>
                  <a:pt x="1041172" y="4298910"/>
                </a:lnTo>
                <a:cubicBezTo>
                  <a:pt x="1014407" y="4309592"/>
                  <a:pt x="1065626" y="4299175"/>
                  <a:pt x="1079811" y="4289376"/>
                </a:cubicBezTo>
                <a:close/>
                <a:moveTo>
                  <a:pt x="940059" y="4237966"/>
                </a:moveTo>
                <a:lnTo>
                  <a:pt x="870559" y="4251201"/>
                </a:lnTo>
                <a:cubicBezTo>
                  <a:pt x="836985" y="4260320"/>
                  <a:pt x="801864" y="4269115"/>
                  <a:pt x="766902" y="4276978"/>
                </a:cubicBezTo>
                <a:lnTo>
                  <a:pt x="759430" y="4278446"/>
                </a:lnTo>
                <a:lnTo>
                  <a:pt x="768817" y="4277887"/>
                </a:lnTo>
                <a:lnTo>
                  <a:pt x="846329" y="4273761"/>
                </a:lnTo>
                <a:lnTo>
                  <a:pt x="880300" y="4265487"/>
                </a:lnTo>
                <a:cubicBezTo>
                  <a:pt x="892067" y="4264074"/>
                  <a:pt x="946722" y="4247744"/>
                  <a:pt x="940059" y="4237966"/>
                </a:cubicBezTo>
                <a:close/>
                <a:moveTo>
                  <a:pt x="990325" y="4228138"/>
                </a:moveTo>
                <a:cubicBezTo>
                  <a:pt x="984470" y="4226553"/>
                  <a:pt x="961757" y="4230886"/>
                  <a:pt x="961757" y="4230886"/>
                </a:cubicBezTo>
                <a:cubicBezTo>
                  <a:pt x="957048" y="4234095"/>
                  <a:pt x="959356" y="4237478"/>
                  <a:pt x="965103" y="4238518"/>
                </a:cubicBezTo>
                <a:cubicBezTo>
                  <a:pt x="970852" y="4239555"/>
                  <a:pt x="980040" y="4238247"/>
                  <a:pt x="989094" y="4232075"/>
                </a:cubicBezTo>
                <a:cubicBezTo>
                  <a:pt x="992355" y="4229852"/>
                  <a:pt x="992276" y="4228665"/>
                  <a:pt x="990325" y="4228138"/>
                </a:cubicBezTo>
                <a:close/>
                <a:moveTo>
                  <a:pt x="1292206" y="4190538"/>
                </a:moveTo>
                <a:lnTo>
                  <a:pt x="1283632" y="4194003"/>
                </a:lnTo>
                <a:lnTo>
                  <a:pt x="1292018" y="4191650"/>
                </a:lnTo>
                <a:close/>
                <a:moveTo>
                  <a:pt x="1427039" y="4175954"/>
                </a:moveTo>
                <a:lnTo>
                  <a:pt x="1411142" y="4176325"/>
                </a:lnTo>
                <a:lnTo>
                  <a:pt x="1377840" y="4177018"/>
                </a:lnTo>
                <a:lnTo>
                  <a:pt x="1347933" y="4182892"/>
                </a:lnTo>
                <a:lnTo>
                  <a:pt x="1367670" y="4180565"/>
                </a:lnTo>
                <a:cubicBezTo>
                  <a:pt x="1374208" y="4179943"/>
                  <a:pt x="1377405" y="4179856"/>
                  <a:pt x="1377868" y="4180194"/>
                </a:cubicBezTo>
                <a:cubicBezTo>
                  <a:pt x="1379721" y="4181547"/>
                  <a:pt x="1337819" y="4189736"/>
                  <a:pt x="1290938" y="4198013"/>
                </a:cubicBezTo>
                <a:lnTo>
                  <a:pt x="1291627" y="4193951"/>
                </a:lnTo>
                <a:lnTo>
                  <a:pt x="1265623" y="4199059"/>
                </a:lnTo>
                <a:lnTo>
                  <a:pt x="1280699" y="4194826"/>
                </a:lnTo>
                <a:lnTo>
                  <a:pt x="1255786" y="4198982"/>
                </a:lnTo>
                <a:lnTo>
                  <a:pt x="1251519" y="4199455"/>
                </a:lnTo>
                <a:lnTo>
                  <a:pt x="1265623" y="4199059"/>
                </a:lnTo>
                <a:lnTo>
                  <a:pt x="1255417" y="4203454"/>
                </a:lnTo>
                <a:lnTo>
                  <a:pt x="1290938" y="4198013"/>
                </a:lnTo>
                <a:lnTo>
                  <a:pt x="1287745" y="4204110"/>
                </a:lnTo>
                <a:lnTo>
                  <a:pt x="1281521" y="4204434"/>
                </a:lnTo>
                <a:cubicBezTo>
                  <a:pt x="1283058" y="4206690"/>
                  <a:pt x="1285094" y="4206953"/>
                  <a:pt x="1286905" y="4205718"/>
                </a:cubicBezTo>
                <a:lnTo>
                  <a:pt x="1287745" y="4204110"/>
                </a:lnTo>
                <a:lnTo>
                  <a:pt x="1323128" y="4202282"/>
                </a:lnTo>
                <a:cubicBezTo>
                  <a:pt x="1344077" y="4199230"/>
                  <a:pt x="1365301" y="4193628"/>
                  <a:pt x="1387060" y="4187333"/>
                </a:cubicBezTo>
                <a:close/>
                <a:moveTo>
                  <a:pt x="1244274" y="4169274"/>
                </a:moveTo>
                <a:lnTo>
                  <a:pt x="1228174" y="4173193"/>
                </a:lnTo>
                <a:cubicBezTo>
                  <a:pt x="1221083" y="4174929"/>
                  <a:pt x="1215189" y="4176399"/>
                  <a:pt x="1211160" y="4177494"/>
                </a:cubicBezTo>
                <a:cubicBezTo>
                  <a:pt x="1193048" y="4189841"/>
                  <a:pt x="1212241" y="4189975"/>
                  <a:pt x="1199200" y="4198864"/>
                </a:cubicBezTo>
                <a:cubicBezTo>
                  <a:pt x="1199200" y="4198864"/>
                  <a:pt x="1176746" y="4214174"/>
                  <a:pt x="1173669" y="4209663"/>
                </a:cubicBezTo>
                <a:cubicBezTo>
                  <a:pt x="1174439" y="4210790"/>
                  <a:pt x="1178816" y="4211181"/>
                  <a:pt x="1185783" y="4210990"/>
                </a:cubicBezTo>
                <a:lnTo>
                  <a:pt x="1213311" y="4208861"/>
                </a:lnTo>
                <a:lnTo>
                  <a:pt x="1232799" y="4201525"/>
                </a:lnTo>
                <a:lnTo>
                  <a:pt x="1225075" y="4202380"/>
                </a:lnTo>
                <a:cubicBezTo>
                  <a:pt x="1215480" y="4203189"/>
                  <a:pt x="1207204" y="4203599"/>
                  <a:pt x="1202278" y="4203379"/>
                </a:cubicBezTo>
                <a:cubicBezTo>
                  <a:pt x="1234311" y="4198613"/>
                  <a:pt x="1261187" y="4194697"/>
                  <a:pt x="1283510" y="4191525"/>
                </a:cubicBezTo>
                <a:lnTo>
                  <a:pt x="1301015" y="4189124"/>
                </a:lnTo>
                <a:lnTo>
                  <a:pt x="1346012" y="4176493"/>
                </a:lnTo>
                <a:lnTo>
                  <a:pt x="1253896" y="4170266"/>
                </a:lnTo>
                <a:close/>
                <a:moveTo>
                  <a:pt x="997924" y="4124061"/>
                </a:moveTo>
                <a:cubicBezTo>
                  <a:pt x="998521" y="4124262"/>
                  <a:pt x="996289" y="4124781"/>
                  <a:pt x="990096" y="4125820"/>
                </a:cubicBezTo>
                <a:lnTo>
                  <a:pt x="983806" y="4126792"/>
                </a:lnTo>
                <a:lnTo>
                  <a:pt x="969611" y="4125083"/>
                </a:lnTo>
                <a:cubicBezTo>
                  <a:pt x="984254" y="4124541"/>
                  <a:pt x="996737" y="4123662"/>
                  <a:pt x="997924" y="4124061"/>
                </a:cubicBezTo>
                <a:close/>
                <a:moveTo>
                  <a:pt x="1599788" y="4056141"/>
                </a:moveTo>
                <a:lnTo>
                  <a:pt x="1598621" y="4058372"/>
                </a:lnTo>
                <a:cubicBezTo>
                  <a:pt x="1596104" y="4060086"/>
                  <a:pt x="1593275" y="4059720"/>
                  <a:pt x="1591139" y="4056588"/>
                </a:cubicBezTo>
                <a:close/>
                <a:moveTo>
                  <a:pt x="1767451" y="4052508"/>
                </a:moveTo>
                <a:lnTo>
                  <a:pt x="1732801" y="4059417"/>
                </a:lnTo>
                <a:lnTo>
                  <a:pt x="1724118" y="4059621"/>
                </a:lnTo>
                <a:cubicBezTo>
                  <a:pt x="1709109" y="4060662"/>
                  <a:pt x="1693271" y="4062235"/>
                  <a:pt x="1677876" y="4063780"/>
                </a:cubicBezTo>
                <a:lnTo>
                  <a:pt x="1645878" y="4066708"/>
                </a:lnTo>
                <a:lnTo>
                  <a:pt x="1745285" y="4065740"/>
                </a:lnTo>
                <a:cubicBezTo>
                  <a:pt x="1745285" y="4065740"/>
                  <a:pt x="1765928" y="4063311"/>
                  <a:pt x="1769412" y="4053556"/>
                </a:cubicBezTo>
                <a:close/>
                <a:moveTo>
                  <a:pt x="1590528" y="4043154"/>
                </a:moveTo>
                <a:lnTo>
                  <a:pt x="1586109" y="4043326"/>
                </a:lnTo>
                <a:cubicBezTo>
                  <a:pt x="1575123" y="4043805"/>
                  <a:pt x="1565155" y="4044200"/>
                  <a:pt x="1556778" y="4044379"/>
                </a:cubicBezTo>
                <a:lnTo>
                  <a:pt x="1554390" y="4044350"/>
                </a:lnTo>
                <a:lnTo>
                  <a:pt x="1542534" y="4046059"/>
                </a:lnTo>
                <a:cubicBezTo>
                  <a:pt x="1523760" y="4048797"/>
                  <a:pt x="1503300" y="4051812"/>
                  <a:pt x="1481048" y="4055121"/>
                </a:cubicBezTo>
                <a:cubicBezTo>
                  <a:pt x="1494734" y="4055737"/>
                  <a:pt x="1527038" y="4052845"/>
                  <a:pt x="1555385" y="4049016"/>
                </a:cubicBezTo>
                <a:close/>
                <a:moveTo>
                  <a:pt x="1639723" y="4041242"/>
                </a:moveTo>
                <a:lnTo>
                  <a:pt x="1608557" y="4042454"/>
                </a:lnTo>
                <a:lnTo>
                  <a:pt x="1608971" y="4043283"/>
                </a:lnTo>
                <a:cubicBezTo>
                  <a:pt x="1608751" y="4044582"/>
                  <a:pt x="1607241" y="4045610"/>
                  <a:pt x="1604223" y="4047668"/>
                </a:cubicBezTo>
                <a:cubicBezTo>
                  <a:pt x="1585681" y="4050743"/>
                  <a:pt x="1566494" y="4053684"/>
                  <a:pt x="1548078" y="4056268"/>
                </a:cubicBezTo>
                <a:lnTo>
                  <a:pt x="1510159" y="4061019"/>
                </a:lnTo>
                <a:lnTo>
                  <a:pt x="1612676" y="4067032"/>
                </a:lnTo>
                <a:lnTo>
                  <a:pt x="1628388" y="4066879"/>
                </a:lnTo>
                <a:lnTo>
                  <a:pt x="1741197" y="4044321"/>
                </a:lnTo>
                <a:lnTo>
                  <a:pt x="1743164" y="4043988"/>
                </a:lnTo>
                <a:lnTo>
                  <a:pt x="1729925" y="4041800"/>
                </a:lnTo>
                <a:lnTo>
                  <a:pt x="1701693" y="4041265"/>
                </a:lnTo>
                <a:lnTo>
                  <a:pt x="1648942" y="4053598"/>
                </a:lnTo>
                <a:lnTo>
                  <a:pt x="1599788" y="4056141"/>
                </a:lnTo>
                <a:lnTo>
                  <a:pt x="1604223" y="4047668"/>
                </a:lnTo>
                <a:close/>
                <a:moveTo>
                  <a:pt x="829620" y="4018735"/>
                </a:moveTo>
                <a:cubicBezTo>
                  <a:pt x="838108" y="4021586"/>
                  <a:pt x="842353" y="4023012"/>
                  <a:pt x="843943" y="4023548"/>
                </a:cubicBezTo>
                <a:cubicBezTo>
                  <a:pt x="848718" y="4025152"/>
                  <a:pt x="829620" y="4018735"/>
                  <a:pt x="829620" y="4018735"/>
                </a:cubicBezTo>
                <a:close/>
                <a:moveTo>
                  <a:pt x="799896" y="4006259"/>
                </a:moveTo>
                <a:cubicBezTo>
                  <a:pt x="802301" y="4003118"/>
                  <a:pt x="792678" y="4015688"/>
                  <a:pt x="792678" y="4015688"/>
                </a:cubicBezTo>
                <a:cubicBezTo>
                  <a:pt x="796955" y="4010101"/>
                  <a:pt x="799093" y="4007308"/>
                  <a:pt x="799896" y="4006259"/>
                </a:cubicBezTo>
                <a:close/>
                <a:moveTo>
                  <a:pt x="1511524" y="3851404"/>
                </a:moveTo>
                <a:cubicBezTo>
                  <a:pt x="1520012" y="3854256"/>
                  <a:pt x="1524256" y="3855679"/>
                  <a:pt x="1525849" y="3856218"/>
                </a:cubicBezTo>
                <a:cubicBezTo>
                  <a:pt x="1530623" y="3857820"/>
                  <a:pt x="1511524" y="3851404"/>
                  <a:pt x="1511524" y="3851404"/>
                </a:cubicBezTo>
                <a:close/>
                <a:moveTo>
                  <a:pt x="1634674" y="3822619"/>
                </a:moveTo>
                <a:lnTo>
                  <a:pt x="1617126" y="3826256"/>
                </a:lnTo>
                <a:lnTo>
                  <a:pt x="1633427" y="3825249"/>
                </a:lnTo>
                <a:close/>
                <a:moveTo>
                  <a:pt x="1498515" y="3780225"/>
                </a:moveTo>
                <a:lnTo>
                  <a:pt x="1524028" y="3781338"/>
                </a:lnTo>
                <a:lnTo>
                  <a:pt x="1558129" y="3782282"/>
                </a:lnTo>
                <a:lnTo>
                  <a:pt x="1545548" y="3786184"/>
                </a:lnTo>
                <a:cubicBezTo>
                  <a:pt x="1514239" y="3795669"/>
                  <a:pt x="1479471" y="3805216"/>
                  <a:pt x="1457461" y="3806447"/>
                </a:cubicBezTo>
                <a:cubicBezTo>
                  <a:pt x="1451335" y="3805840"/>
                  <a:pt x="1447688" y="3804883"/>
                  <a:pt x="1446084" y="3803647"/>
                </a:cubicBezTo>
                <a:cubicBezTo>
                  <a:pt x="1441277" y="3799940"/>
                  <a:pt x="1454869" y="3793724"/>
                  <a:pt x="1475124" y="3786946"/>
                </a:cubicBezTo>
                <a:close/>
                <a:moveTo>
                  <a:pt x="1864345" y="3774914"/>
                </a:moveTo>
                <a:lnTo>
                  <a:pt x="1770656" y="3794411"/>
                </a:lnTo>
                <a:lnTo>
                  <a:pt x="1788194" y="3793598"/>
                </a:lnTo>
                <a:cubicBezTo>
                  <a:pt x="1804198" y="3792976"/>
                  <a:pt x="1817352" y="3792615"/>
                  <a:pt x="1824549" y="3792692"/>
                </a:cubicBezTo>
                <a:cubicBezTo>
                  <a:pt x="1860311" y="3785198"/>
                  <a:pt x="1872232" y="3780034"/>
                  <a:pt x="1869295" y="3776413"/>
                </a:cubicBezTo>
                <a:close/>
                <a:moveTo>
                  <a:pt x="1098020" y="3727774"/>
                </a:moveTo>
                <a:cubicBezTo>
                  <a:pt x="1106821" y="3728227"/>
                  <a:pt x="1117350" y="3729644"/>
                  <a:pt x="1129612" y="3732446"/>
                </a:cubicBezTo>
                <a:cubicBezTo>
                  <a:pt x="1107906" y="3739981"/>
                  <a:pt x="1091605" y="3742503"/>
                  <a:pt x="1080723" y="3742358"/>
                </a:cubicBezTo>
                <a:cubicBezTo>
                  <a:pt x="1072561" y="3742251"/>
                  <a:pt x="1067449" y="3740643"/>
                  <a:pt x="1065394" y="3738524"/>
                </a:cubicBezTo>
                <a:cubicBezTo>
                  <a:pt x="1062310" y="3735349"/>
                  <a:pt x="1066104" y="3731028"/>
                  <a:pt x="1076799" y="3728901"/>
                </a:cubicBezTo>
                <a:cubicBezTo>
                  <a:pt x="1082145" y="3727838"/>
                  <a:pt x="1089218" y="3727323"/>
                  <a:pt x="1098020" y="3727774"/>
                </a:cubicBezTo>
                <a:close/>
                <a:moveTo>
                  <a:pt x="1848983" y="3663370"/>
                </a:moveTo>
                <a:lnTo>
                  <a:pt x="1743677" y="3686778"/>
                </a:lnTo>
                <a:lnTo>
                  <a:pt x="1763668" y="3689515"/>
                </a:lnTo>
                <a:cubicBezTo>
                  <a:pt x="1777656" y="3691873"/>
                  <a:pt x="1791899" y="3694317"/>
                  <a:pt x="1806346" y="3695659"/>
                </a:cubicBezTo>
                <a:lnTo>
                  <a:pt x="1845199" y="3695245"/>
                </a:lnTo>
                <a:lnTo>
                  <a:pt x="1849818" y="3694157"/>
                </a:lnTo>
                <a:lnTo>
                  <a:pt x="1846608" y="3686409"/>
                </a:lnTo>
                <a:cubicBezTo>
                  <a:pt x="1846167" y="3681725"/>
                  <a:pt x="1846440" y="3675768"/>
                  <a:pt x="1847265" y="3669998"/>
                </a:cubicBezTo>
                <a:close/>
                <a:moveTo>
                  <a:pt x="2020418" y="3632184"/>
                </a:moveTo>
                <a:lnTo>
                  <a:pt x="1991088" y="3632278"/>
                </a:lnTo>
                <a:lnTo>
                  <a:pt x="1920720" y="3647644"/>
                </a:lnTo>
                <a:lnTo>
                  <a:pt x="1963139" y="3652742"/>
                </a:lnTo>
                <a:lnTo>
                  <a:pt x="2019548" y="3656391"/>
                </a:lnTo>
                <a:lnTo>
                  <a:pt x="2057413" y="3648944"/>
                </a:lnTo>
                <a:lnTo>
                  <a:pt x="2067121" y="3641633"/>
                </a:lnTo>
                <a:lnTo>
                  <a:pt x="2069168" y="3635903"/>
                </a:lnTo>
                <a:lnTo>
                  <a:pt x="2069547" y="3634840"/>
                </a:lnTo>
                <a:cubicBezTo>
                  <a:pt x="2069951" y="3633708"/>
                  <a:pt x="2070154" y="3633142"/>
                  <a:pt x="2069850" y="3633991"/>
                </a:cubicBezTo>
                <a:lnTo>
                  <a:pt x="2069168" y="3635903"/>
                </a:lnTo>
                <a:lnTo>
                  <a:pt x="2068030" y="3639088"/>
                </a:lnTo>
                <a:cubicBezTo>
                  <a:pt x="2067525" y="3640502"/>
                  <a:pt x="2067121" y="3641633"/>
                  <a:pt x="2067121" y="3641633"/>
                </a:cubicBezTo>
                <a:cubicBezTo>
                  <a:pt x="2050484" y="3636044"/>
                  <a:pt x="2035106" y="3633315"/>
                  <a:pt x="2020418" y="3632184"/>
                </a:cubicBezTo>
                <a:close/>
                <a:moveTo>
                  <a:pt x="1617743" y="3606648"/>
                </a:moveTo>
                <a:cubicBezTo>
                  <a:pt x="1620323" y="3606950"/>
                  <a:pt x="1621941" y="3611476"/>
                  <a:pt x="1623683" y="3616356"/>
                </a:cubicBezTo>
                <a:cubicBezTo>
                  <a:pt x="1614175" y="3619551"/>
                  <a:pt x="1606028" y="3622289"/>
                  <a:pt x="1606028" y="3622289"/>
                </a:cubicBezTo>
                <a:cubicBezTo>
                  <a:pt x="1611621" y="3610264"/>
                  <a:pt x="1615162" y="3606343"/>
                  <a:pt x="1617743" y="3606648"/>
                </a:cubicBezTo>
                <a:close/>
                <a:moveTo>
                  <a:pt x="2434849" y="3606224"/>
                </a:moveTo>
                <a:lnTo>
                  <a:pt x="2420025" y="3606246"/>
                </a:lnTo>
                <a:lnTo>
                  <a:pt x="2383062" y="3611581"/>
                </a:lnTo>
                <a:lnTo>
                  <a:pt x="2376758" y="3612807"/>
                </a:lnTo>
                <a:lnTo>
                  <a:pt x="2383470" y="3614455"/>
                </a:lnTo>
                <a:cubicBezTo>
                  <a:pt x="2404921" y="3618940"/>
                  <a:pt x="2426961" y="3622966"/>
                  <a:pt x="2449184" y="3626113"/>
                </a:cubicBezTo>
                <a:lnTo>
                  <a:pt x="2466320" y="3627750"/>
                </a:lnTo>
                <a:lnTo>
                  <a:pt x="2537377" y="3617398"/>
                </a:lnTo>
                <a:lnTo>
                  <a:pt x="2524122" y="3612518"/>
                </a:lnTo>
                <a:cubicBezTo>
                  <a:pt x="2499394" y="3606421"/>
                  <a:pt x="2461199" y="3606159"/>
                  <a:pt x="2434849" y="3606224"/>
                </a:cubicBezTo>
                <a:close/>
                <a:moveTo>
                  <a:pt x="2549909" y="3587791"/>
                </a:moveTo>
                <a:lnTo>
                  <a:pt x="2542938" y="3588504"/>
                </a:lnTo>
                <a:lnTo>
                  <a:pt x="2517035" y="3592242"/>
                </a:lnTo>
                <a:lnTo>
                  <a:pt x="2533910" y="3592083"/>
                </a:lnTo>
                <a:cubicBezTo>
                  <a:pt x="2540774" y="3591550"/>
                  <a:pt x="2546492" y="3590503"/>
                  <a:pt x="2549758" y="3588765"/>
                </a:cubicBezTo>
                <a:close/>
                <a:moveTo>
                  <a:pt x="2295860" y="3583660"/>
                </a:moveTo>
                <a:cubicBezTo>
                  <a:pt x="2285829" y="3582798"/>
                  <a:pt x="2275823" y="3583150"/>
                  <a:pt x="2265082" y="3585393"/>
                </a:cubicBezTo>
                <a:lnTo>
                  <a:pt x="2316429" y="3597996"/>
                </a:lnTo>
                <a:lnTo>
                  <a:pt x="2342057" y="3592955"/>
                </a:lnTo>
                <a:lnTo>
                  <a:pt x="2326792" y="3589204"/>
                </a:lnTo>
                <a:cubicBezTo>
                  <a:pt x="2315948" y="3586594"/>
                  <a:pt x="2305891" y="3584521"/>
                  <a:pt x="2295860" y="3583660"/>
                </a:cubicBezTo>
                <a:close/>
                <a:moveTo>
                  <a:pt x="1176504" y="3490877"/>
                </a:moveTo>
                <a:cubicBezTo>
                  <a:pt x="1234461" y="3492037"/>
                  <a:pt x="1308788" y="3501305"/>
                  <a:pt x="1335474" y="3499360"/>
                </a:cubicBezTo>
                <a:lnTo>
                  <a:pt x="1471766" y="3491730"/>
                </a:lnTo>
                <a:lnTo>
                  <a:pt x="1359985" y="3515726"/>
                </a:lnTo>
                <a:lnTo>
                  <a:pt x="1345497" y="3514648"/>
                </a:lnTo>
                <a:cubicBezTo>
                  <a:pt x="1317729" y="3513029"/>
                  <a:pt x="1285891" y="3511729"/>
                  <a:pt x="1245296" y="3510932"/>
                </a:cubicBezTo>
                <a:cubicBezTo>
                  <a:pt x="1230833" y="3508766"/>
                  <a:pt x="1131296" y="3507970"/>
                  <a:pt x="1112339" y="3501611"/>
                </a:cubicBezTo>
                <a:lnTo>
                  <a:pt x="1122892" y="3495240"/>
                </a:lnTo>
                <a:lnTo>
                  <a:pt x="1128481" y="3493043"/>
                </a:lnTo>
                <a:close/>
                <a:moveTo>
                  <a:pt x="1557441" y="3405977"/>
                </a:moveTo>
                <a:cubicBezTo>
                  <a:pt x="1557441" y="3405977"/>
                  <a:pt x="1546432" y="3414828"/>
                  <a:pt x="1549183" y="3412614"/>
                </a:cubicBezTo>
                <a:cubicBezTo>
                  <a:pt x="1550103" y="3411878"/>
                  <a:pt x="1552549" y="3409910"/>
                  <a:pt x="1557441" y="3405977"/>
                </a:cubicBezTo>
                <a:close/>
                <a:moveTo>
                  <a:pt x="1516984" y="3398290"/>
                </a:moveTo>
                <a:cubicBezTo>
                  <a:pt x="1512267" y="3401962"/>
                  <a:pt x="1509910" y="3403798"/>
                  <a:pt x="1509026" y="3404489"/>
                </a:cubicBezTo>
                <a:cubicBezTo>
                  <a:pt x="1506373" y="3406553"/>
                  <a:pt x="1516984" y="3398290"/>
                  <a:pt x="1516984" y="3398290"/>
                </a:cubicBezTo>
                <a:close/>
                <a:moveTo>
                  <a:pt x="1621589" y="3393565"/>
                </a:moveTo>
                <a:cubicBezTo>
                  <a:pt x="1613604" y="3395007"/>
                  <a:pt x="1610398" y="3399707"/>
                  <a:pt x="1616938" y="3404167"/>
                </a:cubicBezTo>
                <a:cubicBezTo>
                  <a:pt x="1616938" y="3404167"/>
                  <a:pt x="1648492" y="3410186"/>
                  <a:pt x="1656627" y="3407983"/>
                </a:cubicBezTo>
                <a:cubicBezTo>
                  <a:pt x="1659339" y="3407250"/>
                  <a:pt x="1659450" y="3405603"/>
                  <a:pt x="1654921" y="3402516"/>
                </a:cubicBezTo>
                <a:lnTo>
                  <a:pt x="1638598" y="3395208"/>
                </a:lnTo>
                <a:lnTo>
                  <a:pt x="1633969" y="3394159"/>
                </a:lnTo>
                <a:close/>
                <a:moveTo>
                  <a:pt x="873915" y="3387478"/>
                </a:moveTo>
                <a:lnTo>
                  <a:pt x="911623" y="3401851"/>
                </a:lnTo>
                <a:lnTo>
                  <a:pt x="928870" y="3407189"/>
                </a:lnTo>
                <a:lnTo>
                  <a:pt x="755711" y="3410800"/>
                </a:lnTo>
                <a:lnTo>
                  <a:pt x="735171" y="3405519"/>
                </a:lnTo>
                <a:lnTo>
                  <a:pt x="711145" y="3397687"/>
                </a:lnTo>
                <a:lnTo>
                  <a:pt x="794070" y="3390826"/>
                </a:lnTo>
                <a:close/>
                <a:moveTo>
                  <a:pt x="1249407" y="3377879"/>
                </a:moveTo>
                <a:lnTo>
                  <a:pt x="1328025" y="3400030"/>
                </a:lnTo>
                <a:lnTo>
                  <a:pt x="1434400" y="3421949"/>
                </a:lnTo>
                <a:lnTo>
                  <a:pt x="1390489" y="3423653"/>
                </a:lnTo>
                <a:cubicBezTo>
                  <a:pt x="1322606" y="3415674"/>
                  <a:pt x="1253977" y="3409782"/>
                  <a:pt x="1183210" y="3406685"/>
                </a:cubicBezTo>
                <a:lnTo>
                  <a:pt x="1082332" y="3406592"/>
                </a:lnTo>
                <a:lnTo>
                  <a:pt x="1083922" y="3405016"/>
                </a:lnTo>
                <a:cubicBezTo>
                  <a:pt x="1077095" y="3401988"/>
                  <a:pt x="1060687" y="3396733"/>
                  <a:pt x="1030257" y="3387849"/>
                </a:cubicBezTo>
                <a:lnTo>
                  <a:pt x="1010130" y="3381766"/>
                </a:lnTo>
                <a:lnTo>
                  <a:pt x="1041803" y="3380438"/>
                </a:lnTo>
                <a:close/>
                <a:moveTo>
                  <a:pt x="1140700" y="3298338"/>
                </a:moveTo>
                <a:cubicBezTo>
                  <a:pt x="1161325" y="3294035"/>
                  <a:pt x="1185430" y="3299760"/>
                  <a:pt x="1203546" y="3312105"/>
                </a:cubicBezTo>
                <a:cubicBezTo>
                  <a:pt x="1192877" y="3314781"/>
                  <a:pt x="1184524" y="3314061"/>
                  <a:pt x="1175159" y="3311310"/>
                </a:cubicBezTo>
                <a:cubicBezTo>
                  <a:pt x="1165793" y="3308558"/>
                  <a:pt x="1155417" y="3303779"/>
                  <a:pt x="1140700" y="3298338"/>
                </a:cubicBezTo>
                <a:close/>
                <a:moveTo>
                  <a:pt x="1552733" y="3290541"/>
                </a:moveTo>
                <a:lnTo>
                  <a:pt x="1564283" y="3293281"/>
                </a:lnTo>
                <a:cubicBezTo>
                  <a:pt x="1565816" y="3293465"/>
                  <a:pt x="1568943" y="3294143"/>
                  <a:pt x="1573355" y="3295204"/>
                </a:cubicBezTo>
                <a:lnTo>
                  <a:pt x="1585930" y="3298351"/>
                </a:lnTo>
                <a:lnTo>
                  <a:pt x="1593363" y="3297209"/>
                </a:lnTo>
                <a:cubicBezTo>
                  <a:pt x="1649023" y="3293336"/>
                  <a:pt x="1638917" y="3291660"/>
                  <a:pt x="1607867" y="3290973"/>
                </a:cubicBezTo>
                <a:close/>
                <a:moveTo>
                  <a:pt x="1123716" y="3286759"/>
                </a:moveTo>
                <a:cubicBezTo>
                  <a:pt x="1130084" y="3285936"/>
                  <a:pt x="1136172" y="3295250"/>
                  <a:pt x="1140700" y="3298338"/>
                </a:cubicBezTo>
                <a:cubicBezTo>
                  <a:pt x="1138564" y="3301474"/>
                  <a:pt x="1135984" y="3302009"/>
                  <a:pt x="1132305" y="3300650"/>
                </a:cubicBezTo>
                <a:cubicBezTo>
                  <a:pt x="1128626" y="3299291"/>
                  <a:pt x="1123844" y="3296032"/>
                  <a:pt x="1117305" y="3291569"/>
                </a:cubicBezTo>
                <a:cubicBezTo>
                  <a:pt x="1119440" y="3288436"/>
                  <a:pt x="1121593" y="3287035"/>
                  <a:pt x="1123716" y="3286759"/>
                </a:cubicBezTo>
                <a:close/>
                <a:moveTo>
                  <a:pt x="1257621" y="3267045"/>
                </a:moveTo>
                <a:lnTo>
                  <a:pt x="1231832" y="3274312"/>
                </a:lnTo>
                <a:lnTo>
                  <a:pt x="1313207" y="3294612"/>
                </a:lnTo>
                <a:cubicBezTo>
                  <a:pt x="1363343" y="3306653"/>
                  <a:pt x="1412470" y="3317570"/>
                  <a:pt x="1459490" y="3325904"/>
                </a:cubicBezTo>
                <a:cubicBezTo>
                  <a:pt x="1402680" y="3316254"/>
                  <a:pt x="1505276" y="3338755"/>
                  <a:pt x="1504220" y="3327325"/>
                </a:cubicBezTo>
                <a:cubicBezTo>
                  <a:pt x="1500691" y="3306553"/>
                  <a:pt x="1463761" y="3319638"/>
                  <a:pt x="1463761" y="3319638"/>
                </a:cubicBezTo>
                <a:close/>
                <a:moveTo>
                  <a:pt x="1446948" y="3260240"/>
                </a:moveTo>
                <a:cubicBezTo>
                  <a:pt x="1447834" y="3260930"/>
                  <a:pt x="1450190" y="3262767"/>
                  <a:pt x="1454907" y="3266439"/>
                </a:cubicBezTo>
                <a:cubicBezTo>
                  <a:pt x="1454907" y="3266439"/>
                  <a:pt x="1444295" y="3258176"/>
                  <a:pt x="1446948" y="3260240"/>
                </a:cubicBezTo>
                <a:close/>
                <a:moveTo>
                  <a:pt x="693634" y="3253930"/>
                </a:moveTo>
                <a:lnTo>
                  <a:pt x="866791" y="3257539"/>
                </a:lnTo>
                <a:lnTo>
                  <a:pt x="849546" y="3262878"/>
                </a:lnTo>
                <a:lnTo>
                  <a:pt x="811838" y="3277251"/>
                </a:lnTo>
                <a:lnTo>
                  <a:pt x="731990" y="3273904"/>
                </a:lnTo>
                <a:lnTo>
                  <a:pt x="649068" y="3267041"/>
                </a:lnTo>
                <a:lnTo>
                  <a:pt x="673095" y="3259210"/>
                </a:lnTo>
                <a:close/>
                <a:moveTo>
                  <a:pt x="1487105" y="3252115"/>
                </a:moveTo>
                <a:cubicBezTo>
                  <a:pt x="1484354" y="3249901"/>
                  <a:pt x="1495364" y="3258751"/>
                  <a:pt x="1495364" y="3258751"/>
                </a:cubicBezTo>
                <a:cubicBezTo>
                  <a:pt x="1490472" y="3254818"/>
                  <a:pt x="1488026" y="3252851"/>
                  <a:pt x="1487105" y="3252115"/>
                </a:cubicBezTo>
                <a:close/>
                <a:moveTo>
                  <a:pt x="1762777" y="3209175"/>
                </a:moveTo>
                <a:lnTo>
                  <a:pt x="1761027" y="3209538"/>
                </a:lnTo>
                <a:lnTo>
                  <a:pt x="1801974" y="3218460"/>
                </a:lnTo>
                <a:lnTo>
                  <a:pt x="1803165" y="3218191"/>
                </a:lnTo>
                <a:close/>
                <a:moveTo>
                  <a:pt x="864304" y="3195609"/>
                </a:moveTo>
                <a:cubicBezTo>
                  <a:pt x="859589" y="3199281"/>
                  <a:pt x="857232" y="3201118"/>
                  <a:pt x="856346" y="3201807"/>
                </a:cubicBezTo>
                <a:cubicBezTo>
                  <a:pt x="853695" y="3203871"/>
                  <a:pt x="864304" y="3195609"/>
                  <a:pt x="864304" y="3195609"/>
                </a:cubicBezTo>
                <a:close/>
                <a:moveTo>
                  <a:pt x="1634520" y="3193679"/>
                </a:moveTo>
                <a:lnTo>
                  <a:pt x="1485108" y="3221543"/>
                </a:lnTo>
                <a:lnTo>
                  <a:pt x="1478640" y="3219889"/>
                </a:lnTo>
                <a:cubicBezTo>
                  <a:pt x="1469363" y="3216740"/>
                  <a:pt x="1464767" y="3213992"/>
                  <a:pt x="1468843" y="3212622"/>
                </a:cubicBezTo>
                <a:cubicBezTo>
                  <a:pt x="1515699" y="3196881"/>
                  <a:pt x="1566820" y="3194139"/>
                  <a:pt x="1618580" y="3193722"/>
                </a:cubicBezTo>
                <a:close/>
                <a:moveTo>
                  <a:pt x="1586935" y="3169271"/>
                </a:moveTo>
                <a:cubicBezTo>
                  <a:pt x="1585240" y="3169834"/>
                  <a:pt x="1580710" y="3171338"/>
                  <a:pt x="1571657" y="3174348"/>
                </a:cubicBezTo>
                <a:cubicBezTo>
                  <a:pt x="1571657" y="3174348"/>
                  <a:pt x="1592026" y="3167577"/>
                  <a:pt x="1586935" y="3169271"/>
                </a:cubicBezTo>
                <a:close/>
                <a:moveTo>
                  <a:pt x="823538" y="3149454"/>
                </a:moveTo>
                <a:cubicBezTo>
                  <a:pt x="818571" y="3152953"/>
                  <a:pt x="816089" y="3154706"/>
                  <a:pt x="815156" y="3155363"/>
                </a:cubicBezTo>
                <a:cubicBezTo>
                  <a:pt x="812362" y="3157330"/>
                  <a:pt x="823538" y="3149454"/>
                  <a:pt x="823538" y="3149454"/>
                </a:cubicBezTo>
                <a:close/>
                <a:moveTo>
                  <a:pt x="823538" y="3149454"/>
                </a:moveTo>
                <a:lnTo>
                  <a:pt x="855694" y="3156239"/>
                </a:lnTo>
                <a:lnTo>
                  <a:pt x="848974" y="3156501"/>
                </a:lnTo>
                <a:close/>
                <a:moveTo>
                  <a:pt x="1417890" y="3136092"/>
                </a:moveTo>
                <a:cubicBezTo>
                  <a:pt x="1424986" y="3135954"/>
                  <a:pt x="1433590" y="3136849"/>
                  <a:pt x="1439629" y="3140965"/>
                </a:cubicBezTo>
                <a:cubicBezTo>
                  <a:pt x="1444410" y="3144221"/>
                  <a:pt x="1444760" y="3146278"/>
                  <a:pt x="1442565" y="3147366"/>
                </a:cubicBezTo>
                <a:cubicBezTo>
                  <a:pt x="1439277" y="3148997"/>
                  <a:pt x="1430266" y="3148453"/>
                  <a:pt x="1421918" y="3146524"/>
                </a:cubicBezTo>
                <a:cubicBezTo>
                  <a:pt x="1413564" y="3144596"/>
                  <a:pt x="1405871" y="3141287"/>
                  <a:pt x="1405211" y="3137395"/>
                </a:cubicBezTo>
                <a:cubicBezTo>
                  <a:pt x="1405211" y="3137395"/>
                  <a:pt x="1410797" y="3136227"/>
                  <a:pt x="1417890" y="3136092"/>
                </a:cubicBezTo>
                <a:close/>
                <a:moveTo>
                  <a:pt x="1962919" y="3008770"/>
                </a:moveTo>
                <a:cubicBezTo>
                  <a:pt x="1963521" y="3007985"/>
                  <a:pt x="1963369" y="3008182"/>
                  <a:pt x="1962805" y="3008918"/>
                </a:cubicBezTo>
                <a:lnTo>
                  <a:pt x="1960310" y="3012176"/>
                </a:lnTo>
                <a:lnTo>
                  <a:pt x="1960312" y="3012176"/>
                </a:lnTo>
                <a:close/>
                <a:moveTo>
                  <a:pt x="1018646" y="2922370"/>
                </a:moveTo>
                <a:cubicBezTo>
                  <a:pt x="1029528" y="2922225"/>
                  <a:pt x="1045829" y="2924748"/>
                  <a:pt x="1067534" y="2932284"/>
                </a:cubicBezTo>
                <a:cubicBezTo>
                  <a:pt x="1043013" y="2937887"/>
                  <a:pt x="1025416" y="2937955"/>
                  <a:pt x="1014721" y="2935829"/>
                </a:cubicBezTo>
                <a:cubicBezTo>
                  <a:pt x="1004027" y="2933701"/>
                  <a:pt x="1000232" y="2929380"/>
                  <a:pt x="1003316" y="2926202"/>
                </a:cubicBezTo>
                <a:cubicBezTo>
                  <a:pt x="1005371" y="2924086"/>
                  <a:pt x="1010484" y="2922476"/>
                  <a:pt x="1018646" y="2922370"/>
                </a:cubicBezTo>
                <a:close/>
                <a:moveTo>
                  <a:pt x="1210031" y="2858478"/>
                </a:moveTo>
                <a:cubicBezTo>
                  <a:pt x="1210031" y="2858478"/>
                  <a:pt x="1219619" y="2866868"/>
                  <a:pt x="1217220" y="2864770"/>
                </a:cubicBezTo>
                <a:cubicBezTo>
                  <a:pt x="1216422" y="2864072"/>
                  <a:pt x="1214292" y="2862207"/>
                  <a:pt x="1210031" y="2858478"/>
                </a:cubicBezTo>
                <a:close/>
                <a:moveTo>
                  <a:pt x="1203090" y="2852594"/>
                </a:moveTo>
                <a:cubicBezTo>
                  <a:pt x="1203861" y="2853249"/>
                  <a:pt x="1205917" y="2854991"/>
                  <a:pt x="1210031" y="2858478"/>
                </a:cubicBezTo>
                <a:cubicBezTo>
                  <a:pt x="1210031" y="2858478"/>
                  <a:pt x="1200775" y="2850633"/>
                  <a:pt x="1203090" y="2852594"/>
                </a:cubicBezTo>
                <a:close/>
                <a:moveTo>
                  <a:pt x="2142517" y="2723232"/>
                </a:moveTo>
                <a:lnTo>
                  <a:pt x="2138636" y="2723927"/>
                </a:lnTo>
                <a:lnTo>
                  <a:pt x="2138448" y="2725797"/>
                </a:lnTo>
                <a:cubicBezTo>
                  <a:pt x="2139103" y="2728080"/>
                  <a:pt x="2140108" y="2726557"/>
                  <a:pt x="2141520" y="2724299"/>
                </a:cubicBezTo>
                <a:close/>
                <a:moveTo>
                  <a:pt x="1852846" y="2722170"/>
                </a:moveTo>
                <a:cubicBezTo>
                  <a:pt x="1844596" y="2723255"/>
                  <a:pt x="1837076" y="2726890"/>
                  <a:pt x="1835362" y="2733917"/>
                </a:cubicBezTo>
                <a:cubicBezTo>
                  <a:pt x="1835362" y="2733917"/>
                  <a:pt x="1865036" y="2741160"/>
                  <a:pt x="1876694" y="2734077"/>
                </a:cubicBezTo>
                <a:cubicBezTo>
                  <a:pt x="1878966" y="2730700"/>
                  <a:pt x="1877804" y="2727832"/>
                  <a:pt x="1874714" y="2725719"/>
                </a:cubicBezTo>
                <a:cubicBezTo>
                  <a:pt x="1870076" y="2722550"/>
                  <a:pt x="1861095" y="2721086"/>
                  <a:pt x="1852846" y="2722170"/>
                </a:cubicBezTo>
                <a:close/>
                <a:moveTo>
                  <a:pt x="1460694" y="2611709"/>
                </a:moveTo>
                <a:lnTo>
                  <a:pt x="1486814" y="2612501"/>
                </a:lnTo>
                <a:lnTo>
                  <a:pt x="1485551" y="2612747"/>
                </a:lnTo>
                <a:cubicBezTo>
                  <a:pt x="1460426" y="2617164"/>
                  <a:pt x="1443101" y="2619180"/>
                  <a:pt x="1454768" y="2613844"/>
                </a:cubicBezTo>
                <a:close/>
                <a:moveTo>
                  <a:pt x="1341491" y="2488248"/>
                </a:moveTo>
                <a:lnTo>
                  <a:pt x="1349065" y="2488404"/>
                </a:lnTo>
                <a:lnTo>
                  <a:pt x="1413125" y="2489892"/>
                </a:lnTo>
                <a:lnTo>
                  <a:pt x="1373458" y="2501606"/>
                </a:lnTo>
                <a:cubicBezTo>
                  <a:pt x="1342605" y="2510210"/>
                  <a:pt x="1308728" y="2518490"/>
                  <a:pt x="1271716" y="2524351"/>
                </a:cubicBezTo>
                <a:cubicBezTo>
                  <a:pt x="1271716" y="2524351"/>
                  <a:pt x="1255545" y="2526197"/>
                  <a:pt x="1251413" y="2519396"/>
                </a:cubicBezTo>
                <a:cubicBezTo>
                  <a:pt x="1257101" y="2507959"/>
                  <a:pt x="1294284" y="2498002"/>
                  <a:pt x="1333522" y="2489789"/>
                </a:cubicBezTo>
                <a:close/>
                <a:moveTo>
                  <a:pt x="1441445" y="2470045"/>
                </a:moveTo>
                <a:lnTo>
                  <a:pt x="1466885" y="2474851"/>
                </a:lnTo>
                <a:lnTo>
                  <a:pt x="1457057" y="2476918"/>
                </a:lnTo>
                <a:lnTo>
                  <a:pt x="1422253" y="2487196"/>
                </a:lnTo>
                <a:lnTo>
                  <a:pt x="1415132" y="2486281"/>
                </a:lnTo>
                <a:cubicBezTo>
                  <a:pt x="1411660" y="2485228"/>
                  <a:pt x="1410644" y="2483754"/>
                  <a:pt x="1413161" y="2481598"/>
                </a:cubicBezTo>
                <a:close/>
                <a:moveTo>
                  <a:pt x="1513663" y="2464304"/>
                </a:moveTo>
                <a:lnTo>
                  <a:pt x="1501879" y="2467494"/>
                </a:lnTo>
                <a:lnTo>
                  <a:pt x="1496236" y="2468679"/>
                </a:lnTo>
                <a:lnTo>
                  <a:pt x="1486296" y="2465845"/>
                </a:lnTo>
                <a:lnTo>
                  <a:pt x="1494674" y="2465258"/>
                </a:lnTo>
                <a:close/>
                <a:moveTo>
                  <a:pt x="1883976" y="2433007"/>
                </a:moveTo>
                <a:cubicBezTo>
                  <a:pt x="1881061" y="2434778"/>
                  <a:pt x="1879603" y="2435665"/>
                  <a:pt x="1878432" y="2435378"/>
                </a:cubicBezTo>
                <a:lnTo>
                  <a:pt x="1876860" y="2433464"/>
                </a:lnTo>
                <a:close/>
                <a:moveTo>
                  <a:pt x="1874604" y="2430721"/>
                </a:moveTo>
                <a:lnTo>
                  <a:pt x="1876860" y="2433464"/>
                </a:lnTo>
                <a:lnTo>
                  <a:pt x="1864903" y="2434230"/>
                </a:lnTo>
                <a:close/>
                <a:moveTo>
                  <a:pt x="1325557" y="2369958"/>
                </a:moveTo>
                <a:lnTo>
                  <a:pt x="1326618" y="2371706"/>
                </a:lnTo>
                <a:cubicBezTo>
                  <a:pt x="1327494" y="2373147"/>
                  <a:pt x="1328195" y="2374303"/>
                  <a:pt x="1328195" y="2374303"/>
                </a:cubicBezTo>
                <a:close/>
                <a:moveTo>
                  <a:pt x="1323463" y="2366515"/>
                </a:moveTo>
                <a:cubicBezTo>
                  <a:pt x="1322938" y="2365649"/>
                  <a:pt x="1323289" y="2366226"/>
                  <a:pt x="1323990" y="2367379"/>
                </a:cubicBezTo>
                <a:lnTo>
                  <a:pt x="1325557" y="2369958"/>
                </a:lnTo>
                <a:close/>
                <a:moveTo>
                  <a:pt x="1993669" y="2315807"/>
                </a:moveTo>
                <a:cubicBezTo>
                  <a:pt x="1993669" y="2315807"/>
                  <a:pt x="1999978" y="2326188"/>
                  <a:pt x="1998400" y="2323594"/>
                </a:cubicBezTo>
                <a:cubicBezTo>
                  <a:pt x="1997874" y="2322729"/>
                  <a:pt x="1996472" y="2320420"/>
                  <a:pt x="1993669" y="2315807"/>
                </a:cubicBezTo>
                <a:close/>
                <a:moveTo>
                  <a:pt x="1986727" y="2309923"/>
                </a:moveTo>
                <a:cubicBezTo>
                  <a:pt x="1984414" y="2307962"/>
                  <a:pt x="1993669" y="2315807"/>
                  <a:pt x="1993669" y="2315807"/>
                </a:cubicBezTo>
                <a:cubicBezTo>
                  <a:pt x="1989555" y="2312319"/>
                  <a:pt x="1987499" y="2310577"/>
                  <a:pt x="1986727" y="2309923"/>
                </a:cubicBezTo>
                <a:close/>
                <a:moveTo>
                  <a:pt x="2024269" y="2303843"/>
                </a:moveTo>
                <a:cubicBezTo>
                  <a:pt x="2025067" y="2304543"/>
                  <a:pt x="2027198" y="2306407"/>
                  <a:pt x="2031460" y="2310137"/>
                </a:cubicBezTo>
                <a:cubicBezTo>
                  <a:pt x="2031460" y="2310137"/>
                  <a:pt x="2021872" y="2301746"/>
                  <a:pt x="2024269" y="2303843"/>
                </a:cubicBezTo>
                <a:close/>
                <a:moveTo>
                  <a:pt x="2060663" y="2298544"/>
                </a:moveTo>
                <a:cubicBezTo>
                  <a:pt x="2070766" y="2296563"/>
                  <a:pt x="2081099" y="2296602"/>
                  <a:pt x="2091252" y="2299079"/>
                </a:cubicBezTo>
                <a:cubicBezTo>
                  <a:pt x="2066964" y="2313838"/>
                  <a:pt x="2044373" y="2318254"/>
                  <a:pt x="2031460" y="2310137"/>
                </a:cubicBezTo>
                <a:cubicBezTo>
                  <a:pt x="2040689" y="2304529"/>
                  <a:pt x="2050561" y="2300525"/>
                  <a:pt x="2060663" y="2298544"/>
                </a:cubicBezTo>
                <a:close/>
                <a:moveTo>
                  <a:pt x="1211576" y="2236873"/>
                </a:moveTo>
                <a:lnTo>
                  <a:pt x="1212676" y="2236938"/>
                </a:lnTo>
                <a:lnTo>
                  <a:pt x="1201164" y="2241311"/>
                </a:lnTo>
                <a:cubicBezTo>
                  <a:pt x="1190806" y="2245610"/>
                  <a:pt x="1180265" y="2250019"/>
                  <a:pt x="1169404" y="2253626"/>
                </a:cubicBezTo>
                <a:lnTo>
                  <a:pt x="1160777" y="2255546"/>
                </a:lnTo>
                <a:lnTo>
                  <a:pt x="1145085" y="2252166"/>
                </a:lnTo>
                <a:cubicBezTo>
                  <a:pt x="1132768" y="2248403"/>
                  <a:pt x="1134697" y="2244024"/>
                  <a:pt x="1168514" y="2239684"/>
                </a:cubicBezTo>
                <a:cubicBezTo>
                  <a:pt x="1182163" y="2237441"/>
                  <a:pt x="1196828" y="2236707"/>
                  <a:pt x="1211576" y="2236873"/>
                </a:cubicBezTo>
                <a:close/>
                <a:moveTo>
                  <a:pt x="1381146" y="2225990"/>
                </a:moveTo>
                <a:lnTo>
                  <a:pt x="1387041" y="2227378"/>
                </a:lnTo>
                <a:lnTo>
                  <a:pt x="1370168" y="2231728"/>
                </a:lnTo>
                <a:close/>
                <a:moveTo>
                  <a:pt x="1443997" y="2213107"/>
                </a:moveTo>
                <a:lnTo>
                  <a:pt x="1423437" y="2217993"/>
                </a:lnTo>
                <a:lnTo>
                  <a:pt x="1422105" y="2218336"/>
                </a:lnTo>
                <a:lnTo>
                  <a:pt x="1423213" y="2217702"/>
                </a:lnTo>
                <a:cubicBezTo>
                  <a:pt x="1426180" y="2216412"/>
                  <a:pt x="1428585" y="2215603"/>
                  <a:pt x="1428585" y="2215603"/>
                </a:cubicBezTo>
                <a:close/>
                <a:moveTo>
                  <a:pt x="1847099" y="2203429"/>
                </a:moveTo>
                <a:lnTo>
                  <a:pt x="1849493" y="2206556"/>
                </a:lnTo>
                <a:lnTo>
                  <a:pt x="1849707" y="2206835"/>
                </a:lnTo>
                <a:cubicBezTo>
                  <a:pt x="1850308" y="2207620"/>
                  <a:pt x="1850158" y="2207424"/>
                  <a:pt x="1849594" y="2206688"/>
                </a:cubicBezTo>
                <a:lnTo>
                  <a:pt x="1849493" y="2206556"/>
                </a:lnTo>
                <a:lnTo>
                  <a:pt x="1847101" y="2203430"/>
                </a:lnTo>
                <a:close/>
                <a:moveTo>
                  <a:pt x="1320929" y="2067326"/>
                </a:moveTo>
                <a:cubicBezTo>
                  <a:pt x="1324636" y="2067153"/>
                  <a:pt x="1327711" y="2067424"/>
                  <a:pt x="1329355" y="2068239"/>
                </a:cubicBezTo>
                <a:cubicBezTo>
                  <a:pt x="1331548" y="2069328"/>
                  <a:pt x="1331198" y="2071384"/>
                  <a:pt x="1326418" y="2074641"/>
                </a:cubicBezTo>
                <a:cubicBezTo>
                  <a:pt x="1314341" y="2082876"/>
                  <a:pt x="1292000" y="2078212"/>
                  <a:pt x="1292000" y="2078212"/>
                </a:cubicBezTo>
                <a:cubicBezTo>
                  <a:pt x="1292659" y="2074319"/>
                  <a:pt x="1300353" y="2071008"/>
                  <a:pt x="1308706" y="2069082"/>
                </a:cubicBezTo>
                <a:cubicBezTo>
                  <a:pt x="1312882" y="2068117"/>
                  <a:pt x="1317221" y="2067499"/>
                  <a:pt x="1320929" y="2067326"/>
                </a:cubicBezTo>
                <a:close/>
                <a:moveTo>
                  <a:pt x="1420633" y="2042608"/>
                </a:moveTo>
                <a:lnTo>
                  <a:pt x="1308851" y="2066602"/>
                </a:lnTo>
                <a:lnTo>
                  <a:pt x="1294365" y="2065525"/>
                </a:lnTo>
                <a:cubicBezTo>
                  <a:pt x="1280480" y="2064715"/>
                  <a:pt x="1265578" y="2063986"/>
                  <a:pt x="1249073" y="2063359"/>
                </a:cubicBezTo>
                <a:lnTo>
                  <a:pt x="1221691" y="2062585"/>
                </a:lnTo>
                <a:lnTo>
                  <a:pt x="1231928" y="2060163"/>
                </a:lnTo>
                <a:lnTo>
                  <a:pt x="1267556" y="2050032"/>
                </a:lnTo>
                <a:lnTo>
                  <a:pt x="1284340" y="2050238"/>
                </a:lnTo>
                <a:close/>
                <a:moveTo>
                  <a:pt x="1458445" y="2041259"/>
                </a:moveTo>
                <a:cubicBezTo>
                  <a:pt x="1467499" y="2044268"/>
                  <a:pt x="1472028" y="2045771"/>
                  <a:pt x="1473724" y="2046334"/>
                </a:cubicBezTo>
                <a:cubicBezTo>
                  <a:pt x="1478815" y="2048028"/>
                  <a:pt x="1458445" y="2041259"/>
                  <a:pt x="1458445" y="2041259"/>
                </a:cubicBezTo>
                <a:close/>
                <a:moveTo>
                  <a:pt x="972188" y="2004428"/>
                </a:moveTo>
                <a:lnTo>
                  <a:pt x="937241" y="2012802"/>
                </a:lnTo>
                <a:lnTo>
                  <a:pt x="912228" y="2015446"/>
                </a:lnTo>
                <a:cubicBezTo>
                  <a:pt x="851009" y="2022492"/>
                  <a:pt x="790116" y="2029600"/>
                  <a:pt x="730568" y="2036374"/>
                </a:cubicBezTo>
                <a:lnTo>
                  <a:pt x="706775" y="2038968"/>
                </a:lnTo>
                <a:lnTo>
                  <a:pt x="728383" y="2026047"/>
                </a:lnTo>
                <a:lnTo>
                  <a:pt x="750684" y="2023552"/>
                </a:lnTo>
                <a:cubicBezTo>
                  <a:pt x="823259" y="2016235"/>
                  <a:pt x="891932" y="2010760"/>
                  <a:pt x="937298" y="2008052"/>
                </a:cubicBezTo>
                <a:close/>
                <a:moveTo>
                  <a:pt x="1727811" y="1988545"/>
                </a:moveTo>
                <a:lnTo>
                  <a:pt x="1723617" y="1989550"/>
                </a:lnTo>
                <a:lnTo>
                  <a:pt x="1654674" y="2004575"/>
                </a:lnTo>
                <a:lnTo>
                  <a:pt x="1656428" y="2004899"/>
                </a:lnTo>
                <a:lnTo>
                  <a:pt x="1728594" y="1988789"/>
                </a:lnTo>
                <a:close/>
                <a:moveTo>
                  <a:pt x="1800391" y="1971146"/>
                </a:moveTo>
                <a:lnTo>
                  <a:pt x="1749371" y="1983376"/>
                </a:lnTo>
                <a:lnTo>
                  <a:pt x="1751406" y="1983695"/>
                </a:lnTo>
                <a:lnTo>
                  <a:pt x="1753587" y="1983209"/>
                </a:lnTo>
                <a:lnTo>
                  <a:pt x="1806235" y="1972469"/>
                </a:lnTo>
                <a:close/>
                <a:moveTo>
                  <a:pt x="1605542" y="1959292"/>
                </a:moveTo>
                <a:lnTo>
                  <a:pt x="1603414" y="1961003"/>
                </a:lnTo>
                <a:cubicBezTo>
                  <a:pt x="1601006" y="1962939"/>
                  <a:pt x="1598941" y="1964597"/>
                  <a:pt x="1600317" y="1963491"/>
                </a:cubicBezTo>
                <a:close/>
                <a:moveTo>
                  <a:pt x="1076396" y="1932010"/>
                </a:moveTo>
                <a:lnTo>
                  <a:pt x="1066230" y="1934144"/>
                </a:lnTo>
                <a:lnTo>
                  <a:pt x="1061264" y="1932643"/>
                </a:lnTo>
                <a:close/>
                <a:moveTo>
                  <a:pt x="1556147" y="1896618"/>
                </a:moveTo>
                <a:lnTo>
                  <a:pt x="1526362" y="1903680"/>
                </a:lnTo>
                <a:cubicBezTo>
                  <a:pt x="1507595" y="1908310"/>
                  <a:pt x="1490305" y="1912786"/>
                  <a:pt x="1476940" y="1916199"/>
                </a:cubicBezTo>
                <a:lnTo>
                  <a:pt x="1463499" y="1919563"/>
                </a:lnTo>
                <a:lnTo>
                  <a:pt x="1488672" y="1915576"/>
                </a:lnTo>
                <a:lnTo>
                  <a:pt x="1545654" y="1908710"/>
                </a:lnTo>
                <a:lnTo>
                  <a:pt x="1554493" y="1898399"/>
                </a:lnTo>
                <a:close/>
                <a:moveTo>
                  <a:pt x="1427344" y="1830079"/>
                </a:moveTo>
                <a:lnTo>
                  <a:pt x="1377026" y="1839660"/>
                </a:lnTo>
                <a:lnTo>
                  <a:pt x="1376142" y="1839881"/>
                </a:lnTo>
                <a:lnTo>
                  <a:pt x="1368574" y="1842029"/>
                </a:lnTo>
                <a:cubicBezTo>
                  <a:pt x="1167504" y="1900303"/>
                  <a:pt x="1321109" y="1869920"/>
                  <a:pt x="1407571" y="1838713"/>
                </a:cubicBezTo>
                <a:close/>
                <a:moveTo>
                  <a:pt x="2074694" y="1814292"/>
                </a:moveTo>
                <a:cubicBezTo>
                  <a:pt x="1964319" y="1827482"/>
                  <a:pt x="1838404" y="1850118"/>
                  <a:pt x="1707538" y="1876924"/>
                </a:cubicBezTo>
                <a:lnTo>
                  <a:pt x="1313348" y="1963994"/>
                </a:lnTo>
                <a:lnTo>
                  <a:pt x="1391590" y="1954432"/>
                </a:lnTo>
                <a:lnTo>
                  <a:pt x="1584058" y="1928328"/>
                </a:lnTo>
                <a:lnTo>
                  <a:pt x="1603193" y="1922202"/>
                </a:lnTo>
                <a:cubicBezTo>
                  <a:pt x="1656919" y="1907181"/>
                  <a:pt x="1712702" y="1893906"/>
                  <a:pt x="1771713" y="1882659"/>
                </a:cubicBezTo>
                <a:lnTo>
                  <a:pt x="1827697" y="1870784"/>
                </a:lnTo>
                <a:lnTo>
                  <a:pt x="1834615" y="1867270"/>
                </a:lnTo>
                <a:lnTo>
                  <a:pt x="1872010" y="1861387"/>
                </a:lnTo>
                <a:lnTo>
                  <a:pt x="1933145" y="1848419"/>
                </a:lnTo>
                <a:cubicBezTo>
                  <a:pt x="1985042" y="1837504"/>
                  <a:pt x="2033626" y="1826608"/>
                  <a:pt x="2074694" y="1814292"/>
                </a:cubicBezTo>
                <a:close/>
                <a:moveTo>
                  <a:pt x="1533783" y="1807289"/>
                </a:moveTo>
                <a:cubicBezTo>
                  <a:pt x="1521477" y="1808053"/>
                  <a:pt x="1503728" y="1811438"/>
                  <a:pt x="1503728" y="1811438"/>
                </a:cubicBezTo>
                <a:cubicBezTo>
                  <a:pt x="1500457" y="1813668"/>
                  <a:pt x="1499623" y="1815957"/>
                  <a:pt x="1500606" y="1817871"/>
                </a:cubicBezTo>
                <a:lnTo>
                  <a:pt x="1504793" y="1820117"/>
                </a:lnTo>
                <a:lnTo>
                  <a:pt x="1521179" y="1818507"/>
                </a:lnTo>
                <a:lnTo>
                  <a:pt x="1533051" y="1816966"/>
                </a:lnTo>
                <a:lnTo>
                  <a:pt x="1541710" y="1813091"/>
                </a:lnTo>
                <a:cubicBezTo>
                  <a:pt x="1546239" y="1810003"/>
                  <a:pt x="1546128" y="1808356"/>
                  <a:pt x="1543416" y="1807622"/>
                </a:cubicBezTo>
                <a:cubicBezTo>
                  <a:pt x="1541382" y="1807072"/>
                  <a:pt x="1537884" y="1807036"/>
                  <a:pt x="1533783" y="1807289"/>
                </a:cubicBezTo>
                <a:close/>
                <a:moveTo>
                  <a:pt x="1170460" y="1745629"/>
                </a:moveTo>
                <a:lnTo>
                  <a:pt x="1170581" y="1745755"/>
                </a:lnTo>
                <a:lnTo>
                  <a:pt x="1170665" y="1745669"/>
                </a:lnTo>
                <a:close/>
                <a:moveTo>
                  <a:pt x="1517081" y="1743432"/>
                </a:moveTo>
                <a:lnTo>
                  <a:pt x="1498538" y="1746889"/>
                </a:lnTo>
                <a:cubicBezTo>
                  <a:pt x="1484967" y="1749523"/>
                  <a:pt x="1473952" y="1751644"/>
                  <a:pt x="1470151" y="1751958"/>
                </a:cubicBezTo>
                <a:cubicBezTo>
                  <a:pt x="1345329" y="1778584"/>
                  <a:pt x="1326587" y="1774008"/>
                  <a:pt x="1185974" y="1800919"/>
                </a:cubicBezTo>
                <a:cubicBezTo>
                  <a:pt x="1148772" y="1807561"/>
                  <a:pt x="1120352" y="1815518"/>
                  <a:pt x="1088981" y="1818616"/>
                </a:cubicBezTo>
                <a:cubicBezTo>
                  <a:pt x="1071048" y="1819204"/>
                  <a:pt x="1065118" y="1817653"/>
                  <a:pt x="1066745" y="1814856"/>
                </a:cubicBezTo>
                <a:lnTo>
                  <a:pt x="1080766" y="1808039"/>
                </a:lnTo>
                <a:lnTo>
                  <a:pt x="1175008" y="1800324"/>
                </a:lnTo>
                <a:lnTo>
                  <a:pt x="1387918" y="1758446"/>
                </a:lnTo>
                <a:close/>
                <a:moveTo>
                  <a:pt x="824272" y="1737742"/>
                </a:moveTo>
                <a:lnTo>
                  <a:pt x="849570" y="1739587"/>
                </a:lnTo>
                <a:lnTo>
                  <a:pt x="850120" y="1741352"/>
                </a:lnTo>
                <a:cubicBezTo>
                  <a:pt x="842293" y="1748541"/>
                  <a:pt x="839674" y="1739404"/>
                  <a:pt x="835106" y="1740714"/>
                </a:cubicBezTo>
                <a:cubicBezTo>
                  <a:pt x="823409" y="1740154"/>
                  <a:pt x="819607" y="1739286"/>
                  <a:pt x="820206" y="1738458"/>
                </a:cubicBezTo>
                <a:close/>
                <a:moveTo>
                  <a:pt x="1003843" y="1716023"/>
                </a:moveTo>
                <a:cubicBezTo>
                  <a:pt x="1006011" y="1716947"/>
                  <a:pt x="1007629" y="1718183"/>
                  <a:pt x="1007797" y="1719447"/>
                </a:cubicBezTo>
                <a:cubicBezTo>
                  <a:pt x="1007967" y="1720713"/>
                  <a:pt x="1006690" y="1722006"/>
                  <a:pt x="1003074" y="1723042"/>
                </a:cubicBezTo>
                <a:cubicBezTo>
                  <a:pt x="998505" y="1724352"/>
                  <a:pt x="991318" y="1716525"/>
                  <a:pt x="991318" y="1716525"/>
                </a:cubicBezTo>
                <a:cubicBezTo>
                  <a:pt x="992947" y="1713587"/>
                  <a:pt x="999503" y="1714178"/>
                  <a:pt x="1003843" y="1716023"/>
                </a:cubicBezTo>
                <a:close/>
                <a:moveTo>
                  <a:pt x="536605" y="1687400"/>
                </a:moveTo>
                <a:lnTo>
                  <a:pt x="538868" y="1687534"/>
                </a:lnTo>
                <a:lnTo>
                  <a:pt x="494376" y="1692738"/>
                </a:lnTo>
                <a:lnTo>
                  <a:pt x="498016" y="1690540"/>
                </a:lnTo>
                <a:lnTo>
                  <a:pt x="502038" y="1688958"/>
                </a:lnTo>
                <a:close/>
                <a:moveTo>
                  <a:pt x="552668" y="1538212"/>
                </a:moveTo>
                <a:lnTo>
                  <a:pt x="544398" y="1540541"/>
                </a:lnTo>
                <a:lnTo>
                  <a:pt x="532655" y="1540397"/>
                </a:lnTo>
                <a:lnTo>
                  <a:pt x="540917" y="1539443"/>
                </a:lnTo>
                <a:close/>
                <a:moveTo>
                  <a:pt x="1650565" y="1526510"/>
                </a:moveTo>
                <a:lnTo>
                  <a:pt x="1642801" y="1527138"/>
                </a:lnTo>
                <a:lnTo>
                  <a:pt x="1609306" y="1531722"/>
                </a:lnTo>
                <a:lnTo>
                  <a:pt x="1596048" y="1531046"/>
                </a:lnTo>
                <a:lnTo>
                  <a:pt x="1461181" y="1547325"/>
                </a:lnTo>
                <a:cubicBezTo>
                  <a:pt x="1414642" y="1554062"/>
                  <a:pt x="1367633" y="1562151"/>
                  <a:pt x="1320306" y="1572110"/>
                </a:cubicBezTo>
                <a:cubicBezTo>
                  <a:pt x="1308174" y="1573772"/>
                  <a:pt x="1302604" y="1574747"/>
                  <a:pt x="1301374" y="1575276"/>
                </a:cubicBezTo>
                <a:cubicBezTo>
                  <a:pt x="1297680" y="1576863"/>
                  <a:pt x="1333039" y="1574445"/>
                  <a:pt x="1347433" y="1574547"/>
                </a:cubicBezTo>
                <a:cubicBezTo>
                  <a:pt x="1398652" y="1565239"/>
                  <a:pt x="1449315" y="1558033"/>
                  <a:pt x="1499695" y="1552189"/>
                </a:cubicBezTo>
                <a:lnTo>
                  <a:pt x="1580860" y="1544543"/>
                </a:lnTo>
                <a:lnTo>
                  <a:pt x="1577243" y="1542094"/>
                </a:lnTo>
                <a:cubicBezTo>
                  <a:pt x="1574118" y="1537532"/>
                  <a:pt x="1580431" y="1532630"/>
                  <a:pt x="1618186" y="1531268"/>
                </a:cubicBezTo>
                <a:cubicBezTo>
                  <a:pt x="1676267" y="1530492"/>
                  <a:pt x="1632855" y="1545561"/>
                  <a:pt x="1668119" y="1527754"/>
                </a:cubicBezTo>
                <a:cubicBezTo>
                  <a:pt x="1662087" y="1530801"/>
                  <a:pt x="1657136" y="1531088"/>
                  <a:pt x="1653322" y="1529588"/>
                </a:cubicBezTo>
                <a:close/>
                <a:moveTo>
                  <a:pt x="731271" y="1521388"/>
                </a:moveTo>
                <a:cubicBezTo>
                  <a:pt x="731906" y="1521885"/>
                  <a:pt x="733604" y="1523207"/>
                  <a:pt x="736998" y="1525850"/>
                </a:cubicBezTo>
                <a:cubicBezTo>
                  <a:pt x="736998" y="1525850"/>
                  <a:pt x="729361" y="1519902"/>
                  <a:pt x="731271" y="1521388"/>
                </a:cubicBezTo>
                <a:close/>
                <a:moveTo>
                  <a:pt x="459452" y="1519843"/>
                </a:moveTo>
                <a:lnTo>
                  <a:pt x="412532" y="1525538"/>
                </a:lnTo>
                <a:lnTo>
                  <a:pt x="425282" y="1521009"/>
                </a:lnTo>
                <a:lnTo>
                  <a:pt x="424138" y="1519876"/>
                </a:lnTo>
                <a:close/>
                <a:moveTo>
                  <a:pt x="189038" y="1516846"/>
                </a:moveTo>
                <a:lnTo>
                  <a:pt x="313676" y="1519443"/>
                </a:lnTo>
                <a:lnTo>
                  <a:pt x="301262" y="1523288"/>
                </a:lnTo>
                <a:lnTo>
                  <a:pt x="274120" y="1533633"/>
                </a:lnTo>
                <a:lnTo>
                  <a:pt x="216647" y="1531222"/>
                </a:lnTo>
                <a:lnTo>
                  <a:pt x="156959" y="1526284"/>
                </a:lnTo>
                <a:lnTo>
                  <a:pt x="174253" y="1520648"/>
                </a:lnTo>
                <a:close/>
                <a:moveTo>
                  <a:pt x="760175" y="1515540"/>
                </a:moveTo>
                <a:cubicBezTo>
                  <a:pt x="758195" y="1513946"/>
                  <a:pt x="766121" y="1520316"/>
                  <a:pt x="766121" y="1520316"/>
                </a:cubicBezTo>
                <a:cubicBezTo>
                  <a:pt x="762598" y="1517485"/>
                  <a:pt x="760837" y="1516070"/>
                  <a:pt x="760175" y="1515540"/>
                </a:cubicBezTo>
                <a:close/>
                <a:moveTo>
                  <a:pt x="645949" y="1507594"/>
                </a:moveTo>
                <a:lnTo>
                  <a:pt x="677555" y="1508821"/>
                </a:lnTo>
                <a:lnTo>
                  <a:pt x="653966" y="1513682"/>
                </a:lnTo>
                <a:lnTo>
                  <a:pt x="588201" y="1521870"/>
                </a:lnTo>
                <a:cubicBezTo>
                  <a:pt x="565560" y="1525168"/>
                  <a:pt x="543002" y="1528752"/>
                  <a:pt x="519005" y="1532259"/>
                </a:cubicBezTo>
                <a:lnTo>
                  <a:pt x="462040" y="1539526"/>
                </a:lnTo>
                <a:lnTo>
                  <a:pt x="394965" y="1538698"/>
                </a:lnTo>
                <a:lnTo>
                  <a:pt x="372167" y="1537744"/>
                </a:lnTo>
                <a:lnTo>
                  <a:pt x="386655" y="1533367"/>
                </a:lnTo>
                <a:lnTo>
                  <a:pt x="393009" y="1531447"/>
                </a:lnTo>
                <a:lnTo>
                  <a:pt x="434352" y="1526635"/>
                </a:lnTo>
                <a:lnTo>
                  <a:pt x="566614" y="1514089"/>
                </a:lnTo>
                <a:close/>
                <a:moveTo>
                  <a:pt x="866284" y="1473477"/>
                </a:moveTo>
                <a:lnTo>
                  <a:pt x="758737" y="1493534"/>
                </a:lnTo>
                <a:lnTo>
                  <a:pt x="754081" y="1492344"/>
                </a:lnTo>
                <a:cubicBezTo>
                  <a:pt x="747405" y="1490077"/>
                  <a:pt x="744097" y="1488098"/>
                  <a:pt x="747029" y="1487113"/>
                </a:cubicBezTo>
                <a:cubicBezTo>
                  <a:pt x="780756" y="1475782"/>
                  <a:pt x="817553" y="1473808"/>
                  <a:pt x="854809" y="1473509"/>
                </a:cubicBezTo>
                <a:close/>
                <a:moveTo>
                  <a:pt x="1039022" y="1470292"/>
                </a:moveTo>
                <a:cubicBezTo>
                  <a:pt x="1035750" y="1469993"/>
                  <a:pt x="1028344" y="1470705"/>
                  <a:pt x="1014998" y="1472919"/>
                </a:cubicBezTo>
                <a:lnTo>
                  <a:pt x="994580" y="1477159"/>
                </a:lnTo>
                <a:lnTo>
                  <a:pt x="1016124" y="1483082"/>
                </a:lnTo>
                <a:lnTo>
                  <a:pt x="1023469" y="1480311"/>
                </a:lnTo>
                <a:cubicBezTo>
                  <a:pt x="1035569" y="1475538"/>
                  <a:pt x="1045564" y="1470892"/>
                  <a:pt x="1039022" y="1470292"/>
                </a:cubicBezTo>
                <a:close/>
                <a:moveTo>
                  <a:pt x="1072116" y="1461517"/>
                </a:moveTo>
                <a:cubicBezTo>
                  <a:pt x="1070215" y="1460953"/>
                  <a:pt x="1067207" y="1461146"/>
                  <a:pt x="1064084" y="1461764"/>
                </a:cubicBezTo>
                <a:cubicBezTo>
                  <a:pt x="1060959" y="1462384"/>
                  <a:pt x="1057720" y="1463429"/>
                  <a:pt x="1055362" y="1464574"/>
                </a:cubicBezTo>
                <a:cubicBezTo>
                  <a:pt x="1050642" y="1466861"/>
                  <a:pt x="1049437" y="1469543"/>
                  <a:pt x="1059688" y="1469990"/>
                </a:cubicBezTo>
                <a:cubicBezTo>
                  <a:pt x="1064034" y="1467026"/>
                  <a:pt x="1067111" y="1471538"/>
                  <a:pt x="1071458" y="1468575"/>
                </a:cubicBezTo>
                <a:cubicBezTo>
                  <a:pt x="1073338" y="1466469"/>
                  <a:pt x="1074135" y="1464891"/>
                  <a:pt x="1074146" y="1463748"/>
                </a:cubicBezTo>
                <a:cubicBezTo>
                  <a:pt x="1074158" y="1462604"/>
                  <a:pt x="1073383" y="1461891"/>
                  <a:pt x="1072116" y="1461517"/>
                </a:cubicBezTo>
                <a:close/>
                <a:moveTo>
                  <a:pt x="951151" y="1411787"/>
                </a:moveTo>
                <a:cubicBezTo>
                  <a:pt x="951151" y="1411787"/>
                  <a:pt x="952934" y="1414189"/>
                  <a:pt x="954493" y="1416292"/>
                </a:cubicBezTo>
                <a:lnTo>
                  <a:pt x="954743" y="1416628"/>
                </a:lnTo>
                <a:lnTo>
                  <a:pt x="956415" y="1418883"/>
                </a:lnTo>
                <a:cubicBezTo>
                  <a:pt x="956832" y="1419447"/>
                  <a:pt x="956944" y="1419597"/>
                  <a:pt x="956499" y="1418996"/>
                </a:cubicBezTo>
                <a:lnTo>
                  <a:pt x="954743" y="1416628"/>
                </a:lnTo>
                <a:close/>
                <a:moveTo>
                  <a:pt x="1222092" y="1400030"/>
                </a:moveTo>
                <a:cubicBezTo>
                  <a:pt x="1214668" y="1398480"/>
                  <a:pt x="1228755" y="1409806"/>
                  <a:pt x="1228755" y="1409806"/>
                </a:cubicBezTo>
                <a:cubicBezTo>
                  <a:pt x="1230929" y="1408324"/>
                  <a:pt x="1230350" y="1405140"/>
                  <a:pt x="1228684" y="1402696"/>
                </a:cubicBezTo>
                <a:cubicBezTo>
                  <a:pt x="1227017" y="1400252"/>
                  <a:pt x="1224264" y="1398548"/>
                  <a:pt x="1222092" y="1400030"/>
                </a:cubicBezTo>
                <a:close/>
                <a:moveTo>
                  <a:pt x="1460555" y="1386667"/>
                </a:moveTo>
                <a:lnTo>
                  <a:pt x="1436940" y="1387528"/>
                </a:lnTo>
                <a:cubicBezTo>
                  <a:pt x="1430958" y="1388334"/>
                  <a:pt x="1426847" y="1389356"/>
                  <a:pt x="1426829" y="1390297"/>
                </a:cubicBezTo>
                <a:cubicBezTo>
                  <a:pt x="1426818" y="1390924"/>
                  <a:pt x="1428626" y="1391515"/>
                  <a:pt x="1432914" y="1391983"/>
                </a:cubicBezTo>
                <a:cubicBezTo>
                  <a:pt x="1437201" y="1392451"/>
                  <a:pt x="1443969" y="1392795"/>
                  <a:pt x="1453874" y="1392927"/>
                </a:cubicBezTo>
                <a:cubicBezTo>
                  <a:pt x="1453874" y="1392927"/>
                  <a:pt x="1476864" y="1397080"/>
                  <a:pt x="1481211" y="1394118"/>
                </a:cubicBezTo>
                <a:cubicBezTo>
                  <a:pt x="1483326" y="1391747"/>
                  <a:pt x="1482738" y="1389999"/>
                  <a:pt x="1480386" y="1388747"/>
                </a:cubicBezTo>
                <a:lnTo>
                  <a:pt x="1474595" y="1387535"/>
                </a:lnTo>
                <a:close/>
                <a:moveTo>
                  <a:pt x="422980" y="1278192"/>
                </a:moveTo>
                <a:cubicBezTo>
                  <a:pt x="430812" y="1278086"/>
                  <a:pt x="442546" y="1279902"/>
                  <a:pt x="458169" y="1285326"/>
                </a:cubicBezTo>
                <a:cubicBezTo>
                  <a:pt x="440519" y="1289360"/>
                  <a:pt x="427852" y="1289409"/>
                  <a:pt x="420155" y="1287879"/>
                </a:cubicBezTo>
                <a:cubicBezTo>
                  <a:pt x="412457" y="1286346"/>
                  <a:pt x="409726" y="1283236"/>
                  <a:pt x="411945" y="1280950"/>
                </a:cubicBezTo>
                <a:cubicBezTo>
                  <a:pt x="413425" y="1279426"/>
                  <a:pt x="417104" y="1278269"/>
                  <a:pt x="422980" y="1278192"/>
                </a:cubicBezTo>
                <a:close/>
                <a:moveTo>
                  <a:pt x="215646" y="1081450"/>
                </a:moveTo>
                <a:cubicBezTo>
                  <a:pt x="218724" y="1085471"/>
                  <a:pt x="220263" y="1087483"/>
                  <a:pt x="220841" y="1088235"/>
                </a:cubicBezTo>
                <a:cubicBezTo>
                  <a:pt x="222573" y="1090496"/>
                  <a:pt x="215646" y="1081450"/>
                  <a:pt x="215646" y="1081450"/>
                </a:cubicBezTo>
                <a:close/>
                <a:moveTo>
                  <a:pt x="252546" y="1075793"/>
                </a:moveTo>
                <a:cubicBezTo>
                  <a:pt x="255982" y="1074636"/>
                  <a:pt x="242235" y="1079257"/>
                  <a:pt x="242235" y="1079257"/>
                </a:cubicBezTo>
                <a:cubicBezTo>
                  <a:pt x="248345" y="1077202"/>
                  <a:pt x="251401" y="1076177"/>
                  <a:pt x="252546" y="1075793"/>
                </a:cubicBezTo>
                <a:close/>
                <a:moveTo>
                  <a:pt x="804477" y="1051201"/>
                </a:moveTo>
                <a:lnTo>
                  <a:pt x="803637" y="1052807"/>
                </a:lnTo>
                <a:cubicBezTo>
                  <a:pt x="801826" y="1054041"/>
                  <a:pt x="799790" y="1053778"/>
                  <a:pt x="798252" y="1051522"/>
                </a:cubicBezTo>
                <a:close/>
                <a:moveTo>
                  <a:pt x="765284" y="1046874"/>
                </a:moveTo>
                <a:lnTo>
                  <a:pt x="728940" y="1049004"/>
                </a:lnTo>
                <a:lnTo>
                  <a:pt x="719009" y="1050467"/>
                </a:lnTo>
                <a:cubicBezTo>
                  <a:pt x="723935" y="1050689"/>
                  <a:pt x="732211" y="1050279"/>
                  <a:pt x="741805" y="1049469"/>
                </a:cubicBezTo>
                <a:close/>
                <a:moveTo>
                  <a:pt x="353219" y="1001477"/>
                </a:moveTo>
                <a:lnTo>
                  <a:pt x="357747" y="1002176"/>
                </a:lnTo>
                <a:cubicBezTo>
                  <a:pt x="362205" y="1002925"/>
                  <a:pt x="363810" y="1003298"/>
                  <a:pt x="363382" y="1003443"/>
                </a:cubicBezTo>
                <a:cubicBezTo>
                  <a:pt x="362527" y="1003729"/>
                  <a:pt x="353541" y="1003096"/>
                  <a:pt x="343000" y="1002707"/>
                </a:cubicBezTo>
                <a:close/>
                <a:moveTo>
                  <a:pt x="830768" y="826811"/>
                </a:moveTo>
                <a:lnTo>
                  <a:pt x="785146" y="829711"/>
                </a:lnTo>
                <a:cubicBezTo>
                  <a:pt x="764780" y="830937"/>
                  <a:pt x="745265" y="831666"/>
                  <a:pt x="728325" y="831179"/>
                </a:cubicBezTo>
                <a:lnTo>
                  <a:pt x="709449" y="829773"/>
                </a:lnTo>
                <a:lnTo>
                  <a:pt x="698345" y="832272"/>
                </a:lnTo>
                <a:lnTo>
                  <a:pt x="748405" y="832226"/>
                </a:lnTo>
                <a:lnTo>
                  <a:pt x="808679" y="832009"/>
                </a:lnTo>
                <a:close/>
                <a:moveTo>
                  <a:pt x="920866" y="823070"/>
                </a:moveTo>
                <a:lnTo>
                  <a:pt x="880021" y="830517"/>
                </a:lnTo>
                <a:lnTo>
                  <a:pt x="882704" y="830994"/>
                </a:lnTo>
                <a:cubicBezTo>
                  <a:pt x="897987" y="833629"/>
                  <a:pt x="959203" y="843414"/>
                  <a:pt x="960572" y="831154"/>
                </a:cubicBezTo>
                <a:cubicBezTo>
                  <a:pt x="961656" y="828824"/>
                  <a:pt x="956093" y="827043"/>
                  <a:pt x="947776" y="825694"/>
                </a:cubicBezTo>
                <a:close/>
                <a:moveTo>
                  <a:pt x="1019297" y="760700"/>
                </a:moveTo>
                <a:lnTo>
                  <a:pt x="1021092" y="763047"/>
                </a:lnTo>
                <a:cubicBezTo>
                  <a:pt x="1021500" y="763575"/>
                  <a:pt x="1021608" y="763715"/>
                  <a:pt x="1021175" y="763150"/>
                </a:cubicBezTo>
                <a:lnTo>
                  <a:pt x="1019298" y="760700"/>
                </a:lnTo>
                <a:close/>
                <a:moveTo>
                  <a:pt x="646627" y="663391"/>
                </a:moveTo>
                <a:cubicBezTo>
                  <a:pt x="648205" y="664174"/>
                  <a:pt x="647954" y="665654"/>
                  <a:pt x="644513" y="667998"/>
                </a:cubicBezTo>
                <a:cubicBezTo>
                  <a:pt x="635820" y="673926"/>
                  <a:pt x="619739" y="670569"/>
                  <a:pt x="619739" y="670569"/>
                </a:cubicBezTo>
                <a:cubicBezTo>
                  <a:pt x="620214" y="667766"/>
                  <a:pt x="625752" y="665384"/>
                  <a:pt x="631765" y="663997"/>
                </a:cubicBezTo>
                <a:cubicBezTo>
                  <a:pt x="637774" y="662610"/>
                  <a:pt x="644259" y="662217"/>
                  <a:pt x="646627" y="663391"/>
                </a:cubicBezTo>
                <a:close/>
                <a:moveTo>
                  <a:pt x="195021" y="657636"/>
                </a:moveTo>
                <a:cubicBezTo>
                  <a:pt x="195693" y="658109"/>
                  <a:pt x="197478" y="659369"/>
                  <a:pt x="201054" y="661889"/>
                </a:cubicBezTo>
                <a:cubicBezTo>
                  <a:pt x="201054" y="661889"/>
                  <a:pt x="193009" y="656219"/>
                  <a:pt x="195021" y="657636"/>
                </a:cubicBezTo>
                <a:close/>
                <a:moveTo>
                  <a:pt x="219362" y="656816"/>
                </a:moveTo>
                <a:lnTo>
                  <a:pt x="224200" y="657004"/>
                </a:lnTo>
                <a:lnTo>
                  <a:pt x="201054" y="661889"/>
                </a:lnTo>
                <a:close/>
                <a:moveTo>
                  <a:pt x="739546" y="643970"/>
                </a:moveTo>
                <a:cubicBezTo>
                  <a:pt x="746063" y="646136"/>
                  <a:pt x="749323" y="647218"/>
                  <a:pt x="750543" y="647623"/>
                </a:cubicBezTo>
                <a:cubicBezTo>
                  <a:pt x="754208" y="648843"/>
                  <a:pt x="739546" y="643970"/>
                  <a:pt x="739546" y="643970"/>
                </a:cubicBezTo>
                <a:close/>
                <a:moveTo>
                  <a:pt x="224669" y="624205"/>
                </a:moveTo>
                <a:cubicBezTo>
                  <a:pt x="225305" y="624700"/>
                  <a:pt x="227004" y="626023"/>
                  <a:pt x="230396" y="628666"/>
                </a:cubicBezTo>
                <a:cubicBezTo>
                  <a:pt x="230396" y="628666"/>
                  <a:pt x="222760" y="622718"/>
                  <a:pt x="224669" y="624205"/>
                </a:cubicBezTo>
                <a:close/>
                <a:moveTo>
                  <a:pt x="650813" y="611121"/>
                </a:moveTo>
                <a:cubicBezTo>
                  <a:pt x="648019" y="609152"/>
                  <a:pt x="659195" y="617027"/>
                  <a:pt x="659195" y="617027"/>
                </a:cubicBezTo>
                <a:cubicBezTo>
                  <a:pt x="654225" y="613528"/>
                  <a:pt x="651745" y="611776"/>
                  <a:pt x="650813" y="611121"/>
                </a:cubicBezTo>
                <a:close/>
                <a:moveTo>
                  <a:pt x="684629" y="609979"/>
                </a:moveTo>
                <a:lnTo>
                  <a:pt x="691349" y="610243"/>
                </a:lnTo>
                <a:lnTo>
                  <a:pt x="659195" y="617027"/>
                </a:lnTo>
                <a:close/>
                <a:moveTo>
                  <a:pt x="952328" y="580739"/>
                </a:moveTo>
                <a:lnTo>
                  <a:pt x="891123" y="596490"/>
                </a:lnTo>
                <a:lnTo>
                  <a:pt x="893286" y="596333"/>
                </a:lnTo>
                <a:cubicBezTo>
                  <a:pt x="908051" y="595295"/>
                  <a:pt x="922370" y="594225"/>
                  <a:pt x="934226" y="592993"/>
                </a:cubicBezTo>
                <a:lnTo>
                  <a:pt x="949144" y="590797"/>
                </a:lnTo>
                <a:lnTo>
                  <a:pt x="958572" y="588625"/>
                </a:lnTo>
                <a:lnTo>
                  <a:pt x="963947" y="585285"/>
                </a:lnTo>
                <a:close/>
                <a:moveTo>
                  <a:pt x="1068924" y="573844"/>
                </a:moveTo>
                <a:lnTo>
                  <a:pt x="1065774" y="574303"/>
                </a:lnTo>
                <a:lnTo>
                  <a:pt x="1063506" y="574846"/>
                </a:lnTo>
                <a:close/>
                <a:moveTo>
                  <a:pt x="1096928" y="559080"/>
                </a:moveTo>
                <a:lnTo>
                  <a:pt x="1091182" y="559494"/>
                </a:lnTo>
                <a:cubicBezTo>
                  <a:pt x="1082516" y="560788"/>
                  <a:pt x="1071412" y="563470"/>
                  <a:pt x="1059997" y="566571"/>
                </a:cubicBezTo>
                <a:lnTo>
                  <a:pt x="1059014" y="566855"/>
                </a:lnTo>
                <a:close/>
                <a:moveTo>
                  <a:pt x="406464" y="557929"/>
                </a:moveTo>
                <a:cubicBezTo>
                  <a:pt x="409112" y="556950"/>
                  <a:pt x="410966" y="557336"/>
                  <a:pt x="412506" y="559594"/>
                </a:cubicBezTo>
                <a:cubicBezTo>
                  <a:pt x="409245" y="561815"/>
                  <a:pt x="404863" y="568520"/>
                  <a:pt x="400281" y="567926"/>
                </a:cubicBezTo>
                <a:cubicBezTo>
                  <a:pt x="398753" y="567729"/>
                  <a:pt x="397203" y="566721"/>
                  <a:pt x="395666" y="564464"/>
                </a:cubicBezTo>
                <a:cubicBezTo>
                  <a:pt x="400373" y="561254"/>
                  <a:pt x="403815" y="558908"/>
                  <a:pt x="406464" y="557929"/>
                </a:cubicBezTo>
                <a:close/>
                <a:moveTo>
                  <a:pt x="423302" y="553057"/>
                </a:moveTo>
                <a:cubicBezTo>
                  <a:pt x="425950" y="552079"/>
                  <a:pt x="427808" y="552464"/>
                  <a:pt x="429345" y="554722"/>
                </a:cubicBezTo>
                <a:cubicBezTo>
                  <a:pt x="426086" y="556943"/>
                  <a:pt x="421703" y="563648"/>
                  <a:pt x="417120" y="563056"/>
                </a:cubicBezTo>
                <a:cubicBezTo>
                  <a:pt x="415592" y="562857"/>
                  <a:pt x="414043" y="561849"/>
                  <a:pt x="412506" y="559594"/>
                </a:cubicBezTo>
                <a:cubicBezTo>
                  <a:pt x="417213" y="556383"/>
                  <a:pt x="420654" y="554036"/>
                  <a:pt x="423302" y="553057"/>
                </a:cubicBezTo>
                <a:close/>
                <a:moveTo>
                  <a:pt x="474581" y="544812"/>
                </a:moveTo>
                <a:cubicBezTo>
                  <a:pt x="461542" y="553700"/>
                  <a:pt x="444191" y="557819"/>
                  <a:pt x="429345" y="554722"/>
                </a:cubicBezTo>
                <a:cubicBezTo>
                  <a:pt x="439938" y="550806"/>
                  <a:pt x="447407" y="547365"/>
                  <a:pt x="454149" y="545385"/>
                </a:cubicBezTo>
                <a:cubicBezTo>
                  <a:pt x="460890" y="543405"/>
                  <a:pt x="466903" y="542886"/>
                  <a:pt x="474581" y="544812"/>
                </a:cubicBezTo>
                <a:close/>
                <a:moveTo>
                  <a:pt x="694465" y="478314"/>
                </a:moveTo>
                <a:cubicBezTo>
                  <a:pt x="695100" y="478812"/>
                  <a:pt x="696798" y="480133"/>
                  <a:pt x="700192" y="482776"/>
                </a:cubicBezTo>
                <a:cubicBezTo>
                  <a:pt x="700192" y="482776"/>
                  <a:pt x="692554" y="476829"/>
                  <a:pt x="694465" y="478314"/>
                </a:cubicBezTo>
                <a:close/>
                <a:moveTo>
                  <a:pt x="800707" y="475800"/>
                </a:moveTo>
                <a:cubicBezTo>
                  <a:pt x="794852" y="474214"/>
                  <a:pt x="772140" y="478545"/>
                  <a:pt x="772140" y="478545"/>
                </a:cubicBezTo>
                <a:cubicBezTo>
                  <a:pt x="767431" y="481756"/>
                  <a:pt x="769738" y="485140"/>
                  <a:pt x="775487" y="486178"/>
                </a:cubicBezTo>
                <a:lnTo>
                  <a:pt x="784398" y="485750"/>
                </a:lnTo>
                <a:lnTo>
                  <a:pt x="787730" y="484995"/>
                </a:lnTo>
                <a:lnTo>
                  <a:pt x="799479" y="479736"/>
                </a:lnTo>
                <a:cubicBezTo>
                  <a:pt x="802739" y="477513"/>
                  <a:pt x="802659" y="476327"/>
                  <a:pt x="800707" y="475800"/>
                </a:cubicBezTo>
                <a:close/>
                <a:moveTo>
                  <a:pt x="152230" y="473772"/>
                </a:moveTo>
                <a:lnTo>
                  <a:pt x="276870" y="476370"/>
                </a:lnTo>
                <a:lnTo>
                  <a:pt x="264457" y="480213"/>
                </a:lnTo>
                <a:lnTo>
                  <a:pt x="237314" y="490558"/>
                </a:lnTo>
                <a:lnTo>
                  <a:pt x="179842" y="488149"/>
                </a:lnTo>
                <a:lnTo>
                  <a:pt x="120153" y="483210"/>
                </a:lnTo>
                <a:lnTo>
                  <a:pt x="137447" y="477573"/>
                </a:lnTo>
                <a:close/>
                <a:moveTo>
                  <a:pt x="723369" y="472466"/>
                </a:moveTo>
                <a:cubicBezTo>
                  <a:pt x="721390" y="470872"/>
                  <a:pt x="729313" y="477243"/>
                  <a:pt x="729313" y="477243"/>
                </a:cubicBezTo>
                <a:cubicBezTo>
                  <a:pt x="725792" y="474412"/>
                  <a:pt x="724031" y="472995"/>
                  <a:pt x="723369" y="472466"/>
                </a:cubicBezTo>
                <a:close/>
                <a:moveTo>
                  <a:pt x="609142" y="464520"/>
                </a:moveTo>
                <a:lnTo>
                  <a:pt x="640750" y="465747"/>
                </a:lnTo>
                <a:lnTo>
                  <a:pt x="564181" y="481524"/>
                </a:lnTo>
                <a:lnTo>
                  <a:pt x="507592" y="497468"/>
                </a:lnTo>
                <a:lnTo>
                  <a:pt x="358160" y="495626"/>
                </a:lnTo>
                <a:lnTo>
                  <a:pt x="335361" y="494670"/>
                </a:lnTo>
                <a:lnTo>
                  <a:pt x="349849" y="490292"/>
                </a:lnTo>
                <a:cubicBezTo>
                  <a:pt x="371751" y="483897"/>
                  <a:pt x="383563" y="480114"/>
                  <a:pt x="388476" y="477935"/>
                </a:cubicBezTo>
                <a:lnTo>
                  <a:pt x="387333" y="476802"/>
                </a:lnTo>
                <a:lnTo>
                  <a:pt x="459944" y="476734"/>
                </a:lnTo>
                <a:cubicBezTo>
                  <a:pt x="510881" y="474505"/>
                  <a:pt x="560281" y="470264"/>
                  <a:pt x="609142" y="464520"/>
                </a:cubicBezTo>
                <a:close/>
                <a:moveTo>
                  <a:pt x="829478" y="430402"/>
                </a:moveTo>
                <a:lnTo>
                  <a:pt x="721932" y="450459"/>
                </a:lnTo>
                <a:lnTo>
                  <a:pt x="717276" y="449271"/>
                </a:lnTo>
                <a:cubicBezTo>
                  <a:pt x="710599" y="447002"/>
                  <a:pt x="707291" y="445025"/>
                  <a:pt x="710224" y="444039"/>
                </a:cubicBezTo>
                <a:cubicBezTo>
                  <a:pt x="743950" y="432707"/>
                  <a:pt x="780748" y="430734"/>
                  <a:pt x="818004" y="430435"/>
                </a:cubicBezTo>
                <a:close/>
                <a:moveTo>
                  <a:pt x="1037025" y="421241"/>
                </a:moveTo>
                <a:lnTo>
                  <a:pt x="1021543" y="425154"/>
                </a:lnTo>
                <a:lnTo>
                  <a:pt x="1020373" y="426266"/>
                </a:lnTo>
                <a:lnTo>
                  <a:pt x="1022882" y="426916"/>
                </a:lnTo>
                <a:cubicBezTo>
                  <a:pt x="1027229" y="423952"/>
                  <a:pt x="1030305" y="428466"/>
                  <a:pt x="1034653" y="425501"/>
                </a:cubicBezTo>
                <a:close/>
                <a:moveTo>
                  <a:pt x="914347" y="368712"/>
                </a:moveTo>
                <a:cubicBezTo>
                  <a:pt x="914347" y="368712"/>
                  <a:pt x="916129" y="371117"/>
                  <a:pt x="917688" y="373219"/>
                </a:cubicBezTo>
                <a:lnTo>
                  <a:pt x="919100" y="375124"/>
                </a:lnTo>
                <a:lnTo>
                  <a:pt x="919692" y="375923"/>
                </a:lnTo>
                <a:cubicBezTo>
                  <a:pt x="920138" y="376524"/>
                  <a:pt x="920027" y="376374"/>
                  <a:pt x="919609" y="375809"/>
                </a:cubicBezTo>
                <a:lnTo>
                  <a:pt x="919100" y="375124"/>
                </a:lnTo>
                <a:close/>
                <a:moveTo>
                  <a:pt x="1185284" y="356956"/>
                </a:moveTo>
                <a:cubicBezTo>
                  <a:pt x="1177862" y="355406"/>
                  <a:pt x="1191950" y="366732"/>
                  <a:pt x="1191950" y="366732"/>
                </a:cubicBezTo>
                <a:cubicBezTo>
                  <a:pt x="1194124" y="365251"/>
                  <a:pt x="1193544" y="362066"/>
                  <a:pt x="1191879" y="359622"/>
                </a:cubicBezTo>
                <a:cubicBezTo>
                  <a:pt x="1190213" y="357179"/>
                  <a:pt x="1187458" y="355475"/>
                  <a:pt x="1185284" y="356956"/>
                </a:cubicBezTo>
                <a:close/>
                <a:moveTo>
                  <a:pt x="1432172" y="343285"/>
                </a:moveTo>
                <a:cubicBezTo>
                  <a:pt x="1422291" y="342521"/>
                  <a:pt x="1409109" y="343245"/>
                  <a:pt x="1400135" y="344453"/>
                </a:cubicBezTo>
                <a:cubicBezTo>
                  <a:pt x="1394152" y="345261"/>
                  <a:pt x="1390041" y="346283"/>
                  <a:pt x="1390025" y="347224"/>
                </a:cubicBezTo>
                <a:cubicBezTo>
                  <a:pt x="1390012" y="347850"/>
                  <a:pt x="1391821" y="348442"/>
                  <a:pt x="1396108" y="348910"/>
                </a:cubicBezTo>
                <a:cubicBezTo>
                  <a:pt x="1400396" y="349378"/>
                  <a:pt x="1407163" y="349721"/>
                  <a:pt x="1417069" y="349853"/>
                </a:cubicBezTo>
                <a:cubicBezTo>
                  <a:pt x="1417069" y="349853"/>
                  <a:pt x="1422816" y="350892"/>
                  <a:pt x="1429108" y="351559"/>
                </a:cubicBezTo>
                <a:lnTo>
                  <a:pt x="1443727" y="351067"/>
                </a:lnTo>
                <a:lnTo>
                  <a:pt x="1444385" y="350907"/>
                </a:lnTo>
                <a:lnTo>
                  <a:pt x="1443580" y="345673"/>
                </a:lnTo>
                <a:cubicBezTo>
                  <a:pt x="1441228" y="344423"/>
                  <a:pt x="1437113" y="343668"/>
                  <a:pt x="1432172" y="343285"/>
                </a:cubicBezTo>
                <a:close/>
                <a:moveTo>
                  <a:pt x="1419283" y="314194"/>
                </a:moveTo>
                <a:cubicBezTo>
                  <a:pt x="1355402" y="316987"/>
                  <a:pt x="1288976" y="334732"/>
                  <a:pt x="1238670" y="348101"/>
                </a:cubicBezTo>
                <a:cubicBezTo>
                  <a:pt x="1269596" y="354555"/>
                  <a:pt x="1292052" y="339245"/>
                  <a:pt x="1341092" y="333353"/>
                </a:cubicBezTo>
                <a:cubicBezTo>
                  <a:pt x="1352860" y="331937"/>
                  <a:pt x="1435177" y="337507"/>
                  <a:pt x="1442276" y="318347"/>
                </a:cubicBezTo>
                <a:cubicBezTo>
                  <a:pt x="1441508" y="317219"/>
                  <a:pt x="1439686" y="316394"/>
                  <a:pt x="1437386" y="315795"/>
                </a:cubicBezTo>
                <a:lnTo>
                  <a:pt x="1435842" y="315553"/>
                </a:lnTo>
                <a:lnTo>
                  <a:pt x="1433545" y="315585"/>
                </a:lnTo>
                <a:lnTo>
                  <a:pt x="1434644" y="315364"/>
                </a:lnTo>
                <a:lnTo>
                  <a:pt x="1429627" y="314578"/>
                </a:lnTo>
                <a:cubicBezTo>
                  <a:pt x="1424263" y="314105"/>
                  <a:pt x="1419283" y="314194"/>
                  <a:pt x="1419283" y="314194"/>
                </a:cubicBezTo>
                <a:close/>
                <a:moveTo>
                  <a:pt x="1516387" y="308910"/>
                </a:moveTo>
                <a:lnTo>
                  <a:pt x="1488259" y="311440"/>
                </a:lnTo>
                <a:lnTo>
                  <a:pt x="1453130" y="314658"/>
                </a:lnTo>
                <a:lnTo>
                  <a:pt x="1453473" y="315010"/>
                </a:lnTo>
                <a:cubicBezTo>
                  <a:pt x="1465252" y="319947"/>
                  <a:pt x="1514638" y="317483"/>
                  <a:pt x="1518442" y="314890"/>
                </a:cubicBezTo>
                <a:close/>
                <a:moveTo>
                  <a:pt x="1482693" y="305628"/>
                </a:moveTo>
                <a:cubicBezTo>
                  <a:pt x="1475929" y="305922"/>
                  <a:pt x="1469298" y="306571"/>
                  <a:pt x="1463856" y="307490"/>
                </a:cubicBezTo>
                <a:cubicBezTo>
                  <a:pt x="1460230" y="308104"/>
                  <a:pt x="1457132" y="308837"/>
                  <a:pt x="1454880" y="309669"/>
                </a:cubicBezTo>
                <a:lnTo>
                  <a:pt x="1451605" y="311972"/>
                </a:lnTo>
                <a:lnTo>
                  <a:pt x="1483298" y="305635"/>
                </a:lnTo>
                <a:close/>
                <a:moveTo>
                  <a:pt x="1692395" y="294155"/>
                </a:moveTo>
                <a:lnTo>
                  <a:pt x="1680346" y="295493"/>
                </a:lnTo>
                <a:lnTo>
                  <a:pt x="1614449" y="300300"/>
                </a:lnTo>
                <a:lnTo>
                  <a:pt x="1606854" y="296788"/>
                </a:lnTo>
                <a:lnTo>
                  <a:pt x="1603534" y="295564"/>
                </a:lnTo>
                <a:lnTo>
                  <a:pt x="1590913" y="297562"/>
                </a:lnTo>
                <a:lnTo>
                  <a:pt x="1543661" y="306983"/>
                </a:lnTo>
                <a:lnTo>
                  <a:pt x="1544761" y="307241"/>
                </a:lnTo>
                <a:cubicBezTo>
                  <a:pt x="1563152" y="309264"/>
                  <a:pt x="1605366" y="304648"/>
                  <a:pt x="1610934" y="305811"/>
                </a:cubicBezTo>
                <a:cubicBezTo>
                  <a:pt x="1623321" y="304526"/>
                  <a:pt x="1641276" y="304403"/>
                  <a:pt x="1657312" y="303800"/>
                </a:cubicBezTo>
                <a:lnTo>
                  <a:pt x="1660273" y="303597"/>
                </a:lnTo>
                <a:lnTo>
                  <a:pt x="1692248" y="297268"/>
                </a:lnTo>
                <a:close/>
                <a:moveTo>
                  <a:pt x="386174" y="235117"/>
                </a:moveTo>
                <a:cubicBezTo>
                  <a:pt x="394006" y="235014"/>
                  <a:pt x="405740" y="236828"/>
                  <a:pt x="421364" y="242252"/>
                </a:cubicBezTo>
                <a:cubicBezTo>
                  <a:pt x="403713" y="246285"/>
                  <a:pt x="391046" y="246334"/>
                  <a:pt x="383348" y="244804"/>
                </a:cubicBezTo>
                <a:cubicBezTo>
                  <a:pt x="375650" y="243273"/>
                  <a:pt x="372920" y="240162"/>
                  <a:pt x="375140" y="237877"/>
                </a:cubicBezTo>
                <a:cubicBezTo>
                  <a:pt x="376618" y="236353"/>
                  <a:pt x="380299" y="235195"/>
                  <a:pt x="386174" y="235117"/>
                </a:cubicBezTo>
                <a:close/>
                <a:moveTo>
                  <a:pt x="706573" y="153161"/>
                </a:moveTo>
                <a:cubicBezTo>
                  <a:pt x="705427" y="153549"/>
                  <a:pt x="702372" y="154573"/>
                  <a:pt x="696262" y="156627"/>
                </a:cubicBezTo>
                <a:cubicBezTo>
                  <a:pt x="696262" y="156627"/>
                  <a:pt x="710009" y="152007"/>
                  <a:pt x="706573" y="153161"/>
                </a:cubicBezTo>
                <a:close/>
                <a:moveTo>
                  <a:pt x="178841" y="38375"/>
                </a:moveTo>
                <a:cubicBezTo>
                  <a:pt x="181918" y="42397"/>
                  <a:pt x="183458" y="44407"/>
                  <a:pt x="184035" y="45162"/>
                </a:cubicBezTo>
                <a:cubicBezTo>
                  <a:pt x="185766" y="47423"/>
                  <a:pt x="178841" y="38375"/>
                  <a:pt x="178841" y="38375"/>
                </a:cubicBezTo>
                <a:close/>
                <a:moveTo>
                  <a:pt x="215741" y="32718"/>
                </a:moveTo>
                <a:cubicBezTo>
                  <a:pt x="214597" y="33104"/>
                  <a:pt x="211539" y="34130"/>
                  <a:pt x="205431" y="36181"/>
                </a:cubicBezTo>
                <a:cubicBezTo>
                  <a:pt x="205431" y="36181"/>
                  <a:pt x="219178" y="31564"/>
                  <a:pt x="215741" y="32718"/>
                </a:cubicBezTo>
                <a:close/>
                <a:moveTo>
                  <a:pt x="517145" y="0"/>
                </a:moveTo>
                <a:lnTo>
                  <a:pt x="6500924" y="0"/>
                </a:lnTo>
                <a:lnTo>
                  <a:pt x="6500924" y="6858001"/>
                </a:lnTo>
                <a:lnTo>
                  <a:pt x="1982812" y="6858000"/>
                </a:lnTo>
                <a:lnTo>
                  <a:pt x="1923614" y="6858000"/>
                </a:lnTo>
                <a:lnTo>
                  <a:pt x="1981026" y="6833196"/>
                </a:lnTo>
                <a:cubicBezTo>
                  <a:pt x="1978040" y="6824835"/>
                  <a:pt x="1607424" y="6813569"/>
                  <a:pt x="1781756" y="6803379"/>
                </a:cubicBezTo>
                <a:cubicBezTo>
                  <a:pt x="1886057" y="6805794"/>
                  <a:pt x="1968583" y="6798355"/>
                  <a:pt x="2055776" y="6778424"/>
                </a:cubicBezTo>
                <a:cubicBezTo>
                  <a:pt x="2118520" y="6766708"/>
                  <a:pt x="2164916" y="6790138"/>
                  <a:pt x="2231465" y="6767778"/>
                </a:cubicBezTo>
                <a:lnTo>
                  <a:pt x="2233513" y="6773511"/>
                </a:lnTo>
                <a:lnTo>
                  <a:pt x="2234195" y="6775422"/>
                </a:lnTo>
                <a:cubicBezTo>
                  <a:pt x="2234500" y="6776270"/>
                  <a:pt x="2234296" y="6775705"/>
                  <a:pt x="2233892" y="6774573"/>
                </a:cubicBezTo>
                <a:lnTo>
                  <a:pt x="2233513" y="6773511"/>
                </a:lnTo>
                <a:lnTo>
                  <a:pt x="2232376" y="6770326"/>
                </a:lnTo>
                <a:cubicBezTo>
                  <a:pt x="2231870" y="6768910"/>
                  <a:pt x="2231465" y="6767778"/>
                  <a:pt x="2231465" y="6767778"/>
                </a:cubicBezTo>
                <a:cubicBezTo>
                  <a:pt x="2207887" y="6727316"/>
                  <a:pt x="2047626" y="6781163"/>
                  <a:pt x="2021871" y="6760162"/>
                </a:cubicBezTo>
                <a:cubicBezTo>
                  <a:pt x="2017118" y="6761759"/>
                  <a:pt x="2013261" y="6750958"/>
                  <a:pt x="2011611" y="6739416"/>
                </a:cubicBezTo>
                <a:lnTo>
                  <a:pt x="2011460" y="6735639"/>
                </a:lnTo>
                <a:lnTo>
                  <a:pt x="1968282" y="6739480"/>
                </a:lnTo>
                <a:lnTo>
                  <a:pt x="2208188" y="6695092"/>
                </a:lnTo>
                <a:lnTo>
                  <a:pt x="2214517" y="6688684"/>
                </a:lnTo>
                <a:lnTo>
                  <a:pt x="2212461" y="6677826"/>
                </a:lnTo>
                <a:lnTo>
                  <a:pt x="2164798" y="6685786"/>
                </a:lnTo>
                <a:cubicBezTo>
                  <a:pt x="2121142" y="6693024"/>
                  <a:pt x="2077651" y="6699165"/>
                  <a:pt x="2033698" y="6701261"/>
                </a:cubicBezTo>
                <a:cubicBezTo>
                  <a:pt x="2069700" y="6689363"/>
                  <a:pt x="2105303" y="6680366"/>
                  <a:pt x="2140717" y="6672837"/>
                </a:cubicBezTo>
                <a:lnTo>
                  <a:pt x="2219037" y="6658318"/>
                </a:lnTo>
                <a:lnTo>
                  <a:pt x="2212404" y="6647992"/>
                </a:lnTo>
                <a:lnTo>
                  <a:pt x="2206756" y="6643017"/>
                </a:lnTo>
                <a:lnTo>
                  <a:pt x="2165590" y="6649055"/>
                </a:lnTo>
                <a:cubicBezTo>
                  <a:pt x="2068441" y="6664852"/>
                  <a:pt x="1971292" y="6680650"/>
                  <a:pt x="1871243" y="6692224"/>
                </a:cubicBezTo>
                <a:cubicBezTo>
                  <a:pt x="1723546" y="6707475"/>
                  <a:pt x="1586034" y="6765756"/>
                  <a:pt x="1434795" y="6775179"/>
                </a:cubicBezTo>
                <a:cubicBezTo>
                  <a:pt x="1460480" y="6766554"/>
                  <a:pt x="1496378" y="6759956"/>
                  <a:pt x="1487377" y="6755200"/>
                </a:cubicBezTo>
                <a:lnTo>
                  <a:pt x="1473046" y="6752913"/>
                </a:lnTo>
                <a:lnTo>
                  <a:pt x="1560489" y="6735476"/>
                </a:lnTo>
                <a:cubicBezTo>
                  <a:pt x="1613292" y="6725864"/>
                  <a:pt x="1665152" y="6717497"/>
                  <a:pt x="1715095" y="6710988"/>
                </a:cubicBezTo>
                <a:lnTo>
                  <a:pt x="1812881" y="6699208"/>
                </a:lnTo>
                <a:lnTo>
                  <a:pt x="1810657" y="6696898"/>
                </a:lnTo>
                <a:lnTo>
                  <a:pt x="1782803" y="6688093"/>
                </a:lnTo>
                <a:lnTo>
                  <a:pt x="1782092" y="6688171"/>
                </a:lnTo>
                <a:cubicBezTo>
                  <a:pt x="1752117" y="6691945"/>
                  <a:pt x="1721273" y="6696312"/>
                  <a:pt x="1688516" y="6701569"/>
                </a:cubicBezTo>
                <a:cubicBezTo>
                  <a:pt x="1572512" y="6718966"/>
                  <a:pt x="1466994" y="6739680"/>
                  <a:pt x="1362220" y="6761677"/>
                </a:cubicBezTo>
                <a:lnTo>
                  <a:pt x="1294296" y="6776183"/>
                </a:lnTo>
                <a:lnTo>
                  <a:pt x="1270641" y="6776484"/>
                </a:lnTo>
                <a:cubicBezTo>
                  <a:pt x="1362247" y="6736784"/>
                  <a:pt x="1403580" y="6736943"/>
                  <a:pt x="1486688" y="6711721"/>
                </a:cubicBezTo>
                <a:cubicBezTo>
                  <a:pt x="1572548" y="6690477"/>
                  <a:pt x="1540001" y="6694791"/>
                  <a:pt x="1501889" y="6694253"/>
                </a:cubicBezTo>
                <a:lnTo>
                  <a:pt x="1481575" y="6692392"/>
                </a:lnTo>
                <a:lnTo>
                  <a:pt x="1535672" y="6682985"/>
                </a:lnTo>
                <a:lnTo>
                  <a:pt x="1487553" y="6684138"/>
                </a:lnTo>
                <a:lnTo>
                  <a:pt x="1489613" y="6683795"/>
                </a:lnTo>
                <a:cubicBezTo>
                  <a:pt x="1493408" y="6682279"/>
                  <a:pt x="1494651" y="6679944"/>
                  <a:pt x="1490389" y="6676215"/>
                </a:cubicBezTo>
                <a:cubicBezTo>
                  <a:pt x="1473343" y="6661298"/>
                  <a:pt x="1409568" y="6692068"/>
                  <a:pt x="1378196" y="6695166"/>
                </a:cubicBezTo>
                <a:lnTo>
                  <a:pt x="1360598" y="6701001"/>
                </a:lnTo>
                <a:lnTo>
                  <a:pt x="1260740" y="6719568"/>
                </a:lnTo>
                <a:lnTo>
                  <a:pt x="1258709" y="6716890"/>
                </a:lnTo>
                <a:cubicBezTo>
                  <a:pt x="1255618" y="6713447"/>
                  <a:pt x="1251357" y="6709718"/>
                  <a:pt x="1246671" y="6708574"/>
                </a:cubicBezTo>
                <a:cubicBezTo>
                  <a:pt x="1242627" y="6709035"/>
                  <a:pt x="1233595" y="6710451"/>
                  <a:pt x="1221974" y="6712398"/>
                </a:cubicBezTo>
                <a:lnTo>
                  <a:pt x="1207681" y="6714892"/>
                </a:lnTo>
                <a:lnTo>
                  <a:pt x="1328053" y="6679948"/>
                </a:lnTo>
                <a:lnTo>
                  <a:pt x="1303395" y="6677792"/>
                </a:lnTo>
                <a:lnTo>
                  <a:pt x="1288016" y="6681043"/>
                </a:lnTo>
                <a:lnTo>
                  <a:pt x="1085204" y="6723165"/>
                </a:lnTo>
                <a:lnTo>
                  <a:pt x="1086162" y="6722621"/>
                </a:lnTo>
                <a:cubicBezTo>
                  <a:pt x="1115080" y="6711336"/>
                  <a:pt x="1194704" y="6693925"/>
                  <a:pt x="1215741" y="6686130"/>
                </a:cubicBezTo>
                <a:cubicBezTo>
                  <a:pt x="1248552" y="6678831"/>
                  <a:pt x="1278057" y="6673208"/>
                  <a:pt x="1302396" y="6667564"/>
                </a:cubicBezTo>
                <a:lnTo>
                  <a:pt x="1331384" y="6657831"/>
                </a:lnTo>
                <a:lnTo>
                  <a:pt x="1495903" y="6621380"/>
                </a:lnTo>
                <a:cubicBezTo>
                  <a:pt x="1506405" y="6627445"/>
                  <a:pt x="1515823" y="6621023"/>
                  <a:pt x="1524512" y="6615097"/>
                </a:cubicBezTo>
                <a:cubicBezTo>
                  <a:pt x="1503003" y="6602221"/>
                  <a:pt x="1603431" y="6595444"/>
                  <a:pt x="1632552" y="6589910"/>
                </a:cubicBezTo>
                <a:lnTo>
                  <a:pt x="1676740" y="6583473"/>
                </a:lnTo>
                <a:lnTo>
                  <a:pt x="1647888" y="6586139"/>
                </a:lnTo>
                <a:cubicBezTo>
                  <a:pt x="1627924" y="6583481"/>
                  <a:pt x="1596145" y="6587136"/>
                  <a:pt x="1567157" y="6588487"/>
                </a:cubicBezTo>
                <a:lnTo>
                  <a:pt x="1558766" y="6588322"/>
                </a:lnTo>
                <a:lnTo>
                  <a:pt x="1563905" y="6586837"/>
                </a:lnTo>
                <a:cubicBezTo>
                  <a:pt x="1586723" y="6579852"/>
                  <a:pt x="1610343" y="6572069"/>
                  <a:pt x="1635587" y="6562716"/>
                </a:cubicBezTo>
                <a:cubicBezTo>
                  <a:pt x="1671090" y="6566417"/>
                  <a:pt x="1687033" y="6558724"/>
                  <a:pt x="1686130" y="6553952"/>
                </a:cubicBezTo>
                <a:cubicBezTo>
                  <a:pt x="1685678" y="6551566"/>
                  <a:pt x="1681013" y="6549911"/>
                  <a:pt x="1672476" y="6550774"/>
                </a:cubicBezTo>
                <a:cubicBezTo>
                  <a:pt x="1663939" y="6551639"/>
                  <a:pt x="1651530" y="6555023"/>
                  <a:pt x="1635587" y="6562716"/>
                </a:cubicBezTo>
                <a:cubicBezTo>
                  <a:pt x="1541851" y="6570452"/>
                  <a:pt x="1461904" y="6603067"/>
                  <a:pt x="1365884" y="6620174"/>
                </a:cubicBezTo>
                <a:cubicBezTo>
                  <a:pt x="1321291" y="6629976"/>
                  <a:pt x="1275975" y="6649531"/>
                  <a:pt x="1236928" y="6640000"/>
                </a:cubicBezTo>
                <a:lnTo>
                  <a:pt x="1227651" y="6633845"/>
                </a:lnTo>
                <a:lnTo>
                  <a:pt x="1329324" y="6609920"/>
                </a:lnTo>
                <a:lnTo>
                  <a:pt x="1502768" y="6575804"/>
                </a:lnTo>
                <a:lnTo>
                  <a:pt x="1501015" y="6570441"/>
                </a:lnTo>
                <a:cubicBezTo>
                  <a:pt x="1502876" y="6565992"/>
                  <a:pt x="1515440" y="6567331"/>
                  <a:pt x="1526763" y="6569087"/>
                </a:cubicBezTo>
                <a:lnTo>
                  <a:pt x="1532659" y="6569924"/>
                </a:lnTo>
                <a:lnTo>
                  <a:pt x="1541530" y="6568180"/>
                </a:lnTo>
                <a:lnTo>
                  <a:pt x="1537119" y="6565609"/>
                </a:lnTo>
                <a:lnTo>
                  <a:pt x="1501807" y="6553839"/>
                </a:lnTo>
                <a:lnTo>
                  <a:pt x="1437536" y="6565339"/>
                </a:lnTo>
                <a:lnTo>
                  <a:pt x="1076950" y="6644793"/>
                </a:lnTo>
                <a:lnTo>
                  <a:pt x="1076664" y="6643598"/>
                </a:lnTo>
                <a:cubicBezTo>
                  <a:pt x="1073668" y="6635110"/>
                  <a:pt x="1069093" y="6627580"/>
                  <a:pt x="1065692" y="6629646"/>
                </a:cubicBezTo>
                <a:cubicBezTo>
                  <a:pt x="1059974" y="6626803"/>
                  <a:pt x="1048520" y="6629024"/>
                  <a:pt x="1034180" y="6633539"/>
                </a:cubicBezTo>
                <a:lnTo>
                  <a:pt x="1020933" y="6638329"/>
                </a:lnTo>
                <a:lnTo>
                  <a:pt x="1019014" y="6629677"/>
                </a:lnTo>
                <a:lnTo>
                  <a:pt x="1021750" y="6626624"/>
                </a:lnTo>
                <a:lnTo>
                  <a:pt x="1030219" y="6623949"/>
                </a:lnTo>
                <a:lnTo>
                  <a:pt x="1035402" y="6624592"/>
                </a:lnTo>
                <a:lnTo>
                  <a:pt x="1032764" y="6623147"/>
                </a:lnTo>
                <a:lnTo>
                  <a:pt x="1036989" y="6621812"/>
                </a:lnTo>
                <a:cubicBezTo>
                  <a:pt x="1100764" y="6591043"/>
                  <a:pt x="1162844" y="6570614"/>
                  <a:pt x="1243073" y="6553791"/>
                </a:cubicBezTo>
                <a:cubicBezTo>
                  <a:pt x="1342049" y="6524579"/>
                  <a:pt x="1206204" y="6549756"/>
                  <a:pt x="1130600" y="6561711"/>
                </a:cubicBezTo>
                <a:lnTo>
                  <a:pt x="1107647" y="6565044"/>
                </a:lnTo>
                <a:lnTo>
                  <a:pt x="1093796" y="6561111"/>
                </a:lnTo>
                <a:lnTo>
                  <a:pt x="1132005" y="6533432"/>
                </a:lnTo>
                <a:lnTo>
                  <a:pt x="1163429" y="6530879"/>
                </a:lnTo>
                <a:cubicBezTo>
                  <a:pt x="1187082" y="6528128"/>
                  <a:pt x="1199302" y="6524022"/>
                  <a:pt x="1166867" y="6517506"/>
                </a:cubicBezTo>
                <a:cubicBezTo>
                  <a:pt x="1138127" y="6513681"/>
                  <a:pt x="1111178" y="6514871"/>
                  <a:pt x="1076575" y="6513016"/>
                </a:cubicBezTo>
                <a:lnTo>
                  <a:pt x="1015243" y="6509640"/>
                </a:lnTo>
                <a:lnTo>
                  <a:pt x="1026159" y="6504215"/>
                </a:lnTo>
                <a:cubicBezTo>
                  <a:pt x="1033430" y="6501365"/>
                  <a:pt x="1043655" y="6497875"/>
                  <a:pt x="1057522" y="6493606"/>
                </a:cubicBezTo>
                <a:cubicBezTo>
                  <a:pt x="1131258" y="6466094"/>
                  <a:pt x="1219164" y="6461899"/>
                  <a:pt x="1286196" y="6421167"/>
                </a:cubicBezTo>
                <a:cubicBezTo>
                  <a:pt x="1297856" y="6414084"/>
                  <a:pt x="1199989" y="6415018"/>
                  <a:pt x="1197321" y="6425953"/>
                </a:cubicBezTo>
                <a:cubicBezTo>
                  <a:pt x="1202276" y="6405649"/>
                  <a:pt x="1367460" y="6379772"/>
                  <a:pt x="1389462" y="6374385"/>
                </a:cubicBezTo>
                <a:lnTo>
                  <a:pt x="1461087" y="6351452"/>
                </a:lnTo>
                <a:lnTo>
                  <a:pt x="1217752" y="6379241"/>
                </a:lnTo>
                <a:lnTo>
                  <a:pt x="1183931" y="6382817"/>
                </a:lnTo>
                <a:lnTo>
                  <a:pt x="1167977" y="6386416"/>
                </a:lnTo>
                <a:cubicBezTo>
                  <a:pt x="1156037" y="6388931"/>
                  <a:pt x="1148070" y="6390323"/>
                  <a:pt x="1148342" y="6389471"/>
                </a:cubicBezTo>
                <a:lnTo>
                  <a:pt x="1160232" y="6385323"/>
                </a:lnTo>
                <a:lnTo>
                  <a:pt x="854674" y="6417628"/>
                </a:lnTo>
                <a:lnTo>
                  <a:pt x="838660" y="6419473"/>
                </a:lnTo>
                <a:lnTo>
                  <a:pt x="838666" y="6419458"/>
                </a:lnTo>
                <a:lnTo>
                  <a:pt x="838581" y="6419482"/>
                </a:lnTo>
                <a:lnTo>
                  <a:pt x="792568" y="6424782"/>
                </a:lnTo>
                <a:lnTo>
                  <a:pt x="746405" y="6420854"/>
                </a:lnTo>
                <a:lnTo>
                  <a:pt x="796640" y="6416255"/>
                </a:lnTo>
                <a:cubicBezTo>
                  <a:pt x="828551" y="6413633"/>
                  <a:pt x="857061" y="6411588"/>
                  <a:pt x="879744" y="6410234"/>
                </a:cubicBezTo>
                <a:lnTo>
                  <a:pt x="963040" y="6401582"/>
                </a:lnTo>
                <a:lnTo>
                  <a:pt x="1006705" y="6397046"/>
                </a:lnTo>
                <a:cubicBezTo>
                  <a:pt x="1046798" y="6392336"/>
                  <a:pt x="1084910" y="6387407"/>
                  <a:pt x="1121781" y="6382553"/>
                </a:cubicBezTo>
                <a:lnTo>
                  <a:pt x="1188750" y="6374369"/>
                </a:lnTo>
                <a:lnTo>
                  <a:pt x="1205781" y="6366812"/>
                </a:lnTo>
                <a:cubicBezTo>
                  <a:pt x="1209426" y="6361728"/>
                  <a:pt x="1152144" y="6374588"/>
                  <a:pt x="1133271" y="6373084"/>
                </a:cubicBezTo>
                <a:cubicBezTo>
                  <a:pt x="1139100" y="6369543"/>
                  <a:pt x="1144930" y="6365999"/>
                  <a:pt x="1150759" y="6362457"/>
                </a:cubicBezTo>
                <a:cubicBezTo>
                  <a:pt x="1144930" y="6365999"/>
                  <a:pt x="1177050" y="6322538"/>
                  <a:pt x="1172919" y="6315738"/>
                </a:cubicBezTo>
                <a:cubicBezTo>
                  <a:pt x="1165834" y="6304078"/>
                  <a:pt x="1025812" y="6331959"/>
                  <a:pt x="1003810" y="6337346"/>
                </a:cubicBezTo>
                <a:lnTo>
                  <a:pt x="995211" y="6336107"/>
                </a:lnTo>
                <a:lnTo>
                  <a:pt x="1177934" y="6294723"/>
                </a:lnTo>
                <a:lnTo>
                  <a:pt x="1173124" y="6286657"/>
                </a:lnTo>
                <a:lnTo>
                  <a:pt x="1171473" y="6282858"/>
                </a:lnTo>
                <a:lnTo>
                  <a:pt x="1160922" y="6285050"/>
                </a:lnTo>
                <a:lnTo>
                  <a:pt x="1162270" y="6285353"/>
                </a:lnTo>
                <a:lnTo>
                  <a:pt x="1159682" y="6285307"/>
                </a:lnTo>
                <a:lnTo>
                  <a:pt x="1139757" y="6289446"/>
                </a:lnTo>
                <a:lnTo>
                  <a:pt x="1082602" y="6298408"/>
                </a:lnTo>
                <a:lnTo>
                  <a:pt x="1121609" y="6286160"/>
                </a:lnTo>
                <a:cubicBezTo>
                  <a:pt x="1141727" y="6279318"/>
                  <a:pt x="1155282" y="6273576"/>
                  <a:pt x="1153364" y="6270419"/>
                </a:cubicBezTo>
                <a:cubicBezTo>
                  <a:pt x="1153049" y="6266618"/>
                  <a:pt x="1143662" y="6265673"/>
                  <a:pt x="1130964" y="6266051"/>
                </a:cubicBezTo>
                <a:lnTo>
                  <a:pt x="1095518" y="6269056"/>
                </a:lnTo>
                <a:lnTo>
                  <a:pt x="1081265" y="6264573"/>
                </a:lnTo>
                <a:lnTo>
                  <a:pt x="1081330" y="6264483"/>
                </a:lnTo>
                <a:lnTo>
                  <a:pt x="1082946" y="6263989"/>
                </a:lnTo>
                <a:lnTo>
                  <a:pt x="1105107" y="6256039"/>
                </a:lnTo>
                <a:lnTo>
                  <a:pt x="1155684" y="6263178"/>
                </a:lnTo>
                <a:lnTo>
                  <a:pt x="1179117" y="6266529"/>
                </a:lnTo>
                <a:lnTo>
                  <a:pt x="1181508" y="6265986"/>
                </a:lnTo>
                <a:lnTo>
                  <a:pt x="1191771" y="6265344"/>
                </a:lnTo>
                <a:cubicBezTo>
                  <a:pt x="1218206" y="6263484"/>
                  <a:pt x="1230998" y="6261362"/>
                  <a:pt x="1235282" y="6259133"/>
                </a:cubicBezTo>
                <a:lnTo>
                  <a:pt x="1230636" y="6254901"/>
                </a:lnTo>
                <a:lnTo>
                  <a:pt x="1283167" y="6243088"/>
                </a:lnTo>
                <a:cubicBezTo>
                  <a:pt x="1310399" y="6236243"/>
                  <a:pt x="1337734" y="6228282"/>
                  <a:pt x="1365250" y="6218060"/>
                </a:cubicBezTo>
                <a:cubicBezTo>
                  <a:pt x="1374991" y="6232347"/>
                  <a:pt x="1380284" y="6201201"/>
                  <a:pt x="1365250" y="6218060"/>
                </a:cubicBezTo>
                <a:lnTo>
                  <a:pt x="1314063" y="6227604"/>
                </a:lnTo>
                <a:lnTo>
                  <a:pt x="1207544" y="6247472"/>
                </a:lnTo>
                <a:lnTo>
                  <a:pt x="1199991" y="6245678"/>
                </a:lnTo>
                <a:cubicBezTo>
                  <a:pt x="1190790" y="6243627"/>
                  <a:pt x="1183352" y="6241771"/>
                  <a:pt x="1182816" y="6240267"/>
                </a:cubicBezTo>
                <a:cubicBezTo>
                  <a:pt x="1180665" y="6234248"/>
                  <a:pt x="1288554" y="6232827"/>
                  <a:pt x="1312994" y="6224615"/>
                </a:cubicBezTo>
                <a:cubicBezTo>
                  <a:pt x="1275881" y="6215737"/>
                  <a:pt x="1259456" y="6227997"/>
                  <a:pt x="1210971" y="6224065"/>
                </a:cubicBezTo>
                <a:cubicBezTo>
                  <a:pt x="1210971" y="6224065"/>
                  <a:pt x="1204729" y="6224407"/>
                  <a:pt x="1195333" y="6224825"/>
                </a:cubicBezTo>
                <a:lnTo>
                  <a:pt x="1191791" y="6224950"/>
                </a:lnTo>
                <a:lnTo>
                  <a:pt x="1206497" y="6219676"/>
                </a:lnTo>
                <a:cubicBezTo>
                  <a:pt x="1251257" y="6204950"/>
                  <a:pt x="1298555" y="6190844"/>
                  <a:pt x="1345280" y="6179080"/>
                </a:cubicBezTo>
                <a:cubicBezTo>
                  <a:pt x="1372139" y="6170742"/>
                  <a:pt x="1466845" y="6162415"/>
                  <a:pt x="1506332" y="6146402"/>
                </a:cubicBezTo>
                <a:cubicBezTo>
                  <a:pt x="1558449" y="6122716"/>
                  <a:pt x="1427798" y="6152885"/>
                  <a:pt x="1412598" y="6154138"/>
                </a:cubicBezTo>
                <a:cubicBezTo>
                  <a:pt x="1318982" y="6174109"/>
                  <a:pt x="1285035" y="6176528"/>
                  <a:pt x="1214591" y="6187842"/>
                </a:cubicBezTo>
                <a:lnTo>
                  <a:pt x="1175501" y="6194763"/>
                </a:lnTo>
                <a:lnTo>
                  <a:pt x="1179141" y="6193191"/>
                </a:lnTo>
                <a:cubicBezTo>
                  <a:pt x="1178604" y="6191687"/>
                  <a:pt x="1161528" y="6190052"/>
                  <a:pt x="1138176" y="6188330"/>
                </a:cubicBezTo>
                <a:lnTo>
                  <a:pt x="1097222" y="6185529"/>
                </a:lnTo>
                <a:lnTo>
                  <a:pt x="1107833" y="6182354"/>
                </a:lnTo>
                <a:cubicBezTo>
                  <a:pt x="1140549" y="6175445"/>
                  <a:pt x="1176917" y="6174547"/>
                  <a:pt x="1191032" y="6165658"/>
                </a:cubicBezTo>
                <a:lnTo>
                  <a:pt x="1193705" y="6160034"/>
                </a:lnTo>
                <a:lnTo>
                  <a:pt x="1232947" y="6153767"/>
                </a:lnTo>
                <a:cubicBezTo>
                  <a:pt x="1255528" y="6149551"/>
                  <a:pt x="1275168" y="6151659"/>
                  <a:pt x="1295150" y="6152809"/>
                </a:cubicBezTo>
                <a:lnTo>
                  <a:pt x="1304188" y="6152838"/>
                </a:lnTo>
                <a:lnTo>
                  <a:pt x="1147511" y="6142936"/>
                </a:lnTo>
                <a:lnTo>
                  <a:pt x="1109588" y="6140917"/>
                </a:lnTo>
                <a:lnTo>
                  <a:pt x="1113407" y="6138887"/>
                </a:lnTo>
                <a:lnTo>
                  <a:pt x="1118265" y="6138195"/>
                </a:lnTo>
                <a:lnTo>
                  <a:pt x="1119649" y="6133936"/>
                </a:lnTo>
                <a:lnTo>
                  <a:pt x="1108274" y="6140847"/>
                </a:lnTo>
                <a:lnTo>
                  <a:pt x="1106986" y="6140778"/>
                </a:lnTo>
                <a:lnTo>
                  <a:pt x="1106145" y="6120192"/>
                </a:lnTo>
                <a:lnTo>
                  <a:pt x="1106058" y="6118942"/>
                </a:lnTo>
                <a:lnTo>
                  <a:pt x="1161332" y="6123536"/>
                </a:lnTo>
                <a:lnTo>
                  <a:pt x="1201139" y="6125260"/>
                </a:lnTo>
                <a:lnTo>
                  <a:pt x="1200684" y="6113875"/>
                </a:lnTo>
                <a:cubicBezTo>
                  <a:pt x="1201002" y="6110503"/>
                  <a:pt x="1201836" y="6108046"/>
                  <a:pt x="1203301" y="6107555"/>
                </a:cubicBezTo>
                <a:cubicBezTo>
                  <a:pt x="1171337" y="6103127"/>
                  <a:pt x="1140360" y="6113536"/>
                  <a:pt x="1111363" y="6115695"/>
                </a:cubicBezTo>
                <a:lnTo>
                  <a:pt x="1105814" y="6115413"/>
                </a:lnTo>
                <a:lnTo>
                  <a:pt x="1105482" y="6110618"/>
                </a:lnTo>
                <a:lnTo>
                  <a:pt x="1112935" y="6108593"/>
                </a:lnTo>
                <a:lnTo>
                  <a:pt x="1093584" y="6110387"/>
                </a:lnTo>
                <a:lnTo>
                  <a:pt x="1077428" y="6111600"/>
                </a:lnTo>
                <a:lnTo>
                  <a:pt x="1068259" y="6107288"/>
                </a:lnTo>
                <a:lnTo>
                  <a:pt x="1066144" y="6105091"/>
                </a:lnTo>
                <a:lnTo>
                  <a:pt x="1111854" y="6101094"/>
                </a:lnTo>
                <a:cubicBezTo>
                  <a:pt x="1126237" y="6099211"/>
                  <a:pt x="1138393" y="6096704"/>
                  <a:pt x="1146440" y="6093161"/>
                </a:cubicBezTo>
                <a:cubicBezTo>
                  <a:pt x="1155576" y="6090541"/>
                  <a:pt x="1143819" y="6084023"/>
                  <a:pt x="1152956" y="6081404"/>
                </a:cubicBezTo>
                <a:cubicBezTo>
                  <a:pt x="1164758" y="6078020"/>
                  <a:pt x="1176778" y="6076480"/>
                  <a:pt x="1188642" y="6075782"/>
                </a:cubicBezTo>
                <a:lnTo>
                  <a:pt x="1214132" y="6075369"/>
                </a:lnTo>
                <a:lnTo>
                  <a:pt x="1220694" y="6069546"/>
                </a:lnTo>
                <a:cubicBezTo>
                  <a:pt x="1222402" y="6065513"/>
                  <a:pt x="1216831" y="6062914"/>
                  <a:pt x="1187716" y="6068633"/>
                </a:cubicBezTo>
                <a:cubicBezTo>
                  <a:pt x="1143124" y="6078434"/>
                  <a:pt x="1178627" y="6082135"/>
                  <a:pt x="1148952" y="6074893"/>
                </a:cubicBezTo>
                <a:cubicBezTo>
                  <a:pt x="1159105" y="6077371"/>
                  <a:pt x="1164292" y="6072224"/>
                  <a:pt x="1165326" y="6065443"/>
                </a:cubicBezTo>
                <a:lnTo>
                  <a:pt x="1160652" y="6054904"/>
                </a:lnTo>
                <a:lnTo>
                  <a:pt x="1185047" y="6054144"/>
                </a:lnTo>
                <a:cubicBezTo>
                  <a:pt x="1219130" y="6052242"/>
                  <a:pt x="1236287" y="6048162"/>
                  <a:pt x="1184805" y="6037374"/>
                </a:cubicBezTo>
                <a:cubicBezTo>
                  <a:pt x="1164082" y="6037595"/>
                  <a:pt x="1074769" y="6032775"/>
                  <a:pt x="1059910" y="6031027"/>
                </a:cubicBezTo>
                <a:cubicBezTo>
                  <a:pt x="1051896" y="6026979"/>
                  <a:pt x="1047237" y="6013940"/>
                  <a:pt x="1047237" y="6013940"/>
                </a:cubicBezTo>
                <a:cubicBezTo>
                  <a:pt x="1010486" y="6006066"/>
                  <a:pt x="972163" y="6012201"/>
                  <a:pt x="939350" y="6015361"/>
                </a:cubicBezTo>
                <a:cubicBezTo>
                  <a:pt x="910612" y="6011535"/>
                  <a:pt x="847850" y="6025883"/>
                  <a:pt x="835180" y="6008795"/>
                </a:cubicBezTo>
                <a:cubicBezTo>
                  <a:pt x="822506" y="5991706"/>
                  <a:pt x="885000" y="6013401"/>
                  <a:pt x="859619" y="6000583"/>
                </a:cubicBezTo>
                <a:cubicBezTo>
                  <a:pt x="826222" y="5983717"/>
                  <a:pt x="736909" y="5978898"/>
                  <a:pt x="844797" y="5977476"/>
                </a:cubicBezTo>
                <a:cubicBezTo>
                  <a:pt x="923945" y="5972228"/>
                  <a:pt x="961057" y="5981106"/>
                  <a:pt x="1050408" y="5964565"/>
                </a:cubicBezTo>
                <a:cubicBezTo>
                  <a:pt x="1031371" y="5954952"/>
                  <a:pt x="958118" y="5952180"/>
                  <a:pt x="910557" y="5949781"/>
                </a:cubicBezTo>
                <a:lnTo>
                  <a:pt x="904527" y="5949360"/>
                </a:lnTo>
                <a:lnTo>
                  <a:pt x="999184" y="5922352"/>
                </a:lnTo>
                <a:lnTo>
                  <a:pt x="872244" y="5946338"/>
                </a:lnTo>
                <a:lnTo>
                  <a:pt x="851885" y="5938020"/>
                </a:lnTo>
                <a:cubicBezTo>
                  <a:pt x="844639" y="5931817"/>
                  <a:pt x="878066" y="5933436"/>
                  <a:pt x="902674" y="5931065"/>
                </a:cubicBezTo>
                <a:cubicBezTo>
                  <a:pt x="833891" y="5919349"/>
                  <a:pt x="766026" y="5919401"/>
                  <a:pt x="698429" y="5920206"/>
                </a:cubicBezTo>
                <a:lnTo>
                  <a:pt x="661775" y="5920349"/>
                </a:lnTo>
                <a:lnTo>
                  <a:pt x="691973" y="5914464"/>
                </a:lnTo>
                <a:cubicBezTo>
                  <a:pt x="710478" y="5910395"/>
                  <a:pt x="714720" y="5907943"/>
                  <a:pt x="679634" y="5910586"/>
                </a:cubicBezTo>
                <a:cubicBezTo>
                  <a:pt x="650586" y="5911293"/>
                  <a:pt x="624659" y="5913010"/>
                  <a:pt x="600334" y="5915375"/>
                </a:cubicBezTo>
                <a:lnTo>
                  <a:pt x="571867" y="5918919"/>
                </a:lnTo>
                <a:lnTo>
                  <a:pt x="518528" y="5915372"/>
                </a:lnTo>
                <a:lnTo>
                  <a:pt x="626970" y="5905086"/>
                </a:lnTo>
                <a:cubicBezTo>
                  <a:pt x="668273" y="5898804"/>
                  <a:pt x="671851" y="5895519"/>
                  <a:pt x="660879" y="5894743"/>
                </a:cubicBezTo>
                <a:cubicBezTo>
                  <a:pt x="657223" y="5894485"/>
                  <a:pt x="651948" y="5894505"/>
                  <a:pt x="645918" y="5894785"/>
                </a:cubicBezTo>
                <a:cubicBezTo>
                  <a:pt x="637875" y="5895160"/>
                  <a:pt x="628485" y="5895999"/>
                  <a:pt x="619782" y="5897258"/>
                </a:cubicBezTo>
                <a:cubicBezTo>
                  <a:pt x="563861" y="5897636"/>
                  <a:pt x="594651" y="5898695"/>
                  <a:pt x="565170" y="5902204"/>
                </a:cubicBezTo>
                <a:lnTo>
                  <a:pt x="480129" y="5912527"/>
                </a:lnTo>
                <a:lnTo>
                  <a:pt x="472567" y="5911885"/>
                </a:lnTo>
                <a:lnTo>
                  <a:pt x="473921" y="5911425"/>
                </a:lnTo>
                <a:cubicBezTo>
                  <a:pt x="494382" y="5904085"/>
                  <a:pt x="567681" y="5894871"/>
                  <a:pt x="597562" y="5881109"/>
                </a:cubicBezTo>
                <a:cubicBezTo>
                  <a:pt x="636858" y="5860928"/>
                  <a:pt x="536754" y="5888417"/>
                  <a:pt x="524985" y="5889830"/>
                </a:cubicBezTo>
                <a:cubicBezTo>
                  <a:pt x="501046" y="5895961"/>
                  <a:pt x="482164" y="5900365"/>
                  <a:pt x="465618" y="5903917"/>
                </a:cubicBezTo>
                <a:lnTo>
                  <a:pt x="439548" y="5909075"/>
                </a:lnTo>
                <a:lnTo>
                  <a:pt x="354346" y="5901826"/>
                </a:lnTo>
                <a:lnTo>
                  <a:pt x="356875" y="5895384"/>
                </a:lnTo>
                <a:cubicBezTo>
                  <a:pt x="357646" y="5896512"/>
                  <a:pt x="353763" y="5897436"/>
                  <a:pt x="347205" y="5898174"/>
                </a:cubicBezTo>
                <a:lnTo>
                  <a:pt x="326907" y="5899491"/>
                </a:lnTo>
                <a:lnTo>
                  <a:pt x="263228" y="5894072"/>
                </a:lnTo>
                <a:lnTo>
                  <a:pt x="286328" y="5888402"/>
                </a:lnTo>
                <a:cubicBezTo>
                  <a:pt x="289915" y="5893665"/>
                  <a:pt x="292991" y="5898178"/>
                  <a:pt x="295744" y="5881983"/>
                </a:cubicBezTo>
                <a:cubicBezTo>
                  <a:pt x="295744" y="5881983"/>
                  <a:pt x="291397" y="5884946"/>
                  <a:pt x="286328" y="5888402"/>
                </a:cubicBezTo>
                <a:lnTo>
                  <a:pt x="284687" y="5873406"/>
                </a:lnTo>
                <a:lnTo>
                  <a:pt x="351420" y="5871368"/>
                </a:lnTo>
                <a:cubicBezTo>
                  <a:pt x="368786" y="5880137"/>
                  <a:pt x="388533" y="5880245"/>
                  <a:pt x="407107" y="5874004"/>
                </a:cubicBezTo>
                <a:cubicBezTo>
                  <a:pt x="407107" y="5874004"/>
                  <a:pt x="407899" y="5875073"/>
                  <a:pt x="408889" y="5876409"/>
                </a:cubicBezTo>
                <a:lnTo>
                  <a:pt x="411116" y="5879411"/>
                </a:lnTo>
                <a:lnTo>
                  <a:pt x="412454" y="5881214"/>
                </a:lnTo>
                <a:cubicBezTo>
                  <a:pt x="413048" y="5882014"/>
                  <a:pt x="412651" y="5881480"/>
                  <a:pt x="411859" y="5880412"/>
                </a:cubicBezTo>
                <a:lnTo>
                  <a:pt x="411116" y="5879411"/>
                </a:lnTo>
                <a:lnTo>
                  <a:pt x="407107" y="5874004"/>
                </a:lnTo>
                <a:cubicBezTo>
                  <a:pt x="396941" y="5863938"/>
                  <a:pt x="375861" y="5863157"/>
                  <a:pt x="351420" y="5871368"/>
                </a:cubicBezTo>
                <a:lnTo>
                  <a:pt x="284121" y="5863717"/>
                </a:lnTo>
                <a:lnTo>
                  <a:pt x="319745" y="5852401"/>
                </a:lnTo>
                <a:lnTo>
                  <a:pt x="334734" y="5846751"/>
                </a:lnTo>
                <a:lnTo>
                  <a:pt x="551023" y="5856965"/>
                </a:lnTo>
                <a:cubicBezTo>
                  <a:pt x="692615" y="5861773"/>
                  <a:pt x="834065" y="5863119"/>
                  <a:pt x="977829" y="5856382"/>
                </a:cubicBezTo>
                <a:cubicBezTo>
                  <a:pt x="1004417" y="5854189"/>
                  <a:pt x="1130842" y="5867883"/>
                  <a:pt x="1145117" y="5849605"/>
                </a:cubicBezTo>
                <a:cubicBezTo>
                  <a:pt x="1142611" y="5842583"/>
                  <a:pt x="1127752" y="5840835"/>
                  <a:pt x="1127752" y="5840835"/>
                </a:cubicBezTo>
                <a:lnTo>
                  <a:pt x="1089397" y="5839379"/>
                </a:lnTo>
                <a:lnTo>
                  <a:pt x="1066282" y="5844785"/>
                </a:lnTo>
                <a:lnTo>
                  <a:pt x="1030900" y="5846613"/>
                </a:lnTo>
                <a:lnTo>
                  <a:pt x="1034092" y="5840515"/>
                </a:lnTo>
                <a:lnTo>
                  <a:pt x="1038134" y="5839783"/>
                </a:lnTo>
                <a:lnTo>
                  <a:pt x="1034810" y="5839853"/>
                </a:lnTo>
                <a:lnTo>
                  <a:pt x="1034092" y="5840515"/>
                </a:lnTo>
                <a:cubicBezTo>
                  <a:pt x="980707" y="5849370"/>
                  <a:pt x="919901" y="5856676"/>
                  <a:pt x="916824" y="5852165"/>
                </a:cubicBezTo>
                <a:cubicBezTo>
                  <a:pt x="918362" y="5854420"/>
                  <a:pt x="924743" y="5851721"/>
                  <a:pt x="930744" y="5848457"/>
                </a:cubicBezTo>
                <a:lnTo>
                  <a:pt x="937888" y="5844228"/>
                </a:lnTo>
                <a:lnTo>
                  <a:pt x="910859" y="5843617"/>
                </a:lnTo>
                <a:cubicBezTo>
                  <a:pt x="864849" y="5844699"/>
                  <a:pt x="810395" y="5849725"/>
                  <a:pt x="781216" y="5839306"/>
                </a:cubicBezTo>
                <a:cubicBezTo>
                  <a:pt x="773201" y="5835259"/>
                  <a:pt x="768544" y="5822217"/>
                  <a:pt x="762677" y="5824188"/>
                </a:cubicBezTo>
                <a:cubicBezTo>
                  <a:pt x="733939" y="5820363"/>
                  <a:pt x="648923" y="5827582"/>
                  <a:pt x="618036" y="5817738"/>
                </a:cubicBezTo>
                <a:cubicBezTo>
                  <a:pt x="602820" y="5814986"/>
                  <a:pt x="596372" y="5796931"/>
                  <a:pt x="596372" y="5796931"/>
                </a:cubicBezTo>
                <a:cubicBezTo>
                  <a:pt x="596372" y="5796931"/>
                  <a:pt x="592812" y="5796160"/>
                  <a:pt x="587663" y="5795923"/>
                </a:cubicBezTo>
                <a:lnTo>
                  <a:pt x="579642" y="5796890"/>
                </a:lnTo>
                <a:lnTo>
                  <a:pt x="567833" y="5795064"/>
                </a:lnTo>
                <a:lnTo>
                  <a:pt x="566809" y="5793100"/>
                </a:lnTo>
                <a:cubicBezTo>
                  <a:pt x="565808" y="5792594"/>
                  <a:pt x="564342" y="5793088"/>
                  <a:pt x="561409" y="5794072"/>
                </a:cubicBezTo>
                <a:lnTo>
                  <a:pt x="567833" y="5795064"/>
                </a:lnTo>
                <a:lnTo>
                  <a:pt x="569423" y="5798119"/>
                </a:lnTo>
                <a:cubicBezTo>
                  <a:pt x="553393" y="5790024"/>
                  <a:pt x="531498" y="5783899"/>
                  <a:pt x="531498" y="5783899"/>
                </a:cubicBezTo>
                <a:cubicBezTo>
                  <a:pt x="530557" y="5762869"/>
                  <a:pt x="625110" y="5800756"/>
                  <a:pt x="682005" y="5788379"/>
                </a:cubicBezTo>
                <a:cubicBezTo>
                  <a:pt x="687872" y="5786410"/>
                  <a:pt x="704296" y="5774149"/>
                  <a:pt x="710160" y="5772178"/>
                </a:cubicBezTo>
                <a:cubicBezTo>
                  <a:pt x="748482" y="5766043"/>
                  <a:pt x="796153" y="5764633"/>
                  <a:pt x="848354" y="5760575"/>
                </a:cubicBezTo>
                <a:cubicBezTo>
                  <a:pt x="858715" y="5760463"/>
                  <a:pt x="906793" y="5761722"/>
                  <a:pt x="953014" y="5762763"/>
                </a:cubicBezTo>
                <a:lnTo>
                  <a:pt x="953161" y="5762765"/>
                </a:lnTo>
                <a:lnTo>
                  <a:pt x="977195" y="5754138"/>
                </a:lnTo>
                <a:lnTo>
                  <a:pt x="1027691" y="5740819"/>
                </a:lnTo>
                <a:lnTo>
                  <a:pt x="1023993" y="5738036"/>
                </a:lnTo>
                <a:cubicBezTo>
                  <a:pt x="1020297" y="5735593"/>
                  <a:pt x="1016951" y="5733698"/>
                  <a:pt x="1014703" y="5732768"/>
                </a:cubicBezTo>
                <a:cubicBezTo>
                  <a:pt x="1000822" y="5730690"/>
                  <a:pt x="878077" y="5730365"/>
                  <a:pt x="957843" y="5723786"/>
                </a:cubicBezTo>
                <a:cubicBezTo>
                  <a:pt x="1042858" y="5716567"/>
                  <a:pt x="886128" y="5713054"/>
                  <a:pt x="865404" y="5713276"/>
                </a:cubicBezTo>
                <a:cubicBezTo>
                  <a:pt x="809717" y="5710642"/>
                  <a:pt x="761232" y="5706709"/>
                  <a:pt x="741486" y="5706602"/>
                </a:cubicBezTo>
                <a:cubicBezTo>
                  <a:pt x="629706" y="5698661"/>
                  <a:pt x="525982" y="5693347"/>
                  <a:pt x="424893" y="5688131"/>
                </a:cubicBezTo>
                <a:lnTo>
                  <a:pt x="403801" y="5686877"/>
                </a:lnTo>
                <a:lnTo>
                  <a:pt x="425911" y="5677579"/>
                </a:lnTo>
                <a:lnTo>
                  <a:pt x="433343" y="5673732"/>
                </a:lnTo>
                <a:lnTo>
                  <a:pt x="499389" y="5675599"/>
                </a:lnTo>
                <a:cubicBezTo>
                  <a:pt x="540216" y="5676487"/>
                  <a:pt x="640673" y="5691044"/>
                  <a:pt x="670977" y="5680861"/>
                </a:cubicBezTo>
                <a:cubicBezTo>
                  <a:pt x="682708" y="5676919"/>
                  <a:pt x="676261" y="5658864"/>
                  <a:pt x="692326" y="5645600"/>
                </a:cubicBezTo>
                <a:cubicBezTo>
                  <a:pt x="714617" y="5631371"/>
                  <a:pt x="731006" y="5640469"/>
                  <a:pt x="771475" y="5640354"/>
                </a:cubicBezTo>
                <a:cubicBezTo>
                  <a:pt x="803931" y="5636188"/>
                  <a:pt x="828370" y="5627976"/>
                  <a:pt x="849093" y="5627754"/>
                </a:cubicBezTo>
                <a:lnTo>
                  <a:pt x="873325" y="5627734"/>
                </a:lnTo>
                <a:lnTo>
                  <a:pt x="872334" y="5627389"/>
                </a:lnTo>
                <a:cubicBezTo>
                  <a:pt x="870746" y="5626495"/>
                  <a:pt x="870067" y="5625549"/>
                  <a:pt x="870530" y="5624549"/>
                </a:cubicBezTo>
                <a:cubicBezTo>
                  <a:pt x="871614" y="5622220"/>
                  <a:pt x="878241" y="5620272"/>
                  <a:pt x="887902" y="5618676"/>
                </a:cubicBezTo>
                <a:lnTo>
                  <a:pt x="906034" y="5616559"/>
                </a:lnTo>
                <a:lnTo>
                  <a:pt x="897908" y="5611915"/>
                </a:lnTo>
                <a:cubicBezTo>
                  <a:pt x="894006" y="5607888"/>
                  <a:pt x="890839" y="5603618"/>
                  <a:pt x="886832" y="5601594"/>
                </a:cubicBezTo>
                <a:cubicBezTo>
                  <a:pt x="871974" y="5599845"/>
                  <a:pt x="840495" y="5603681"/>
                  <a:pt x="811398" y="5598851"/>
                </a:cubicBezTo>
                <a:cubicBezTo>
                  <a:pt x="790675" y="5599075"/>
                  <a:pt x="692368" y="5590537"/>
                  <a:pt x="757278" y="5582209"/>
                </a:cubicBezTo>
                <a:cubicBezTo>
                  <a:pt x="796577" y="5575745"/>
                  <a:pt x="847570" y="5586700"/>
                  <a:pt x="867315" y="5586804"/>
                </a:cubicBezTo>
                <a:cubicBezTo>
                  <a:pt x="888399" y="5587586"/>
                  <a:pt x="904465" y="5574323"/>
                  <a:pt x="910329" y="5572353"/>
                </a:cubicBezTo>
                <a:cubicBezTo>
                  <a:pt x="924569" y="5575432"/>
                  <a:pt x="933561" y="5579152"/>
                  <a:pt x="953308" y="5579257"/>
                </a:cubicBezTo>
                <a:lnTo>
                  <a:pt x="955601" y="5578487"/>
                </a:lnTo>
                <a:lnTo>
                  <a:pt x="946269" y="5577822"/>
                </a:lnTo>
                <a:cubicBezTo>
                  <a:pt x="938898" y="5576912"/>
                  <a:pt x="935099" y="5575647"/>
                  <a:pt x="933549" y="5574263"/>
                </a:cubicBezTo>
                <a:lnTo>
                  <a:pt x="934206" y="5570593"/>
                </a:lnTo>
                <a:lnTo>
                  <a:pt x="907281" y="5569464"/>
                </a:lnTo>
                <a:lnTo>
                  <a:pt x="824357" y="5562602"/>
                </a:lnTo>
                <a:lnTo>
                  <a:pt x="848384" y="5554771"/>
                </a:lnTo>
                <a:lnTo>
                  <a:pt x="868923" y="5549488"/>
                </a:lnTo>
                <a:lnTo>
                  <a:pt x="1042081" y="5553100"/>
                </a:lnTo>
                <a:lnTo>
                  <a:pt x="1024835" y="5558439"/>
                </a:lnTo>
                <a:lnTo>
                  <a:pt x="1020874" y="5559947"/>
                </a:lnTo>
                <a:lnTo>
                  <a:pt x="1026929" y="5559923"/>
                </a:lnTo>
                <a:cubicBezTo>
                  <a:pt x="1034898" y="5559773"/>
                  <a:pt x="1041057" y="5559388"/>
                  <a:pt x="1043990" y="5558403"/>
                </a:cubicBezTo>
                <a:cubicBezTo>
                  <a:pt x="1043990" y="5558403"/>
                  <a:pt x="1044382" y="5554901"/>
                  <a:pt x="1045090" y="5549607"/>
                </a:cubicBezTo>
                <a:lnTo>
                  <a:pt x="1045503" y="5546932"/>
                </a:lnTo>
                <a:lnTo>
                  <a:pt x="1001320" y="5548240"/>
                </a:lnTo>
                <a:cubicBezTo>
                  <a:pt x="980921" y="5548704"/>
                  <a:pt x="961061" y="5548847"/>
                  <a:pt x="942202" y="5548162"/>
                </a:cubicBezTo>
                <a:cubicBezTo>
                  <a:pt x="908492" y="5548815"/>
                  <a:pt x="873711" y="5546458"/>
                  <a:pt x="838702" y="5543475"/>
                </a:cubicBezTo>
                <a:lnTo>
                  <a:pt x="812677" y="5541378"/>
                </a:lnTo>
                <a:lnTo>
                  <a:pt x="818189" y="5540130"/>
                </a:lnTo>
                <a:lnTo>
                  <a:pt x="863874" y="5529618"/>
                </a:lnTo>
                <a:lnTo>
                  <a:pt x="929530" y="5531072"/>
                </a:lnTo>
                <a:cubicBezTo>
                  <a:pt x="978372" y="5536009"/>
                  <a:pt x="1054783" y="5538420"/>
                  <a:pt x="998513" y="5515760"/>
                </a:cubicBezTo>
                <a:lnTo>
                  <a:pt x="954103" y="5509335"/>
                </a:lnTo>
                <a:lnTo>
                  <a:pt x="989817" y="5501861"/>
                </a:lnTo>
                <a:lnTo>
                  <a:pt x="981477" y="5500150"/>
                </a:lnTo>
                <a:cubicBezTo>
                  <a:pt x="973753" y="5498936"/>
                  <a:pt x="969039" y="5498764"/>
                  <a:pt x="969578" y="5500268"/>
                </a:cubicBezTo>
                <a:cubicBezTo>
                  <a:pt x="969139" y="5485249"/>
                  <a:pt x="994212" y="5488200"/>
                  <a:pt x="1023999" y="5490987"/>
                </a:cubicBezTo>
                <a:lnTo>
                  <a:pt x="1037442" y="5491895"/>
                </a:lnTo>
                <a:lnTo>
                  <a:pt x="1054858" y="5488249"/>
                </a:lnTo>
                <a:lnTo>
                  <a:pt x="1122988" y="5473942"/>
                </a:lnTo>
                <a:lnTo>
                  <a:pt x="1087114" y="5471450"/>
                </a:lnTo>
                <a:lnTo>
                  <a:pt x="1059589" y="5470573"/>
                </a:lnTo>
                <a:lnTo>
                  <a:pt x="953789" y="5488442"/>
                </a:lnTo>
                <a:cubicBezTo>
                  <a:pt x="895553" y="5497577"/>
                  <a:pt x="925811" y="5484176"/>
                  <a:pt x="959005" y="5473113"/>
                </a:cubicBezTo>
                <a:lnTo>
                  <a:pt x="979853" y="5466816"/>
                </a:lnTo>
                <a:lnTo>
                  <a:pt x="959635" y="5465533"/>
                </a:lnTo>
                <a:lnTo>
                  <a:pt x="908977" y="5461435"/>
                </a:lnTo>
                <a:lnTo>
                  <a:pt x="924191" y="5458293"/>
                </a:lnTo>
                <a:lnTo>
                  <a:pt x="1033611" y="5431291"/>
                </a:lnTo>
                <a:lnTo>
                  <a:pt x="1091423" y="5424500"/>
                </a:lnTo>
                <a:cubicBezTo>
                  <a:pt x="1128064" y="5422862"/>
                  <a:pt x="1112138" y="5421190"/>
                  <a:pt x="1087249" y="5418178"/>
                </a:cubicBezTo>
                <a:lnTo>
                  <a:pt x="1086931" y="5418132"/>
                </a:lnTo>
                <a:lnTo>
                  <a:pt x="1091656" y="5416967"/>
                </a:lnTo>
                <a:cubicBezTo>
                  <a:pt x="1148335" y="5403800"/>
                  <a:pt x="1206842" y="5391176"/>
                  <a:pt x="1270095" y="5378896"/>
                </a:cubicBezTo>
                <a:cubicBezTo>
                  <a:pt x="1272631" y="5377169"/>
                  <a:pt x="1290188" y="5373736"/>
                  <a:pt x="1306341" y="5369609"/>
                </a:cubicBezTo>
                <a:lnTo>
                  <a:pt x="1318100" y="5365941"/>
                </a:lnTo>
                <a:lnTo>
                  <a:pt x="1292197" y="5369716"/>
                </a:lnTo>
                <a:cubicBezTo>
                  <a:pt x="1199622" y="5388524"/>
                  <a:pt x="1117406" y="5417929"/>
                  <a:pt x="1011418" y="5428225"/>
                </a:cubicBezTo>
                <a:lnTo>
                  <a:pt x="1073158" y="5411611"/>
                </a:lnTo>
                <a:lnTo>
                  <a:pt x="1060708" y="5414268"/>
                </a:lnTo>
                <a:lnTo>
                  <a:pt x="1048642" y="5412492"/>
                </a:lnTo>
                <a:cubicBezTo>
                  <a:pt x="1037164" y="5410151"/>
                  <a:pt x="1028896" y="5407311"/>
                  <a:pt x="1029288" y="5403808"/>
                </a:cubicBezTo>
                <a:cubicBezTo>
                  <a:pt x="1026377" y="5395659"/>
                  <a:pt x="1113226" y="5393336"/>
                  <a:pt x="1160650" y="5388404"/>
                </a:cubicBezTo>
                <a:lnTo>
                  <a:pt x="1175567" y="5386210"/>
                </a:lnTo>
                <a:lnTo>
                  <a:pt x="1184994" y="5384037"/>
                </a:lnTo>
                <a:lnTo>
                  <a:pt x="1190370" y="5380698"/>
                </a:lnTo>
                <a:cubicBezTo>
                  <a:pt x="1189412" y="5379024"/>
                  <a:pt x="1184812" y="5377112"/>
                  <a:pt x="1175533" y="5374894"/>
                </a:cubicBezTo>
                <a:cubicBezTo>
                  <a:pt x="1170351" y="5374948"/>
                  <a:pt x="1158294" y="5374718"/>
                  <a:pt x="1143052" y="5374150"/>
                </a:cubicBezTo>
                <a:lnTo>
                  <a:pt x="1099018" y="5371800"/>
                </a:lnTo>
                <a:lnTo>
                  <a:pt x="1074087" y="5377686"/>
                </a:lnTo>
                <a:cubicBezTo>
                  <a:pt x="1058436" y="5380749"/>
                  <a:pt x="1042644" y="5382979"/>
                  <a:pt x="1026674" y="5383677"/>
                </a:cubicBezTo>
                <a:cubicBezTo>
                  <a:pt x="1037396" y="5379946"/>
                  <a:pt x="1046953" y="5376944"/>
                  <a:pt x="1055842" y="5374342"/>
                </a:cubicBezTo>
                <a:lnTo>
                  <a:pt x="1072478" y="5369773"/>
                </a:lnTo>
                <a:lnTo>
                  <a:pt x="1065464" y="5369177"/>
                </a:lnTo>
                <a:lnTo>
                  <a:pt x="1044658" y="5366555"/>
                </a:lnTo>
                <a:lnTo>
                  <a:pt x="991028" y="5379200"/>
                </a:lnTo>
                <a:cubicBezTo>
                  <a:pt x="901528" y="5399527"/>
                  <a:pt x="827577" y="5414211"/>
                  <a:pt x="716266" y="5438874"/>
                </a:cubicBezTo>
                <a:cubicBezTo>
                  <a:pt x="716266" y="5438874"/>
                  <a:pt x="715130" y="5439322"/>
                  <a:pt x="713138" y="5440067"/>
                </a:cubicBezTo>
                <a:lnTo>
                  <a:pt x="712304" y="5440366"/>
                </a:lnTo>
                <a:lnTo>
                  <a:pt x="726222" y="5439739"/>
                </a:lnTo>
                <a:cubicBezTo>
                  <a:pt x="767939" y="5440573"/>
                  <a:pt x="821439" y="5447244"/>
                  <a:pt x="840649" y="5445846"/>
                </a:cubicBezTo>
                <a:lnTo>
                  <a:pt x="938751" y="5440354"/>
                </a:lnTo>
                <a:lnTo>
                  <a:pt x="858292" y="5457625"/>
                </a:lnTo>
                <a:lnTo>
                  <a:pt x="847864" y="5456850"/>
                </a:lnTo>
                <a:cubicBezTo>
                  <a:pt x="827876" y="5455684"/>
                  <a:pt x="804961" y="5454748"/>
                  <a:pt x="775739" y="5454174"/>
                </a:cubicBezTo>
                <a:cubicBezTo>
                  <a:pt x="767932" y="5453005"/>
                  <a:pt x="725677" y="5452391"/>
                  <a:pt x="699282" y="5450226"/>
                </a:cubicBezTo>
                <a:lnTo>
                  <a:pt x="687038" y="5448469"/>
                </a:lnTo>
                <a:lnTo>
                  <a:pt x="679752" y="5450686"/>
                </a:lnTo>
                <a:cubicBezTo>
                  <a:pt x="661429" y="5455329"/>
                  <a:pt x="642975" y="5457444"/>
                  <a:pt x="642452" y="5447337"/>
                </a:cubicBezTo>
                <a:cubicBezTo>
                  <a:pt x="648793" y="5436406"/>
                  <a:pt x="762984" y="5420242"/>
                  <a:pt x="767331" y="5417278"/>
                </a:cubicBezTo>
                <a:cubicBezTo>
                  <a:pt x="823523" y="5403204"/>
                  <a:pt x="877233" y="5390547"/>
                  <a:pt x="931423" y="5377424"/>
                </a:cubicBezTo>
                <a:lnTo>
                  <a:pt x="1021739" y="5354360"/>
                </a:lnTo>
                <a:lnTo>
                  <a:pt x="1023921" y="5349598"/>
                </a:lnTo>
                <a:cubicBezTo>
                  <a:pt x="1026902" y="5345592"/>
                  <a:pt x="1031057" y="5340933"/>
                  <a:pt x="1035104" y="5336554"/>
                </a:cubicBezTo>
                <a:lnTo>
                  <a:pt x="1036294" y="5335271"/>
                </a:lnTo>
                <a:lnTo>
                  <a:pt x="1014855" y="5340354"/>
                </a:lnTo>
                <a:cubicBezTo>
                  <a:pt x="987838" y="5347018"/>
                  <a:pt x="965076" y="5353244"/>
                  <a:pt x="960661" y="5353775"/>
                </a:cubicBezTo>
                <a:cubicBezTo>
                  <a:pt x="837019" y="5384090"/>
                  <a:pt x="704716" y="5412597"/>
                  <a:pt x="555755" y="5452467"/>
                </a:cubicBezTo>
                <a:cubicBezTo>
                  <a:pt x="555755" y="5452467"/>
                  <a:pt x="476838" y="5472117"/>
                  <a:pt x="486801" y="5458717"/>
                </a:cubicBezTo>
                <a:lnTo>
                  <a:pt x="508020" y="5452695"/>
                </a:lnTo>
                <a:lnTo>
                  <a:pt x="538908" y="5452091"/>
                </a:lnTo>
                <a:cubicBezTo>
                  <a:pt x="551002" y="5451468"/>
                  <a:pt x="560606" y="5450383"/>
                  <a:pt x="564731" y="5448524"/>
                </a:cubicBezTo>
                <a:lnTo>
                  <a:pt x="558064" y="5440739"/>
                </a:lnTo>
                <a:lnTo>
                  <a:pt x="565718" y="5439064"/>
                </a:lnTo>
                <a:cubicBezTo>
                  <a:pt x="557027" y="5444989"/>
                  <a:pt x="646987" y="5424417"/>
                  <a:pt x="637245" y="5410128"/>
                </a:cubicBezTo>
                <a:cubicBezTo>
                  <a:pt x="634169" y="5405616"/>
                  <a:pt x="547285" y="5430701"/>
                  <a:pt x="530444" y="5435573"/>
                </a:cubicBezTo>
                <a:lnTo>
                  <a:pt x="523728" y="5436990"/>
                </a:lnTo>
                <a:lnTo>
                  <a:pt x="522789" y="5436899"/>
                </a:lnTo>
                <a:lnTo>
                  <a:pt x="501058" y="5436913"/>
                </a:lnTo>
                <a:lnTo>
                  <a:pt x="652054" y="5395077"/>
                </a:lnTo>
                <a:cubicBezTo>
                  <a:pt x="728662" y="5375344"/>
                  <a:pt x="807216" y="5355939"/>
                  <a:pt x="888306" y="5334804"/>
                </a:cubicBezTo>
                <a:cubicBezTo>
                  <a:pt x="888306" y="5334804"/>
                  <a:pt x="903259" y="5340101"/>
                  <a:pt x="911807" y="5336442"/>
                </a:cubicBezTo>
                <a:lnTo>
                  <a:pt x="917261" y="5329487"/>
                </a:lnTo>
                <a:lnTo>
                  <a:pt x="917681" y="5329418"/>
                </a:lnTo>
                <a:cubicBezTo>
                  <a:pt x="957617" y="5321779"/>
                  <a:pt x="999576" y="5312220"/>
                  <a:pt x="1040859" y="5305328"/>
                </a:cubicBezTo>
                <a:cubicBezTo>
                  <a:pt x="1178798" y="5286379"/>
                  <a:pt x="1324563" y="5260242"/>
                  <a:pt x="1458903" y="5231613"/>
                </a:cubicBezTo>
                <a:cubicBezTo>
                  <a:pt x="1526451" y="5217189"/>
                  <a:pt x="1581826" y="5212024"/>
                  <a:pt x="1616934" y="5176414"/>
                </a:cubicBezTo>
                <a:lnTo>
                  <a:pt x="1617044" y="5176330"/>
                </a:lnTo>
                <a:lnTo>
                  <a:pt x="1615497" y="5176607"/>
                </a:lnTo>
                <a:cubicBezTo>
                  <a:pt x="1455180" y="5205844"/>
                  <a:pt x="1294017" y="5235597"/>
                  <a:pt x="1138497" y="5264248"/>
                </a:cubicBezTo>
                <a:cubicBezTo>
                  <a:pt x="1115212" y="5266425"/>
                  <a:pt x="1089507" y="5271734"/>
                  <a:pt x="1063285" y="5276194"/>
                </a:cubicBezTo>
                <a:lnTo>
                  <a:pt x="1013560" y="5280541"/>
                </a:lnTo>
                <a:lnTo>
                  <a:pt x="1014152" y="5280407"/>
                </a:lnTo>
                <a:lnTo>
                  <a:pt x="1025902" y="5275149"/>
                </a:lnTo>
                <a:cubicBezTo>
                  <a:pt x="1029162" y="5272926"/>
                  <a:pt x="1029081" y="5271739"/>
                  <a:pt x="1027130" y="5271212"/>
                </a:cubicBezTo>
                <a:cubicBezTo>
                  <a:pt x="1021275" y="5269627"/>
                  <a:pt x="998564" y="5273959"/>
                  <a:pt x="998564" y="5273959"/>
                </a:cubicBezTo>
                <a:lnTo>
                  <a:pt x="1001897" y="5281561"/>
                </a:lnTo>
                <a:lnTo>
                  <a:pt x="984973" y="5283041"/>
                </a:lnTo>
                <a:lnTo>
                  <a:pt x="976780" y="5281184"/>
                </a:lnTo>
                <a:lnTo>
                  <a:pt x="976864" y="5281040"/>
                </a:lnTo>
                <a:lnTo>
                  <a:pt x="976474" y="5281115"/>
                </a:lnTo>
                <a:lnTo>
                  <a:pt x="967271" y="5279029"/>
                </a:lnTo>
                <a:cubicBezTo>
                  <a:pt x="963429" y="5277611"/>
                  <a:pt x="961533" y="5276123"/>
                  <a:pt x="961240" y="5274598"/>
                </a:cubicBezTo>
                <a:lnTo>
                  <a:pt x="964331" y="5272631"/>
                </a:lnTo>
                <a:lnTo>
                  <a:pt x="1012836" y="5260844"/>
                </a:lnTo>
                <a:lnTo>
                  <a:pt x="1001697" y="5262251"/>
                </a:lnTo>
                <a:lnTo>
                  <a:pt x="1028368" y="5253951"/>
                </a:lnTo>
                <a:lnTo>
                  <a:pt x="1055166" y="5249699"/>
                </a:lnTo>
                <a:cubicBezTo>
                  <a:pt x="1142197" y="5228743"/>
                  <a:pt x="1232389" y="5215178"/>
                  <a:pt x="1324870" y="5192241"/>
                </a:cubicBezTo>
                <a:cubicBezTo>
                  <a:pt x="1358528" y="5179770"/>
                  <a:pt x="1284127" y="5193052"/>
                  <a:pt x="1262507" y="5196877"/>
                </a:cubicBezTo>
                <a:lnTo>
                  <a:pt x="1250896" y="5198632"/>
                </a:lnTo>
                <a:lnTo>
                  <a:pt x="1328443" y="5174986"/>
                </a:lnTo>
                <a:cubicBezTo>
                  <a:pt x="1338184" y="5189274"/>
                  <a:pt x="1343479" y="5158127"/>
                  <a:pt x="1328443" y="5174986"/>
                </a:cubicBezTo>
                <a:lnTo>
                  <a:pt x="1277257" y="5184532"/>
                </a:lnTo>
                <a:lnTo>
                  <a:pt x="1170737" y="5204399"/>
                </a:lnTo>
                <a:lnTo>
                  <a:pt x="1163186" y="5202604"/>
                </a:lnTo>
                <a:cubicBezTo>
                  <a:pt x="1153984" y="5200552"/>
                  <a:pt x="1146546" y="5198698"/>
                  <a:pt x="1146009" y="5197194"/>
                </a:cubicBezTo>
                <a:cubicBezTo>
                  <a:pt x="1143860" y="5191176"/>
                  <a:pt x="1251749" y="5189752"/>
                  <a:pt x="1276188" y="5181540"/>
                </a:cubicBezTo>
                <a:cubicBezTo>
                  <a:pt x="1239076" y="5172663"/>
                  <a:pt x="1222650" y="5184923"/>
                  <a:pt x="1174166" y="5180991"/>
                </a:cubicBezTo>
                <a:cubicBezTo>
                  <a:pt x="1174166" y="5180991"/>
                  <a:pt x="1149197" y="5182359"/>
                  <a:pt x="1123961" y="5182974"/>
                </a:cubicBezTo>
                <a:lnTo>
                  <a:pt x="1093635" y="5183055"/>
                </a:lnTo>
                <a:lnTo>
                  <a:pt x="1109730" y="5175307"/>
                </a:lnTo>
                <a:cubicBezTo>
                  <a:pt x="1114988" y="5174108"/>
                  <a:pt x="1122463" y="5173141"/>
                  <a:pt x="1131353" y="5172105"/>
                </a:cubicBezTo>
                <a:lnTo>
                  <a:pt x="1145431" y="5170413"/>
                </a:lnTo>
                <a:lnTo>
                  <a:pt x="1161455" y="5168488"/>
                </a:lnTo>
                <a:cubicBezTo>
                  <a:pt x="1183274" y="5165539"/>
                  <a:pt x="1207523" y="5161115"/>
                  <a:pt x="1227751" y="5152813"/>
                </a:cubicBezTo>
                <a:cubicBezTo>
                  <a:pt x="1295070" y="5127873"/>
                  <a:pt x="1188707" y="5143282"/>
                  <a:pt x="1166706" y="5148670"/>
                </a:cubicBezTo>
                <a:lnTo>
                  <a:pt x="1131601" y="5154756"/>
                </a:lnTo>
                <a:lnTo>
                  <a:pt x="1142335" y="5150118"/>
                </a:lnTo>
                <a:cubicBezTo>
                  <a:pt x="1141799" y="5148613"/>
                  <a:pt x="1124721" y="5146978"/>
                  <a:pt x="1101371" y="5145257"/>
                </a:cubicBezTo>
                <a:lnTo>
                  <a:pt x="1057579" y="5142262"/>
                </a:lnTo>
                <a:lnTo>
                  <a:pt x="1120574" y="5127481"/>
                </a:lnTo>
                <a:lnTo>
                  <a:pt x="1141669" y="5119392"/>
                </a:lnTo>
                <a:lnTo>
                  <a:pt x="1196141" y="5110693"/>
                </a:lnTo>
                <a:cubicBezTo>
                  <a:pt x="1241304" y="5102259"/>
                  <a:pt x="1274700" y="5119128"/>
                  <a:pt x="1322602" y="5103031"/>
                </a:cubicBezTo>
                <a:cubicBezTo>
                  <a:pt x="1322602" y="5103031"/>
                  <a:pt x="1322893" y="5103845"/>
                  <a:pt x="1323256" y="5104865"/>
                </a:cubicBezTo>
                <a:lnTo>
                  <a:pt x="1324075" y="5107156"/>
                </a:lnTo>
                <a:lnTo>
                  <a:pt x="1324566" y="5108532"/>
                </a:lnTo>
                <a:cubicBezTo>
                  <a:pt x="1324785" y="5109143"/>
                  <a:pt x="1324639" y="5108736"/>
                  <a:pt x="1324349" y="5107921"/>
                </a:cubicBezTo>
                <a:lnTo>
                  <a:pt x="1324075" y="5107156"/>
                </a:lnTo>
                <a:lnTo>
                  <a:pt x="1322602" y="5103031"/>
                </a:lnTo>
                <a:cubicBezTo>
                  <a:pt x="1309872" y="5081186"/>
                  <a:pt x="1241803" y="5097527"/>
                  <a:pt x="1200744" y="5100686"/>
                </a:cubicBezTo>
                <a:lnTo>
                  <a:pt x="1189705" y="5099492"/>
                </a:lnTo>
                <a:lnTo>
                  <a:pt x="1200522" y="5094865"/>
                </a:lnTo>
                <a:cubicBezTo>
                  <a:pt x="1243551" y="5084682"/>
                  <a:pt x="1262884" y="5090230"/>
                  <a:pt x="1283629" y="5069641"/>
                </a:cubicBezTo>
                <a:cubicBezTo>
                  <a:pt x="1297956" y="5051625"/>
                  <a:pt x="1287330" y="5034137"/>
                  <a:pt x="1298988" y="5027053"/>
                </a:cubicBezTo>
                <a:cubicBezTo>
                  <a:pt x="1329106" y="5008753"/>
                  <a:pt x="1439012" y="4999172"/>
                  <a:pt x="1482631" y="4989960"/>
                </a:cubicBezTo>
                <a:lnTo>
                  <a:pt x="1676890" y="4950250"/>
                </a:lnTo>
                <a:lnTo>
                  <a:pt x="1678136" y="4947305"/>
                </a:lnTo>
                <a:lnTo>
                  <a:pt x="1681693" y="4937068"/>
                </a:lnTo>
                <a:lnTo>
                  <a:pt x="1559268" y="4958192"/>
                </a:lnTo>
                <a:cubicBezTo>
                  <a:pt x="1450637" y="4977807"/>
                  <a:pt x="1339182" y="4997975"/>
                  <a:pt x="1218608" y="5017364"/>
                </a:cubicBezTo>
                <a:cubicBezTo>
                  <a:pt x="1197580" y="5022160"/>
                  <a:pt x="1145179" y="5030056"/>
                  <a:pt x="1085386" y="5041112"/>
                </a:cubicBezTo>
                <a:cubicBezTo>
                  <a:pt x="1079886" y="5042459"/>
                  <a:pt x="1065295" y="5045671"/>
                  <a:pt x="1047889" y="5049284"/>
                </a:cubicBezTo>
                <a:lnTo>
                  <a:pt x="1021937" y="5054329"/>
                </a:lnTo>
                <a:lnTo>
                  <a:pt x="1019705" y="5052011"/>
                </a:lnTo>
                <a:lnTo>
                  <a:pt x="1003008" y="5046732"/>
                </a:lnTo>
                <a:lnTo>
                  <a:pt x="1006767" y="5045439"/>
                </a:lnTo>
                <a:cubicBezTo>
                  <a:pt x="1015543" y="5041966"/>
                  <a:pt x="1013510" y="5041383"/>
                  <a:pt x="1005818" y="5042346"/>
                </a:cubicBezTo>
                <a:lnTo>
                  <a:pt x="994765" y="5044125"/>
                </a:lnTo>
                <a:lnTo>
                  <a:pt x="992841" y="5043517"/>
                </a:lnTo>
                <a:cubicBezTo>
                  <a:pt x="964364" y="5038656"/>
                  <a:pt x="931671" y="5043111"/>
                  <a:pt x="900317" y="5042693"/>
                </a:cubicBezTo>
                <a:lnTo>
                  <a:pt x="889481" y="5042734"/>
                </a:lnTo>
                <a:lnTo>
                  <a:pt x="886067" y="5040465"/>
                </a:lnTo>
                <a:cubicBezTo>
                  <a:pt x="883204" y="5037840"/>
                  <a:pt x="881618" y="5035229"/>
                  <a:pt x="882189" y="5032886"/>
                </a:cubicBezTo>
                <a:cubicBezTo>
                  <a:pt x="883647" y="5032001"/>
                  <a:pt x="896217" y="5029019"/>
                  <a:pt x="914597" y="5024958"/>
                </a:cubicBezTo>
                <a:lnTo>
                  <a:pt x="968999" y="5013319"/>
                </a:lnTo>
                <a:lnTo>
                  <a:pt x="1046920" y="5014780"/>
                </a:lnTo>
                <a:cubicBezTo>
                  <a:pt x="1071261" y="5011657"/>
                  <a:pt x="1173864" y="5013836"/>
                  <a:pt x="1180207" y="5006017"/>
                </a:cubicBezTo>
                <a:lnTo>
                  <a:pt x="1179177" y="5005140"/>
                </a:lnTo>
                <a:lnTo>
                  <a:pt x="1121348" y="5005366"/>
                </a:lnTo>
                <a:lnTo>
                  <a:pt x="1034288" y="4999577"/>
                </a:lnTo>
                <a:lnTo>
                  <a:pt x="1052157" y="4995831"/>
                </a:lnTo>
                <a:cubicBezTo>
                  <a:pt x="1072559" y="4991540"/>
                  <a:pt x="1088160" y="4988213"/>
                  <a:pt x="1093661" y="4986866"/>
                </a:cubicBezTo>
                <a:cubicBezTo>
                  <a:pt x="1148350" y="4969599"/>
                  <a:pt x="1198770" y="4956256"/>
                  <a:pt x="1238258" y="4940242"/>
                </a:cubicBezTo>
                <a:cubicBezTo>
                  <a:pt x="1244087" y="4936700"/>
                  <a:pt x="1259003" y="4919656"/>
                  <a:pt x="1264832" y="4916114"/>
                </a:cubicBezTo>
                <a:cubicBezTo>
                  <a:pt x="1322779" y="4888885"/>
                  <a:pt x="1431272" y="4905438"/>
                  <a:pt x="1425885" y="4883436"/>
                </a:cubicBezTo>
                <a:cubicBezTo>
                  <a:pt x="1425885" y="4883436"/>
                  <a:pt x="1401313" y="4882403"/>
                  <a:pt x="1382571" y="4877829"/>
                </a:cubicBezTo>
                <a:cubicBezTo>
                  <a:pt x="1371277" y="4880035"/>
                  <a:pt x="1361586" y="4881601"/>
                  <a:pt x="1360736" y="4882117"/>
                </a:cubicBezTo>
                <a:lnTo>
                  <a:pt x="1372869" y="4881339"/>
                </a:lnTo>
                <a:lnTo>
                  <a:pt x="1363625" y="4884684"/>
                </a:lnTo>
                <a:cubicBezTo>
                  <a:pt x="1358099" y="4885715"/>
                  <a:pt x="1354151" y="4885785"/>
                  <a:pt x="1354151" y="4885785"/>
                </a:cubicBezTo>
                <a:cubicBezTo>
                  <a:pt x="1354151" y="4885785"/>
                  <a:pt x="1343525" y="4868297"/>
                  <a:pt x="1326763" y="4869171"/>
                </a:cubicBezTo>
                <a:cubicBezTo>
                  <a:pt x="1291849" y="4866441"/>
                  <a:pt x="1202913" y="4895207"/>
                  <a:pt x="1171541" y="4898306"/>
                </a:cubicBezTo>
                <a:cubicBezTo>
                  <a:pt x="1165712" y="4901848"/>
                  <a:pt x="1158038" y="4889218"/>
                  <a:pt x="1148666" y="4886931"/>
                </a:cubicBezTo>
                <a:cubicBezTo>
                  <a:pt x="1104381" y="4881914"/>
                  <a:pt x="1018014" y="4917100"/>
                  <a:pt x="965023" y="4924023"/>
                </a:cubicBezTo>
                <a:cubicBezTo>
                  <a:pt x="915194" y="4938338"/>
                  <a:pt x="853705" y="4959738"/>
                  <a:pt x="779683" y="4971458"/>
                </a:cubicBezTo>
                <a:cubicBezTo>
                  <a:pt x="779683" y="4971458"/>
                  <a:pt x="763512" y="4973303"/>
                  <a:pt x="759380" y="4966502"/>
                </a:cubicBezTo>
                <a:cubicBezTo>
                  <a:pt x="770755" y="4943628"/>
                  <a:pt x="908109" y="4926680"/>
                  <a:pt x="935939" y="4917751"/>
                </a:cubicBezTo>
                <a:lnTo>
                  <a:pt x="957432" y="4912245"/>
                </a:lnTo>
                <a:lnTo>
                  <a:pt x="965125" y="4912608"/>
                </a:lnTo>
                <a:lnTo>
                  <a:pt x="958802" y="4911894"/>
                </a:lnTo>
                <a:lnTo>
                  <a:pt x="1162870" y="4859613"/>
                </a:lnTo>
                <a:cubicBezTo>
                  <a:pt x="1238457" y="4842057"/>
                  <a:pt x="1314056" y="4826092"/>
                  <a:pt x="1389874" y="4811036"/>
                </a:cubicBezTo>
                <a:lnTo>
                  <a:pt x="1773708" y="4740017"/>
                </a:lnTo>
                <a:lnTo>
                  <a:pt x="1780038" y="4733609"/>
                </a:lnTo>
                <a:lnTo>
                  <a:pt x="1777980" y="4722752"/>
                </a:lnTo>
                <a:lnTo>
                  <a:pt x="1730318" y="4730711"/>
                </a:lnTo>
                <a:cubicBezTo>
                  <a:pt x="1686663" y="4737950"/>
                  <a:pt x="1643171" y="4744090"/>
                  <a:pt x="1599219" y="4746188"/>
                </a:cubicBezTo>
                <a:cubicBezTo>
                  <a:pt x="1635221" y="4734289"/>
                  <a:pt x="1670823" y="4725292"/>
                  <a:pt x="1706238" y="4717763"/>
                </a:cubicBezTo>
                <a:lnTo>
                  <a:pt x="1784558" y="4703244"/>
                </a:lnTo>
                <a:lnTo>
                  <a:pt x="1777924" y="4692918"/>
                </a:lnTo>
                <a:lnTo>
                  <a:pt x="1772277" y="4687943"/>
                </a:lnTo>
                <a:lnTo>
                  <a:pt x="1731110" y="4693981"/>
                </a:lnTo>
                <a:cubicBezTo>
                  <a:pt x="1633962" y="4709778"/>
                  <a:pt x="1536812" y="4725576"/>
                  <a:pt x="1436763" y="4737150"/>
                </a:cubicBezTo>
                <a:cubicBezTo>
                  <a:pt x="1325991" y="4748588"/>
                  <a:pt x="1220947" y="4784231"/>
                  <a:pt x="1111544" y="4805312"/>
                </a:cubicBezTo>
                <a:lnTo>
                  <a:pt x="1107397" y="4805863"/>
                </a:lnTo>
                <a:lnTo>
                  <a:pt x="1098688" y="4799513"/>
                </a:lnTo>
                <a:cubicBezTo>
                  <a:pt x="1094660" y="4798198"/>
                  <a:pt x="1090945" y="4797760"/>
                  <a:pt x="1090945" y="4797760"/>
                </a:cubicBezTo>
                <a:lnTo>
                  <a:pt x="1034641" y="4797212"/>
                </a:lnTo>
                <a:lnTo>
                  <a:pt x="1026888" y="4795975"/>
                </a:lnTo>
                <a:lnTo>
                  <a:pt x="1020130" y="4797072"/>
                </a:lnTo>
                <a:lnTo>
                  <a:pt x="995494" y="4796832"/>
                </a:lnTo>
                <a:cubicBezTo>
                  <a:pt x="966244" y="4798092"/>
                  <a:pt x="939656" y="4800286"/>
                  <a:pt x="915999" y="4801494"/>
                </a:cubicBezTo>
                <a:lnTo>
                  <a:pt x="889573" y="4800895"/>
                </a:lnTo>
                <a:lnTo>
                  <a:pt x="896878" y="4798089"/>
                </a:lnTo>
                <a:cubicBezTo>
                  <a:pt x="951045" y="4780204"/>
                  <a:pt x="989878" y="4775563"/>
                  <a:pt x="1052210" y="4756647"/>
                </a:cubicBezTo>
                <a:cubicBezTo>
                  <a:pt x="1166688" y="4728322"/>
                  <a:pt x="1070667" y="4745430"/>
                  <a:pt x="1031622" y="4735899"/>
                </a:cubicBezTo>
                <a:cubicBezTo>
                  <a:pt x="1001948" y="4728655"/>
                  <a:pt x="1072956" y="4736059"/>
                  <a:pt x="1055909" y="4721141"/>
                </a:cubicBezTo>
                <a:cubicBezTo>
                  <a:pt x="1038864" y="4706223"/>
                  <a:pt x="975089" y="4736994"/>
                  <a:pt x="943716" y="4740092"/>
                </a:cubicBezTo>
                <a:cubicBezTo>
                  <a:pt x="909466" y="4751593"/>
                  <a:pt x="869980" y="4767606"/>
                  <a:pt x="829237" y="4768417"/>
                </a:cubicBezTo>
                <a:cubicBezTo>
                  <a:pt x="829237" y="4768417"/>
                  <a:pt x="821562" y="4755788"/>
                  <a:pt x="812191" y="4753499"/>
                </a:cubicBezTo>
                <a:cubicBezTo>
                  <a:pt x="796019" y="4755345"/>
                  <a:pt x="699999" y="4772451"/>
                  <a:pt x="677997" y="4777840"/>
                </a:cubicBezTo>
                <a:cubicBezTo>
                  <a:pt x="563960" y="4780619"/>
                  <a:pt x="747603" y="4743526"/>
                  <a:pt x="781262" y="4731056"/>
                </a:cubicBezTo>
                <a:lnTo>
                  <a:pt x="842237" y="4717992"/>
                </a:lnTo>
                <a:lnTo>
                  <a:pt x="850430" y="4718162"/>
                </a:lnTo>
                <a:cubicBezTo>
                  <a:pt x="907708" y="4719456"/>
                  <a:pt x="1005326" y="4722045"/>
                  <a:pt x="1009726" y="4720567"/>
                </a:cubicBezTo>
                <a:cubicBezTo>
                  <a:pt x="1011584" y="4716574"/>
                  <a:pt x="1005875" y="4709785"/>
                  <a:pt x="998577" y="4703529"/>
                </a:cubicBezTo>
                <a:lnTo>
                  <a:pt x="988630" y="4696874"/>
                </a:lnTo>
                <a:lnTo>
                  <a:pt x="960206" y="4690093"/>
                </a:lnTo>
                <a:lnTo>
                  <a:pt x="954897" y="4688455"/>
                </a:lnTo>
                <a:lnTo>
                  <a:pt x="951940" y="4688340"/>
                </a:lnTo>
                <a:lnTo>
                  <a:pt x="941490" y="4687938"/>
                </a:lnTo>
                <a:lnTo>
                  <a:pt x="995585" y="4670228"/>
                </a:lnTo>
                <a:cubicBezTo>
                  <a:pt x="1064257" y="4649639"/>
                  <a:pt x="1125374" y="4635700"/>
                  <a:pt x="1201107" y="4607642"/>
                </a:cubicBezTo>
                <a:cubicBezTo>
                  <a:pt x="1236610" y="4611343"/>
                  <a:pt x="1252553" y="4603650"/>
                  <a:pt x="1251650" y="4598879"/>
                </a:cubicBezTo>
                <a:cubicBezTo>
                  <a:pt x="1251198" y="4596493"/>
                  <a:pt x="1246533" y="4594836"/>
                  <a:pt x="1237998" y="4595701"/>
                </a:cubicBezTo>
                <a:cubicBezTo>
                  <a:pt x="1229460" y="4596565"/>
                  <a:pt x="1217050" y="4599949"/>
                  <a:pt x="1201107" y="4607642"/>
                </a:cubicBezTo>
                <a:cubicBezTo>
                  <a:pt x="1107371" y="4615378"/>
                  <a:pt x="1027425" y="4647992"/>
                  <a:pt x="931404" y="4665100"/>
                </a:cubicBezTo>
                <a:lnTo>
                  <a:pt x="867628" y="4681545"/>
                </a:lnTo>
                <a:lnTo>
                  <a:pt x="852726" y="4680659"/>
                </a:lnTo>
                <a:lnTo>
                  <a:pt x="875274" y="4671174"/>
                </a:lnTo>
                <a:lnTo>
                  <a:pt x="863740" y="4670735"/>
                </a:lnTo>
                <a:cubicBezTo>
                  <a:pt x="847460" y="4670324"/>
                  <a:pt x="833780" y="4670146"/>
                  <a:pt x="828599" y="4670202"/>
                </a:cubicBezTo>
                <a:cubicBezTo>
                  <a:pt x="772910" y="4667569"/>
                  <a:pt x="724425" y="4663635"/>
                  <a:pt x="704680" y="4663530"/>
                </a:cubicBezTo>
                <a:lnTo>
                  <a:pt x="623154" y="4658377"/>
                </a:lnTo>
                <a:lnTo>
                  <a:pt x="699382" y="4627498"/>
                </a:lnTo>
                <a:cubicBezTo>
                  <a:pt x="732902" y="4616441"/>
                  <a:pt x="768479" y="4607128"/>
                  <a:pt x="808594" y="4598718"/>
                </a:cubicBezTo>
                <a:cubicBezTo>
                  <a:pt x="940562" y="4559768"/>
                  <a:pt x="655069" y="4617509"/>
                  <a:pt x="651526" y="4611680"/>
                </a:cubicBezTo>
                <a:lnTo>
                  <a:pt x="673756" y="4595577"/>
                </a:lnTo>
                <a:lnTo>
                  <a:pt x="688278" y="4594611"/>
                </a:lnTo>
                <a:cubicBezTo>
                  <a:pt x="700220" y="4595093"/>
                  <a:pt x="714434" y="4597338"/>
                  <a:pt x="734670" y="4597280"/>
                </a:cubicBezTo>
                <a:cubicBezTo>
                  <a:pt x="767124" y="4593115"/>
                  <a:pt x="791564" y="4584903"/>
                  <a:pt x="812288" y="4584681"/>
                </a:cubicBezTo>
                <a:cubicBezTo>
                  <a:pt x="899452" y="4583481"/>
                  <a:pt x="974885" y="4586223"/>
                  <a:pt x="1068893" y="4582724"/>
                </a:cubicBezTo>
                <a:cubicBezTo>
                  <a:pt x="1068893" y="4582724"/>
                  <a:pt x="1148623" y="4597503"/>
                  <a:pt x="1150189" y="4583495"/>
                </a:cubicBezTo>
                <a:cubicBezTo>
                  <a:pt x="1152358" y="4578834"/>
                  <a:pt x="1127936" y="4576366"/>
                  <a:pt x="1108076" y="4575175"/>
                </a:cubicBezTo>
                <a:lnTo>
                  <a:pt x="1092918" y="4574538"/>
                </a:lnTo>
                <a:lnTo>
                  <a:pt x="1093331" y="4574513"/>
                </a:lnTo>
                <a:lnTo>
                  <a:pt x="1090368" y="4574431"/>
                </a:lnTo>
                <a:lnTo>
                  <a:pt x="1085601" y="4574231"/>
                </a:lnTo>
                <a:cubicBezTo>
                  <a:pt x="1083723" y="4574194"/>
                  <a:pt x="1083103" y="4574211"/>
                  <a:pt x="1084230" y="4574261"/>
                </a:cubicBezTo>
                <a:lnTo>
                  <a:pt x="1090368" y="4574431"/>
                </a:lnTo>
                <a:lnTo>
                  <a:pt x="1092918" y="4574538"/>
                </a:lnTo>
                <a:lnTo>
                  <a:pt x="974763" y="4582052"/>
                </a:lnTo>
                <a:cubicBezTo>
                  <a:pt x="934032" y="4584502"/>
                  <a:pt x="896699" y="4584967"/>
                  <a:pt x="876576" y="4577685"/>
                </a:cubicBezTo>
                <a:cubicBezTo>
                  <a:pt x="862698" y="4575607"/>
                  <a:pt x="858040" y="4562567"/>
                  <a:pt x="850027" y="4558520"/>
                </a:cubicBezTo>
                <a:cubicBezTo>
                  <a:pt x="835167" y="4556772"/>
                  <a:pt x="803689" y="4560607"/>
                  <a:pt x="774592" y="4555778"/>
                </a:cubicBezTo>
                <a:cubicBezTo>
                  <a:pt x="753869" y="4556001"/>
                  <a:pt x="655562" y="4547461"/>
                  <a:pt x="720472" y="4539136"/>
                </a:cubicBezTo>
                <a:cubicBezTo>
                  <a:pt x="759771" y="4532672"/>
                  <a:pt x="810763" y="4543626"/>
                  <a:pt x="830511" y="4543731"/>
                </a:cubicBezTo>
                <a:cubicBezTo>
                  <a:pt x="851593" y="4544510"/>
                  <a:pt x="867660" y="4531248"/>
                  <a:pt x="873523" y="4529278"/>
                </a:cubicBezTo>
                <a:cubicBezTo>
                  <a:pt x="887764" y="4532359"/>
                  <a:pt x="896756" y="4536078"/>
                  <a:pt x="916501" y="4536183"/>
                </a:cubicBezTo>
                <a:cubicBezTo>
                  <a:pt x="922369" y="4534214"/>
                  <a:pt x="946806" y="4526002"/>
                  <a:pt x="958538" y="4522058"/>
                </a:cubicBezTo>
                <a:cubicBezTo>
                  <a:pt x="973397" y="4523808"/>
                  <a:pt x="1026935" y="4520424"/>
                  <a:pt x="1073270" y="4518338"/>
                </a:cubicBezTo>
                <a:cubicBezTo>
                  <a:pt x="1119605" y="4516250"/>
                  <a:pt x="1234335" y="4512530"/>
                  <a:pt x="1149909" y="4506068"/>
                </a:cubicBezTo>
                <a:cubicBezTo>
                  <a:pt x="1072326" y="4497308"/>
                  <a:pt x="980828" y="4507831"/>
                  <a:pt x="905397" y="4505088"/>
                </a:cubicBezTo>
                <a:cubicBezTo>
                  <a:pt x="871687" y="4505741"/>
                  <a:pt x="836904" y="4503384"/>
                  <a:pt x="801896" y="4500401"/>
                </a:cubicBezTo>
                <a:lnTo>
                  <a:pt x="775872" y="4498305"/>
                </a:lnTo>
                <a:lnTo>
                  <a:pt x="781383" y="4497056"/>
                </a:lnTo>
                <a:lnTo>
                  <a:pt x="827069" y="4486546"/>
                </a:lnTo>
                <a:lnTo>
                  <a:pt x="892724" y="4488000"/>
                </a:lnTo>
                <a:cubicBezTo>
                  <a:pt x="941568" y="4492935"/>
                  <a:pt x="1017978" y="4495348"/>
                  <a:pt x="961707" y="4472686"/>
                </a:cubicBezTo>
                <a:lnTo>
                  <a:pt x="917297" y="4466261"/>
                </a:lnTo>
                <a:lnTo>
                  <a:pt x="1018051" y="4445176"/>
                </a:lnTo>
                <a:cubicBezTo>
                  <a:pt x="1102352" y="4427775"/>
                  <a:pt x="1188819" y="4409860"/>
                  <a:pt x="1267738" y="4390206"/>
                </a:cubicBezTo>
                <a:cubicBezTo>
                  <a:pt x="1351001" y="4367588"/>
                  <a:pt x="1244744" y="4386052"/>
                  <a:pt x="1215622" y="4391586"/>
                </a:cubicBezTo>
                <a:cubicBezTo>
                  <a:pt x="1113168" y="4414067"/>
                  <a:pt x="1010745" y="4428814"/>
                  <a:pt x="916984" y="4445369"/>
                </a:cubicBezTo>
                <a:cubicBezTo>
                  <a:pt x="839335" y="4457548"/>
                  <a:pt x="919010" y="4429666"/>
                  <a:pt x="953204" y="4420677"/>
                </a:cubicBezTo>
                <a:cubicBezTo>
                  <a:pt x="1025875" y="4401977"/>
                  <a:pt x="1096959" y="4386011"/>
                  <a:pt x="1169990" y="4370372"/>
                </a:cubicBezTo>
                <a:lnTo>
                  <a:pt x="1273729" y="4348480"/>
                </a:lnTo>
                <a:lnTo>
                  <a:pt x="1258429" y="4345726"/>
                </a:lnTo>
                <a:lnTo>
                  <a:pt x="1236099" y="4352521"/>
                </a:lnTo>
                <a:cubicBezTo>
                  <a:pt x="1217006" y="4357359"/>
                  <a:pt x="1197813" y="4360221"/>
                  <a:pt x="1189103" y="4355426"/>
                </a:cubicBezTo>
                <a:lnTo>
                  <a:pt x="1186657" y="4351594"/>
                </a:lnTo>
                <a:lnTo>
                  <a:pt x="1279680" y="4329767"/>
                </a:lnTo>
                <a:lnTo>
                  <a:pt x="1335664" y="4317891"/>
                </a:lnTo>
                <a:lnTo>
                  <a:pt x="1342583" y="4314377"/>
                </a:lnTo>
                <a:lnTo>
                  <a:pt x="1379977" y="4308495"/>
                </a:lnTo>
                <a:lnTo>
                  <a:pt x="1441112" y="4295526"/>
                </a:lnTo>
                <a:cubicBezTo>
                  <a:pt x="1493009" y="4284611"/>
                  <a:pt x="1541592" y="4273715"/>
                  <a:pt x="1582661" y="4261400"/>
                </a:cubicBezTo>
                <a:cubicBezTo>
                  <a:pt x="1472286" y="4274589"/>
                  <a:pt x="1346370" y="4297225"/>
                  <a:pt x="1215504" y="4324031"/>
                </a:cubicBezTo>
                <a:lnTo>
                  <a:pt x="1146029" y="4339377"/>
                </a:lnTo>
                <a:lnTo>
                  <a:pt x="1140356" y="4336976"/>
                </a:lnTo>
                <a:lnTo>
                  <a:pt x="1139245" y="4335590"/>
                </a:lnTo>
                <a:lnTo>
                  <a:pt x="1063832" y="4354995"/>
                </a:lnTo>
                <a:cubicBezTo>
                  <a:pt x="1063832" y="4354995"/>
                  <a:pt x="954193" y="4382298"/>
                  <a:pt x="968035" y="4363677"/>
                </a:cubicBezTo>
                <a:lnTo>
                  <a:pt x="997515" y="4355313"/>
                </a:lnTo>
                <a:lnTo>
                  <a:pt x="1040426" y="4354473"/>
                </a:lnTo>
                <a:cubicBezTo>
                  <a:pt x="1057230" y="4353610"/>
                  <a:pt x="1070571" y="4352100"/>
                  <a:pt x="1076302" y="4349517"/>
                </a:cubicBezTo>
                <a:lnTo>
                  <a:pt x="1067039" y="4338704"/>
                </a:lnTo>
                <a:lnTo>
                  <a:pt x="1077675" y="4336374"/>
                </a:lnTo>
                <a:cubicBezTo>
                  <a:pt x="1071637" y="4340491"/>
                  <a:pt x="1099862" y="4335404"/>
                  <a:pt x="1127906" y="4326808"/>
                </a:cubicBezTo>
                <a:lnTo>
                  <a:pt x="1131169" y="4325522"/>
                </a:lnTo>
                <a:lnTo>
                  <a:pt x="1128598" y="4322317"/>
                </a:lnTo>
                <a:lnTo>
                  <a:pt x="1125696" y="4314316"/>
                </a:lnTo>
                <a:lnTo>
                  <a:pt x="1083866" y="4323613"/>
                </a:lnTo>
                <a:cubicBezTo>
                  <a:pt x="1053029" y="4331692"/>
                  <a:pt x="1021810" y="4339206"/>
                  <a:pt x="989868" y="4340603"/>
                </a:cubicBezTo>
                <a:lnTo>
                  <a:pt x="1014064" y="4333369"/>
                </a:lnTo>
                <a:lnTo>
                  <a:pt x="987841" y="4333387"/>
                </a:lnTo>
                <a:lnTo>
                  <a:pt x="1109506" y="4299678"/>
                </a:lnTo>
                <a:lnTo>
                  <a:pt x="1078495" y="4306981"/>
                </a:lnTo>
                <a:cubicBezTo>
                  <a:pt x="1064328" y="4310424"/>
                  <a:pt x="1053807" y="4312986"/>
                  <a:pt x="1050865" y="4313339"/>
                </a:cubicBezTo>
                <a:cubicBezTo>
                  <a:pt x="945119" y="4339164"/>
                  <a:pt x="872560" y="4354138"/>
                  <a:pt x="780278" y="4373885"/>
                </a:cubicBezTo>
                <a:lnTo>
                  <a:pt x="728219" y="4385200"/>
                </a:lnTo>
                <a:lnTo>
                  <a:pt x="734897" y="4373142"/>
                </a:lnTo>
                <a:lnTo>
                  <a:pt x="894617" y="4334350"/>
                </a:lnTo>
                <a:lnTo>
                  <a:pt x="1056337" y="4293051"/>
                </a:lnTo>
                <a:lnTo>
                  <a:pt x="926382" y="4315557"/>
                </a:lnTo>
                <a:lnTo>
                  <a:pt x="1008673" y="4290169"/>
                </a:lnTo>
                <a:lnTo>
                  <a:pt x="1005960" y="4290664"/>
                </a:lnTo>
                <a:cubicBezTo>
                  <a:pt x="968248" y="4299163"/>
                  <a:pt x="929740" y="4309994"/>
                  <a:pt x="923855" y="4310701"/>
                </a:cubicBezTo>
                <a:lnTo>
                  <a:pt x="921014" y="4311375"/>
                </a:lnTo>
                <a:lnTo>
                  <a:pt x="730898" y="4356465"/>
                </a:lnTo>
                <a:lnTo>
                  <a:pt x="724212" y="4358135"/>
                </a:lnTo>
                <a:lnTo>
                  <a:pt x="712121" y="4358363"/>
                </a:lnTo>
                <a:cubicBezTo>
                  <a:pt x="683187" y="4360480"/>
                  <a:pt x="636704" y="4368606"/>
                  <a:pt x="604040" y="4374983"/>
                </a:cubicBezTo>
                <a:lnTo>
                  <a:pt x="592974" y="4377308"/>
                </a:lnTo>
                <a:lnTo>
                  <a:pt x="600440" y="4367055"/>
                </a:lnTo>
                <a:cubicBezTo>
                  <a:pt x="599671" y="4365927"/>
                  <a:pt x="593664" y="4366648"/>
                  <a:pt x="584823" y="4368442"/>
                </a:cubicBezTo>
                <a:lnTo>
                  <a:pt x="557268" y="4375043"/>
                </a:lnTo>
                <a:lnTo>
                  <a:pt x="558904" y="4373458"/>
                </a:lnTo>
                <a:cubicBezTo>
                  <a:pt x="569649" y="4368154"/>
                  <a:pt x="591646" y="4360982"/>
                  <a:pt x="615986" y="4353426"/>
                </a:cubicBezTo>
                <a:lnTo>
                  <a:pt x="643340" y="4344836"/>
                </a:lnTo>
                <a:lnTo>
                  <a:pt x="833174" y="4296404"/>
                </a:lnTo>
                <a:lnTo>
                  <a:pt x="801257" y="4297308"/>
                </a:lnTo>
                <a:lnTo>
                  <a:pt x="743131" y="4309742"/>
                </a:lnTo>
                <a:lnTo>
                  <a:pt x="718196" y="4315932"/>
                </a:lnTo>
                <a:lnTo>
                  <a:pt x="718884" y="4315346"/>
                </a:lnTo>
                <a:cubicBezTo>
                  <a:pt x="718571" y="4311545"/>
                  <a:pt x="709182" y="4310598"/>
                  <a:pt x="696484" y="4310977"/>
                </a:cubicBezTo>
                <a:lnTo>
                  <a:pt x="681083" y="4312283"/>
                </a:lnTo>
                <a:lnTo>
                  <a:pt x="763282" y="4293990"/>
                </a:lnTo>
                <a:lnTo>
                  <a:pt x="769851" y="4292390"/>
                </a:lnTo>
                <a:lnTo>
                  <a:pt x="743934" y="4281490"/>
                </a:lnTo>
                <a:lnTo>
                  <a:pt x="664198" y="4297150"/>
                </a:lnTo>
                <a:cubicBezTo>
                  <a:pt x="718597" y="4280443"/>
                  <a:pt x="777785" y="4265702"/>
                  <a:pt x="839372" y="4250981"/>
                </a:cubicBezTo>
                <a:cubicBezTo>
                  <a:pt x="900959" y="4236257"/>
                  <a:pt x="964944" y="4221552"/>
                  <a:pt x="1028939" y="4204913"/>
                </a:cubicBezTo>
                <a:cubicBezTo>
                  <a:pt x="1089204" y="4191364"/>
                  <a:pt x="1150828" y="4180196"/>
                  <a:pt x="1211369" y="4168804"/>
                </a:cubicBezTo>
                <a:lnTo>
                  <a:pt x="1220604" y="4166836"/>
                </a:lnTo>
                <a:lnTo>
                  <a:pt x="1165132" y="4161123"/>
                </a:lnTo>
                <a:cubicBezTo>
                  <a:pt x="1156986" y="4158385"/>
                  <a:pt x="1134166" y="4141351"/>
                  <a:pt x="1126018" y="4138616"/>
                </a:cubicBezTo>
                <a:cubicBezTo>
                  <a:pt x="1046975" y="4121420"/>
                  <a:pt x="915613" y="4174056"/>
                  <a:pt x="916919" y="4144840"/>
                </a:cubicBezTo>
                <a:cubicBezTo>
                  <a:pt x="916919" y="4144840"/>
                  <a:pt x="947339" y="4136331"/>
                  <a:pt x="969611" y="4125083"/>
                </a:cubicBezTo>
                <a:lnTo>
                  <a:pt x="967399" y="4129329"/>
                </a:lnTo>
                <a:lnTo>
                  <a:pt x="958475" y="4130706"/>
                </a:lnTo>
                <a:cubicBezTo>
                  <a:pt x="962550" y="4132074"/>
                  <a:pt x="964586" y="4132760"/>
                  <a:pt x="965976" y="4132058"/>
                </a:cubicBezTo>
                <a:lnTo>
                  <a:pt x="967399" y="4129329"/>
                </a:lnTo>
                <a:lnTo>
                  <a:pt x="983806" y="4126792"/>
                </a:lnTo>
                <a:lnTo>
                  <a:pt x="994949" y="4128134"/>
                </a:lnTo>
                <a:cubicBezTo>
                  <a:pt x="1002101" y="4127805"/>
                  <a:pt x="1007048" y="4126736"/>
                  <a:pt x="1007048" y="4126736"/>
                </a:cubicBezTo>
                <a:cubicBezTo>
                  <a:pt x="1007048" y="4126736"/>
                  <a:pt x="1016007" y="4101652"/>
                  <a:pt x="1037147" y="4097829"/>
                </a:cubicBezTo>
                <a:cubicBezTo>
                  <a:pt x="1080059" y="4084152"/>
                  <a:pt x="1198168" y="4094181"/>
                  <a:pt x="1238094" y="4088866"/>
                </a:cubicBezTo>
                <a:cubicBezTo>
                  <a:pt x="1246243" y="4091605"/>
                  <a:pt x="1252713" y="4073488"/>
                  <a:pt x="1263848" y="4067862"/>
                </a:cubicBezTo>
                <a:cubicBezTo>
                  <a:pt x="1304387" y="4053389"/>
                  <a:pt x="1380039" y="4060371"/>
                  <a:pt x="1443960" y="4061875"/>
                </a:cubicBezTo>
                <a:lnTo>
                  <a:pt x="1454172" y="4061643"/>
                </a:lnTo>
                <a:lnTo>
                  <a:pt x="1460641" y="4058703"/>
                </a:lnTo>
                <a:cubicBezTo>
                  <a:pt x="1468976" y="4054170"/>
                  <a:pt x="1476775" y="4048853"/>
                  <a:pt x="1476775" y="4048853"/>
                </a:cubicBezTo>
                <a:lnTo>
                  <a:pt x="1482085" y="4042957"/>
                </a:lnTo>
                <a:lnTo>
                  <a:pt x="1239390" y="4037722"/>
                </a:lnTo>
                <a:cubicBezTo>
                  <a:pt x="1140708" y="4037853"/>
                  <a:pt x="1042401" y="4039991"/>
                  <a:pt x="944047" y="4043330"/>
                </a:cubicBezTo>
                <a:lnTo>
                  <a:pt x="643559" y="4057518"/>
                </a:lnTo>
                <a:lnTo>
                  <a:pt x="622735" y="4049668"/>
                </a:lnTo>
                <a:lnTo>
                  <a:pt x="573244" y="4033949"/>
                </a:lnTo>
                <a:lnTo>
                  <a:pt x="666742" y="4023320"/>
                </a:lnTo>
                <a:cubicBezTo>
                  <a:pt x="700697" y="4034728"/>
                  <a:pt x="729984" y="4033643"/>
                  <a:pt x="744106" y="4019658"/>
                </a:cubicBezTo>
                <a:cubicBezTo>
                  <a:pt x="744106" y="4019658"/>
                  <a:pt x="745207" y="4018174"/>
                  <a:pt x="746583" y="4016320"/>
                </a:cubicBezTo>
                <a:lnTo>
                  <a:pt x="749677" y="4012147"/>
                </a:lnTo>
                <a:lnTo>
                  <a:pt x="751534" y="4009643"/>
                </a:lnTo>
                <a:cubicBezTo>
                  <a:pt x="752360" y="4008531"/>
                  <a:pt x="751809" y="4009273"/>
                  <a:pt x="750709" y="4010756"/>
                </a:cubicBezTo>
                <a:lnTo>
                  <a:pt x="749677" y="4012147"/>
                </a:lnTo>
                <a:lnTo>
                  <a:pt x="744106" y="4019658"/>
                </a:lnTo>
                <a:cubicBezTo>
                  <a:pt x="718299" y="4010988"/>
                  <a:pt x="690867" y="4011136"/>
                  <a:pt x="666742" y="4023320"/>
                </a:cubicBezTo>
                <a:lnTo>
                  <a:pt x="574030" y="4020487"/>
                </a:lnTo>
                <a:lnTo>
                  <a:pt x="576310" y="3999655"/>
                </a:lnTo>
                <a:cubicBezTo>
                  <a:pt x="583352" y="4004457"/>
                  <a:pt x="589389" y="4008572"/>
                  <a:pt x="589389" y="4008572"/>
                </a:cubicBezTo>
                <a:cubicBezTo>
                  <a:pt x="585568" y="3986073"/>
                  <a:pt x="581295" y="3992341"/>
                  <a:pt x="576310" y="3999655"/>
                </a:cubicBezTo>
                <a:lnTo>
                  <a:pt x="544220" y="3991776"/>
                </a:lnTo>
                <a:lnTo>
                  <a:pt x="632686" y="3984251"/>
                </a:lnTo>
                <a:lnTo>
                  <a:pt x="660885" y="3986081"/>
                </a:lnTo>
                <a:cubicBezTo>
                  <a:pt x="669999" y="3987103"/>
                  <a:pt x="675388" y="3988389"/>
                  <a:pt x="674320" y="3989954"/>
                </a:cubicBezTo>
                <a:lnTo>
                  <a:pt x="670806" y="3981005"/>
                </a:lnTo>
                <a:lnTo>
                  <a:pt x="789173" y="3970935"/>
                </a:lnTo>
                <a:lnTo>
                  <a:pt x="825394" y="3978101"/>
                </a:lnTo>
                <a:cubicBezTo>
                  <a:pt x="848381" y="3983035"/>
                  <a:pt x="874615" y="3989154"/>
                  <a:pt x="907873" y="3997671"/>
                </a:cubicBezTo>
                <a:cubicBezTo>
                  <a:pt x="924222" y="3999635"/>
                  <a:pt x="1063297" y="4037825"/>
                  <a:pt x="1008704" y="4009789"/>
                </a:cubicBezTo>
                <a:cubicBezTo>
                  <a:pt x="967189" y="3990668"/>
                  <a:pt x="865357" y="3977868"/>
                  <a:pt x="836930" y="3967670"/>
                </a:cubicBezTo>
                <a:lnTo>
                  <a:pt x="835049" y="3967031"/>
                </a:lnTo>
                <a:lnTo>
                  <a:pt x="867318" y="3964287"/>
                </a:lnTo>
                <a:cubicBezTo>
                  <a:pt x="1055454" y="3940092"/>
                  <a:pt x="1241470" y="3972940"/>
                  <a:pt x="1432589" y="3940385"/>
                </a:cubicBezTo>
                <a:cubicBezTo>
                  <a:pt x="1398400" y="3937091"/>
                  <a:pt x="1351963" y="3939340"/>
                  <a:pt x="1362029" y="3930722"/>
                </a:cubicBezTo>
                <a:lnTo>
                  <a:pt x="1390312" y="3919168"/>
                </a:lnTo>
                <a:lnTo>
                  <a:pt x="1494180" y="3938794"/>
                </a:lnTo>
                <a:lnTo>
                  <a:pt x="1505024" y="3934901"/>
                </a:lnTo>
                <a:lnTo>
                  <a:pt x="1435163" y="3914968"/>
                </a:lnTo>
                <a:lnTo>
                  <a:pt x="1443541" y="3914382"/>
                </a:lnTo>
                <a:cubicBezTo>
                  <a:pt x="1509615" y="3911050"/>
                  <a:pt x="1611387" y="3907199"/>
                  <a:pt x="1637833" y="3893843"/>
                </a:cubicBezTo>
                <a:lnTo>
                  <a:pt x="1576288" y="3885185"/>
                </a:lnTo>
                <a:lnTo>
                  <a:pt x="1573609" y="3886806"/>
                </a:lnTo>
                <a:cubicBezTo>
                  <a:pt x="1569929" y="3888167"/>
                  <a:pt x="1567351" y="3887629"/>
                  <a:pt x="1565214" y="3884495"/>
                </a:cubicBezTo>
                <a:lnTo>
                  <a:pt x="1565812" y="3883711"/>
                </a:lnTo>
                <a:lnTo>
                  <a:pt x="1556294" y="3882372"/>
                </a:lnTo>
                <a:cubicBezTo>
                  <a:pt x="1484270" y="3875805"/>
                  <a:pt x="1434650" y="3881375"/>
                  <a:pt x="1352181" y="3875906"/>
                </a:cubicBezTo>
                <a:cubicBezTo>
                  <a:pt x="1202294" y="3873931"/>
                  <a:pt x="1326376" y="3867236"/>
                  <a:pt x="1372773" y="3843804"/>
                </a:cubicBezTo>
                <a:cubicBezTo>
                  <a:pt x="1408035" y="3825996"/>
                  <a:pt x="1321215" y="3856137"/>
                  <a:pt x="1338819" y="3832396"/>
                </a:cubicBezTo>
                <a:cubicBezTo>
                  <a:pt x="1356423" y="3808656"/>
                  <a:pt x="1443617" y="3828589"/>
                  <a:pt x="1483541" y="3823272"/>
                </a:cubicBezTo>
                <a:cubicBezTo>
                  <a:pt x="1506335" y="3825468"/>
                  <a:pt x="1531042" y="3828696"/>
                  <a:pt x="1556433" y="3830009"/>
                </a:cubicBezTo>
                <a:lnTo>
                  <a:pt x="1605016" y="3827005"/>
                </a:lnTo>
                <a:lnTo>
                  <a:pt x="1637057" y="3817593"/>
                </a:lnTo>
                <a:lnTo>
                  <a:pt x="1638056" y="3815488"/>
                </a:lnTo>
                <a:cubicBezTo>
                  <a:pt x="1641065" y="3810256"/>
                  <a:pt x="1645468" y="3804321"/>
                  <a:pt x="1651035" y="3801508"/>
                </a:cubicBezTo>
                <a:cubicBezTo>
                  <a:pt x="1656196" y="3800901"/>
                  <a:pt x="1667821" y="3800027"/>
                  <a:pt x="1682806" y="3799063"/>
                </a:cubicBezTo>
                <a:lnTo>
                  <a:pt x="1704375" y="3797821"/>
                </a:lnTo>
                <a:lnTo>
                  <a:pt x="1744006" y="3786181"/>
                </a:lnTo>
                <a:lnTo>
                  <a:pt x="1815305" y="3769020"/>
                </a:lnTo>
                <a:lnTo>
                  <a:pt x="1786084" y="3767881"/>
                </a:lnTo>
                <a:cubicBezTo>
                  <a:pt x="1745119" y="3766737"/>
                  <a:pt x="1701028" y="3766409"/>
                  <a:pt x="1684120" y="3764240"/>
                </a:cubicBezTo>
                <a:cubicBezTo>
                  <a:pt x="1662742" y="3764471"/>
                  <a:pt x="1642498" y="3764986"/>
                  <a:pt x="1623627" y="3765449"/>
                </a:cubicBezTo>
                <a:lnTo>
                  <a:pt x="1616885" y="3765566"/>
                </a:lnTo>
                <a:lnTo>
                  <a:pt x="1612881" y="3766296"/>
                </a:lnTo>
                <a:lnTo>
                  <a:pt x="1600923" y="3769528"/>
                </a:lnTo>
                <a:lnTo>
                  <a:pt x="1595696" y="3767454"/>
                </a:lnTo>
                <a:lnTo>
                  <a:pt x="1582095" y="3766168"/>
                </a:lnTo>
                <a:lnTo>
                  <a:pt x="1571372" y="3766353"/>
                </a:lnTo>
                <a:cubicBezTo>
                  <a:pt x="1539598" y="3766407"/>
                  <a:pt x="1514269" y="3764920"/>
                  <a:pt x="1497292" y="3759216"/>
                </a:cubicBezTo>
                <a:lnTo>
                  <a:pt x="1441986" y="3754318"/>
                </a:lnTo>
                <a:lnTo>
                  <a:pt x="1418397" y="3759628"/>
                </a:lnTo>
                <a:lnTo>
                  <a:pt x="1389554" y="3755064"/>
                </a:lnTo>
                <a:cubicBezTo>
                  <a:pt x="1385162" y="3753981"/>
                  <a:pt x="1381698" y="3752817"/>
                  <a:pt x="1379493" y="3751576"/>
                </a:cubicBezTo>
                <a:lnTo>
                  <a:pt x="1378226" y="3749581"/>
                </a:lnTo>
                <a:lnTo>
                  <a:pt x="1313265" y="3746355"/>
                </a:lnTo>
                <a:cubicBezTo>
                  <a:pt x="1255225" y="3743827"/>
                  <a:pt x="1197246" y="3741124"/>
                  <a:pt x="1129612" y="3732446"/>
                </a:cubicBezTo>
                <a:cubicBezTo>
                  <a:pt x="1248533" y="3714655"/>
                  <a:pt x="1356365" y="3732156"/>
                  <a:pt x="1480447" y="3725461"/>
                </a:cubicBezTo>
                <a:cubicBezTo>
                  <a:pt x="1538528" y="3724686"/>
                  <a:pt x="1599915" y="3735947"/>
                  <a:pt x="1646312" y="3712516"/>
                </a:cubicBezTo>
                <a:lnTo>
                  <a:pt x="1651327" y="3707307"/>
                </a:lnTo>
                <a:lnTo>
                  <a:pt x="1609423" y="3716621"/>
                </a:lnTo>
                <a:lnTo>
                  <a:pt x="1607520" y="3717050"/>
                </a:lnTo>
                <a:lnTo>
                  <a:pt x="1559374" y="3718199"/>
                </a:lnTo>
                <a:cubicBezTo>
                  <a:pt x="1544271" y="3719031"/>
                  <a:pt x="1535275" y="3720198"/>
                  <a:pt x="1538061" y="3721605"/>
                </a:cubicBezTo>
                <a:cubicBezTo>
                  <a:pt x="1523939" y="3707620"/>
                  <a:pt x="1530780" y="3675665"/>
                  <a:pt x="1554907" y="3687851"/>
                </a:cubicBezTo>
                <a:cubicBezTo>
                  <a:pt x="1519645" y="3670043"/>
                  <a:pt x="1563056" y="3685113"/>
                  <a:pt x="1504975" y="3684337"/>
                </a:cubicBezTo>
                <a:cubicBezTo>
                  <a:pt x="1429467" y="3681613"/>
                  <a:pt x="1479719" y="3664727"/>
                  <a:pt x="1479719" y="3664727"/>
                </a:cubicBezTo>
                <a:cubicBezTo>
                  <a:pt x="1513672" y="3653320"/>
                  <a:pt x="1601675" y="3661211"/>
                  <a:pt x="1617972" y="3655736"/>
                </a:cubicBezTo>
                <a:cubicBezTo>
                  <a:pt x="1617972" y="3655736"/>
                  <a:pt x="1620147" y="3636274"/>
                  <a:pt x="1623683" y="3616356"/>
                </a:cubicBezTo>
                <a:cubicBezTo>
                  <a:pt x="1651116" y="3616503"/>
                  <a:pt x="1699192" y="3619080"/>
                  <a:pt x="1699192" y="3619080"/>
                </a:cubicBezTo>
                <a:lnTo>
                  <a:pt x="1700572" y="3608411"/>
                </a:lnTo>
                <a:lnTo>
                  <a:pt x="1617409" y="3606036"/>
                </a:lnTo>
                <a:cubicBezTo>
                  <a:pt x="1552035" y="3602213"/>
                  <a:pt x="1563293" y="3598240"/>
                  <a:pt x="1603062" y="3594327"/>
                </a:cubicBezTo>
                <a:lnTo>
                  <a:pt x="1613398" y="3593480"/>
                </a:lnTo>
                <a:lnTo>
                  <a:pt x="1572722" y="3583338"/>
                </a:lnTo>
                <a:cubicBezTo>
                  <a:pt x="1540791" y="3575922"/>
                  <a:pt x="1513099" y="3570789"/>
                  <a:pt x="1514593" y="3574969"/>
                </a:cubicBezTo>
                <a:cubicBezTo>
                  <a:pt x="1513779" y="3547147"/>
                  <a:pt x="1575978" y="3563708"/>
                  <a:pt x="1632700" y="3564940"/>
                </a:cubicBezTo>
                <a:cubicBezTo>
                  <a:pt x="1655787" y="3563037"/>
                  <a:pt x="1726177" y="3560481"/>
                  <a:pt x="1753721" y="3554413"/>
                </a:cubicBezTo>
                <a:lnTo>
                  <a:pt x="1760340" y="3551877"/>
                </a:lnTo>
                <a:lnTo>
                  <a:pt x="1729407" y="3538512"/>
                </a:lnTo>
                <a:lnTo>
                  <a:pt x="1677884" y="3534932"/>
                </a:lnTo>
                <a:cubicBezTo>
                  <a:pt x="1657524" y="3534359"/>
                  <a:pt x="1636147" y="3534127"/>
                  <a:pt x="1612110" y="3532838"/>
                </a:cubicBezTo>
                <a:cubicBezTo>
                  <a:pt x="1566568" y="3530970"/>
                  <a:pt x="1531021" y="3528868"/>
                  <a:pt x="1500778" y="3526712"/>
                </a:cubicBezTo>
                <a:lnTo>
                  <a:pt x="1430401" y="3521018"/>
                </a:lnTo>
                <a:lnTo>
                  <a:pt x="1451538" y="3516654"/>
                </a:lnTo>
                <a:lnTo>
                  <a:pt x="1603552" y="3479140"/>
                </a:lnTo>
                <a:lnTo>
                  <a:pt x="1675087" y="3470738"/>
                </a:lnTo>
                <a:lnTo>
                  <a:pt x="1603950" y="3467305"/>
                </a:lnTo>
                <a:cubicBezTo>
                  <a:pt x="1578843" y="3464600"/>
                  <a:pt x="1554348" y="3459978"/>
                  <a:pt x="1530920" y="3452106"/>
                </a:cubicBezTo>
                <a:cubicBezTo>
                  <a:pt x="1526845" y="3450737"/>
                  <a:pt x="1531441" y="3447990"/>
                  <a:pt x="1540717" y="3444837"/>
                </a:cubicBezTo>
                <a:lnTo>
                  <a:pt x="1547186" y="3443188"/>
                </a:lnTo>
                <a:lnTo>
                  <a:pt x="1687905" y="3469430"/>
                </a:lnTo>
                <a:lnTo>
                  <a:pt x="1709304" y="3467963"/>
                </a:lnTo>
                <a:cubicBezTo>
                  <a:pt x="1722935" y="3466152"/>
                  <a:pt x="1704006" y="3464063"/>
                  <a:pt x="1678074" y="3460924"/>
                </a:cubicBezTo>
                <a:lnTo>
                  <a:pt x="1677630" y="3460860"/>
                </a:lnTo>
                <a:lnTo>
                  <a:pt x="1684193" y="3459240"/>
                </a:lnTo>
                <a:lnTo>
                  <a:pt x="1720182" y="3451205"/>
                </a:lnTo>
                <a:lnTo>
                  <a:pt x="1696215" y="3443746"/>
                </a:lnTo>
                <a:lnTo>
                  <a:pt x="1641198" y="3455491"/>
                </a:lnTo>
                <a:lnTo>
                  <a:pt x="1624435" y="3453023"/>
                </a:lnTo>
                <a:cubicBezTo>
                  <a:pt x="1608490" y="3449772"/>
                  <a:pt x="1597002" y="3445827"/>
                  <a:pt x="1597546" y="3440959"/>
                </a:cubicBezTo>
                <a:cubicBezTo>
                  <a:pt x="1595928" y="3436430"/>
                  <a:pt x="1614262" y="3433198"/>
                  <a:pt x="1641064" y="3430509"/>
                </a:cubicBezTo>
                <a:lnTo>
                  <a:pt x="1651032" y="3429687"/>
                </a:lnTo>
                <a:lnTo>
                  <a:pt x="1621292" y="3420435"/>
                </a:lnTo>
                <a:lnTo>
                  <a:pt x="1636768" y="3422388"/>
                </a:lnTo>
                <a:lnTo>
                  <a:pt x="1446910" y="3376250"/>
                </a:lnTo>
                <a:cubicBezTo>
                  <a:pt x="1361351" y="3355797"/>
                  <a:pt x="1279120" y="3335318"/>
                  <a:pt x="1203546" y="3312105"/>
                </a:cubicBezTo>
                <a:cubicBezTo>
                  <a:pt x="1295068" y="3327061"/>
                  <a:pt x="1396950" y="3350608"/>
                  <a:pt x="1490237" y="3375945"/>
                </a:cubicBezTo>
                <a:lnTo>
                  <a:pt x="1586794" y="3394330"/>
                </a:lnTo>
                <a:cubicBezTo>
                  <a:pt x="1589107" y="3390933"/>
                  <a:pt x="1586098" y="3386969"/>
                  <a:pt x="1580026" y="3382901"/>
                </a:cubicBezTo>
                <a:lnTo>
                  <a:pt x="1576230" y="3381084"/>
                </a:lnTo>
                <a:lnTo>
                  <a:pt x="1545946" y="3374224"/>
                </a:lnTo>
                <a:lnTo>
                  <a:pt x="1558792" y="3374065"/>
                </a:lnTo>
                <a:lnTo>
                  <a:pt x="1561607" y="3374076"/>
                </a:lnTo>
                <a:lnTo>
                  <a:pt x="1554886" y="3370855"/>
                </a:lnTo>
                <a:cubicBezTo>
                  <a:pt x="1535016" y="3363240"/>
                  <a:pt x="1511948" y="3357077"/>
                  <a:pt x="1503771" y="3356092"/>
                </a:cubicBezTo>
                <a:cubicBezTo>
                  <a:pt x="1451531" y="3341903"/>
                  <a:pt x="1396778" y="3328966"/>
                  <a:pt x="1341200" y="3316495"/>
                </a:cubicBezTo>
                <a:lnTo>
                  <a:pt x="1195621" y="3284513"/>
                </a:lnTo>
                <a:lnTo>
                  <a:pt x="1187330" y="3286850"/>
                </a:lnTo>
                <a:lnTo>
                  <a:pt x="1111219" y="3285911"/>
                </a:lnTo>
                <a:lnTo>
                  <a:pt x="1117305" y="3291569"/>
                </a:lnTo>
                <a:cubicBezTo>
                  <a:pt x="1115165" y="3294706"/>
                  <a:pt x="1112590" y="3295243"/>
                  <a:pt x="1108911" y="3293884"/>
                </a:cubicBezTo>
                <a:lnTo>
                  <a:pt x="1095419" y="3285716"/>
                </a:lnTo>
                <a:lnTo>
                  <a:pt x="979725" y="3284291"/>
                </a:lnTo>
                <a:lnTo>
                  <a:pt x="948053" y="3282962"/>
                </a:lnTo>
                <a:lnTo>
                  <a:pt x="968181" y="3276880"/>
                </a:lnTo>
                <a:cubicBezTo>
                  <a:pt x="998608" y="3267997"/>
                  <a:pt x="1015016" y="3262740"/>
                  <a:pt x="1021844" y="3259713"/>
                </a:cubicBezTo>
                <a:lnTo>
                  <a:pt x="1020255" y="3258139"/>
                </a:lnTo>
                <a:lnTo>
                  <a:pt x="1083070" y="3258081"/>
                </a:lnTo>
                <a:lnTo>
                  <a:pt x="1011340" y="3240970"/>
                </a:lnTo>
                <a:cubicBezTo>
                  <a:pt x="959214" y="3227218"/>
                  <a:pt x="909639" y="3212360"/>
                  <a:pt x="864304" y="3195609"/>
                </a:cubicBezTo>
                <a:cubicBezTo>
                  <a:pt x="910630" y="3201175"/>
                  <a:pt x="959238" y="3210018"/>
                  <a:pt x="1009029" y="3220675"/>
                </a:cubicBezTo>
                <a:lnTo>
                  <a:pt x="1155169" y="3255257"/>
                </a:lnTo>
                <a:lnTo>
                  <a:pt x="1197753" y="3251772"/>
                </a:lnTo>
                <a:lnTo>
                  <a:pt x="1135540" y="3235899"/>
                </a:lnTo>
                <a:lnTo>
                  <a:pt x="925764" y="3177778"/>
                </a:lnTo>
                <a:lnTo>
                  <a:pt x="955955" y="3177799"/>
                </a:lnTo>
                <a:lnTo>
                  <a:pt x="957260" y="3177672"/>
                </a:lnTo>
                <a:lnTo>
                  <a:pt x="966590" y="3179640"/>
                </a:lnTo>
                <a:cubicBezTo>
                  <a:pt x="989987" y="3186408"/>
                  <a:pt x="1110693" y="3221261"/>
                  <a:pt x="1114968" y="3214991"/>
                </a:cubicBezTo>
                <a:cubicBezTo>
                  <a:pt x="1128501" y="3195138"/>
                  <a:pt x="1003520" y="3166557"/>
                  <a:pt x="1015595" y="3174791"/>
                </a:cubicBezTo>
                <a:lnTo>
                  <a:pt x="1004961" y="3172464"/>
                </a:lnTo>
                <a:lnTo>
                  <a:pt x="1014225" y="3161647"/>
                </a:lnTo>
                <a:cubicBezTo>
                  <a:pt x="1008493" y="3159065"/>
                  <a:pt x="995150" y="3157557"/>
                  <a:pt x="978348" y="3156691"/>
                </a:cubicBezTo>
                <a:lnTo>
                  <a:pt x="935437" y="3155853"/>
                </a:lnTo>
                <a:lnTo>
                  <a:pt x="905957" y="3147486"/>
                </a:lnTo>
                <a:cubicBezTo>
                  <a:pt x="892115" y="3128869"/>
                  <a:pt x="1001753" y="3156169"/>
                  <a:pt x="1001753" y="3156169"/>
                </a:cubicBezTo>
                <a:cubicBezTo>
                  <a:pt x="1105229" y="3183865"/>
                  <a:pt x="1202916" y="3207614"/>
                  <a:pt x="1296209" y="3229702"/>
                </a:cubicBezTo>
                <a:lnTo>
                  <a:pt x="1347250" y="3241808"/>
                </a:lnTo>
                <a:lnTo>
                  <a:pt x="1372322" y="3242781"/>
                </a:lnTo>
                <a:lnTo>
                  <a:pt x="1361102" y="3245093"/>
                </a:lnTo>
                <a:lnTo>
                  <a:pt x="1519018" y="3282546"/>
                </a:lnTo>
                <a:lnTo>
                  <a:pt x="1567387" y="3271590"/>
                </a:lnTo>
                <a:lnTo>
                  <a:pt x="1523663" y="3260425"/>
                </a:lnTo>
                <a:cubicBezTo>
                  <a:pt x="1448376" y="3242195"/>
                  <a:pt x="1373759" y="3224610"/>
                  <a:pt x="1295693" y="3205056"/>
                </a:cubicBezTo>
                <a:cubicBezTo>
                  <a:pt x="1289652" y="3200939"/>
                  <a:pt x="1131010" y="3178481"/>
                  <a:pt x="1122200" y="3163297"/>
                </a:cubicBezTo>
                <a:cubicBezTo>
                  <a:pt x="1122928" y="3149255"/>
                  <a:pt x="1148565" y="3152193"/>
                  <a:pt x="1174019" y="3158644"/>
                </a:cubicBezTo>
                <a:lnTo>
                  <a:pt x="1184142" y="3161724"/>
                </a:lnTo>
                <a:lnTo>
                  <a:pt x="1201152" y="3159284"/>
                </a:lnTo>
                <a:cubicBezTo>
                  <a:pt x="1237824" y="3156274"/>
                  <a:pt x="1296527" y="3155421"/>
                  <a:pt x="1307374" y="3153798"/>
                </a:cubicBezTo>
                <a:cubicBezTo>
                  <a:pt x="1347970" y="3153000"/>
                  <a:pt x="1379806" y="3151700"/>
                  <a:pt x="1407576" y="3150080"/>
                </a:cubicBezTo>
                <a:lnTo>
                  <a:pt x="1422063" y="3149003"/>
                </a:lnTo>
                <a:lnTo>
                  <a:pt x="1533843" y="3172998"/>
                </a:lnTo>
                <a:lnTo>
                  <a:pt x="1397551" y="3165368"/>
                </a:lnTo>
                <a:cubicBezTo>
                  <a:pt x="1370864" y="3163426"/>
                  <a:pt x="1296538" y="3172695"/>
                  <a:pt x="1238580" y="3173854"/>
                </a:cubicBezTo>
                <a:lnTo>
                  <a:pt x="1219245" y="3172980"/>
                </a:lnTo>
                <a:lnTo>
                  <a:pt x="1220403" y="3173397"/>
                </a:lnTo>
                <a:cubicBezTo>
                  <a:pt x="1223169" y="3174432"/>
                  <a:pt x="1224749" y="3175054"/>
                  <a:pt x="1224749" y="3175054"/>
                </a:cubicBezTo>
                <a:cubicBezTo>
                  <a:pt x="1379392" y="3209318"/>
                  <a:pt x="1482130" y="3229719"/>
                  <a:pt x="1606471" y="3257958"/>
                </a:cubicBezTo>
                <a:lnTo>
                  <a:pt x="1616813" y="3260397"/>
                </a:lnTo>
                <a:lnTo>
                  <a:pt x="1655083" y="3251730"/>
                </a:lnTo>
                <a:lnTo>
                  <a:pt x="1637159" y="3251525"/>
                </a:lnTo>
                <a:cubicBezTo>
                  <a:pt x="1630147" y="3250190"/>
                  <a:pt x="1622788" y="3247469"/>
                  <a:pt x="1616245" y="3243007"/>
                </a:cubicBezTo>
                <a:cubicBezTo>
                  <a:pt x="1623538" y="3238797"/>
                  <a:pt x="1628947" y="3237891"/>
                  <a:pt x="1634797" y="3239583"/>
                </a:cubicBezTo>
                <a:lnTo>
                  <a:pt x="1655723" y="3251584"/>
                </a:lnTo>
                <a:lnTo>
                  <a:pt x="1724135" y="3236089"/>
                </a:lnTo>
                <a:lnTo>
                  <a:pt x="1677169" y="3230927"/>
                </a:lnTo>
                <a:lnTo>
                  <a:pt x="1664275" y="3227820"/>
                </a:lnTo>
                <a:lnTo>
                  <a:pt x="1559215" y="3244296"/>
                </a:lnTo>
                <a:cubicBezTo>
                  <a:pt x="1597265" y="3229834"/>
                  <a:pt x="1635107" y="3218575"/>
                  <a:pt x="1672852" y="3208934"/>
                </a:cubicBezTo>
                <a:lnTo>
                  <a:pt x="1690687" y="3204888"/>
                </a:lnTo>
                <a:lnTo>
                  <a:pt x="1634797" y="3189849"/>
                </a:lnTo>
                <a:lnTo>
                  <a:pt x="1709653" y="3200587"/>
                </a:lnTo>
                <a:lnTo>
                  <a:pt x="1738196" y="3194112"/>
                </a:lnTo>
                <a:lnTo>
                  <a:pt x="1665630" y="3185588"/>
                </a:lnTo>
                <a:lnTo>
                  <a:pt x="1513616" y="3148075"/>
                </a:lnTo>
                <a:lnTo>
                  <a:pt x="1492478" y="3143709"/>
                </a:lnTo>
                <a:lnTo>
                  <a:pt x="1562858" y="3138016"/>
                </a:lnTo>
                <a:lnTo>
                  <a:pt x="1590946" y="3136233"/>
                </a:lnTo>
                <a:lnTo>
                  <a:pt x="1561982" y="3127486"/>
                </a:lnTo>
                <a:cubicBezTo>
                  <a:pt x="1515867" y="3112116"/>
                  <a:pt x="1473830" y="3093499"/>
                  <a:pt x="1554736" y="3106189"/>
                </a:cubicBezTo>
                <a:lnTo>
                  <a:pt x="1669014" y="3125490"/>
                </a:lnTo>
                <a:lnTo>
                  <a:pt x="1707206" y="3108990"/>
                </a:lnTo>
                <a:lnTo>
                  <a:pt x="1695148" y="3106458"/>
                </a:lnTo>
                <a:lnTo>
                  <a:pt x="1670952" y="3101394"/>
                </a:lnTo>
                <a:lnTo>
                  <a:pt x="1652278" y="3102655"/>
                </a:lnTo>
                <a:cubicBezTo>
                  <a:pt x="1610895" y="3106526"/>
                  <a:pt x="1576061" y="3110627"/>
                  <a:pt x="1576670" y="3089758"/>
                </a:cubicBezTo>
                <a:cubicBezTo>
                  <a:pt x="1575922" y="3091850"/>
                  <a:pt x="1582471" y="3091610"/>
                  <a:pt x="1593202" y="3089925"/>
                </a:cubicBezTo>
                <a:lnTo>
                  <a:pt x="1604789" y="3087546"/>
                </a:lnTo>
                <a:lnTo>
                  <a:pt x="1555170" y="3077163"/>
                </a:lnTo>
                <a:lnTo>
                  <a:pt x="1579891" y="3073587"/>
                </a:lnTo>
                <a:lnTo>
                  <a:pt x="1540985" y="3070402"/>
                </a:lnTo>
                <a:cubicBezTo>
                  <a:pt x="1501217" y="3066489"/>
                  <a:pt x="1489958" y="3062517"/>
                  <a:pt x="1555333" y="3058695"/>
                </a:cubicBezTo>
                <a:lnTo>
                  <a:pt x="1639482" y="3056291"/>
                </a:lnTo>
                <a:lnTo>
                  <a:pt x="1644416" y="3050670"/>
                </a:lnTo>
                <a:cubicBezTo>
                  <a:pt x="1644361" y="3038650"/>
                  <a:pt x="1571925" y="3041820"/>
                  <a:pt x="1521033" y="3046963"/>
                </a:cubicBezTo>
                <a:lnTo>
                  <a:pt x="1429819" y="3048984"/>
                </a:lnTo>
                <a:lnTo>
                  <a:pt x="1366349" y="3034380"/>
                </a:lnTo>
                <a:lnTo>
                  <a:pt x="1358691" y="3032646"/>
                </a:lnTo>
                <a:lnTo>
                  <a:pt x="1394846" y="3029733"/>
                </a:lnTo>
                <a:cubicBezTo>
                  <a:pt x="1443484" y="3025588"/>
                  <a:pt x="1491805" y="3022315"/>
                  <a:pt x="1538638" y="3023222"/>
                </a:cubicBezTo>
                <a:cubicBezTo>
                  <a:pt x="1564837" y="3022269"/>
                  <a:pt x="1592430" y="3022470"/>
                  <a:pt x="1620768" y="3023115"/>
                </a:cubicBezTo>
                <a:lnTo>
                  <a:pt x="1682150" y="3024933"/>
                </a:lnTo>
                <a:lnTo>
                  <a:pt x="1681580" y="3021214"/>
                </a:lnTo>
                <a:cubicBezTo>
                  <a:pt x="1680594" y="3013859"/>
                  <a:pt x="1680050" y="3008994"/>
                  <a:pt x="1680050" y="3008994"/>
                </a:cubicBezTo>
                <a:cubicBezTo>
                  <a:pt x="1663751" y="3003517"/>
                  <a:pt x="1575750" y="3011410"/>
                  <a:pt x="1541796" y="3000000"/>
                </a:cubicBezTo>
                <a:cubicBezTo>
                  <a:pt x="1541796" y="3000000"/>
                  <a:pt x="1503323" y="2987074"/>
                  <a:pt x="1544287" y="2982017"/>
                </a:cubicBezTo>
                <a:lnTo>
                  <a:pt x="1557252" y="2981091"/>
                </a:lnTo>
                <a:lnTo>
                  <a:pt x="1554067" y="2980022"/>
                </a:lnTo>
                <a:cubicBezTo>
                  <a:pt x="1526633" y="2980167"/>
                  <a:pt x="1514141" y="2985336"/>
                  <a:pt x="1494357" y="2989615"/>
                </a:cubicBezTo>
                <a:cubicBezTo>
                  <a:pt x="1486209" y="2986878"/>
                  <a:pt x="1463889" y="2968452"/>
                  <a:pt x="1434598" y="2969536"/>
                </a:cubicBezTo>
                <a:cubicBezTo>
                  <a:pt x="1407167" y="2969683"/>
                  <a:pt x="1336323" y="2984901"/>
                  <a:pt x="1281726" y="2975920"/>
                </a:cubicBezTo>
                <a:cubicBezTo>
                  <a:pt x="1191548" y="2964352"/>
                  <a:pt x="1328123" y="2952489"/>
                  <a:pt x="1356914" y="2952799"/>
                </a:cubicBezTo>
                <a:cubicBezTo>
                  <a:pt x="1397338" y="2946088"/>
                  <a:pt x="1441072" y="2951419"/>
                  <a:pt x="1461712" y="2948991"/>
                </a:cubicBezTo>
                <a:lnTo>
                  <a:pt x="1473517" y="2937990"/>
                </a:lnTo>
                <a:lnTo>
                  <a:pt x="1418370" y="2939268"/>
                </a:lnTo>
                <a:cubicBezTo>
                  <a:pt x="1294287" y="2932572"/>
                  <a:pt x="1186455" y="2950073"/>
                  <a:pt x="1067534" y="2932284"/>
                </a:cubicBezTo>
                <a:cubicBezTo>
                  <a:pt x="1168986" y="2919265"/>
                  <a:pt x="1248714" y="2919693"/>
                  <a:pt x="1339512" y="2913988"/>
                </a:cubicBezTo>
                <a:lnTo>
                  <a:pt x="1388135" y="2909682"/>
                </a:lnTo>
                <a:lnTo>
                  <a:pt x="1361479" y="2905949"/>
                </a:lnTo>
                <a:cubicBezTo>
                  <a:pt x="1343756" y="2902334"/>
                  <a:pt x="1323994" y="2898036"/>
                  <a:pt x="1301450" y="2895142"/>
                </a:cubicBezTo>
                <a:cubicBezTo>
                  <a:pt x="1259281" y="2895023"/>
                  <a:pt x="1235932" y="2902102"/>
                  <a:pt x="1213829" y="2897310"/>
                </a:cubicBezTo>
                <a:lnTo>
                  <a:pt x="1194548" y="2889148"/>
                </a:lnTo>
                <a:lnTo>
                  <a:pt x="1224366" y="2885703"/>
                </a:lnTo>
                <a:cubicBezTo>
                  <a:pt x="1250589" y="2888072"/>
                  <a:pt x="1273772" y="2897082"/>
                  <a:pt x="1298684" y="2894883"/>
                </a:cubicBezTo>
                <a:cubicBezTo>
                  <a:pt x="1365054" y="2896454"/>
                  <a:pt x="1450327" y="2872005"/>
                  <a:pt x="1532892" y="2858221"/>
                </a:cubicBezTo>
                <a:cubicBezTo>
                  <a:pt x="1670831" y="2839270"/>
                  <a:pt x="1816595" y="2813135"/>
                  <a:pt x="1950935" y="2784505"/>
                </a:cubicBezTo>
                <a:cubicBezTo>
                  <a:pt x="2018484" y="2770082"/>
                  <a:pt x="2073858" y="2764916"/>
                  <a:pt x="2108968" y="2729306"/>
                </a:cubicBezTo>
                <a:lnTo>
                  <a:pt x="2109077" y="2729222"/>
                </a:lnTo>
                <a:lnTo>
                  <a:pt x="2107530" y="2729499"/>
                </a:lnTo>
                <a:cubicBezTo>
                  <a:pt x="1947214" y="2758736"/>
                  <a:pt x="1786048" y="2788490"/>
                  <a:pt x="1630531" y="2817141"/>
                </a:cubicBezTo>
                <a:cubicBezTo>
                  <a:pt x="1583959" y="2821495"/>
                  <a:pt x="1527709" y="2838380"/>
                  <a:pt x="1477005" y="2835933"/>
                </a:cubicBezTo>
                <a:cubicBezTo>
                  <a:pt x="1412416" y="2825960"/>
                  <a:pt x="1494208" y="2809517"/>
                  <a:pt x="1547199" y="2802592"/>
                </a:cubicBezTo>
                <a:cubicBezTo>
                  <a:pt x="1634231" y="2781636"/>
                  <a:pt x="1724422" y="2768069"/>
                  <a:pt x="1816903" y="2745132"/>
                </a:cubicBezTo>
                <a:cubicBezTo>
                  <a:pt x="1850560" y="2732663"/>
                  <a:pt x="1776159" y="2745944"/>
                  <a:pt x="1754540" y="2749770"/>
                </a:cubicBezTo>
                <a:cubicBezTo>
                  <a:pt x="1680137" y="2763052"/>
                  <a:pt x="1601603" y="2769535"/>
                  <a:pt x="1530155" y="2787674"/>
                </a:cubicBezTo>
                <a:cubicBezTo>
                  <a:pt x="1449333" y="2803527"/>
                  <a:pt x="1354187" y="2837397"/>
                  <a:pt x="1269823" y="2847421"/>
                </a:cubicBezTo>
                <a:cubicBezTo>
                  <a:pt x="1178660" y="2861578"/>
                  <a:pt x="1299940" y="2829122"/>
                  <a:pt x="1348799" y="2815396"/>
                </a:cubicBezTo>
                <a:cubicBezTo>
                  <a:pt x="1385443" y="2805101"/>
                  <a:pt x="1426244" y="2793031"/>
                  <a:pt x="1451178" y="2786859"/>
                </a:cubicBezTo>
                <a:lnTo>
                  <a:pt x="1468237" y="2783322"/>
                </a:lnTo>
                <a:lnTo>
                  <a:pt x="1494216" y="2782357"/>
                </a:lnTo>
                <a:lnTo>
                  <a:pt x="1535121" y="2776602"/>
                </a:lnTo>
                <a:lnTo>
                  <a:pt x="1531154" y="2776189"/>
                </a:lnTo>
                <a:cubicBezTo>
                  <a:pt x="1513438" y="2773510"/>
                  <a:pt x="1527683" y="2771858"/>
                  <a:pt x="1551077" y="2770646"/>
                </a:cubicBezTo>
                <a:lnTo>
                  <a:pt x="1571767" y="2769849"/>
                </a:lnTo>
                <a:lnTo>
                  <a:pt x="1543531" y="2762511"/>
                </a:lnTo>
                <a:lnTo>
                  <a:pt x="1509251" y="2759139"/>
                </a:lnTo>
                <a:lnTo>
                  <a:pt x="1511854" y="2757558"/>
                </a:lnTo>
                <a:cubicBezTo>
                  <a:pt x="1532882" y="2752761"/>
                  <a:pt x="1543226" y="2754458"/>
                  <a:pt x="1559016" y="2754176"/>
                </a:cubicBezTo>
                <a:cubicBezTo>
                  <a:pt x="1564845" y="2750632"/>
                  <a:pt x="1579171" y="2732616"/>
                  <a:pt x="1601763" y="2728201"/>
                </a:cubicBezTo>
                <a:cubicBezTo>
                  <a:pt x="1622793" y="2723405"/>
                  <a:pt x="1679325" y="2722309"/>
                  <a:pt x="1719785" y="2705706"/>
                </a:cubicBezTo>
                <a:cubicBezTo>
                  <a:pt x="1787102" y="2680767"/>
                  <a:pt x="1680738" y="2696176"/>
                  <a:pt x="1658738" y="2701563"/>
                </a:cubicBezTo>
                <a:cubicBezTo>
                  <a:pt x="1626776" y="2703690"/>
                  <a:pt x="1594087" y="2715571"/>
                  <a:pt x="1577918" y="2717417"/>
                </a:cubicBezTo>
                <a:cubicBezTo>
                  <a:pt x="1568545" y="2715128"/>
                  <a:pt x="1560871" y="2702497"/>
                  <a:pt x="1545671" y="2703752"/>
                </a:cubicBezTo>
                <a:cubicBezTo>
                  <a:pt x="1522748" y="2701053"/>
                  <a:pt x="1483126" y="2710829"/>
                  <a:pt x="1440307" y="2723544"/>
                </a:cubicBezTo>
                <a:lnTo>
                  <a:pt x="1425684" y="2727939"/>
                </a:lnTo>
                <a:lnTo>
                  <a:pt x="1421262" y="2727985"/>
                </a:lnTo>
                <a:lnTo>
                  <a:pt x="1388828" y="2734114"/>
                </a:lnTo>
                <a:lnTo>
                  <a:pt x="1478868" y="2711753"/>
                </a:lnTo>
                <a:cubicBezTo>
                  <a:pt x="1523042" y="2701540"/>
                  <a:pt x="1566368" y="2691841"/>
                  <a:pt x="1612608" y="2680374"/>
                </a:cubicBezTo>
                <a:cubicBezTo>
                  <a:pt x="1634608" y="2674987"/>
                  <a:pt x="1658896" y="2660230"/>
                  <a:pt x="1692555" y="2647757"/>
                </a:cubicBezTo>
                <a:cubicBezTo>
                  <a:pt x="1735585" y="2637575"/>
                  <a:pt x="1754917" y="2643123"/>
                  <a:pt x="1775663" y="2622535"/>
                </a:cubicBezTo>
                <a:cubicBezTo>
                  <a:pt x="1789989" y="2604516"/>
                  <a:pt x="1779363" y="2587029"/>
                  <a:pt x="1791022" y="2579945"/>
                </a:cubicBezTo>
                <a:cubicBezTo>
                  <a:pt x="1821139" y="2561645"/>
                  <a:pt x="1931044" y="2552064"/>
                  <a:pt x="1974664" y="2542852"/>
                </a:cubicBezTo>
                <a:lnTo>
                  <a:pt x="2168923" y="2503144"/>
                </a:lnTo>
                <a:lnTo>
                  <a:pt x="2170169" y="2500197"/>
                </a:lnTo>
                <a:lnTo>
                  <a:pt x="2173726" y="2489960"/>
                </a:lnTo>
                <a:lnTo>
                  <a:pt x="2051302" y="2511085"/>
                </a:lnTo>
                <a:cubicBezTo>
                  <a:pt x="1942670" y="2530699"/>
                  <a:pt x="1831215" y="2550867"/>
                  <a:pt x="1710643" y="2570256"/>
                </a:cubicBezTo>
                <a:cubicBezTo>
                  <a:pt x="1689614" y="2575051"/>
                  <a:pt x="1637212" y="2582947"/>
                  <a:pt x="1577420" y="2594004"/>
                </a:cubicBezTo>
                <a:cubicBezTo>
                  <a:pt x="1574670" y="2594678"/>
                  <a:pt x="1569647" y="2595817"/>
                  <a:pt x="1563136" y="2597241"/>
                </a:cubicBezTo>
                <a:lnTo>
                  <a:pt x="1552599" y="2599482"/>
                </a:lnTo>
                <a:lnTo>
                  <a:pt x="1553088" y="2598546"/>
                </a:lnTo>
                <a:lnTo>
                  <a:pt x="1558704" y="2597528"/>
                </a:lnTo>
                <a:lnTo>
                  <a:pt x="1554085" y="2597626"/>
                </a:lnTo>
                <a:lnTo>
                  <a:pt x="1553088" y="2598546"/>
                </a:lnTo>
                <a:lnTo>
                  <a:pt x="1539945" y="2600559"/>
                </a:lnTo>
                <a:lnTo>
                  <a:pt x="1545507" y="2600989"/>
                </a:lnTo>
                <a:lnTo>
                  <a:pt x="1539924" y="2602176"/>
                </a:lnTo>
                <a:lnTo>
                  <a:pt x="1521938" y="2605674"/>
                </a:lnTo>
                <a:lnTo>
                  <a:pt x="1518063" y="2603911"/>
                </a:lnTo>
                <a:lnTo>
                  <a:pt x="1496945" y="2607145"/>
                </a:lnTo>
                <a:lnTo>
                  <a:pt x="1460786" y="2611676"/>
                </a:lnTo>
                <a:lnTo>
                  <a:pt x="1476885" y="2605875"/>
                </a:lnTo>
                <a:lnTo>
                  <a:pt x="1489527" y="2601523"/>
                </a:lnTo>
                <a:lnTo>
                  <a:pt x="1494203" y="2601007"/>
                </a:lnTo>
                <a:lnTo>
                  <a:pt x="1490379" y="2601231"/>
                </a:lnTo>
                <a:lnTo>
                  <a:pt x="1498799" y="2598333"/>
                </a:lnTo>
                <a:cubicBezTo>
                  <a:pt x="1511964" y="2593123"/>
                  <a:pt x="1500808" y="2594415"/>
                  <a:pt x="1482713" y="2597677"/>
                </a:cubicBezTo>
                <a:lnTo>
                  <a:pt x="1453131" y="2603413"/>
                </a:lnTo>
                <a:lnTo>
                  <a:pt x="1443710" y="2603964"/>
                </a:lnTo>
                <a:lnTo>
                  <a:pt x="1429914" y="2605998"/>
                </a:lnTo>
                <a:lnTo>
                  <a:pt x="1442676" y="2605440"/>
                </a:lnTo>
                <a:lnTo>
                  <a:pt x="1442420" y="2605489"/>
                </a:lnTo>
                <a:cubicBezTo>
                  <a:pt x="1429339" y="2608076"/>
                  <a:pt x="1418323" y="2610196"/>
                  <a:pt x="1414523" y="2610510"/>
                </a:cubicBezTo>
                <a:lnTo>
                  <a:pt x="1410516" y="2608983"/>
                </a:lnTo>
                <a:lnTo>
                  <a:pt x="1419433" y="2603705"/>
                </a:lnTo>
                <a:lnTo>
                  <a:pt x="1395235" y="2603156"/>
                </a:lnTo>
                <a:lnTo>
                  <a:pt x="1389637" y="2601022"/>
                </a:lnTo>
                <a:cubicBezTo>
                  <a:pt x="1380569" y="2596222"/>
                  <a:pt x="1373079" y="2590464"/>
                  <a:pt x="1374222" y="2585779"/>
                </a:cubicBezTo>
                <a:cubicBezTo>
                  <a:pt x="1380051" y="2582238"/>
                  <a:pt x="1563695" y="2545144"/>
                  <a:pt x="1585695" y="2539759"/>
                </a:cubicBezTo>
                <a:cubicBezTo>
                  <a:pt x="1640383" y="2522490"/>
                  <a:pt x="1690804" y="2509148"/>
                  <a:pt x="1730291" y="2493134"/>
                </a:cubicBezTo>
                <a:cubicBezTo>
                  <a:pt x="1736120" y="2489593"/>
                  <a:pt x="1751037" y="2472548"/>
                  <a:pt x="1756866" y="2469005"/>
                </a:cubicBezTo>
                <a:cubicBezTo>
                  <a:pt x="1814813" y="2441778"/>
                  <a:pt x="1923304" y="2458332"/>
                  <a:pt x="1917918" y="2436328"/>
                </a:cubicBezTo>
                <a:cubicBezTo>
                  <a:pt x="1917918" y="2436328"/>
                  <a:pt x="1893346" y="2435296"/>
                  <a:pt x="1874604" y="2430721"/>
                </a:cubicBezTo>
                <a:cubicBezTo>
                  <a:pt x="1863310" y="2432927"/>
                  <a:pt x="1853618" y="2434494"/>
                  <a:pt x="1852769" y="2435009"/>
                </a:cubicBezTo>
                <a:lnTo>
                  <a:pt x="1864903" y="2434230"/>
                </a:lnTo>
                <a:lnTo>
                  <a:pt x="1855658" y="2437575"/>
                </a:lnTo>
                <a:cubicBezTo>
                  <a:pt x="1850132" y="2438606"/>
                  <a:pt x="1846184" y="2438676"/>
                  <a:pt x="1846184" y="2438676"/>
                </a:cubicBezTo>
                <a:cubicBezTo>
                  <a:pt x="1846184" y="2438676"/>
                  <a:pt x="1835559" y="2421190"/>
                  <a:pt x="1818797" y="2422064"/>
                </a:cubicBezTo>
                <a:cubicBezTo>
                  <a:pt x="1783883" y="2419332"/>
                  <a:pt x="1694946" y="2448100"/>
                  <a:pt x="1663573" y="2451197"/>
                </a:cubicBezTo>
                <a:cubicBezTo>
                  <a:pt x="1657745" y="2454741"/>
                  <a:pt x="1650071" y="2442110"/>
                  <a:pt x="1640699" y="2439822"/>
                </a:cubicBezTo>
                <a:cubicBezTo>
                  <a:pt x="1618557" y="2437315"/>
                  <a:pt x="1585894" y="2444857"/>
                  <a:pt x="1552143" y="2453891"/>
                </a:cubicBezTo>
                <a:lnTo>
                  <a:pt x="1540289" y="2457100"/>
                </a:lnTo>
                <a:lnTo>
                  <a:pt x="1539057" y="2456173"/>
                </a:lnTo>
                <a:cubicBezTo>
                  <a:pt x="1533921" y="2452777"/>
                  <a:pt x="1529274" y="2450145"/>
                  <a:pt x="1526150" y="2448854"/>
                </a:cubicBezTo>
                <a:lnTo>
                  <a:pt x="1515950" y="2448105"/>
                </a:lnTo>
                <a:lnTo>
                  <a:pt x="1654903" y="2412507"/>
                </a:lnTo>
                <a:cubicBezTo>
                  <a:pt x="1730490" y="2394950"/>
                  <a:pt x="1806090" y="2378985"/>
                  <a:pt x="1881907" y="2363928"/>
                </a:cubicBezTo>
                <a:lnTo>
                  <a:pt x="2265742" y="2292911"/>
                </a:lnTo>
                <a:lnTo>
                  <a:pt x="2272070" y="2286502"/>
                </a:lnTo>
                <a:lnTo>
                  <a:pt x="2270014" y="2275645"/>
                </a:lnTo>
                <a:lnTo>
                  <a:pt x="2222351" y="2283604"/>
                </a:lnTo>
                <a:cubicBezTo>
                  <a:pt x="2178695" y="2290842"/>
                  <a:pt x="2135205" y="2296984"/>
                  <a:pt x="2091252" y="2299079"/>
                </a:cubicBezTo>
                <a:cubicBezTo>
                  <a:pt x="2127253" y="2287182"/>
                  <a:pt x="2162857" y="2278185"/>
                  <a:pt x="2198271" y="2270656"/>
                </a:cubicBezTo>
                <a:lnTo>
                  <a:pt x="2276591" y="2256136"/>
                </a:lnTo>
                <a:lnTo>
                  <a:pt x="2269958" y="2245811"/>
                </a:lnTo>
                <a:lnTo>
                  <a:pt x="2264310" y="2240836"/>
                </a:lnTo>
                <a:lnTo>
                  <a:pt x="2223144" y="2246874"/>
                </a:lnTo>
                <a:cubicBezTo>
                  <a:pt x="2125995" y="2262670"/>
                  <a:pt x="2028845" y="2278469"/>
                  <a:pt x="1928797" y="2290043"/>
                </a:cubicBezTo>
                <a:cubicBezTo>
                  <a:pt x="1781099" y="2305293"/>
                  <a:pt x="1643587" y="2363574"/>
                  <a:pt x="1492349" y="2372996"/>
                </a:cubicBezTo>
                <a:cubicBezTo>
                  <a:pt x="1526596" y="2361498"/>
                  <a:pt x="1578998" y="2353602"/>
                  <a:pt x="1518922" y="2348867"/>
                </a:cubicBezTo>
                <a:cubicBezTo>
                  <a:pt x="1487552" y="2351968"/>
                  <a:pt x="1357873" y="2381544"/>
                  <a:pt x="1328195" y="2374303"/>
                </a:cubicBezTo>
                <a:cubicBezTo>
                  <a:pt x="1419801" y="2334604"/>
                  <a:pt x="1461134" y="2334761"/>
                  <a:pt x="1544243" y="2309539"/>
                </a:cubicBezTo>
                <a:cubicBezTo>
                  <a:pt x="1658722" y="2281215"/>
                  <a:pt x="1562700" y="2298322"/>
                  <a:pt x="1523655" y="2288792"/>
                </a:cubicBezTo>
                <a:cubicBezTo>
                  <a:pt x="1493980" y="2281548"/>
                  <a:pt x="1564989" y="2288951"/>
                  <a:pt x="1547942" y="2274033"/>
                </a:cubicBezTo>
                <a:cubicBezTo>
                  <a:pt x="1530897" y="2259118"/>
                  <a:pt x="1467121" y="2289887"/>
                  <a:pt x="1435749" y="2292986"/>
                </a:cubicBezTo>
                <a:lnTo>
                  <a:pt x="1415315" y="2299759"/>
                </a:lnTo>
                <a:lnTo>
                  <a:pt x="1415050" y="2299747"/>
                </a:lnTo>
                <a:lnTo>
                  <a:pt x="1401207" y="2302862"/>
                </a:lnTo>
                <a:lnTo>
                  <a:pt x="1405971" y="2302858"/>
                </a:lnTo>
                <a:lnTo>
                  <a:pt x="1380945" y="2311156"/>
                </a:lnTo>
                <a:cubicBezTo>
                  <a:pt x="1361699" y="2316698"/>
                  <a:pt x="1341642" y="2320904"/>
                  <a:pt x="1321272" y="2321310"/>
                </a:cubicBezTo>
                <a:cubicBezTo>
                  <a:pt x="1321272" y="2321310"/>
                  <a:pt x="1313595" y="2308680"/>
                  <a:pt x="1304224" y="2306391"/>
                </a:cubicBezTo>
                <a:cubicBezTo>
                  <a:pt x="1288052" y="2308237"/>
                  <a:pt x="1192031" y="2325344"/>
                  <a:pt x="1170030" y="2330733"/>
                </a:cubicBezTo>
                <a:cubicBezTo>
                  <a:pt x="1127266" y="2331776"/>
                  <a:pt x="1126363" y="2327210"/>
                  <a:pt x="1143714" y="2320440"/>
                </a:cubicBezTo>
                <a:lnTo>
                  <a:pt x="1149065" y="2318689"/>
                </a:lnTo>
                <a:lnTo>
                  <a:pt x="1151693" y="2318891"/>
                </a:lnTo>
                <a:cubicBezTo>
                  <a:pt x="1162218" y="2319744"/>
                  <a:pt x="1174183" y="2320504"/>
                  <a:pt x="1188239" y="2320464"/>
                </a:cubicBezTo>
                <a:cubicBezTo>
                  <a:pt x="1233328" y="2314676"/>
                  <a:pt x="1267282" y="2303267"/>
                  <a:pt x="1296072" y="2302961"/>
                </a:cubicBezTo>
                <a:lnTo>
                  <a:pt x="1329736" y="2302931"/>
                </a:lnTo>
                <a:lnTo>
                  <a:pt x="1328359" y="2302452"/>
                </a:lnTo>
                <a:cubicBezTo>
                  <a:pt x="1326154" y="2301212"/>
                  <a:pt x="1325210" y="2299896"/>
                  <a:pt x="1325854" y="2298507"/>
                </a:cubicBezTo>
                <a:lnTo>
                  <a:pt x="1331021" y="2295472"/>
                </a:lnTo>
                <a:lnTo>
                  <a:pt x="1276171" y="2292584"/>
                </a:lnTo>
                <a:lnTo>
                  <a:pt x="1252214" y="2290258"/>
                </a:lnTo>
                <a:lnTo>
                  <a:pt x="1254516" y="2289652"/>
                </a:lnTo>
                <a:cubicBezTo>
                  <a:pt x="1262536" y="2287451"/>
                  <a:pt x="1269087" y="2285508"/>
                  <a:pt x="1273294" y="2283948"/>
                </a:cubicBezTo>
                <a:lnTo>
                  <a:pt x="1311938" y="2275668"/>
                </a:lnTo>
                <a:lnTo>
                  <a:pt x="1354227" y="2275670"/>
                </a:lnTo>
                <a:lnTo>
                  <a:pt x="1358323" y="2275767"/>
                </a:lnTo>
                <a:lnTo>
                  <a:pt x="1349565" y="2267607"/>
                </a:lnTo>
                <a:lnTo>
                  <a:pt x="1359950" y="2265383"/>
                </a:lnTo>
                <a:cubicBezTo>
                  <a:pt x="1384288" y="2259739"/>
                  <a:pt x="1403461" y="2254075"/>
                  <a:pt x="1415604" y="2246696"/>
                </a:cubicBezTo>
                <a:cubicBezTo>
                  <a:pt x="1440997" y="2237586"/>
                  <a:pt x="1464727" y="2229984"/>
                  <a:pt x="1487618" y="2223121"/>
                </a:cubicBezTo>
                <a:lnTo>
                  <a:pt x="1537919" y="2208745"/>
                </a:lnTo>
                <a:lnTo>
                  <a:pt x="1543135" y="2208723"/>
                </a:lnTo>
                <a:cubicBezTo>
                  <a:pt x="1554207" y="2208514"/>
                  <a:pt x="1562764" y="2207981"/>
                  <a:pt x="1566838" y="2206612"/>
                </a:cubicBezTo>
                <a:lnTo>
                  <a:pt x="1567640" y="2200210"/>
                </a:lnTo>
                <a:lnTo>
                  <a:pt x="1621458" y="2184655"/>
                </a:lnTo>
                <a:cubicBezTo>
                  <a:pt x="1644276" y="2177671"/>
                  <a:pt x="1667897" y="2169887"/>
                  <a:pt x="1693139" y="2160535"/>
                </a:cubicBezTo>
                <a:cubicBezTo>
                  <a:pt x="1728644" y="2164236"/>
                  <a:pt x="1744586" y="2156542"/>
                  <a:pt x="1743684" y="2151771"/>
                </a:cubicBezTo>
                <a:cubicBezTo>
                  <a:pt x="1743232" y="2149385"/>
                  <a:pt x="1738568" y="2147730"/>
                  <a:pt x="1730031" y="2148593"/>
                </a:cubicBezTo>
                <a:cubicBezTo>
                  <a:pt x="1721493" y="2149457"/>
                  <a:pt x="1709085" y="2152840"/>
                  <a:pt x="1693139" y="2160535"/>
                </a:cubicBezTo>
                <a:cubicBezTo>
                  <a:pt x="1646272" y="2164402"/>
                  <a:pt x="1602853" y="2174490"/>
                  <a:pt x="1559146" y="2185749"/>
                </a:cubicBezTo>
                <a:lnTo>
                  <a:pt x="1534068" y="2191708"/>
                </a:lnTo>
                <a:lnTo>
                  <a:pt x="1507557" y="2192493"/>
                </a:lnTo>
                <a:cubicBezTo>
                  <a:pt x="1479220" y="2193138"/>
                  <a:pt x="1451626" y="2193336"/>
                  <a:pt x="1425427" y="2192383"/>
                </a:cubicBezTo>
                <a:cubicBezTo>
                  <a:pt x="1378596" y="2193290"/>
                  <a:pt x="1330273" y="2190016"/>
                  <a:pt x="1281635" y="2185873"/>
                </a:cubicBezTo>
                <a:lnTo>
                  <a:pt x="1245481" y="2182960"/>
                </a:lnTo>
                <a:lnTo>
                  <a:pt x="1253139" y="2181225"/>
                </a:lnTo>
                <a:lnTo>
                  <a:pt x="1316607" y="2166621"/>
                </a:lnTo>
                <a:lnTo>
                  <a:pt x="1407822" y="2168641"/>
                </a:lnTo>
                <a:cubicBezTo>
                  <a:pt x="1475677" y="2175500"/>
                  <a:pt x="1581834" y="2178850"/>
                  <a:pt x="1503658" y="2147367"/>
                </a:cubicBezTo>
                <a:lnTo>
                  <a:pt x="1441961" y="2138442"/>
                </a:lnTo>
                <a:lnTo>
                  <a:pt x="1491578" y="2128058"/>
                </a:lnTo>
                <a:lnTo>
                  <a:pt x="1479990" y="2125681"/>
                </a:lnTo>
                <a:cubicBezTo>
                  <a:pt x="1469260" y="2123995"/>
                  <a:pt x="1462712" y="2123756"/>
                  <a:pt x="1463459" y="2125846"/>
                </a:cubicBezTo>
                <a:cubicBezTo>
                  <a:pt x="1462850" y="2104979"/>
                  <a:pt x="1497683" y="2109079"/>
                  <a:pt x="1539067" y="2112953"/>
                </a:cubicBezTo>
                <a:lnTo>
                  <a:pt x="1557742" y="2114210"/>
                </a:lnTo>
                <a:lnTo>
                  <a:pt x="1581938" y="2109148"/>
                </a:lnTo>
                <a:lnTo>
                  <a:pt x="1676589" y="2089272"/>
                </a:lnTo>
                <a:lnTo>
                  <a:pt x="1626750" y="2085809"/>
                </a:lnTo>
                <a:lnTo>
                  <a:pt x="1588510" y="2084591"/>
                </a:lnTo>
                <a:lnTo>
                  <a:pt x="1441525" y="2109416"/>
                </a:lnTo>
                <a:cubicBezTo>
                  <a:pt x="1360618" y="2122106"/>
                  <a:pt x="1402656" y="2103489"/>
                  <a:pt x="1448772" y="2088120"/>
                </a:cubicBezTo>
                <a:lnTo>
                  <a:pt x="1477735" y="2079372"/>
                </a:lnTo>
                <a:lnTo>
                  <a:pt x="1449646" y="2077589"/>
                </a:lnTo>
                <a:lnTo>
                  <a:pt x="1379268" y="2071895"/>
                </a:lnTo>
                <a:lnTo>
                  <a:pt x="1400405" y="2067531"/>
                </a:lnTo>
                <a:lnTo>
                  <a:pt x="1552419" y="2030017"/>
                </a:lnTo>
                <a:lnTo>
                  <a:pt x="1632737" y="2020584"/>
                </a:lnTo>
                <a:cubicBezTo>
                  <a:pt x="1645463" y="2020014"/>
                  <a:pt x="1653626" y="2019444"/>
                  <a:pt x="1658170" y="2018839"/>
                </a:cubicBezTo>
                <a:lnTo>
                  <a:pt x="1659069" y="2018374"/>
                </a:lnTo>
                <a:lnTo>
                  <a:pt x="1655084" y="2018181"/>
                </a:lnTo>
                <a:lnTo>
                  <a:pt x="1622162" y="2011329"/>
                </a:lnTo>
                <a:lnTo>
                  <a:pt x="1521586" y="2025758"/>
                </a:lnTo>
                <a:lnTo>
                  <a:pt x="1595681" y="2005818"/>
                </a:lnTo>
                <a:lnTo>
                  <a:pt x="1594137" y="2005497"/>
                </a:lnTo>
                <a:lnTo>
                  <a:pt x="1590063" y="2006368"/>
                </a:lnTo>
                <a:lnTo>
                  <a:pt x="1573302" y="2003899"/>
                </a:lnTo>
                <a:cubicBezTo>
                  <a:pt x="1557357" y="2000647"/>
                  <a:pt x="1545869" y="1996702"/>
                  <a:pt x="1546414" y="1991835"/>
                </a:cubicBezTo>
                <a:cubicBezTo>
                  <a:pt x="1543382" y="1983344"/>
                  <a:pt x="1610492" y="1979407"/>
                  <a:pt x="1672034" y="1975078"/>
                </a:cubicBezTo>
                <a:lnTo>
                  <a:pt x="1681937" y="1974269"/>
                </a:lnTo>
                <a:lnTo>
                  <a:pt x="1672426" y="1971310"/>
                </a:lnTo>
                <a:lnTo>
                  <a:pt x="1688095" y="1973767"/>
                </a:lnTo>
                <a:lnTo>
                  <a:pt x="1728913" y="1970436"/>
                </a:lnTo>
                <a:lnTo>
                  <a:pt x="1749636" y="1967386"/>
                </a:lnTo>
                <a:lnTo>
                  <a:pt x="1762735" y="1964369"/>
                </a:lnTo>
                <a:lnTo>
                  <a:pt x="1764801" y="1963085"/>
                </a:lnTo>
                <a:lnTo>
                  <a:pt x="1710639" y="1950818"/>
                </a:lnTo>
                <a:lnTo>
                  <a:pt x="1704466" y="1950632"/>
                </a:lnTo>
                <a:lnTo>
                  <a:pt x="1681718" y="1949417"/>
                </a:lnTo>
                <a:lnTo>
                  <a:pt x="1660100" y="1951341"/>
                </a:lnTo>
                <a:lnTo>
                  <a:pt x="1606201" y="1958762"/>
                </a:lnTo>
                <a:lnTo>
                  <a:pt x="1606200" y="1958764"/>
                </a:lnTo>
                <a:lnTo>
                  <a:pt x="1534454" y="1968641"/>
                </a:lnTo>
                <a:lnTo>
                  <a:pt x="1521585" y="1976022"/>
                </a:lnTo>
                <a:lnTo>
                  <a:pt x="1504187" y="1972810"/>
                </a:lnTo>
                <a:lnTo>
                  <a:pt x="1443828" y="1981122"/>
                </a:lnTo>
                <a:lnTo>
                  <a:pt x="1276834" y="2010710"/>
                </a:lnTo>
                <a:lnTo>
                  <a:pt x="1283894" y="2007906"/>
                </a:lnTo>
                <a:cubicBezTo>
                  <a:pt x="1333473" y="1991809"/>
                  <a:pt x="1430514" y="1976245"/>
                  <a:pt x="1447016" y="1972204"/>
                </a:cubicBezTo>
                <a:lnTo>
                  <a:pt x="1518641" y="1949271"/>
                </a:lnTo>
                <a:lnTo>
                  <a:pt x="1275306" y="1977060"/>
                </a:lnTo>
                <a:lnTo>
                  <a:pt x="1241485" y="1980636"/>
                </a:lnTo>
                <a:lnTo>
                  <a:pt x="1225531" y="1984235"/>
                </a:lnTo>
                <a:cubicBezTo>
                  <a:pt x="1213591" y="1986750"/>
                  <a:pt x="1205624" y="1988142"/>
                  <a:pt x="1205896" y="1987290"/>
                </a:cubicBezTo>
                <a:lnTo>
                  <a:pt x="1217786" y="1983140"/>
                </a:lnTo>
                <a:lnTo>
                  <a:pt x="1001141" y="2006046"/>
                </a:lnTo>
                <a:lnTo>
                  <a:pt x="1001671" y="2001366"/>
                </a:lnTo>
                <a:lnTo>
                  <a:pt x="1064259" y="1994865"/>
                </a:lnTo>
                <a:cubicBezTo>
                  <a:pt x="1104351" y="1990154"/>
                  <a:pt x="1142464" y="1985226"/>
                  <a:pt x="1179335" y="1980371"/>
                </a:cubicBezTo>
                <a:lnTo>
                  <a:pt x="1246304" y="1972188"/>
                </a:lnTo>
                <a:lnTo>
                  <a:pt x="1263335" y="1964630"/>
                </a:lnTo>
                <a:cubicBezTo>
                  <a:pt x="1266980" y="1959547"/>
                  <a:pt x="1209697" y="1972405"/>
                  <a:pt x="1190826" y="1970902"/>
                </a:cubicBezTo>
                <a:cubicBezTo>
                  <a:pt x="1196654" y="1967361"/>
                  <a:pt x="1202484" y="1963818"/>
                  <a:pt x="1208313" y="1960276"/>
                </a:cubicBezTo>
                <a:cubicBezTo>
                  <a:pt x="1202484" y="1963818"/>
                  <a:pt x="1234604" y="1920357"/>
                  <a:pt x="1230473" y="1913556"/>
                </a:cubicBezTo>
                <a:cubicBezTo>
                  <a:pt x="1225160" y="1904812"/>
                  <a:pt x="1145069" y="1918309"/>
                  <a:pt x="1096073" y="1927877"/>
                </a:cubicBezTo>
                <a:lnTo>
                  <a:pt x="1094594" y="1928187"/>
                </a:lnTo>
                <a:lnTo>
                  <a:pt x="1156050" y="1914213"/>
                </a:lnTo>
                <a:lnTo>
                  <a:pt x="1171378" y="1911547"/>
                </a:lnTo>
                <a:lnTo>
                  <a:pt x="1227988" y="1899110"/>
                </a:lnTo>
                <a:lnTo>
                  <a:pt x="1384284" y="1861042"/>
                </a:lnTo>
                <a:lnTo>
                  <a:pt x="1160468" y="1900701"/>
                </a:lnTo>
                <a:lnTo>
                  <a:pt x="1077825" y="1916067"/>
                </a:lnTo>
                <a:lnTo>
                  <a:pt x="1108019" y="1906318"/>
                </a:lnTo>
                <a:cubicBezTo>
                  <a:pt x="1156700" y="1891205"/>
                  <a:pt x="1214755" y="1874554"/>
                  <a:pt x="1210917" y="1868239"/>
                </a:cubicBezTo>
                <a:cubicBezTo>
                  <a:pt x="1210760" y="1866338"/>
                  <a:pt x="1208335" y="1865151"/>
                  <a:pt x="1204361" y="1864487"/>
                </a:cubicBezTo>
                <a:lnTo>
                  <a:pt x="1193387" y="1864059"/>
                </a:lnTo>
                <a:lnTo>
                  <a:pt x="1249653" y="1851897"/>
                </a:lnTo>
                <a:lnTo>
                  <a:pt x="1330816" y="1840069"/>
                </a:lnTo>
                <a:lnTo>
                  <a:pt x="1333700" y="1839356"/>
                </a:lnTo>
                <a:lnTo>
                  <a:pt x="1454933" y="1809895"/>
                </a:lnTo>
                <a:lnTo>
                  <a:pt x="1454976" y="1808564"/>
                </a:lnTo>
                <a:cubicBezTo>
                  <a:pt x="1454207" y="1807435"/>
                  <a:pt x="1451516" y="1806964"/>
                  <a:pt x="1447348" y="1807009"/>
                </a:cubicBezTo>
                <a:lnTo>
                  <a:pt x="1441637" y="1807542"/>
                </a:lnTo>
                <a:lnTo>
                  <a:pt x="1444230" y="1809628"/>
                </a:lnTo>
                <a:lnTo>
                  <a:pt x="1441636" y="1807543"/>
                </a:lnTo>
                <a:lnTo>
                  <a:pt x="1430861" y="1808549"/>
                </a:lnTo>
                <a:lnTo>
                  <a:pt x="1399845" y="1814254"/>
                </a:lnTo>
                <a:lnTo>
                  <a:pt x="1403773" y="1817315"/>
                </a:lnTo>
                <a:lnTo>
                  <a:pt x="1399843" y="1814255"/>
                </a:lnTo>
                <a:lnTo>
                  <a:pt x="1382040" y="1817530"/>
                </a:lnTo>
                <a:cubicBezTo>
                  <a:pt x="1346022" y="1825010"/>
                  <a:pt x="1307832" y="1833972"/>
                  <a:pt x="1296064" y="1835387"/>
                </a:cubicBezTo>
                <a:lnTo>
                  <a:pt x="1146531" y="1867430"/>
                </a:lnTo>
                <a:lnTo>
                  <a:pt x="1146258" y="1867453"/>
                </a:lnTo>
                <a:cubicBezTo>
                  <a:pt x="1119150" y="1870456"/>
                  <a:pt x="1101860" y="1872648"/>
                  <a:pt x="1140500" y="1861808"/>
                </a:cubicBezTo>
                <a:lnTo>
                  <a:pt x="1163311" y="1853625"/>
                </a:lnTo>
                <a:lnTo>
                  <a:pt x="1142617" y="1854078"/>
                </a:lnTo>
                <a:lnTo>
                  <a:pt x="1269480" y="1825968"/>
                </a:lnTo>
                <a:cubicBezTo>
                  <a:pt x="1279980" y="1832032"/>
                  <a:pt x="1289399" y="1825611"/>
                  <a:pt x="1298089" y="1819684"/>
                </a:cubicBezTo>
                <a:cubicBezTo>
                  <a:pt x="1276580" y="1806809"/>
                  <a:pt x="1377007" y="1800031"/>
                  <a:pt x="1406128" y="1794498"/>
                </a:cubicBezTo>
                <a:cubicBezTo>
                  <a:pt x="1444590" y="1788656"/>
                  <a:pt x="1483233" y="1782691"/>
                  <a:pt x="1521716" y="1777661"/>
                </a:cubicBezTo>
                <a:lnTo>
                  <a:pt x="1583953" y="1771563"/>
                </a:lnTo>
                <a:lnTo>
                  <a:pt x="1621720" y="1759810"/>
                </a:lnTo>
                <a:lnTo>
                  <a:pt x="1706758" y="1740519"/>
                </a:lnTo>
                <a:lnTo>
                  <a:pt x="1721016" y="1739629"/>
                </a:lnTo>
                <a:lnTo>
                  <a:pt x="1733338" y="1738411"/>
                </a:lnTo>
                <a:lnTo>
                  <a:pt x="1733259" y="1738402"/>
                </a:lnTo>
                <a:lnTo>
                  <a:pt x="1641303" y="1745289"/>
                </a:lnTo>
                <a:cubicBezTo>
                  <a:pt x="1600472" y="1748822"/>
                  <a:pt x="1559810" y="1752894"/>
                  <a:pt x="1520158" y="1757671"/>
                </a:cubicBezTo>
                <a:lnTo>
                  <a:pt x="1488701" y="1762212"/>
                </a:lnTo>
                <a:lnTo>
                  <a:pt x="1433975" y="1772418"/>
                </a:lnTo>
                <a:lnTo>
                  <a:pt x="1429786" y="1771349"/>
                </a:lnTo>
                <a:lnTo>
                  <a:pt x="1433776" y="1770527"/>
                </a:lnTo>
                <a:cubicBezTo>
                  <a:pt x="1473595" y="1763916"/>
                  <a:pt x="1534270" y="1756231"/>
                  <a:pt x="1563886" y="1744221"/>
                </a:cubicBezTo>
                <a:cubicBezTo>
                  <a:pt x="1570400" y="1741260"/>
                  <a:pt x="1574060" y="1739141"/>
                  <a:pt x="1575444" y="1737702"/>
                </a:cubicBezTo>
                <a:lnTo>
                  <a:pt x="1575130" y="1737331"/>
                </a:lnTo>
                <a:lnTo>
                  <a:pt x="1683375" y="1728226"/>
                </a:lnTo>
                <a:lnTo>
                  <a:pt x="1601273" y="1707964"/>
                </a:lnTo>
                <a:lnTo>
                  <a:pt x="1545748" y="1715453"/>
                </a:lnTo>
                <a:lnTo>
                  <a:pt x="1584976" y="1723874"/>
                </a:lnTo>
                <a:lnTo>
                  <a:pt x="1513133" y="1719852"/>
                </a:lnTo>
                <a:lnTo>
                  <a:pt x="1423074" y="1731999"/>
                </a:lnTo>
                <a:lnTo>
                  <a:pt x="1248719" y="1763198"/>
                </a:lnTo>
                <a:lnTo>
                  <a:pt x="1254324" y="1751406"/>
                </a:lnTo>
                <a:cubicBezTo>
                  <a:pt x="1257867" y="1757236"/>
                  <a:pt x="1166418" y="1755601"/>
                  <a:pt x="1141258" y="1753596"/>
                </a:cubicBezTo>
                <a:cubicBezTo>
                  <a:pt x="1141258" y="1753596"/>
                  <a:pt x="1094968" y="1773740"/>
                  <a:pt x="1106344" y="1750867"/>
                </a:cubicBezTo>
                <a:cubicBezTo>
                  <a:pt x="1106344" y="1750867"/>
                  <a:pt x="1143546" y="1744225"/>
                  <a:pt x="1164573" y="1739428"/>
                </a:cubicBezTo>
                <a:lnTo>
                  <a:pt x="1164998" y="1739875"/>
                </a:lnTo>
                <a:lnTo>
                  <a:pt x="1170961" y="1736706"/>
                </a:lnTo>
                <a:lnTo>
                  <a:pt x="1175818" y="1736016"/>
                </a:lnTo>
                <a:lnTo>
                  <a:pt x="1177203" y="1731754"/>
                </a:lnTo>
                <a:cubicBezTo>
                  <a:pt x="1177203" y="1731754"/>
                  <a:pt x="1171374" y="1735298"/>
                  <a:pt x="1164573" y="1739428"/>
                </a:cubicBezTo>
                <a:cubicBezTo>
                  <a:pt x="1164291" y="1723639"/>
                  <a:pt x="1163036" y="1708437"/>
                  <a:pt x="1163036" y="1708437"/>
                </a:cubicBezTo>
                <a:lnTo>
                  <a:pt x="1170489" y="1706411"/>
                </a:lnTo>
                <a:lnTo>
                  <a:pt x="1151138" y="1708205"/>
                </a:lnTo>
                <a:cubicBezTo>
                  <a:pt x="1119129" y="1710933"/>
                  <a:pt x="1090048" y="1713142"/>
                  <a:pt x="1067366" y="1714497"/>
                </a:cubicBezTo>
                <a:cubicBezTo>
                  <a:pt x="1047022" y="1715385"/>
                  <a:pt x="983490" y="1723714"/>
                  <a:pt x="1030696" y="1710179"/>
                </a:cubicBezTo>
                <a:cubicBezTo>
                  <a:pt x="1073882" y="1702741"/>
                  <a:pt x="1171804" y="1705153"/>
                  <a:pt x="1203993" y="1690979"/>
                </a:cubicBezTo>
                <a:cubicBezTo>
                  <a:pt x="1213130" y="1688360"/>
                  <a:pt x="1201373" y="1681842"/>
                  <a:pt x="1210510" y="1679222"/>
                </a:cubicBezTo>
                <a:cubicBezTo>
                  <a:pt x="1222312" y="1675839"/>
                  <a:pt x="1234332" y="1674299"/>
                  <a:pt x="1246196" y="1673600"/>
                </a:cubicBezTo>
                <a:lnTo>
                  <a:pt x="1271686" y="1673187"/>
                </a:lnTo>
                <a:lnTo>
                  <a:pt x="1278248" y="1667365"/>
                </a:lnTo>
                <a:cubicBezTo>
                  <a:pt x="1279956" y="1663333"/>
                  <a:pt x="1274385" y="1660732"/>
                  <a:pt x="1245270" y="1666452"/>
                </a:cubicBezTo>
                <a:cubicBezTo>
                  <a:pt x="1200679" y="1676252"/>
                  <a:pt x="1236182" y="1679955"/>
                  <a:pt x="1206506" y="1672712"/>
                </a:cubicBezTo>
                <a:cubicBezTo>
                  <a:pt x="1226812" y="1677668"/>
                  <a:pt x="1227254" y="1652123"/>
                  <a:pt x="1214340" y="1644007"/>
                </a:cubicBezTo>
                <a:cubicBezTo>
                  <a:pt x="1223711" y="1646294"/>
                  <a:pt x="1088203" y="1679415"/>
                  <a:pt x="1084659" y="1673585"/>
                </a:cubicBezTo>
                <a:cubicBezTo>
                  <a:pt x="1087646" y="1658801"/>
                  <a:pt x="1150217" y="1649715"/>
                  <a:pt x="1186232" y="1643107"/>
                </a:cubicBezTo>
                <a:lnTo>
                  <a:pt x="1209473" y="1637388"/>
                </a:lnTo>
                <a:lnTo>
                  <a:pt x="1112276" y="1645896"/>
                </a:lnTo>
                <a:cubicBezTo>
                  <a:pt x="1073016" y="1649428"/>
                  <a:pt x="1034396" y="1652674"/>
                  <a:pt x="989410" y="1655272"/>
                </a:cubicBezTo>
                <a:cubicBezTo>
                  <a:pt x="966781" y="1656816"/>
                  <a:pt x="938579" y="1661194"/>
                  <a:pt x="913872" y="1664467"/>
                </a:cubicBezTo>
                <a:lnTo>
                  <a:pt x="899114" y="1666057"/>
                </a:lnTo>
                <a:lnTo>
                  <a:pt x="897632" y="1665840"/>
                </a:lnTo>
                <a:lnTo>
                  <a:pt x="897314" y="1665792"/>
                </a:lnTo>
                <a:lnTo>
                  <a:pt x="902038" y="1664627"/>
                </a:lnTo>
                <a:cubicBezTo>
                  <a:pt x="958716" y="1651461"/>
                  <a:pt x="1017225" y="1638837"/>
                  <a:pt x="1080477" y="1626559"/>
                </a:cubicBezTo>
                <a:cubicBezTo>
                  <a:pt x="1085549" y="1623100"/>
                  <a:pt x="1150704" y="1612830"/>
                  <a:pt x="1144551" y="1603805"/>
                </a:cubicBezTo>
                <a:cubicBezTo>
                  <a:pt x="1137885" y="1594027"/>
                  <a:pt x="1058211" y="1621910"/>
                  <a:pt x="1041583" y="1625535"/>
                </a:cubicBezTo>
                <a:lnTo>
                  <a:pt x="871090" y="1661929"/>
                </a:lnTo>
                <a:lnTo>
                  <a:pt x="859024" y="1660154"/>
                </a:lnTo>
                <a:lnTo>
                  <a:pt x="850925" y="1657915"/>
                </a:lnTo>
                <a:lnTo>
                  <a:pt x="844924" y="1651378"/>
                </a:lnTo>
                <a:lnTo>
                  <a:pt x="840117" y="1651879"/>
                </a:lnTo>
                <a:lnTo>
                  <a:pt x="839669" y="1651469"/>
                </a:lnTo>
                <a:cubicBezTo>
                  <a:pt x="835011" y="1638431"/>
                  <a:pt x="1060140" y="1640306"/>
                  <a:pt x="985917" y="1622554"/>
                </a:cubicBezTo>
                <a:cubicBezTo>
                  <a:pt x="965192" y="1622777"/>
                  <a:pt x="834429" y="1618405"/>
                  <a:pt x="830131" y="1606365"/>
                </a:cubicBezTo>
                <a:cubicBezTo>
                  <a:pt x="827623" y="1599345"/>
                  <a:pt x="864189" y="1566835"/>
                  <a:pt x="858325" y="1568806"/>
                </a:cubicBezTo>
                <a:cubicBezTo>
                  <a:pt x="864189" y="1566835"/>
                  <a:pt x="870055" y="1564865"/>
                  <a:pt x="875921" y="1562894"/>
                </a:cubicBezTo>
                <a:cubicBezTo>
                  <a:pt x="853667" y="1555766"/>
                  <a:pt x="765524" y="1557295"/>
                  <a:pt x="836659" y="1547998"/>
                </a:cubicBezTo>
                <a:cubicBezTo>
                  <a:pt x="916785" y="1542423"/>
                  <a:pt x="807562" y="1543170"/>
                  <a:pt x="767092" y="1543286"/>
                </a:cubicBezTo>
                <a:lnTo>
                  <a:pt x="757845" y="1543174"/>
                </a:lnTo>
                <a:lnTo>
                  <a:pt x="1005547" y="1487073"/>
                </a:lnTo>
                <a:lnTo>
                  <a:pt x="1015613" y="1483274"/>
                </a:lnTo>
                <a:lnTo>
                  <a:pt x="984809" y="1487830"/>
                </a:lnTo>
                <a:cubicBezTo>
                  <a:pt x="976007" y="1488281"/>
                  <a:pt x="968934" y="1487767"/>
                  <a:pt x="963587" y="1486704"/>
                </a:cubicBezTo>
                <a:lnTo>
                  <a:pt x="958528" y="1484646"/>
                </a:lnTo>
                <a:lnTo>
                  <a:pt x="913334" y="1494033"/>
                </a:lnTo>
                <a:cubicBezTo>
                  <a:pt x="879730" y="1500969"/>
                  <a:pt x="846194" y="1507033"/>
                  <a:pt x="812079" y="1509911"/>
                </a:cubicBezTo>
                <a:cubicBezTo>
                  <a:pt x="839468" y="1499501"/>
                  <a:pt x="866706" y="1491398"/>
                  <a:pt x="893875" y="1484458"/>
                </a:cubicBezTo>
                <a:lnTo>
                  <a:pt x="955085" y="1470573"/>
                </a:lnTo>
                <a:lnTo>
                  <a:pt x="965348" y="1469931"/>
                </a:lnTo>
                <a:cubicBezTo>
                  <a:pt x="991783" y="1468072"/>
                  <a:pt x="1004574" y="1465950"/>
                  <a:pt x="1008859" y="1463720"/>
                </a:cubicBezTo>
                <a:lnTo>
                  <a:pt x="1004213" y="1459489"/>
                </a:lnTo>
                <a:lnTo>
                  <a:pt x="1056743" y="1447676"/>
                </a:lnTo>
                <a:cubicBezTo>
                  <a:pt x="1083977" y="1440831"/>
                  <a:pt x="1111311" y="1432869"/>
                  <a:pt x="1138826" y="1422647"/>
                </a:cubicBezTo>
                <a:cubicBezTo>
                  <a:pt x="1148568" y="1436934"/>
                  <a:pt x="1153861" y="1405788"/>
                  <a:pt x="1138826" y="1422647"/>
                </a:cubicBezTo>
                <a:lnTo>
                  <a:pt x="1087640" y="1432192"/>
                </a:lnTo>
                <a:lnTo>
                  <a:pt x="981121" y="1452059"/>
                </a:lnTo>
                <a:lnTo>
                  <a:pt x="973568" y="1450265"/>
                </a:lnTo>
                <a:cubicBezTo>
                  <a:pt x="964367" y="1448214"/>
                  <a:pt x="956929" y="1446358"/>
                  <a:pt x="956392" y="1444854"/>
                </a:cubicBezTo>
                <a:cubicBezTo>
                  <a:pt x="954241" y="1438836"/>
                  <a:pt x="1062131" y="1437413"/>
                  <a:pt x="1086570" y="1429201"/>
                </a:cubicBezTo>
                <a:cubicBezTo>
                  <a:pt x="1049457" y="1420326"/>
                  <a:pt x="1033033" y="1432584"/>
                  <a:pt x="984548" y="1428653"/>
                </a:cubicBezTo>
                <a:cubicBezTo>
                  <a:pt x="984548" y="1428653"/>
                  <a:pt x="884675" y="1434122"/>
                  <a:pt x="882526" y="1428104"/>
                </a:cubicBezTo>
                <a:lnTo>
                  <a:pt x="952717" y="1397779"/>
                </a:lnTo>
                <a:cubicBezTo>
                  <a:pt x="950569" y="1391760"/>
                  <a:pt x="683801" y="1383652"/>
                  <a:pt x="809284" y="1376318"/>
                </a:cubicBezTo>
                <a:cubicBezTo>
                  <a:pt x="884359" y="1378055"/>
                  <a:pt x="943762" y="1372700"/>
                  <a:pt x="1006524" y="1358355"/>
                </a:cubicBezTo>
                <a:cubicBezTo>
                  <a:pt x="1051687" y="1349921"/>
                  <a:pt x="1085082" y="1366787"/>
                  <a:pt x="1132983" y="1350691"/>
                </a:cubicBezTo>
                <a:lnTo>
                  <a:pt x="1134457" y="1354820"/>
                </a:lnTo>
                <a:lnTo>
                  <a:pt x="1134949" y="1356192"/>
                </a:lnTo>
                <a:cubicBezTo>
                  <a:pt x="1135167" y="1356803"/>
                  <a:pt x="1135021" y="1356397"/>
                  <a:pt x="1134731" y="1355581"/>
                </a:cubicBezTo>
                <a:lnTo>
                  <a:pt x="1134457" y="1354820"/>
                </a:lnTo>
                <a:lnTo>
                  <a:pt x="1133639" y="1352524"/>
                </a:lnTo>
                <a:cubicBezTo>
                  <a:pt x="1133276" y="1351507"/>
                  <a:pt x="1132983" y="1350691"/>
                  <a:pt x="1132983" y="1350691"/>
                </a:cubicBezTo>
                <a:cubicBezTo>
                  <a:pt x="1116012" y="1321566"/>
                  <a:pt x="1000657" y="1360326"/>
                  <a:pt x="982119" y="1345208"/>
                </a:cubicBezTo>
                <a:cubicBezTo>
                  <a:pt x="975276" y="1347507"/>
                  <a:pt x="971014" y="1314112"/>
                  <a:pt x="976878" y="1312142"/>
                </a:cubicBezTo>
                <a:cubicBezTo>
                  <a:pt x="934258" y="1306241"/>
                  <a:pt x="893395" y="1326711"/>
                  <a:pt x="856640" y="1318839"/>
                </a:cubicBezTo>
                <a:cubicBezTo>
                  <a:pt x="842401" y="1315757"/>
                  <a:pt x="840251" y="1309738"/>
                  <a:pt x="830088" y="1299672"/>
                </a:cubicBezTo>
                <a:cubicBezTo>
                  <a:pt x="796692" y="1282806"/>
                  <a:pt x="752506" y="1290911"/>
                  <a:pt x="710699" y="1290354"/>
                </a:cubicBezTo>
                <a:cubicBezTo>
                  <a:pt x="621387" y="1285534"/>
                  <a:pt x="543768" y="1298132"/>
                  <a:pt x="458169" y="1285326"/>
                </a:cubicBezTo>
                <a:cubicBezTo>
                  <a:pt x="555535" y="1272832"/>
                  <a:pt x="625103" y="1277545"/>
                  <a:pt x="722823" y="1266057"/>
                </a:cubicBezTo>
                <a:cubicBezTo>
                  <a:pt x="747265" y="1257845"/>
                  <a:pt x="795750" y="1261775"/>
                  <a:pt x="857303" y="1262441"/>
                </a:cubicBezTo>
                <a:cubicBezTo>
                  <a:pt x="861360" y="1261921"/>
                  <a:pt x="867589" y="1261548"/>
                  <a:pt x="875187" y="1261251"/>
                </a:cubicBezTo>
                <a:lnTo>
                  <a:pt x="895577" y="1260679"/>
                </a:lnTo>
                <a:lnTo>
                  <a:pt x="894924" y="1260681"/>
                </a:lnTo>
                <a:cubicBezTo>
                  <a:pt x="848042" y="1259849"/>
                  <a:pt x="801141" y="1257365"/>
                  <a:pt x="754106" y="1251317"/>
                </a:cubicBezTo>
                <a:lnTo>
                  <a:pt x="721837" y="1248573"/>
                </a:lnTo>
                <a:lnTo>
                  <a:pt x="723718" y="1247935"/>
                </a:lnTo>
                <a:cubicBezTo>
                  <a:pt x="737932" y="1242836"/>
                  <a:pt x="770497" y="1237086"/>
                  <a:pt x="804697" y="1230221"/>
                </a:cubicBezTo>
                <a:lnTo>
                  <a:pt x="824417" y="1225846"/>
                </a:lnTo>
                <a:lnTo>
                  <a:pt x="824145" y="1225554"/>
                </a:lnTo>
                <a:cubicBezTo>
                  <a:pt x="821978" y="1221787"/>
                  <a:pt x="820813" y="1218528"/>
                  <a:pt x="820813" y="1218528"/>
                </a:cubicBezTo>
                <a:lnTo>
                  <a:pt x="798593" y="1217153"/>
                </a:lnTo>
                <a:lnTo>
                  <a:pt x="794662" y="1217933"/>
                </a:lnTo>
                <a:cubicBezTo>
                  <a:pt x="761404" y="1226450"/>
                  <a:pt x="735171" y="1232570"/>
                  <a:pt x="712183" y="1237504"/>
                </a:cubicBezTo>
                <a:lnTo>
                  <a:pt x="675962" y="1244669"/>
                </a:lnTo>
                <a:lnTo>
                  <a:pt x="557595" y="1234599"/>
                </a:lnTo>
                <a:lnTo>
                  <a:pt x="561108" y="1225651"/>
                </a:lnTo>
                <a:cubicBezTo>
                  <a:pt x="562177" y="1227216"/>
                  <a:pt x="556788" y="1228501"/>
                  <a:pt x="547673" y="1229523"/>
                </a:cubicBezTo>
                <a:lnTo>
                  <a:pt x="519475" y="1231353"/>
                </a:lnTo>
                <a:lnTo>
                  <a:pt x="431008" y="1223828"/>
                </a:lnTo>
                <a:lnTo>
                  <a:pt x="463099" y="1215949"/>
                </a:lnTo>
                <a:cubicBezTo>
                  <a:pt x="468084" y="1223263"/>
                  <a:pt x="472358" y="1229531"/>
                  <a:pt x="476179" y="1207032"/>
                </a:cubicBezTo>
                <a:cubicBezTo>
                  <a:pt x="476179" y="1207032"/>
                  <a:pt x="470141" y="1211147"/>
                  <a:pt x="463099" y="1215949"/>
                </a:cubicBezTo>
                <a:lnTo>
                  <a:pt x="460818" y="1195117"/>
                </a:lnTo>
                <a:lnTo>
                  <a:pt x="553531" y="1192285"/>
                </a:lnTo>
                <a:cubicBezTo>
                  <a:pt x="565594" y="1198377"/>
                  <a:pt x="578483" y="1201459"/>
                  <a:pt x="591583" y="1201935"/>
                </a:cubicBezTo>
                <a:lnTo>
                  <a:pt x="613482" y="1198599"/>
                </a:lnTo>
                <a:lnTo>
                  <a:pt x="601620" y="1194645"/>
                </a:lnTo>
                <a:lnTo>
                  <a:pt x="575890" y="1188556"/>
                </a:lnTo>
                <a:lnTo>
                  <a:pt x="553531" y="1192285"/>
                </a:lnTo>
                <a:lnTo>
                  <a:pt x="460033" y="1181655"/>
                </a:lnTo>
                <a:lnTo>
                  <a:pt x="509524" y="1165936"/>
                </a:lnTo>
                <a:lnTo>
                  <a:pt x="530348" y="1158086"/>
                </a:lnTo>
                <a:lnTo>
                  <a:pt x="809094" y="1171247"/>
                </a:lnTo>
                <a:lnTo>
                  <a:pt x="823985" y="1169152"/>
                </a:lnTo>
                <a:cubicBezTo>
                  <a:pt x="804949" y="1159539"/>
                  <a:pt x="731695" y="1156768"/>
                  <a:pt x="684134" y="1154368"/>
                </a:cubicBezTo>
                <a:lnTo>
                  <a:pt x="678103" y="1153949"/>
                </a:lnTo>
                <a:lnTo>
                  <a:pt x="772762" y="1126940"/>
                </a:lnTo>
                <a:lnTo>
                  <a:pt x="645821" y="1150925"/>
                </a:lnTo>
                <a:lnTo>
                  <a:pt x="625461" y="1142608"/>
                </a:lnTo>
                <a:cubicBezTo>
                  <a:pt x="618216" y="1136404"/>
                  <a:pt x="651643" y="1138023"/>
                  <a:pt x="676251" y="1135653"/>
                </a:cubicBezTo>
                <a:cubicBezTo>
                  <a:pt x="538684" y="1112220"/>
                  <a:pt x="404791" y="1135863"/>
                  <a:pt x="269372" y="1118448"/>
                </a:cubicBezTo>
                <a:lnTo>
                  <a:pt x="246144" y="1116472"/>
                </a:lnTo>
                <a:lnTo>
                  <a:pt x="247498" y="1116012"/>
                </a:lnTo>
                <a:cubicBezTo>
                  <a:pt x="267959" y="1108672"/>
                  <a:pt x="341258" y="1099458"/>
                  <a:pt x="371139" y="1085696"/>
                </a:cubicBezTo>
                <a:cubicBezTo>
                  <a:pt x="410436" y="1065515"/>
                  <a:pt x="310331" y="1093004"/>
                  <a:pt x="298563" y="1094417"/>
                </a:cubicBezTo>
                <a:cubicBezTo>
                  <a:pt x="274623" y="1100548"/>
                  <a:pt x="255741" y="1104953"/>
                  <a:pt x="239195" y="1108504"/>
                </a:cubicBezTo>
                <a:lnTo>
                  <a:pt x="213124" y="1113662"/>
                </a:lnTo>
                <a:lnTo>
                  <a:pt x="127923" y="1106413"/>
                </a:lnTo>
                <a:lnTo>
                  <a:pt x="130451" y="1099972"/>
                </a:lnTo>
                <a:cubicBezTo>
                  <a:pt x="131221" y="1101100"/>
                  <a:pt x="127341" y="1102024"/>
                  <a:pt x="120782" y="1102761"/>
                </a:cubicBezTo>
                <a:lnTo>
                  <a:pt x="100484" y="1104078"/>
                </a:lnTo>
                <a:lnTo>
                  <a:pt x="36804" y="1098661"/>
                </a:lnTo>
                <a:lnTo>
                  <a:pt x="59905" y="1092989"/>
                </a:lnTo>
                <a:cubicBezTo>
                  <a:pt x="63492" y="1098255"/>
                  <a:pt x="66569" y="1102767"/>
                  <a:pt x="69320" y="1086571"/>
                </a:cubicBezTo>
                <a:cubicBezTo>
                  <a:pt x="69320" y="1086571"/>
                  <a:pt x="64975" y="1089534"/>
                  <a:pt x="59905" y="1092989"/>
                </a:cubicBezTo>
                <a:lnTo>
                  <a:pt x="58264" y="1077994"/>
                </a:lnTo>
                <a:lnTo>
                  <a:pt x="124997" y="1075955"/>
                </a:lnTo>
                <a:cubicBezTo>
                  <a:pt x="142363" y="1084726"/>
                  <a:pt x="162109" y="1084833"/>
                  <a:pt x="180684" y="1078592"/>
                </a:cubicBezTo>
                <a:cubicBezTo>
                  <a:pt x="180684" y="1078592"/>
                  <a:pt x="181476" y="1079660"/>
                  <a:pt x="182466" y="1080996"/>
                </a:cubicBezTo>
                <a:lnTo>
                  <a:pt x="184693" y="1083998"/>
                </a:lnTo>
                <a:lnTo>
                  <a:pt x="186031" y="1085801"/>
                </a:lnTo>
                <a:cubicBezTo>
                  <a:pt x="186624" y="1086601"/>
                  <a:pt x="186228" y="1086067"/>
                  <a:pt x="185437" y="1084999"/>
                </a:cubicBezTo>
                <a:lnTo>
                  <a:pt x="184693" y="1083998"/>
                </a:lnTo>
                <a:lnTo>
                  <a:pt x="180684" y="1078592"/>
                </a:lnTo>
                <a:cubicBezTo>
                  <a:pt x="170518" y="1068525"/>
                  <a:pt x="149436" y="1067744"/>
                  <a:pt x="124997" y="1075955"/>
                </a:cubicBezTo>
                <a:lnTo>
                  <a:pt x="57698" y="1068305"/>
                </a:lnTo>
                <a:lnTo>
                  <a:pt x="93322" y="1056990"/>
                </a:lnTo>
                <a:lnTo>
                  <a:pt x="108310" y="1051339"/>
                </a:lnTo>
                <a:lnTo>
                  <a:pt x="324600" y="1061552"/>
                </a:lnTo>
                <a:cubicBezTo>
                  <a:pt x="466192" y="1066360"/>
                  <a:pt x="607642" y="1067706"/>
                  <a:pt x="751405" y="1060969"/>
                </a:cubicBezTo>
                <a:cubicBezTo>
                  <a:pt x="758052" y="1060422"/>
                  <a:pt x="770939" y="1060865"/>
                  <a:pt x="786754" y="1061556"/>
                </a:cubicBezTo>
                <a:lnTo>
                  <a:pt x="815881" y="1062688"/>
                </a:lnTo>
                <a:lnTo>
                  <a:pt x="824713" y="1061829"/>
                </a:lnTo>
                <a:lnTo>
                  <a:pt x="840801" y="1063591"/>
                </a:lnTo>
                <a:lnTo>
                  <a:pt x="890273" y="1062653"/>
                </a:lnTo>
                <a:cubicBezTo>
                  <a:pt x="904547" y="1061332"/>
                  <a:pt x="915125" y="1058762"/>
                  <a:pt x="918694" y="1054191"/>
                </a:cubicBezTo>
                <a:cubicBezTo>
                  <a:pt x="916188" y="1047170"/>
                  <a:pt x="901329" y="1045423"/>
                  <a:pt x="901329" y="1045423"/>
                </a:cubicBezTo>
                <a:lnTo>
                  <a:pt x="862975" y="1043966"/>
                </a:lnTo>
                <a:lnTo>
                  <a:pt x="839858" y="1049372"/>
                </a:lnTo>
                <a:lnTo>
                  <a:pt x="804477" y="1051201"/>
                </a:lnTo>
                <a:lnTo>
                  <a:pt x="807670" y="1045102"/>
                </a:lnTo>
                <a:lnTo>
                  <a:pt x="811711" y="1044371"/>
                </a:lnTo>
                <a:lnTo>
                  <a:pt x="808387" y="1044440"/>
                </a:lnTo>
                <a:lnTo>
                  <a:pt x="807670" y="1045102"/>
                </a:lnTo>
                <a:cubicBezTo>
                  <a:pt x="754284" y="1053957"/>
                  <a:pt x="693478" y="1061263"/>
                  <a:pt x="690401" y="1056752"/>
                </a:cubicBezTo>
                <a:cubicBezTo>
                  <a:pt x="691939" y="1059007"/>
                  <a:pt x="698321" y="1056309"/>
                  <a:pt x="704321" y="1053044"/>
                </a:cubicBezTo>
                <a:lnTo>
                  <a:pt x="711465" y="1048815"/>
                </a:lnTo>
                <a:lnTo>
                  <a:pt x="684436" y="1048204"/>
                </a:lnTo>
                <a:cubicBezTo>
                  <a:pt x="638427" y="1049287"/>
                  <a:pt x="583972" y="1054312"/>
                  <a:pt x="554793" y="1043894"/>
                </a:cubicBezTo>
                <a:cubicBezTo>
                  <a:pt x="546777" y="1039845"/>
                  <a:pt x="542121" y="1026804"/>
                  <a:pt x="536254" y="1028775"/>
                </a:cubicBezTo>
                <a:cubicBezTo>
                  <a:pt x="507516" y="1024950"/>
                  <a:pt x="422500" y="1032169"/>
                  <a:pt x="391613" y="1022325"/>
                </a:cubicBezTo>
                <a:cubicBezTo>
                  <a:pt x="376397" y="1019573"/>
                  <a:pt x="369949" y="1001518"/>
                  <a:pt x="369949" y="1001518"/>
                </a:cubicBezTo>
                <a:cubicBezTo>
                  <a:pt x="369949" y="1001518"/>
                  <a:pt x="366387" y="1000748"/>
                  <a:pt x="361239" y="1000511"/>
                </a:cubicBezTo>
                <a:lnTo>
                  <a:pt x="353219" y="1001477"/>
                </a:lnTo>
                <a:lnTo>
                  <a:pt x="341409" y="999653"/>
                </a:lnTo>
                <a:lnTo>
                  <a:pt x="340386" y="997688"/>
                </a:lnTo>
                <a:cubicBezTo>
                  <a:pt x="339385" y="997181"/>
                  <a:pt x="337919" y="997675"/>
                  <a:pt x="334985" y="998659"/>
                </a:cubicBezTo>
                <a:lnTo>
                  <a:pt x="341409" y="999653"/>
                </a:lnTo>
                <a:lnTo>
                  <a:pt x="343000" y="1002707"/>
                </a:lnTo>
                <a:cubicBezTo>
                  <a:pt x="326970" y="994611"/>
                  <a:pt x="305075" y="988486"/>
                  <a:pt x="305075" y="988486"/>
                </a:cubicBezTo>
                <a:cubicBezTo>
                  <a:pt x="304134" y="967457"/>
                  <a:pt x="398687" y="1005343"/>
                  <a:pt x="455583" y="992966"/>
                </a:cubicBezTo>
                <a:cubicBezTo>
                  <a:pt x="461449" y="990997"/>
                  <a:pt x="477873" y="978736"/>
                  <a:pt x="483738" y="976766"/>
                </a:cubicBezTo>
                <a:cubicBezTo>
                  <a:pt x="522058" y="970631"/>
                  <a:pt x="569730" y="969220"/>
                  <a:pt x="621930" y="965162"/>
                </a:cubicBezTo>
                <a:cubicBezTo>
                  <a:pt x="632292" y="965050"/>
                  <a:pt x="680370" y="966309"/>
                  <a:pt x="726591" y="967350"/>
                </a:cubicBezTo>
                <a:lnTo>
                  <a:pt x="726737" y="967353"/>
                </a:lnTo>
                <a:lnTo>
                  <a:pt x="750773" y="958725"/>
                </a:lnTo>
                <a:lnTo>
                  <a:pt x="801064" y="945460"/>
                </a:lnTo>
                <a:lnTo>
                  <a:pt x="655605" y="937717"/>
                </a:lnTo>
                <a:lnTo>
                  <a:pt x="626302" y="935974"/>
                </a:lnTo>
                <a:lnTo>
                  <a:pt x="657018" y="923057"/>
                </a:lnTo>
                <a:lnTo>
                  <a:pt x="666324" y="918239"/>
                </a:lnTo>
                <a:lnTo>
                  <a:pt x="652390" y="917955"/>
                </a:lnTo>
                <a:cubicBezTo>
                  <a:pt x="646287" y="917866"/>
                  <a:pt x="641571" y="917835"/>
                  <a:pt x="638981" y="917863"/>
                </a:cubicBezTo>
                <a:cubicBezTo>
                  <a:pt x="583294" y="915230"/>
                  <a:pt x="534809" y="911296"/>
                  <a:pt x="515062" y="911190"/>
                </a:cubicBezTo>
                <a:cubicBezTo>
                  <a:pt x="403283" y="903249"/>
                  <a:pt x="299559" y="897935"/>
                  <a:pt x="198471" y="892720"/>
                </a:cubicBezTo>
                <a:lnTo>
                  <a:pt x="177378" y="891464"/>
                </a:lnTo>
                <a:lnTo>
                  <a:pt x="199488" y="882166"/>
                </a:lnTo>
                <a:lnTo>
                  <a:pt x="206920" y="878319"/>
                </a:lnTo>
                <a:lnTo>
                  <a:pt x="272965" y="880186"/>
                </a:lnTo>
                <a:cubicBezTo>
                  <a:pt x="313793" y="881074"/>
                  <a:pt x="414249" y="895630"/>
                  <a:pt x="444554" y="885448"/>
                </a:cubicBezTo>
                <a:cubicBezTo>
                  <a:pt x="456285" y="881506"/>
                  <a:pt x="449838" y="863451"/>
                  <a:pt x="465903" y="850187"/>
                </a:cubicBezTo>
                <a:cubicBezTo>
                  <a:pt x="488194" y="835958"/>
                  <a:pt x="504582" y="845056"/>
                  <a:pt x="545053" y="844940"/>
                </a:cubicBezTo>
                <a:cubicBezTo>
                  <a:pt x="577508" y="840775"/>
                  <a:pt x="601947" y="832563"/>
                  <a:pt x="622670" y="832343"/>
                </a:cubicBezTo>
                <a:lnTo>
                  <a:pt x="646902" y="832320"/>
                </a:lnTo>
                <a:lnTo>
                  <a:pt x="645911" y="831976"/>
                </a:lnTo>
                <a:cubicBezTo>
                  <a:pt x="644323" y="831082"/>
                  <a:pt x="643643" y="830136"/>
                  <a:pt x="644106" y="829136"/>
                </a:cubicBezTo>
                <a:cubicBezTo>
                  <a:pt x="645191" y="826807"/>
                  <a:pt x="651818" y="824859"/>
                  <a:pt x="661479" y="823264"/>
                </a:cubicBezTo>
                <a:lnTo>
                  <a:pt x="679611" y="821146"/>
                </a:lnTo>
                <a:lnTo>
                  <a:pt x="671485" y="816502"/>
                </a:lnTo>
                <a:cubicBezTo>
                  <a:pt x="667584" y="812476"/>
                  <a:pt x="664416" y="808205"/>
                  <a:pt x="660408" y="806181"/>
                </a:cubicBezTo>
                <a:cubicBezTo>
                  <a:pt x="645551" y="804432"/>
                  <a:pt x="614072" y="808268"/>
                  <a:pt x="584975" y="803438"/>
                </a:cubicBezTo>
                <a:cubicBezTo>
                  <a:pt x="564252" y="803663"/>
                  <a:pt x="465944" y="795124"/>
                  <a:pt x="530855" y="786796"/>
                </a:cubicBezTo>
                <a:cubicBezTo>
                  <a:pt x="570154" y="780333"/>
                  <a:pt x="621147" y="791287"/>
                  <a:pt x="640892" y="791391"/>
                </a:cubicBezTo>
                <a:cubicBezTo>
                  <a:pt x="661975" y="792173"/>
                  <a:pt x="678042" y="778909"/>
                  <a:pt x="683906" y="776939"/>
                </a:cubicBezTo>
                <a:cubicBezTo>
                  <a:pt x="698146" y="780019"/>
                  <a:pt x="707138" y="783739"/>
                  <a:pt x="726884" y="783844"/>
                </a:cubicBezTo>
                <a:lnTo>
                  <a:pt x="729178" y="783074"/>
                </a:lnTo>
                <a:lnTo>
                  <a:pt x="719846" y="782409"/>
                </a:lnTo>
                <a:cubicBezTo>
                  <a:pt x="690359" y="778768"/>
                  <a:pt x="718051" y="769463"/>
                  <a:pt x="718051" y="769463"/>
                </a:cubicBezTo>
                <a:cubicBezTo>
                  <a:pt x="742492" y="761252"/>
                  <a:pt x="805835" y="766933"/>
                  <a:pt x="817566" y="762990"/>
                </a:cubicBezTo>
                <a:cubicBezTo>
                  <a:pt x="817566" y="762990"/>
                  <a:pt x="817959" y="759488"/>
                  <a:pt x="818667" y="754194"/>
                </a:cubicBezTo>
                <a:lnTo>
                  <a:pt x="819080" y="751519"/>
                </a:lnTo>
                <a:lnTo>
                  <a:pt x="774897" y="752827"/>
                </a:lnTo>
                <a:cubicBezTo>
                  <a:pt x="754498" y="753291"/>
                  <a:pt x="734637" y="753435"/>
                  <a:pt x="715779" y="752749"/>
                </a:cubicBezTo>
                <a:cubicBezTo>
                  <a:pt x="682070" y="753402"/>
                  <a:pt x="647288" y="751045"/>
                  <a:pt x="612279" y="748062"/>
                </a:cubicBezTo>
                <a:lnTo>
                  <a:pt x="586255" y="745965"/>
                </a:lnTo>
                <a:lnTo>
                  <a:pt x="591766" y="744717"/>
                </a:lnTo>
                <a:lnTo>
                  <a:pt x="637451" y="734205"/>
                </a:lnTo>
                <a:lnTo>
                  <a:pt x="703106" y="735660"/>
                </a:lnTo>
                <a:cubicBezTo>
                  <a:pt x="751949" y="740596"/>
                  <a:pt x="828360" y="743007"/>
                  <a:pt x="772089" y="720347"/>
                </a:cubicBezTo>
                <a:lnTo>
                  <a:pt x="727680" y="713922"/>
                </a:lnTo>
                <a:lnTo>
                  <a:pt x="763394" y="706449"/>
                </a:lnTo>
                <a:lnTo>
                  <a:pt x="755054" y="704737"/>
                </a:lnTo>
                <a:cubicBezTo>
                  <a:pt x="747330" y="703523"/>
                  <a:pt x="742617" y="703351"/>
                  <a:pt x="743154" y="704856"/>
                </a:cubicBezTo>
                <a:cubicBezTo>
                  <a:pt x="742716" y="689835"/>
                  <a:pt x="767790" y="692786"/>
                  <a:pt x="797577" y="695575"/>
                </a:cubicBezTo>
                <a:lnTo>
                  <a:pt x="811019" y="696481"/>
                </a:lnTo>
                <a:lnTo>
                  <a:pt x="828435" y="692837"/>
                </a:lnTo>
                <a:lnTo>
                  <a:pt x="896566" y="678529"/>
                </a:lnTo>
                <a:lnTo>
                  <a:pt x="860691" y="676037"/>
                </a:lnTo>
                <a:lnTo>
                  <a:pt x="833166" y="675161"/>
                </a:lnTo>
                <a:lnTo>
                  <a:pt x="727367" y="693029"/>
                </a:lnTo>
                <a:cubicBezTo>
                  <a:pt x="669129" y="702165"/>
                  <a:pt x="699388" y="688763"/>
                  <a:pt x="732582" y="677700"/>
                </a:cubicBezTo>
                <a:lnTo>
                  <a:pt x="753430" y="671403"/>
                </a:lnTo>
                <a:lnTo>
                  <a:pt x="733211" y="670121"/>
                </a:lnTo>
                <a:lnTo>
                  <a:pt x="682553" y="666022"/>
                </a:lnTo>
                <a:lnTo>
                  <a:pt x="697768" y="662880"/>
                </a:lnTo>
                <a:lnTo>
                  <a:pt x="807188" y="635878"/>
                </a:lnTo>
                <a:lnTo>
                  <a:pt x="865000" y="629088"/>
                </a:lnTo>
                <a:cubicBezTo>
                  <a:pt x="901641" y="627449"/>
                  <a:pt x="885715" y="625777"/>
                  <a:pt x="860827" y="622767"/>
                </a:cubicBezTo>
                <a:lnTo>
                  <a:pt x="860508" y="622719"/>
                </a:lnTo>
                <a:lnTo>
                  <a:pt x="865233" y="621555"/>
                </a:lnTo>
                <a:lnTo>
                  <a:pt x="961319" y="601053"/>
                </a:lnTo>
                <a:lnTo>
                  <a:pt x="965883" y="598248"/>
                </a:lnTo>
                <a:lnTo>
                  <a:pt x="930415" y="606750"/>
                </a:lnTo>
                <a:cubicBezTo>
                  <a:pt x="885040" y="617740"/>
                  <a:pt x="837989" y="627665"/>
                  <a:pt x="784993" y="632812"/>
                </a:cubicBezTo>
                <a:lnTo>
                  <a:pt x="846735" y="616198"/>
                </a:lnTo>
                <a:lnTo>
                  <a:pt x="834284" y="618854"/>
                </a:lnTo>
                <a:lnTo>
                  <a:pt x="822219" y="617079"/>
                </a:lnTo>
                <a:lnTo>
                  <a:pt x="815667" y="615267"/>
                </a:lnTo>
                <a:lnTo>
                  <a:pt x="784320" y="621634"/>
                </a:lnTo>
                <a:cubicBezTo>
                  <a:pt x="758640" y="626133"/>
                  <a:pt x="734691" y="628303"/>
                  <a:pt x="741611" y="618994"/>
                </a:cubicBezTo>
                <a:lnTo>
                  <a:pt x="771093" y="610628"/>
                </a:lnTo>
                <a:lnTo>
                  <a:pt x="804592" y="609975"/>
                </a:lnTo>
                <a:lnTo>
                  <a:pt x="802866" y="608395"/>
                </a:lnTo>
                <a:cubicBezTo>
                  <a:pt x="802138" y="606358"/>
                  <a:pt x="807019" y="604686"/>
                  <a:pt x="815493" y="603244"/>
                </a:cubicBezTo>
                <a:lnTo>
                  <a:pt x="845677" y="599926"/>
                </a:lnTo>
                <a:lnTo>
                  <a:pt x="840616" y="594019"/>
                </a:lnTo>
                <a:lnTo>
                  <a:pt x="851251" y="591690"/>
                </a:lnTo>
                <a:cubicBezTo>
                  <a:pt x="845214" y="595807"/>
                  <a:pt x="873439" y="590720"/>
                  <a:pt x="901484" y="582122"/>
                </a:cubicBezTo>
                <a:lnTo>
                  <a:pt x="910860" y="578429"/>
                </a:lnTo>
                <a:lnTo>
                  <a:pt x="872595" y="576387"/>
                </a:lnTo>
                <a:lnTo>
                  <a:pt x="847664" y="582273"/>
                </a:lnTo>
                <a:cubicBezTo>
                  <a:pt x="832013" y="585337"/>
                  <a:pt x="816222" y="587566"/>
                  <a:pt x="800250" y="588263"/>
                </a:cubicBezTo>
                <a:lnTo>
                  <a:pt x="825336" y="580236"/>
                </a:lnTo>
                <a:lnTo>
                  <a:pt x="815163" y="583122"/>
                </a:lnTo>
                <a:cubicBezTo>
                  <a:pt x="809616" y="584709"/>
                  <a:pt x="805171" y="585994"/>
                  <a:pt x="802246" y="586840"/>
                </a:cubicBezTo>
                <a:lnTo>
                  <a:pt x="795233" y="588320"/>
                </a:lnTo>
                <a:lnTo>
                  <a:pt x="800250" y="588263"/>
                </a:lnTo>
                <a:cubicBezTo>
                  <a:pt x="787212" y="597154"/>
                  <a:pt x="782140" y="600611"/>
                  <a:pt x="771640" y="594548"/>
                </a:cubicBezTo>
                <a:lnTo>
                  <a:pt x="786037" y="588685"/>
                </a:lnTo>
                <a:lnTo>
                  <a:pt x="761418" y="588703"/>
                </a:lnTo>
                <a:lnTo>
                  <a:pt x="822747" y="571711"/>
                </a:lnTo>
                <a:lnTo>
                  <a:pt x="818235" y="571142"/>
                </a:lnTo>
                <a:lnTo>
                  <a:pt x="764604" y="583788"/>
                </a:lnTo>
                <a:cubicBezTo>
                  <a:pt x="675105" y="604114"/>
                  <a:pt x="601154" y="618797"/>
                  <a:pt x="489843" y="643461"/>
                </a:cubicBezTo>
                <a:cubicBezTo>
                  <a:pt x="489843" y="643461"/>
                  <a:pt x="488706" y="643909"/>
                  <a:pt x="486715" y="644654"/>
                </a:cubicBezTo>
                <a:lnTo>
                  <a:pt x="485881" y="644953"/>
                </a:lnTo>
                <a:lnTo>
                  <a:pt x="499799" y="644326"/>
                </a:lnTo>
                <a:cubicBezTo>
                  <a:pt x="541516" y="645160"/>
                  <a:pt x="595016" y="651831"/>
                  <a:pt x="614226" y="650433"/>
                </a:cubicBezTo>
                <a:lnTo>
                  <a:pt x="712328" y="644941"/>
                </a:lnTo>
                <a:lnTo>
                  <a:pt x="631868" y="662211"/>
                </a:lnTo>
                <a:lnTo>
                  <a:pt x="621441" y="661436"/>
                </a:lnTo>
                <a:cubicBezTo>
                  <a:pt x="601452" y="660271"/>
                  <a:pt x="578538" y="659335"/>
                  <a:pt x="549316" y="658760"/>
                </a:cubicBezTo>
                <a:cubicBezTo>
                  <a:pt x="541509" y="657592"/>
                  <a:pt x="499254" y="656978"/>
                  <a:pt x="472859" y="654813"/>
                </a:cubicBezTo>
                <a:lnTo>
                  <a:pt x="460614" y="653057"/>
                </a:lnTo>
                <a:lnTo>
                  <a:pt x="453328" y="655273"/>
                </a:lnTo>
                <a:cubicBezTo>
                  <a:pt x="435006" y="659916"/>
                  <a:pt x="416552" y="662031"/>
                  <a:pt x="416029" y="651924"/>
                </a:cubicBezTo>
                <a:cubicBezTo>
                  <a:pt x="422371" y="640994"/>
                  <a:pt x="536561" y="624829"/>
                  <a:pt x="540908" y="621864"/>
                </a:cubicBezTo>
                <a:cubicBezTo>
                  <a:pt x="597100" y="607791"/>
                  <a:pt x="650810" y="595134"/>
                  <a:pt x="705000" y="582011"/>
                </a:cubicBezTo>
                <a:lnTo>
                  <a:pt x="795316" y="558947"/>
                </a:lnTo>
                <a:lnTo>
                  <a:pt x="797498" y="554185"/>
                </a:lnTo>
                <a:lnTo>
                  <a:pt x="797704" y="553945"/>
                </a:lnTo>
                <a:lnTo>
                  <a:pt x="699959" y="570872"/>
                </a:lnTo>
                <a:lnTo>
                  <a:pt x="763729" y="551199"/>
                </a:lnTo>
                <a:lnTo>
                  <a:pt x="752859" y="553952"/>
                </a:lnTo>
                <a:cubicBezTo>
                  <a:pt x="743240" y="556407"/>
                  <a:pt x="736446" y="558097"/>
                  <a:pt x="734238" y="558362"/>
                </a:cubicBezTo>
                <a:lnTo>
                  <a:pt x="695649" y="567515"/>
                </a:lnTo>
                <a:lnTo>
                  <a:pt x="541279" y="604125"/>
                </a:lnTo>
                <a:cubicBezTo>
                  <a:pt x="474128" y="620025"/>
                  <a:pt x="403813" y="637119"/>
                  <a:pt x="329332" y="657054"/>
                </a:cubicBezTo>
                <a:cubicBezTo>
                  <a:pt x="329332" y="657054"/>
                  <a:pt x="250415" y="676705"/>
                  <a:pt x="260378" y="663303"/>
                </a:cubicBezTo>
                <a:lnTo>
                  <a:pt x="281597" y="657282"/>
                </a:lnTo>
                <a:lnTo>
                  <a:pt x="312485" y="656679"/>
                </a:lnTo>
                <a:cubicBezTo>
                  <a:pt x="324579" y="656055"/>
                  <a:pt x="334183" y="654970"/>
                  <a:pt x="338308" y="653111"/>
                </a:cubicBezTo>
                <a:lnTo>
                  <a:pt x="331641" y="645325"/>
                </a:lnTo>
                <a:lnTo>
                  <a:pt x="339295" y="643651"/>
                </a:lnTo>
                <a:cubicBezTo>
                  <a:pt x="330604" y="649576"/>
                  <a:pt x="420564" y="629004"/>
                  <a:pt x="410822" y="614715"/>
                </a:cubicBezTo>
                <a:cubicBezTo>
                  <a:pt x="407746" y="610202"/>
                  <a:pt x="320862" y="635288"/>
                  <a:pt x="304021" y="640160"/>
                </a:cubicBezTo>
                <a:lnTo>
                  <a:pt x="297306" y="641577"/>
                </a:lnTo>
                <a:lnTo>
                  <a:pt x="296366" y="641486"/>
                </a:lnTo>
                <a:lnTo>
                  <a:pt x="274634" y="641500"/>
                </a:lnTo>
                <a:lnTo>
                  <a:pt x="425631" y="599664"/>
                </a:lnTo>
                <a:cubicBezTo>
                  <a:pt x="502239" y="579931"/>
                  <a:pt x="580793" y="560526"/>
                  <a:pt x="661883" y="539390"/>
                </a:cubicBezTo>
                <a:cubicBezTo>
                  <a:pt x="661883" y="539390"/>
                  <a:pt x="688465" y="548809"/>
                  <a:pt x="691006" y="533858"/>
                </a:cubicBezTo>
                <a:cubicBezTo>
                  <a:pt x="691765" y="525629"/>
                  <a:pt x="617917" y="541827"/>
                  <a:pt x="658808" y="534879"/>
                </a:cubicBezTo>
                <a:cubicBezTo>
                  <a:pt x="523431" y="558876"/>
                  <a:pt x="363780" y="612639"/>
                  <a:pt x="230396" y="628666"/>
                </a:cubicBezTo>
                <a:cubicBezTo>
                  <a:pt x="360926" y="580436"/>
                  <a:pt x="540272" y="554005"/>
                  <a:pt x="690683" y="513150"/>
                </a:cubicBezTo>
                <a:cubicBezTo>
                  <a:pt x="696567" y="512441"/>
                  <a:pt x="713171" y="508006"/>
                  <a:pt x="727474" y="502524"/>
                </a:cubicBezTo>
                <a:lnTo>
                  <a:pt x="732313" y="500206"/>
                </a:lnTo>
                <a:lnTo>
                  <a:pt x="730286" y="500213"/>
                </a:lnTo>
                <a:lnTo>
                  <a:pt x="721040" y="500099"/>
                </a:lnTo>
                <a:lnTo>
                  <a:pt x="742838" y="495162"/>
                </a:lnTo>
                <a:lnTo>
                  <a:pt x="745569" y="493853"/>
                </a:lnTo>
                <a:cubicBezTo>
                  <a:pt x="749940" y="490926"/>
                  <a:pt x="752107" y="488072"/>
                  <a:pt x="750442" y="485627"/>
                </a:cubicBezTo>
                <a:lnTo>
                  <a:pt x="680941" y="498860"/>
                </a:lnTo>
                <a:cubicBezTo>
                  <a:pt x="613792" y="517099"/>
                  <a:pt x="540458" y="534046"/>
                  <a:pt x="474581" y="544812"/>
                </a:cubicBezTo>
                <a:cubicBezTo>
                  <a:pt x="528979" y="528103"/>
                  <a:pt x="588168" y="513363"/>
                  <a:pt x="649755" y="498641"/>
                </a:cubicBezTo>
                <a:lnTo>
                  <a:pt x="786414" y="465431"/>
                </a:lnTo>
                <a:lnTo>
                  <a:pt x="775274" y="466838"/>
                </a:lnTo>
                <a:cubicBezTo>
                  <a:pt x="802662" y="456428"/>
                  <a:pt x="829900" y="448324"/>
                  <a:pt x="857070" y="441384"/>
                </a:cubicBezTo>
                <a:lnTo>
                  <a:pt x="918279" y="427500"/>
                </a:lnTo>
                <a:lnTo>
                  <a:pt x="928543" y="426858"/>
                </a:lnTo>
                <a:cubicBezTo>
                  <a:pt x="954977" y="424999"/>
                  <a:pt x="967770" y="422876"/>
                  <a:pt x="972053" y="420647"/>
                </a:cubicBezTo>
                <a:lnTo>
                  <a:pt x="967408" y="416413"/>
                </a:lnTo>
                <a:lnTo>
                  <a:pt x="1019938" y="404602"/>
                </a:lnTo>
                <a:cubicBezTo>
                  <a:pt x="1047172" y="397759"/>
                  <a:pt x="1074504" y="389795"/>
                  <a:pt x="1102020" y="379574"/>
                </a:cubicBezTo>
                <a:cubicBezTo>
                  <a:pt x="1111762" y="393862"/>
                  <a:pt x="1117056" y="362714"/>
                  <a:pt x="1102020" y="379574"/>
                </a:cubicBezTo>
                <a:lnTo>
                  <a:pt x="1050834" y="389119"/>
                </a:lnTo>
                <a:lnTo>
                  <a:pt x="944314" y="408986"/>
                </a:lnTo>
                <a:lnTo>
                  <a:pt x="936762" y="407192"/>
                </a:lnTo>
                <a:cubicBezTo>
                  <a:pt x="927562" y="405141"/>
                  <a:pt x="920123" y="403285"/>
                  <a:pt x="919586" y="401781"/>
                </a:cubicBezTo>
                <a:cubicBezTo>
                  <a:pt x="917437" y="395763"/>
                  <a:pt x="1025326" y="394339"/>
                  <a:pt x="1049765" y="386127"/>
                </a:cubicBezTo>
                <a:cubicBezTo>
                  <a:pt x="1012653" y="377249"/>
                  <a:pt x="996227" y="389509"/>
                  <a:pt x="947743" y="385578"/>
                </a:cubicBezTo>
                <a:cubicBezTo>
                  <a:pt x="947743" y="385578"/>
                  <a:pt x="847870" y="391049"/>
                  <a:pt x="845720" y="385031"/>
                </a:cubicBezTo>
                <a:lnTo>
                  <a:pt x="915912" y="354705"/>
                </a:lnTo>
                <a:cubicBezTo>
                  <a:pt x="913763" y="348686"/>
                  <a:pt x="646994" y="340578"/>
                  <a:pt x="772479" y="333243"/>
                </a:cubicBezTo>
                <a:cubicBezTo>
                  <a:pt x="847554" y="334980"/>
                  <a:pt x="906956" y="329626"/>
                  <a:pt x="969718" y="315280"/>
                </a:cubicBezTo>
                <a:cubicBezTo>
                  <a:pt x="1014880" y="306847"/>
                  <a:pt x="1048278" y="323714"/>
                  <a:pt x="1096178" y="307619"/>
                </a:cubicBezTo>
                <a:cubicBezTo>
                  <a:pt x="1096178" y="307619"/>
                  <a:pt x="1096470" y="308432"/>
                  <a:pt x="1096833" y="309452"/>
                </a:cubicBezTo>
                <a:lnTo>
                  <a:pt x="1097653" y="311743"/>
                </a:lnTo>
                <a:lnTo>
                  <a:pt x="1098143" y="313119"/>
                </a:lnTo>
                <a:cubicBezTo>
                  <a:pt x="1098361" y="313731"/>
                  <a:pt x="1098216" y="313324"/>
                  <a:pt x="1097926" y="312508"/>
                </a:cubicBezTo>
                <a:lnTo>
                  <a:pt x="1097653" y="311743"/>
                </a:lnTo>
                <a:lnTo>
                  <a:pt x="1096178" y="307619"/>
                </a:lnTo>
                <a:cubicBezTo>
                  <a:pt x="1079206" y="278492"/>
                  <a:pt x="963852" y="317252"/>
                  <a:pt x="945314" y="302135"/>
                </a:cubicBezTo>
                <a:cubicBezTo>
                  <a:pt x="938470" y="304434"/>
                  <a:pt x="934209" y="271037"/>
                  <a:pt x="940073" y="269067"/>
                </a:cubicBezTo>
                <a:cubicBezTo>
                  <a:pt x="897453" y="263165"/>
                  <a:pt x="856589" y="283636"/>
                  <a:pt x="819834" y="275763"/>
                </a:cubicBezTo>
                <a:cubicBezTo>
                  <a:pt x="805596" y="272683"/>
                  <a:pt x="803447" y="266665"/>
                  <a:pt x="793282" y="256598"/>
                </a:cubicBezTo>
                <a:cubicBezTo>
                  <a:pt x="759884" y="239732"/>
                  <a:pt x="715700" y="247837"/>
                  <a:pt x="673893" y="247280"/>
                </a:cubicBezTo>
                <a:cubicBezTo>
                  <a:pt x="584580" y="242461"/>
                  <a:pt x="506962" y="255058"/>
                  <a:pt x="421364" y="242252"/>
                </a:cubicBezTo>
                <a:cubicBezTo>
                  <a:pt x="518729" y="229759"/>
                  <a:pt x="588296" y="234472"/>
                  <a:pt x="686019" y="222984"/>
                </a:cubicBezTo>
                <a:cubicBezTo>
                  <a:pt x="710459" y="214772"/>
                  <a:pt x="758944" y="218702"/>
                  <a:pt x="820496" y="219367"/>
                </a:cubicBezTo>
                <a:cubicBezTo>
                  <a:pt x="852952" y="215203"/>
                  <a:pt x="1024540" y="220464"/>
                  <a:pt x="921577" y="198886"/>
                </a:cubicBezTo>
                <a:cubicBezTo>
                  <a:pt x="900853" y="199109"/>
                  <a:pt x="811539" y="194289"/>
                  <a:pt x="796682" y="192541"/>
                </a:cubicBezTo>
                <a:cubicBezTo>
                  <a:pt x="788666" y="188493"/>
                  <a:pt x="784008" y="175453"/>
                  <a:pt x="784008" y="175453"/>
                </a:cubicBezTo>
                <a:cubicBezTo>
                  <a:pt x="747257" y="167578"/>
                  <a:pt x="708934" y="173715"/>
                  <a:pt x="676121" y="176876"/>
                </a:cubicBezTo>
                <a:cubicBezTo>
                  <a:pt x="647383" y="173048"/>
                  <a:pt x="584622" y="187396"/>
                  <a:pt x="571949" y="170308"/>
                </a:cubicBezTo>
                <a:cubicBezTo>
                  <a:pt x="559279" y="153220"/>
                  <a:pt x="621772" y="174914"/>
                  <a:pt x="596390" y="162097"/>
                </a:cubicBezTo>
                <a:cubicBezTo>
                  <a:pt x="562993" y="145231"/>
                  <a:pt x="473680" y="140412"/>
                  <a:pt x="581569" y="138990"/>
                </a:cubicBezTo>
                <a:cubicBezTo>
                  <a:pt x="660716" y="133741"/>
                  <a:pt x="697829" y="142619"/>
                  <a:pt x="787179" y="126079"/>
                </a:cubicBezTo>
                <a:cubicBezTo>
                  <a:pt x="768143" y="116465"/>
                  <a:pt x="694889" y="113693"/>
                  <a:pt x="647328" y="111295"/>
                </a:cubicBezTo>
                <a:lnTo>
                  <a:pt x="641298" y="110874"/>
                </a:lnTo>
                <a:lnTo>
                  <a:pt x="735955" y="83865"/>
                </a:lnTo>
                <a:lnTo>
                  <a:pt x="609014" y="107850"/>
                </a:lnTo>
                <a:lnTo>
                  <a:pt x="588656" y="99533"/>
                </a:lnTo>
                <a:cubicBezTo>
                  <a:pt x="581411" y="93330"/>
                  <a:pt x="614836" y="94949"/>
                  <a:pt x="639445" y="92578"/>
                </a:cubicBezTo>
                <a:cubicBezTo>
                  <a:pt x="501879" y="69146"/>
                  <a:pt x="367985" y="92789"/>
                  <a:pt x="232566" y="75373"/>
                </a:cubicBezTo>
                <a:lnTo>
                  <a:pt x="209339" y="73398"/>
                </a:lnTo>
                <a:lnTo>
                  <a:pt x="210692" y="72938"/>
                </a:lnTo>
                <a:cubicBezTo>
                  <a:pt x="231154" y="65598"/>
                  <a:pt x="304453" y="56384"/>
                  <a:pt x="334334" y="42622"/>
                </a:cubicBezTo>
                <a:cubicBezTo>
                  <a:pt x="373631" y="22442"/>
                  <a:pt x="273524" y="49932"/>
                  <a:pt x="261757" y="51343"/>
                </a:cubicBezTo>
                <a:cubicBezTo>
                  <a:pt x="237817" y="57475"/>
                  <a:pt x="218936" y="61880"/>
                  <a:pt x="202389" y="65431"/>
                </a:cubicBezTo>
                <a:lnTo>
                  <a:pt x="176318" y="70588"/>
                </a:lnTo>
                <a:lnTo>
                  <a:pt x="91117" y="63340"/>
                </a:lnTo>
                <a:lnTo>
                  <a:pt x="93646" y="56898"/>
                </a:lnTo>
                <a:cubicBezTo>
                  <a:pt x="94416" y="58026"/>
                  <a:pt x="90536" y="58950"/>
                  <a:pt x="83976" y="59686"/>
                </a:cubicBezTo>
                <a:lnTo>
                  <a:pt x="63679" y="61004"/>
                </a:lnTo>
                <a:lnTo>
                  <a:pt x="0" y="55586"/>
                </a:lnTo>
                <a:lnTo>
                  <a:pt x="23099" y="49916"/>
                </a:lnTo>
                <a:cubicBezTo>
                  <a:pt x="26689" y="55181"/>
                  <a:pt x="29764" y="59692"/>
                  <a:pt x="32514" y="43497"/>
                </a:cubicBezTo>
                <a:cubicBezTo>
                  <a:pt x="32514" y="43497"/>
                  <a:pt x="28169" y="46459"/>
                  <a:pt x="23099" y="49916"/>
                </a:cubicBezTo>
                <a:lnTo>
                  <a:pt x="21458" y="34921"/>
                </a:lnTo>
                <a:lnTo>
                  <a:pt x="88192" y="32882"/>
                </a:lnTo>
                <a:cubicBezTo>
                  <a:pt x="105558" y="41651"/>
                  <a:pt x="125303" y="41757"/>
                  <a:pt x="143879" y="35518"/>
                </a:cubicBezTo>
                <a:cubicBezTo>
                  <a:pt x="143879" y="35518"/>
                  <a:pt x="156551" y="52605"/>
                  <a:pt x="143879" y="35518"/>
                </a:cubicBezTo>
                <a:cubicBezTo>
                  <a:pt x="133712" y="25452"/>
                  <a:pt x="112632" y="24671"/>
                  <a:pt x="88192" y="32882"/>
                </a:cubicBezTo>
                <a:lnTo>
                  <a:pt x="20893" y="25231"/>
                </a:lnTo>
                <a:lnTo>
                  <a:pt x="56516" y="13916"/>
                </a:lnTo>
                <a:lnTo>
                  <a:pt x="71505" y="8267"/>
                </a:lnTo>
                <a:lnTo>
                  <a:pt x="287795" y="18478"/>
                </a:lnTo>
                <a:cubicBezTo>
                  <a:pt x="429386" y="23287"/>
                  <a:pt x="570833" y="24632"/>
                  <a:pt x="714600" y="17896"/>
                </a:cubicBezTo>
                <a:cubicBezTo>
                  <a:pt x="741189" y="15703"/>
                  <a:pt x="867614" y="29397"/>
                  <a:pt x="881889" y="11118"/>
                </a:cubicBezTo>
                <a:cubicBezTo>
                  <a:pt x="879382" y="4097"/>
                  <a:pt x="864523" y="2348"/>
                  <a:pt x="864523" y="2348"/>
                </a:cubicBezTo>
                <a:cubicBezTo>
                  <a:pt x="795934" y="-2692"/>
                  <a:pt x="736890" y="3666"/>
                  <a:pt x="689576" y="6081"/>
                </a:cubicBezTo>
                <a:cubicBezTo>
                  <a:pt x="640732" y="1146"/>
                  <a:pt x="556891" y="14712"/>
                  <a:pt x="517986" y="820"/>
                </a:cubicBezTo>
                <a:close/>
              </a:path>
            </a:pathLst>
          </a:custGeom>
          <a:noFill/>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fld id="{C4E9939F-90BB-479E-BA17-A2F114CD475E}" type="datetimeFigureOut">
              <a:rPr lang="en-US" smtClean="0"/>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fld id="{24658193-C1D2-4823-A3E4-7D9CB71B570F}" type="slidenum">
              <a:rPr lang="en-US" smtClean="0"/>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微软雅黑" panose="020B0503020204020204" charset="-122"/>
          <a:cs typeface="微软雅黑" panose="020B0503020204020204"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微软雅黑" panose="020B050302020402020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微软雅黑" panose="020B0503020204020204"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微软雅黑" panose="020B0503020204020204"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微软雅黑" panose="020B0503020204020204"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1.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6.jpeg"/><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image" Target="../media/image9.jpeg"/><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0.xml"/><Relationship Id="rId3" Type="http://schemas.openxmlformats.org/officeDocument/2006/relationships/image" Target="../media/image11.jpeg"/><Relationship Id="rId2" Type="http://schemas.openxmlformats.org/officeDocument/2006/relationships/image" Target="../media/image7.jpeg"/><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Прямоугольник 25"/>
          <p:cNvSpPr/>
          <p:nvPr/>
        </p:nvSpPr>
        <p:spPr>
          <a:xfrm>
            <a:off x="-9525" y="2032635"/>
            <a:ext cx="12192000" cy="2793365"/>
          </a:xfrm>
          <a:prstGeom prst="rect">
            <a:avLst/>
          </a:prstGeom>
          <a:solidFill>
            <a:schemeClr val="accent3">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atin typeface="微软雅黑" panose="020B0503020204020204" charset="-122"/>
              <a:ea typeface="微软雅黑" panose="020B0503020204020204" charset="-122"/>
              <a:cs typeface="微软雅黑" panose="020B0503020204020204" charset="-122"/>
            </a:endParaRPr>
          </a:p>
        </p:txBody>
      </p:sp>
      <p:sp>
        <p:nvSpPr>
          <p:cNvPr id="4" name="TextBox 3"/>
          <p:cNvSpPr txBox="1"/>
          <p:nvPr/>
        </p:nvSpPr>
        <p:spPr>
          <a:xfrm>
            <a:off x="1321435" y="3399155"/>
            <a:ext cx="3493770" cy="1153795"/>
          </a:xfrm>
          <a:prstGeom prst="rect">
            <a:avLst/>
          </a:prstGeom>
          <a:noFill/>
        </p:spPr>
        <p:txBody>
          <a:bodyPr wrap="square" lIns="0" tIns="0" rIns="0" bIns="0" numCol="1" spcCol="959784">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1250">
                <a:latin typeface="微软雅黑" panose="020B0503020204020204" charset="-122"/>
                <a:ea typeface="微软雅黑" panose="020B0503020204020204" charset="-122"/>
                <a:cs typeface="微软雅黑" panose="020B0503020204020204" charset="-122"/>
                <a:sym typeface="+mn-ea"/>
              </a:rPr>
              <a:t>Lorem ipsum dolor sit amet, consectetuer adipiscing elit, sed diam nonummy nibh euismod tincidunt ut laoreet dolore magna aliquam erat volutpat.</a:t>
            </a:r>
            <a:endParaRPr lang="en-US" sz="1250" dirty="0">
              <a:latin typeface="微软雅黑" panose="020B0503020204020204" charset="-122"/>
              <a:ea typeface="微软雅黑" panose="020B0503020204020204" charset="-122"/>
              <a:cs typeface="微软雅黑" panose="020B0503020204020204" charset="-122"/>
            </a:endParaRPr>
          </a:p>
        </p:txBody>
      </p:sp>
      <p:sp>
        <p:nvSpPr>
          <p:cNvPr id="5" name="Rectangle 4"/>
          <p:cNvSpPr/>
          <p:nvPr/>
        </p:nvSpPr>
        <p:spPr bwMode="auto">
          <a:xfrm>
            <a:off x="1330247" y="2356893"/>
            <a:ext cx="2889250" cy="676910"/>
          </a:xfrm>
          <a:prstGeom prst="rect">
            <a:avLst/>
          </a:prstGeom>
          <a:noFill/>
          <a:ln>
            <a:noFill/>
          </a:ln>
        </p:spPr>
        <p:txBody>
          <a:bodyPr vert="horz" wrap="none" lIns="0" tIns="0" rIns="0" bIns="0" anchor="t" anchorCtr="0">
            <a:spAutoFit/>
          </a:bodyPr>
          <a:lstStyle/>
          <a:p>
            <a:pPr defTabSz="2286000">
              <a:lnSpc>
                <a:spcPct val="100000"/>
              </a:lnSpc>
            </a:pPr>
            <a:r>
              <a:rPr lang="zh-CN" altLang="en-US" sz="4400" b="1" spc="150" dirty="0">
                <a:latin typeface="微软雅黑" panose="020B0503020204020204" charset="-122"/>
                <a:ea typeface="微软雅黑" panose="020B0503020204020204" charset="-122"/>
                <a:cs typeface="微软雅黑" panose="020B0503020204020204" charset="-122"/>
                <a:sym typeface="Bebas Neue" panose="020B0606020202050201" charset="0"/>
              </a:rPr>
              <a:t>极简作品集</a:t>
            </a:r>
            <a:endParaRPr lang="zh-CN" altLang="en-US" sz="4400" b="1" spc="150" dirty="0">
              <a:latin typeface="微软雅黑" panose="020B0503020204020204" charset="-122"/>
              <a:ea typeface="微软雅黑" panose="020B0503020204020204" charset="-122"/>
              <a:cs typeface="微软雅黑" panose="020B0503020204020204" charset="-122"/>
              <a:sym typeface="Bebas Neue" panose="020B0606020202050201" charset="0"/>
            </a:endParaRPr>
          </a:p>
        </p:txBody>
      </p:sp>
      <p:sp>
        <p:nvSpPr>
          <p:cNvPr id="7" name="Picture Placeholder 6"/>
          <p:cNvSpPr>
            <a:spLocks noGrp="1"/>
          </p:cNvSpPr>
          <p:nvPr>
            <p:ph type="pic" sz="quarter" idx="10"/>
          </p:nvPr>
        </p:nvSpPr>
        <p:spPr>
          <a:blipFill rotWithShape="1">
            <a:blip r:embed="rId1"/>
            <a:stretch>
              <a:fillRect/>
            </a:stretch>
          </a:blipFill>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681037" y="3228264"/>
            <a:ext cx="3054940" cy="1722755"/>
          </a:xfrm>
          <a:prstGeom prst="rect">
            <a:avLst/>
          </a:prstGeom>
          <a:noFill/>
          <a:ln w="9525">
            <a:noFill/>
            <a:miter lim="800000"/>
          </a:ln>
        </p:spPr>
        <p:txBody>
          <a:bodyPr wrap="square" lIns="60960" tIns="30480" rIns="60960" bIns="30480">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1200">
                <a:latin typeface="微软雅黑" panose="020B0503020204020204" charset="-122"/>
                <a:ea typeface="微软雅黑" panose="020B0503020204020204" charset="-122"/>
                <a:cs typeface="微软雅黑" panose="020B0503020204020204" charset="-122"/>
                <a:sym typeface="+mn-ea"/>
              </a:rPr>
              <a:t>Lorem ipsum dolor sit amet, consectetuer adipiscing elit, sed diam nonummy nibh euismod tincidunt ut laoreet dolore magna aliquam erat volutpat. Ut wisi enim ad minim veniam, quis nostrud exerci </a:t>
            </a:r>
            <a:endParaRPr lang="en-US" sz="12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9" name="Text Box 7"/>
          <p:cNvSpPr txBox="1">
            <a:spLocks noChangeArrowheads="1"/>
          </p:cNvSpPr>
          <p:nvPr/>
        </p:nvSpPr>
        <p:spPr bwMode="auto">
          <a:xfrm>
            <a:off x="681037" y="1642789"/>
            <a:ext cx="3054939" cy="1291590"/>
          </a:xfrm>
          <a:prstGeom prst="rect">
            <a:avLst/>
          </a:prstGeom>
          <a:noFill/>
          <a:ln w="9525">
            <a:noFill/>
            <a:miter lim="800000"/>
          </a:ln>
        </p:spPr>
        <p:txBody>
          <a:bodyPr wrap="square" lIns="60960" tIns="30480" rIns="60960" bIns="30480">
            <a:spAutoFit/>
          </a:bodyPr>
          <a:lstStyle/>
          <a:p>
            <a:pPr defTabSz="1450340"/>
            <a:r>
              <a:rPr lang="zh-CN" altLang="en-CA" sz="4000" b="1" spc="300" dirty="0" smtClean="0">
                <a:latin typeface="微软雅黑" panose="020B0503020204020204" charset="-122"/>
                <a:ea typeface="微软雅黑" panose="020B0503020204020204" charset="-122"/>
                <a:cs typeface="微软雅黑" panose="020B0503020204020204" charset="-122"/>
              </a:rPr>
              <a:t>三张</a:t>
            </a:r>
            <a:endParaRPr lang="zh-CN" altLang="en-CA" sz="4000" b="1" spc="300" dirty="0" smtClean="0">
              <a:latin typeface="微软雅黑" panose="020B0503020204020204" charset="-122"/>
              <a:ea typeface="微软雅黑" panose="020B0503020204020204" charset="-122"/>
              <a:cs typeface="微软雅黑" panose="020B0503020204020204" charset="-122"/>
            </a:endParaRPr>
          </a:p>
          <a:p>
            <a:pPr defTabSz="1450340"/>
            <a:r>
              <a:rPr lang="zh-CN" altLang="en-US" sz="4000" b="1" spc="300" dirty="0" smtClean="0">
                <a:latin typeface="微软雅黑" panose="020B0503020204020204" charset="-122"/>
                <a:ea typeface="微软雅黑" panose="020B0503020204020204" charset="-122"/>
                <a:cs typeface="微软雅黑" panose="020B0503020204020204" charset="-122"/>
              </a:rPr>
              <a:t>并排作品展</a:t>
            </a:r>
            <a:endParaRPr lang="zh-CN" altLang="en-US" sz="4000" b="1" spc="300" dirty="0" smtClean="0">
              <a:latin typeface="微软雅黑" panose="020B0503020204020204" charset="-122"/>
              <a:ea typeface="微软雅黑" panose="020B0503020204020204" charset="-122"/>
              <a:cs typeface="微软雅黑" panose="020B0503020204020204" charset="-122"/>
            </a:endParaRPr>
          </a:p>
        </p:txBody>
      </p:sp>
      <p:sp>
        <p:nvSpPr>
          <p:cNvPr id="13" name="Picture Placeholder 12"/>
          <p:cNvSpPr>
            <a:spLocks noGrp="1"/>
          </p:cNvSpPr>
          <p:nvPr>
            <p:ph type="pic" sz="quarter" idx="14"/>
          </p:nvPr>
        </p:nvSpPr>
        <p:spPr>
          <a:blipFill rotWithShape="1">
            <a:blip r:embed="rId1"/>
            <a:stretch>
              <a:fillRect/>
            </a:stretch>
          </a:blipFill>
        </p:spPr>
      </p:sp>
      <p:sp>
        <p:nvSpPr>
          <p:cNvPr id="14" name="Picture Placeholder 13"/>
          <p:cNvSpPr>
            <a:spLocks noGrp="1"/>
          </p:cNvSpPr>
          <p:nvPr>
            <p:ph type="pic" sz="quarter" idx="20"/>
          </p:nvPr>
        </p:nvSpPr>
        <p:spPr>
          <a:blipFill rotWithShape="1">
            <a:blip r:embed="rId2"/>
            <a:stretch>
              <a:fillRect/>
            </a:stretch>
          </a:blipFill>
        </p:spPr>
      </p:sp>
      <p:sp>
        <p:nvSpPr>
          <p:cNvPr id="15" name="Picture Placeholder 14"/>
          <p:cNvSpPr>
            <a:spLocks noGrp="1"/>
          </p:cNvSpPr>
          <p:nvPr>
            <p:ph type="pic" sz="quarter" idx="19"/>
          </p:nvPr>
        </p:nvSpPr>
        <p:spPr>
          <a:blipFill rotWithShape="1">
            <a:blip r:embed="rId3"/>
            <a:stretch>
              <a:fillRect/>
            </a:stretch>
          </a:blipFill>
        </p:spPr>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186410" y="838200"/>
            <a:ext cx="5005589" cy="3429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4" name="Rectangle 3"/>
          <p:cNvSpPr/>
          <p:nvPr/>
        </p:nvSpPr>
        <p:spPr>
          <a:xfrm>
            <a:off x="7952582" y="1490871"/>
            <a:ext cx="3538378" cy="1445260"/>
          </a:xfrm>
          <a:prstGeom prst="rect">
            <a:avLst/>
          </a:prstGeom>
        </p:spPr>
        <p:txBody>
          <a:bodyPr wrap="square">
            <a:spAutoFit/>
          </a:bodyPr>
          <a:lstStyle/>
          <a:p>
            <a:pPr lvl="0" algn="ctr">
              <a:defRPr sz="1800" b="0" spc="0">
                <a:solidFill>
                  <a:srgbClr val="000000"/>
                </a:solidFill>
              </a:defRPr>
            </a:pPr>
            <a:r>
              <a:rPr lang="zh-CN" altLang="id-ID" sz="4400" b="1" dirty="0" smtClean="0">
                <a:solidFill>
                  <a:schemeClr val="bg1"/>
                </a:solidFill>
                <a:latin typeface="微软雅黑" panose="020B0503020204020204" charset="-122"/>
                <a:ea typeface="微软雅黑" panose="020B0503020204020204" charset="-122"/>
                <a:cs typeface="微软雅黑" panose="020B0503020204020204" charset="-122"/>
              </a:rPr>
              <a:t>右侧大图</a:t>
            </a:r>
            <a:endParaRPr lang="zh-CN" altLang="id-ID" sz="4400" b="1" dirty="0" smtClean="0">
              <a:solidFill>
                <a:schemeClr val="bg1"/>
              </a:solidFill>
              <a:latin typeface="微软雅黑" panose="020B0503020204020204" charset="-122"/>
              <a:ea typeface="微软雅黑" panose="020B0503020204020204" charset="-122"/>
              <a:cs typeface="微软雅黑" panose="020B0503020204020204" charset="-122"/>
            </a:endParaRPr>
          </a:p>
          <a:p>
            <a:pPr lvl="0" algn="ctr">
              <a:defRPr sz="1800" b="0" spc="0">
                <a:solidFill>
                  <a:srgbClr val="000000"/>
                </a:solidFill>
              </a:defRPr>
            </a:pPr>
            <a:r>
              <a:rPr lang="zh-CN" altLang="id-ID" sz="4400" b="1" dirty="0" smtClean="0">
                <a:solidFill>
                  <a:schemeClr val="bg1"/>
                </a:solidFill>
                <a:latin typeface="微软雅黑" panose="020B0503020204020204" charset="-122"/>
                <a:ea typeface="微软雅黑" panose="020B0503020204020204" charset="-122"/>
                <a:cs typeface="微软雅黑" panose="020B0503020204020204" charset="-122"/>
              </a:rPr>
              <a:t>作品展示</a:t>
            </a:r>
            <a:endParaRPr lang="zh-CN" altLang="id-ID" sz="44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5" name="Rectangle 4"/>
          <p:cNvSpPr/>
          <p:nvPr/>
        </p:nvSpPr>
        <p:spPr>
          <a:xfrm>
            <a:off x="762000" y="4747130"/>
            <a:ext cx="5939742" cy="922020"/>
          </a:xfrm>
          <a:prstGeom prst="rect">
            <a:avLst/>
          </a:prstGeom>
        </p:spPr>
        <p:txBody>
          <a:bodyPr wrap="square">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900">
                <a:latin typeface="微软雅黑" panose="020B0503020204020204" charset="-122"/>
                <a:ea typeface="微软雅黑" panose="020B0503020204020204" charset="-122"/>
                <a:cs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lang="id-ID" sz="900" dirty="0">
              <a:latin typeface="微软雅黑" panose="020B0503020204020204" charset="-122"/>
              <a:ea typeface="微软雅黑" panose="020B0503020204020204" charset="-122"/>
              <a:cs typeface="微软雅黑" panose="020B0503020204020204" charset="-122"/>
            </a:endParaRPr>
          </a:p>
        </p:txBody>
      </p:sp>
      <p:sp>
        <p:nvSpPr>
          <p:cNvPr id="2" name="Picture Placeholder 1"/>
          <p:cNvSpPr>
            <a:spLocks noGrp="1"/>
          </p:cNvSpPr>
          <p:nvPr>
            <p:ph type="pic" sz="quarter" idx="10"/>
          </p:nvPr>
        </p:nvSpPr>
        <p:spPr>
          <a:blipFill rotWithShape="1">
            <a:blip r:embed="rId1"/>
            <a:stretch>
              <a:fillRect/>
            </a:stretch>
          </a:blipFill>
        </p:spPr>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1059542"/>
            <a:ext cx="4106863" cy="457177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6" name="Rectangle 5"/>
          <p:cNvSpPr/>
          <p:nvPr/>
        </p:nvSpPr>
        <p:spPr>
          <a:xfrm>
            <a:off x="471755" y="3633816"/>
            <a:ext cx="3145263" cy="1129665"/>
          </a:xfrm>
          <a:prstGeom prst="rect">
            <a:avLst/>
          </a:prstGeom>
        </p:spPr>
        <p:txBody>
          <a:bodyPr wrap="square">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900">
                <a:solidFill>
                  <a:schemeClr val="bg1"/>
                </a:solidFill>
                <a:latin typeface="微软雅黑" panose="020B0503020204020204" charset="-122"/>
                <a:ea typeface="微软雅黑" panose="020B0503020204020204" charset="-122"/>
                <a:cs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a:t>
            </a:r>
            <a:endParaRPr lang="id-ID" sz="900" dirty="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7" name="Rectangle 6"/>
          <p:cNvSpPr/>
          <p:nvPr/>
        </p:nvSpPr>
        <p:spPr>
          <a:xfrm>
            <a:off x="471755" y="1996607"/>
            <a:ext cx="2210485" cy="1198880"/>
          </a:xfrm>
          <a:prstGeom prst="rect">
            <a:avLst/>
          </a:prstGeom>
        </p:spPr>
        <p:txBody>
          <a:bodyPr wrap="square">
            <a:spAutoFit/>
          </a:bodyPr>
          <a:lstStyle/>
          <a:p>
            <a:pPr>
              <a:defRPr sz="1800" b="0" spc="0">
                <a:solidFill>
                  <a:srgbClr val="000000"/>
                </a:solidFill>
              </a:defRPr>
            </a:pPr>
            <a:r>
              <a:rPr lang="zh-CN" altLang="id-ID" sz="3600" b="1" dirty="0" smtClean="0">
                <a:solidFill>
                  <a:schemeClr val="bg1"/>
                </a:solidFill>
                <a:latin typeface="微软雅黑" panose="020B0503020204020204" charset="-122"/>
                <a:ea typeface="微软雅黑" panose="020B0503020204020204" charset="-122"/>
                <a:cs typeface="微软雅黑" panose="020B0503020204020204" charset="-122"/>
              </a:rPr>
              <a:t>右侧大图</a:t>
            </a:r>
            <a:endParaRPr lang="zh-CN" altLang="id-ID" sz="3600" b="1" dirty="0" smtClean="0">
              <a:solidFill>
                <a:schemeClr val="bg1"/>
              </a:solidFill>
              <a:latin typeface="微软雅黑" panose="020B0503020204020204" charset="-122"/>
              <a:ea typeface="微软雅黑" panose="020B0503020204020204" charset="-122"/>
              <a:cs typeface="微软雅黑" panose="020B0503020204020204" charset="-122"/>
            </a:endParaRPr>
          </a:p>
          <a:p>
            <a:pPr>
              <a:defRPr sz="1800" b="0" spc="0">
                <a:solidFill>
                  <a:srgbClr val="000000"/>
                </a:solidFill>
              </a:defRPr>
            </a:pPr>
            <a:r>
              <a:rPr lang="zh-CN" altLang="id-ID" sz="3600" b="1" dirty="0" smtClean="0">
                <a:solidFill>
                  <a:schemeClr val="bg1"/>
                </a:solidFill>
                <a:latin typeface="微软雅黑" panose="020B0503020204020204" charset="-122"/>
                <a:ea typeface="微软雅黑" panose="020B0503020204020204" charset="-122"/>
                <a:cs typeface="微软雅黑" panose="020B0503020204020204" charset="-122"/>
              </a:rPr>
              <a:t>作品展示</a:t>
            </a:r>
            <a:endParaRPr lang="zh-CN" altLang="id-ID" sz="3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 name="Picture Placeholder 1"/>
          <p:cNvSpPr>
            <a:spLocks noGrp="1"/>
          </p:cNvSpPr>
          <p:nvPr>
            <p:ph type="pic" sz="quarter" idx="10"/>
          </p:nvPr>
        </p:nvSpPr>
        <p:spPr>
          <a:blipFill rotWithShape="1">
            <a:blip r:embed="rId1"/>
            <a:stretch>
              <a:fillRect/>
            </a:stretch>
          </a:blipFill>
        </p:spPr>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230728" y="0"/>
            <a:ext cx="7961272" cy="6858000"/>
          </a:xfrm>
          <a:prstGeom prst="rect">
            <a:avLst/>
          </a:prstGeom>
          <a:solidFill>
            <a:schemeClr val="tx1">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7" name="TextBox 6"/>
          <p:cNvSpPr txBox="1"/>
          <p:nvPr/>
        </p:nvSpPr>
        <p:spPr>
          <a:xfrm>
            <a:off x="359913" y="3384539"/>
            <a:ext cx="3480899" cy="1787525"/>
          </a:xfrm>
          <a:prstGeom prst="rect">
            <a:avLst/>
          </a:prstGeom>
          <a:noFill/>
        </p:spPr>
        <p:txBody>
          <a:bodyPr wrap="square" rtlCol="0">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1050">
                <a:latin typeface="微软雅黑" panose="020B0503020204020204" charset="-122"/>
                <a:ea typeface="微软雅黑" panose="020B0503020204020204" charset="-122"/>
                <a:cs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lang="en-US" sz="1050" dirty="0">
              <a:solidFill>
                <a:schemeClr val="bg2">
                  <a:lumMod val="10000"/>
                </a:schemeClr>
              </a:solidFill>
              <a:latin typeface="微软雅黑" panose="020B0503020204020204" charset="-122"/>
              <a:ea typeface="微软雅黑" panose="020B0503020204020204" charset="-122"/>
              <a:cs typeface="微软雅黑" panose="020B0503020204020204" charset="-122"/>
            </a:endParaRPr>
          </a:p>
        </p:txBody>
      </p:sp>
      <p:sp>
        <p:nvSpPr>
          <p:cNvPr id="8" name="TextBox 7"/>
          <p:cNvSpPr txBox="1"/>
          <p:nvPr/>
        </p:nvSpPr>
        <p:spPr>
          <a:xfrm>
            <a:off x="359914" y="2456473"/>
            <a:ext cx="3729144" cy="768350"/>
          </a:xfrm>
          <a:prstGeom prst="rect">
            <a:avLst/>
          </a:prstGeom>
          <a:noFill/>
        </p:spPr>
        <p:txBody>
          <a:bodyPr wrap="square" rtlCol="0">
            <a:spAutoFit/>
          </a:bodyPr>
          <a:lstStyle/>
          <a:p>
            <a:r>
              <a:rPr lang="zh-CN" altLang="en-US" sz="4400" b="1" dirty="0">
                <a:solidFill>
                  <a:schemeClr val="bg2">
                    <a:lumMod val="10000"/>
                  </a:schemeClr>
                </a:solidFill>
                <a:latin typeface="微软雅黑" panose="020B0503020204020204" charset="-122"/>
                <a:ea typeface="微软雅黑" panose="020B0503020204020204" charset="-122"/>
                <a:cs typeface="微软雅黑" panose="020B0503020204020204" charset="-122"/>
              </a:rPr>
              <a:t>右侧焦点展示</a:t>
            </a:r>
            <a:endParaRPr lang="zh-CN" altLang="en-US" sz="4400" b="1" dirty="0">
              <a:solidFill>
                <a:schemeClr val="bg2">
                  <a:lumMod val="10000"/>
                </a:schemeClr>
              </a:solidFill>
              <a:latin typeface="微软雅黑" panose="020B0503020204020204" charset="-122"/>
              <a:ea typeface="微软雅黑" panose="020B0503020204020204" charset="-122"/>
              <a:cs typeface="微软雅黑" panose="020B0503020204020204" charset="-122"/>
            </a:endParaRPr>
          </a:p>
        </p:txBody>
      </p:sp>
      <p:sp>
        <p:nvSpPr>
          <p:cNvPr id="10" name="TextBox 9"/>
          <p:cNvSpPr txBox="1"/>
          <p:nvPr/>
        </p:nvSpPr>
        <p:spPr>
          <a:xfrm>
            <a:off x="4449261" y="2859613"/>
            <a:ext cx="7524206" cy="1138773"/>
          </a:xfrm>
          <a:prstGeom prst="rect">
            <a:avLst/>
          </a:prstGeom>
          <a:noFill/>
        </p:spPr>
        <p:txBody>
          <a:bodyPr wrap="square" rtlCol="0">
            <a:spAutoFit/>
          </a:bodyPr>
          <a:lstStyle/>
          <a:p>
            <a:pPr algn="ctr">
              <a:lnSpc>
                <a:spcPct val="80000"/>
              </a:lnSpc>
            </a:pPr>
            <a:r>
              <a:rPr lang="id-ID" sz="8000" b="1" spc="300" dirty="0" smtClean="0">
                <a:solidFill>
                  <a:schemeClr val="bg1"/>
                </a:solidFill>
                <a:latin typeface="微软雅黑" panose="020B0503020204020204" charset="-122"/>
                <a:ea typeface="微软雅黑" panose="020B0503020204020204" charset="-122"/>
                <a:cs typeface="微软雅黑" panose="020B0503020204020204" charset="-122"/>
              </a:rPr>
              <a:t>Blackjack</a:t>
            </a:r>
            <a:endParaRPr lang="id-ID" sz="8000" spc="30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 name="TextBox 10"/>
          <p:cNvSpPr txBox="1"/>
          <p:nvPr/>
        </p:nvSpPr>
        <p:spPr>
          <a:xfrm>
            <a:off x="7840961" y="3821907"/>
            <a:ext cx="3729144" cy="584775"/>
          </a:xfrm>
          <a:prstGeom prst="rect">
            <a:avLst/>
          </a:prstGeom>
          <a:noFill/>
        </p:spPr>
        <p:txBody>
          <a:bodyPr wrap="square" rtlCol="0">
            <a:spAutoFit/>
          </a:bodyPr>
          <a:lstStyle/>
          <a:p>
            <a:r>
              <a:rPr lang="id-ID" sz="3200" b="1" dirty="0" smtClean="0">
                <a:solidFill>
                  <a:schemeClr val="bg1"/>
                </a:solidFill>
                <a:latin typeface="微软雅黑" panose="020B0503020204020204" charset="-122"/>
                <a:ea typeface="微软雅黑" panose="020B0503020204020204" charset="-122"/>
                <a:cs typeface="微软雅黑" panose="020B0503020204020204" charset="-122"/>
              </a:rPr>
              <a:t>Photos Galery</a:t>
            </a:r>
            <a:endParaRPr lang="en-US" sz="32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2" name="Picture Placeholder 11"/>
          <p:cNvSpPr>
            <a:spLocks noGrp="1"/>
          </p:cNvSpPr>
          <p:nvPr>
            <p:ph type="pic" sz="quarter" idx="13"/>
          </p:nvPr>
        </p:nvSpPr>
        <p:spPr>
          <a:blipFill rotWithShape="1">
            <a:blip r:embed="rId1"/>
            <a:stretch>
              <a:fillRect/>
            </a:stretch>
          </a:blipFill>
        </p:spPr>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blipFill rotWithShape="1">
            <a:blip r:embed="rId1"/>
            <a:stretch>
              <a:fillRect/>
            </a:stretch>
          </a:blipFill>
        </p:spPr>
      </p:sp>
      <p:sp>
        <p:nvSpPr>
          <p:cNvPr id="19" name="Picture Placeholder 18"/>
          <p:cNvSpPr>
            <a:spLocks noGrp="1"/>
          </p:cNvSpPr>
          <p:nvPr>
            <p:ph type="pic" sz="quarter" idx="21"/>
          </p:nvPr>
        </p:nvSpPr>
        <p:spPr>
          <a:blipFill rotWithShape="1">
            <a:blip r:embed="rId1"/>
            <a:stretch>
              <a:fillRect/>
            </a:stretch>
          </a:blipFill>
        </p:spPr>
      </p:sp>
      <p:sp>
        <p:nvSpPr>
          <p:cNvPr id="20" name="Picture Placeholder 19"/>
          <p:cNvSpPr>
            <a:spLocks noGrp="1"/>
          </p:cNvSpPr>
          <p:nvPr>
            <p:ph type="pic" sz="quarter" idx="20"/>
          </p:nvPr>
        </p:nvSpPr>
        <p:spPr>
          <a:blipFill rotWithShape="1">
            <a:blip r:embed="rId1"/>
            <a:stretch>
              <a:fillRect/>
            </a:stretch>
          </a:blipFill>
        </p:spPr>
      </p:sp>
      <p:sp>
        <p:nvSpPr>
          <p:cNvPr id="21" name="Picture Placeholder 20"/>
          <p:cNvSpPr>
            <a:spLocks noGrp="1"/>
          </p:cNvSpPr>
          <p:nvPr>
            <p:ph type="pic" sz="quarter" idx="19"/>
          </p:nvPr>
        </p:nvSpPr>
        <p:spPr>
          <a:blipFill rotWithShape="1">
            <a:blip r:embed="rId1"/>
            <a:stretch>
              <a:fillRect/>
            </a:stretch>
          </a:blipFill>
        </p:spPr>
      </p:sp>
      <p:sp>
        <p:nvSpPr>
          <p:cNvPr id="22" name="Picture Placeholder 21"/>
          <p:cNvSpPr>
            <a:spLocks noGrp="1"/>
          </p:cNvSpPr>
          <p:nvPr>
            <p:ph type="pic" sz="quarter" idx="13"/>
          </p:nvPr>
        </p:nvSpPr>
        <p:spPr>
          <a:blipFill rotWithShape="1">
            <a:blip r:embed="rId1"/>
            <a:stretch>
              <a:fillRect/>
            </a:stretch>
          </a:blipFill>
        </p:spPr>
      </p:sp>
      <p:sp>
        <p:nvSpPr>
          <p:cNvPr id="23" name="Picture Placeholder 22"/>
          <p:cNvSpPr>
            <a:spLocks noGrp="1"/>
          </p:cNvSpPr>
          <p:nvPr>
            <p:ph type="pic" sz="quarter" idx="14"/>
          </p:nvPr>
        </p:nvSpPr>
        <p:spPr>
          <a:blipFill rotWithShape="1">
            <a:blip r:embed="rId1"/>
            <a:stretch>
              <a:fillRect/>
            </a:stretch>
          </a:blipFill>
        </p:spPr>
      </p:sp>
      <p:sp>
        <p:nvSpPr>
          <p:cNvPr id="15" name="TextBox 14"/>
          <p:cNvSpPr txBox="1"/>
          <p:nvPr/>
        </p:nvSpPr>
        <p:spPr>
          <a:xfrm>
            <a:off x="8126587" y="3341763"/>
            <a:ext cx="3368727" cy="1787525"/>
          </a:xfrm>
          <a:prstGeom prst="rect">
            <a:avLst/>
          </a:prstGeom>
          <a:noFill/>
        </p:spPr>
        <p:txBody>
          <a:bodyPr wrap="square" rtlCol="0">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1050">
                <a:latin typeface="微软雅黑" panose="020B0503020204020204" charset="-122"/>
                <a:ea typeface="微软雅黑" panose="020B0503020204020204" charset="-122"/>
                <a:cs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lang="en-US" sz="1050" dirty="0">
              <a:solidFill>
                <a:schemeClr val="bg2">
                  <a:lumMod val="10000"/>
                </a:schemeClr>
              </a:solidFill>
              <a:latin typeface="微软雅黑" panose="020B0503020204020204" charset="-122"/>
              <a:ea typeface="微软雅黑" panose="020B0503020204020204" charset="-122"/>
              <a:cs typeface="微软雅黑" panose="020B0503020204020204" charset="-122"/>
            </a:endParaRPr>
          </a:p>
        </p:txBody>
      </p:sp>
      <p:sp>
        <p:nvSpPr>
          <p:cNvPr id="16" name="TextBox 15"/>
          <p:cNvSpPr txBox="1"/>
          <p:nvPr/>
        </p:nvSpPr>
        <p:spPr>
          <a:xfrm>
            <a:off x="8126587" y="1840708"/>
            <a:ext cx="3368727" cy="1322070"/>
          </a:xfrm>
          <a:prstGeom prst="rect">
            <a:avLst/>
          </a:prstGeom>
          <a:noFill/>
        </p:spPr>
        <p:txBody>
          <a:bodyPr wrap="square" rtlCol="0">
            <a:spAutoFit/>
          </a:bodyPr>
          <a:lstStyle/>
          <a:p>
            <a:r>
              <a:rPr lang="zh-CN" altLang="en-US" sz="4000" b="1" dirty="0">
                <a:solidFill>
                  <a:schemeClr val="bg2">
                    <a:lumMod val="10000"/>
                  </a:schemeClr>
                </a:solidFill>
                <a:latin typeface="微软雅黑" panose="020B0503020204020204" charset="-122"/>
                <a:ea typeface="微软雅黑" panose="020B0503020204020204" charset="-122"/>
                <a:cs typeface="微软雅黑" panose="020B0503020204020204" charset="-122"/>
              </a:rPr>
              <a:t>六张</a:t>
            </a:r>
            <a:endParaRPr lang="zh-CN" altLang="en-US" sz="4000" b="1" dirty="0">
              <a:solidFill>
                <a:schemeClr val="bg2">
                  <a:lumMod val="10000"/>
                </a:schemeClr>
              </a:solidFill>
              <a:latin typeface="微软雅黑" panose="020B0503020204020204" charset="-122"/>
              <a:ea typeface="微软雅黑" panose="020B0503020204020204" charset="-122"/>
              <a:cs typeface="微软雅黑" panose="020B0503020204020204" charset="-122"/>
            </a:endParaRPr>
          </a:p>
          <a:p>
            <a:r>
              <a:rPr lang="zh-CN" altLang="en-US" sz="4000" b="1" dirty="0">
                <a:solidFill>
                  <a:schemeClr val="bg2">
                    <a:lumMod val="10000"/>
                  </a:schemeClr>
                </a:solidFill>
                <a:latin typeface="微软雅黑" panose="020B0503020204020204" charset="-122"/>
                <a:ea typeface="微软雅黑" panose="020B0503020204020204" charset="-122"/>
                <a:cs typeface="微软雅黑" panose="020B0503020204020204" charset="-122"/>
              </a:rPr>
              <a:t>图片展示</a:t>
            </a:r>
            <a:endParaRPr lang="zh-CN" altLang="en-US" sz="4000" b="1" dirty="0">
              <a:solidFill>
                <a:schemeClr val="bg2">
                  <a:lumMod val="10000"/>
                </a:schemeClr>
              </a:solidFill>
              <a:latin typeface="微软雅黑" panose="020B0503020204020204" charset="-122"/>
              <a:ea typeface="微软雅黑" panose="020B0503020204020204" charset="-122"/>
              <a:cs typeface="微软雅黑" panose="020B0503020204020204" charset="-122"/>
            </a:endParaRPr>
          </a:p>
        </p:txBody>
      </p:sp>
      <p:sp>
        <p:nvSpPr>
          <p:cNvPr id="17" name="Rectangle 16"/>
          <p:cNvSpPr/>
          <p:nvPr/>
        </p:nvSpPr>
        <p:spPr>
          <a:xfrm>
            <a:off x="2676603" y="3072711"/>
            <a:ext cx="3556332" cy="7125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3200" b="1" dirty="0" smtClean="0">
                <a:solidFill>
                  <a:schemeClr val="bg1"/>
                </a:solidFill>
                <a:latin typeface="微软雅黑" panose="020B0503020204020204" charset="-122"/>
                <a:ea typeface="微软雅黑" panose="020B0503020204020204" charset="-122"/>
                <a:cs typeface="微软雅黑" panose="020B0503020204020204" charset="-122"/>
              </a:rPr>
              <a:t>填写你的小标题</a:t>
            </a:r>
            <a:endParaRPr lang="zh-CN" sz="3200"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p:nvPr/>
        </p:nvSpPr>
        <p:spPr>
          <a:xfrm>
            <a:off x="1213502" y="4784062"/>
            <a:ext cx="10002099" cy="9440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1200">
                <a:latin typeface="微软雅黑" panose="020B0503020204020204" charset="-122"/>
                <a:ea typeface="微软雅黑" panose="020B0503020204020204" charset="-122"/>
                <a:cs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lang="en-US" sz="1200" dirty="0">
              <a:latin typeface="微软雅黑" panose="020B0503020204020204" charset="-122"/>
              <a:ea typeface="微软雅黑" panose="020B0503020204020204" charset="-122"/>
              <a:cs typeface="微软雅黑" panose="020B0503020204020204" charset="-122"/>
            </a:endParaRPr>
          </a:p>
        </p:txBody>
      </p:sp>
      <p:sp>
        <p:nvSpPr>
          <p:cNvPr id="8" name="Title 1"/>
          <p:cNvSpPr txBox="1"/>
          <p:nvPr/>
        </p:nvSpPr>
        <p:spPr>
          <a:xfrm>
            <a:off x="3771900" y="4010298"/>
            <a:ext cx="4666705" cy="41801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sz="2800" b="1" dirty="0" smtClean="0">
                <a:latin typeface="微软雅黑" panose="020B0503020204020204" charset="-122"/>
                <a:ea typeface="微软雅黑" panose="020B0503020204020204" charset="-122"/>
                <a:cs typeface="微软雅黑" panose="020B0503020204020204" charset="-122"/>
              </a:rPr>
              <a:t>两幅大图作品展示</a:t>
            </a:r>
            <a:endParaRPr lang="zh-CN" sz="2800" b="1" dirty="0">
              <a:latin typeface="微软雅黑" panose="020B0503020204020204" charset="-122"/>
              <a:ea typeface="微软雅黑" panose="020B0503020204020204" charset="-122"/>
              <a:cs typeface="微软雅黑" panose="020B0503020204020204" charset="-122"/>
            </a:endParaRPr>
          </a:p>
        </p:txBody>
      </p:sp>
      <p:sp>
        <p:nvSpPr>
          <p:cNvPr id="2" name="Picture Placeholder 1"/>
          <p:cNvSpPr>
            <a:spLocks noGrp="1"/>
          </p:cNvSpPr>
          <p:nvPr>
            <p:ph type="pic" sz="quarter" idx="10"/>
          </p:nvPr>
        </p:nvSpPr>
        <p:spPr>
          <a:blipFill rotWithShape="1">
            <a:blip r:embed="rId1"/>
            <a:stretch>
              <a:fillRect/>
            </a:stretch>
          </a:blipFill>
        </p:spPr>
      </p:sp>
      <p:sp>
        <p:nvSpPr>
          <p:cNvPr id="3" name="Picture Placeholder 2"/>
          <p:cNvSpPr>
            <a:spLocks noGrp="1"/>
          </p:cNvSpPr>
          <p:nvPr>
            <p:ph type="pic" sz="quarter" idx="11"/>
          </p:nvPr>
        </p:nvSpPr>
        <p:spPr>
          <a:blipFill rotWithShape="1">
            <a:blip r:embed="rId2"/>
            <a:stretch>
              <a:fillRect/>
            </a:stretch>
          </a:blipFill>
        </p:spPr>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193830" y="3550769"/>
            <a:ext cx="4167012" cy="1545590"/>
          </a:xfrm>
          <a:prstGeom prst="rect">
            <a:avLst/>
          </a:prstGeom>
          <a:noFill/>
        </p:spPr>
        <p:txBody>
          <a:bodyPr wrap="square" rtlCol="0">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1050">
                <a:latin typeface="微软雅黑" panose="020B0503020204020204" charset="-122"/>
                <a:ea typeface="微软雅黑" panose="020B0503020204020204" charset="-122"/>
                <a:cs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lang="en-US" sz="1050" dirty="0">
              <a:solidFill>
                <a:schemeClr val="bg2">
                  <a:lumMod val="10000"/>
                </a:schemeClr>
              </a:solidFill>
              <a:latin typeface="微软雅黑" panose="020B0503020204020204" charset="-122"/>
              <a:ea typeface="微软雅黑" panose="020B0503020204020204" charset="-122"/>
              <a:cs typeface="微软雅黑" panose="020B0503020204020204" charset="-122"/>
            </a:endParaRPr>
          </a:p>
        </p:txBody>
      </p:sp>
      <p:sp>
        <p:nvSpPr>
          <p:cNvPr id="7" name="TextBox 6"/>
          <p:cNvSpPr txBox="1"/>
          <p:nvPr/>
        </p:nvSpPr>
        <p:spPr>
          <a:xfrm>
            <a:off x="7193830" y="2049714"/>
            <a:ext cx="4065413" cy="1322070"/>
          </a:xfrm>
          <a:prstGeom prst="rect">
            <a:avLst/>
          </a:prstGeom>
          <a:noFill/>
        </p:spPr>
        <p:txBody>
          <a:bodyPr wrap="square" rtlCol="0">
            <a:spAutoFit/>
          </a:bodyPr>
          <a:lstStyle/>
          <a:p>
            <a:r>
              <a:rPr lang="zh-CN" altLang="en-US" sz="4000" b="1" dirty="0">
                <a:solidFill>
                  <a:schemeClr val="bg2">
                    <a:lumMod val="10000"/>
                  </a:schemeClr>
                </a:solidFill>
                <a:latin typeface="微软雅黑" panose="020B0503020204020204" charset="-122"/>
                <a:ea typeface="微软雅黑" panose="020B0503020204020204" charset="-122"/>
                <a:cs typeface="微软雅黑" panose="020B0503020204020204" charset="-122"/>
              </a:rPr>
              <a:t>两幅</a:t>
            </a:r>
            <a:endParaRPr lang="zh-CN" altLang="en-US" sz="4000" b="1" dirty="0">
              <a:solidFill>
                <a:schemeClr val="bg2">
                  <a:lumMod val="10000"/>
                </a:schemeClr>
              </a:solidFill>
              <a:latin typeface="微软雅黑" panose="020B0503020204020204" charset="-122"/>
              <a:ea typeface="微软雅黑" panose="020B0503020204020204" charset="-122"/>
              <a:cs typeface="微软雅黑" panose="020B0503020204020204" charset="-122"/>
            </a:endParaRPr>
          </a:p>
          <a:p>
            <a:r>
              <a:rPr lang="zh-CN" altLang="en-US" sz="4000" b="1" dirty="0">
                <a:solidFill>
                  <a:schemeClr val="bg2">
                    <a:lumMod val="10000"/>
                  </a:schemeClr>
                </a:solidFill>
                <a:latin typeface="微软雅黑" panose="020B0503020204020204" charset="-122"/>
                <a:ea typeface="微软雅黑" panose="020B0503020204020204" charset="-122"/>
                <a:cs typeface="微软雅黑" panose="020B0503020204020204" charset="-122"/>
              </a:rPr>
              <a:t>重叠展示</a:t>
            </a:r>
            <a:endParaRPr lang="zh-CN" altLang="en-US" sz="4000" b="1" dirty="0">
              <a:solidFill>
                <a:schemeClr val="bg2">
                  <a:lumMod val="10000"/>
                </a:schemeClr>
              </a:solidFill>
              <a:latin typeface="微软雅黑" panose="020B0503020204020204" charset="-122"/>
              <a:ea typeface="微软雅黑" panose="020B0503020204020204" charset="-122"/>
              <a:cs typeface="微软雅黑" panose="020B0503020204020204" charset="-122"/>
            </a:endParaRPr>
          </a:p>
        </p:txBody>
      </p:sp>
      <p:sp>
        <p:nvSpPr>
          <p:cNvPr id="2" name="Picture Placeholder 1"/>
          <p:cNvSpPr>
            <a:spLocks noGrp="1"/>
          </p:cNvSpPr>
          <p:nvPr>
            <p:ph type="pic" sz="quarter" idx="11"/>
          </p:nvPr>
        </p:nvSpPr>
        <p:spPr>
          <a:blipFill rotWithShape="1">
            <a:blip r:embed="rId1"/>
            <a:stretch>
              <a:fillRect/>
            </a:stretch>
          </a:blipFill>
        </p:spPr>
      </p:sp>
      <p:sp>
        <p:nvSpPr>
          <p:cNvPr id="3" name="Picture Placeholder 2"/>
          <p:cNvSpPr>
            <a:spLocks noGrp="1"/>
          </p:cNvSpPr>
          <p:nvPr>
            <p:ph type="pic" sz="quarter" idx="10"/>
          </p:nvPr>
        </p:nvSpPr>
        <p:spPr>
          <a:blipFill rotWithShape="1">
            <a:blip r:embed="rId2"/>
            <a:stretch>
              <a:fillRect/>
            </a:stretch>
          </a:blipFill>
        </p:spPr>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8234648" y="1672046"/>
            <a:ext cx="1905000" cy="923290"/>
          </a:xfrm>
          <a:prstGeom prst="rect">
            <a:avLst/>
          </a:prstGeom>
          <a:noFill/>
          <a:ln>
            <a:noFill/>
          </a:ln>
        </p:spPr>
        <p:txBody>
          <a:bodyPr vert="horz" wrap="none" lIns="0" tIns="0" rIns="0" bIns="0" anchor="t" anchorCtr="0">
            <a:spAutoFit/>
          </a:bodyPr>
          <a:lstStyle/>
          <a:p>
            <a:pPr defTabSz="2286000">
              <a:lnSpc>
                <a:spcPts val="3600"/>
              </a:lnSpc>
            </a:pPr>
            <a:r>
              <a:rPr lang="zh-CN" altLang="en-US" sz="3600" b="1" spc="150" dirty="0" smtClean="0">
                <a:latin typeface="微软雅黑" panose="020B0503020204020204" charset="-122"/>
                <a:ea typeface="微软雅黑" panose="020B0503020204020204" charset="-122"/>
                <a:cs typeface="微软雅黑" panose="020B0503020204020204" charset="-122"/>
                <a:sym typeface="Bebas Neue" panose="020B0606020202050201" charset="0"/>
              </a:rPr>
              <a:t>焦点</a:t>
            </a:r>
            <a:endParaRPr lang="zh-CN" altLang="en-US" sz="3600" b="1" spc="150" dirty="0" smtClean="0">
              <a:latin typeface="微软雅黑" panose="020B0503020204020204" charset="-122"/>
              <a:ea typeface="微软雅黑" panose="020B0503020204020204" charset="-122"/>
              <a:cs typeface="微软雅黑" panose="020B0503020204020204" charset="-122"/>
              <a:sym typeface="Bebas Neue" panose="020B0606020202050201" charset="0"/>
            </a:endParaRPr>
          </a:p>
          <a:p>
            <a:pPr defTabSz="2286000">
              <a:lnSpc>
                <a:spcPts val="3600"/>
              </a:lnSpc>
            </a:pPr>
            <a:r>
              <a:rPr lang="zh-CN" altLang="en-US" sz="3600" b="1" spc="150" dirty="0">
                <a:latin typeface="微软雅黑" panose="020B0503020204020204" charset="-122"/>
                <a:ea typeface="微软雅黑" panose="020B0503020204020204" charset="-122"/>
                <a:cs typeface="微软雅黑" panose="020B0503020204020204" charset="-122"/>
                <a:sym typeface="Bebas Neue" panose="020B0606020202050201" charset="0"/>
              </a:rPr>
              <a:t>作品展示</a:t>
            </a:r>
            <a:endParaRPr lang="zh-CN" altLang="en-US" sz="3600" b="1" spc="150" dirty="0">
              <a:latin typeface="微软雅黑" panose="020B0503020204020204" charset="-122"/>
              <a:ea typeface="微软雅黑" panose="020B0503020204020204" charset="-122"/>
              <a:cs typeface="微软雅黑" panose="020B0503020204020204" charset="-122"/>
              <a:sym typeface="Bebas Neue" panose="020B0606020202050201" charset="0"/>
            </a:endParaRPr>
          </a:p>
        </p:txBody>
      </p:sp>
      <p:sp>
        <p:nvSpPr>
          <p:cNvPr id="8" name="TextBox 7"/>
          <p:cNvSpPr txBox="1"/>
          <p:nvPr/>
        </p:nvSpPr>
        <p:spPr>
          <a:xfrm>
            <a:off x="8163956" y="3217316"/>
            <a:ext cx="3001161" cy="1731010"/>
          </a:xfrm>
          <a:prstGeom prst="rect">
            <a:avLst/>
          </a:prstGeom>
          <a:noFill/>
        </p:spPr>
        <p:txBody>
          <a:bodyPr wrap="square" lIns="0" tIns="0" rIns="0" bIns="0" numCol="1" spcCol="959784">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1250">
                <a:latin typeface="微软雅黑" panose="020B0503020204020204" charset="-122"/>
                <a:ea typeface="微软雅黑" panose="020B0503020204020204" charset="-122"/>
                <a:cs typeface="微软雅黑" panose="020B0503020204020204" charset="-122"/>
                <a:sym typeface="+mn-ea"/>
              </a:rPr>
              <a:t>Lorem ipsum dolor sit amet, consectetuer adipiscing elit, sed diam nonummy nibh euismod tincidunt ut laoreet dolore magna aliquam erat volutpat. Ut wisi enim ad minim veniam, quis nostrud exerci </a:t>
            </a:r>
            <a:endParaRPr lang="en-US" sz="1250" dirty="0">
              <a:latin typeface="微软雅黑" panose="020B0503020204020204" charset="-122"/>
              <a:ea typeface="微软雅黑" panose="020B0503020204020204" charset="-122"/>
              <a:cs typeface="微软雅黑" panose="020B0503020204020204" charset="-122"/>
            </a:endParaRPr>
          </a:p>
        </p:txBody>
      </p:sp>
      <p:sp>
        <p:nvSpPr>
          <p:cNvPr id="10" name="Picture Placeholder 9"/>
          <p:cNvSpPr>
            <a:spLocks noGrp="1"/>
          </p:cNvSpPr>
          <p:nvPr>
            <p:ph type="pic" sz="quarter" idx="10"/>
          </p:nvPr>
        </p:nvSpPr>
        <p:spPr>
          <a:blipFill rotWithShape="1">
            <a:blip r:embed="rId1"/>
            <a:stretch>
              <a:fillRect/>
            </a:stretch>
          </a:blipFill>
        </p:spPr>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0"/>
          <p:cNvSpPr txBox="1">
            <a:spLocks noChangeArrowheads="1"/>
          </p:cNvSpPr>
          <p:nvPr/>
        </p:nvSpPr>
        <p:spPr bwMode="auto">
          <a:xfrm>
            <a:off x="681037" y="3615731"/>
            <a:ext cx="5461476" cy="891540"/>
          </a:xfrm>
          <a:prstGeom prst="rect">
            <a:avLst/>
          </a:prstGeom>
          <a:noFill/>
          <a:ln w="9525">
            <a:noFill/>
            <a:miter lim="800000"/>
          </a:ln>
        </p:spPr>
        <p:txBody>
          <a:bodyPr wrap="square" lIns="60960" tIns="30480" rIns="60960" bIns="30480">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1200">
                <a:latin typeface="微软雅黑" panose="020B0503020204020204" charset="-122"/>
                <a:ea typeface="微软雅黑" panose="020B0503020204020204" charset="-122"/>
                <a:cs typeface="微软雅黑" panose="020B0503020204020204" charset="-122"/>
                <a:sym typeface="+mn-ea"/>
              </a:rPr>
              <a:t>Lorem ipsum dolor sit amet, consectetuer adipiscing elit, sed diam nonummy nibh euismod tincidunt ut laoreet dolore magna aliquam erat volutpat. Ut wisi enim ad minim veniam, quis nostrud exerci </a:t>
            </a:r>
            <a:endParaRPr lang="en-US" sz="12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7" name="Text Box 7"/>
          <p:cNvSpPr txBox="1">
            <a:spLocks noChangeArrowheads="1"/>
          </p:cNvSpPr>
          <p:nvPr/>
        </p:nvSpPr>
        <p:spPr bwMode="auto">
          <a:xfrm>
            <a:off x="681037" y="1564411"/>
            <a:ext cx="4465320" cy="1722755"/>
          </a:xfrm>
          <a:prstGeom prst="rect">
            <a:avLst/>
          </a:prstGeom>
          <a:noFill/>
          <a:ln w="9525">
            <a:noFill/>
            <a:miter lim="800000"/>
          </a:ln>
        </p:spPr>
        <p:txBody>
          <a:bodyPr wrap="none" lIns="60960" tIns="30480" rIns="60960" bIns="30480">
            <a:spAutoFit/>
          </a:bodyPr>
          <a:lstStyle/>
          <a:p>
            <a:pPr defTabSz="1450340"/>
            <a:r>
              <a:rPr lang="zh-CN" altLang="en-CA" sz="5400" b="1" spc="300" dirty="0" smtClean="0">
                <a:latin typeface="微软雅黑" panose="020B0503020204020204" charset="-122"/>
                <a:ea typeface="微软雅黑" panose="020B0503020204020204" charset="-122"/>
                <a:cs typeface="微软雅黑" panose="020B0503020204020204" charset="-122"/>
              </a:rPr>
              <a:t>三张</a:t>
            </a:r>
            <a:endParaRPr lang="zh-CN" altLang="en-CA" sz="5400" b="1" spc="300" dirty="0" smtClean="0">
              <a:latin typeface="微软雅黑" panose="020B0503020204020204" charset="-122"/>
              <a:ea typeface="微软雅黑" panose="020B0503020204020204" charset="-122"/>
              <a:cs typeface="微软雅黑" panose="020B0503020204020204" charset="-122"/>
            </a:endParaRPr>
          </a:p>
          <a:p>
            <a:pPr defTabSz="1450340"/>
            <a:r>
              <a:rPr lang="zh-CN" altLang="en-CA" sz="5400" b="1" spc="300" dirty="0" smtClean="0">
                <a:latin typeface="微软雅黑" panose="020B0503020204020204" charset="-122"/>
                <a:ea typeface="微软雅黑" panose="020B0503020204020204" charset="-122"/>
                <a:cs typeface="微软雅黑" panose="020B0503020204020204" charset="-122"/>
              </a:rPr>
              <a:t>并排作品展示</a:t>
            </a:r>
            <a:endParaRPr lang="zh-CN" altLang="en-CA" sz="5400" b="1" spc="300" dirty="0" smtClean="0">
              <a:latin typeface="微软雅黑" panose="020B0503020204020204" charset="-122"/>
              <a:ea typeface="微软雅黑" panose="020B0503020204020204" charset="-122"/>
              <a:cs typeface="微软雅黑" panose="020B0503020204020204" charset="-122"/>
            </a:endParaRPr>
          </a:p>
        </p:txBody>
      </p:sp>
      <p:sp>
        <p:nvSpPr>
          <p:cNvPr id="11" name="Picture Placeholder 10"/>
          <p:cNvSpPr>
            <a:spLocks noGrp="1"/>
          </p:cNvSpPr>
          <p:nvPr>
            <p:ph type="pic" sz="quarter" idx="10"/>
          </p:nvPr>
        </p:nvSpPr>
        <p:spPr>
          <a:blipFill rotWithShape="1">
            <a:blip r:embed="rId1"/>
            <a:stretch>
              <a:fillRect/>
            </a:stretch>
          </a:blipFill>
        </p:spPr>
      </p:sp>
      <p:sp>
        <p:nvSpPr>
          <p:cNvPr id="12" name="Picture Placeholder 11"/>
          <p:cNvSpPr>
            <a:spLocks noGrp="1"/>
          </p:cNvSpPr>
          <p:nvPr>
            <p:ph type="pic" sz="quarter" idx="11"/>
          </p:nvPr>
        </p:nvSpPr>
        <p:spPr>
          <a:blipFill rotWithShape="1">
            <a:blip r:embed="rId2"/>
            <a:stretch>
              <a:fillRect/>
            </a:stretch>
          </a:blipFill>
        </p:spPr>
      </p:sp>
      <p:sp>
        <p:nvSpPr>
          <p:cNvPr id="13" name="Picture Placeholder 12"/>
          <p:cNvSpPr>
            <a:spLocks noGrp="1"/>
          </p:cNvSpPr>
          <p:nvPr>
            <p:ph type="pic" sz="quarter" idx="12"/>
          </p:nvPr>
        </p:nvSpPr>
        <p:spPr>
          <a:blipFill rotWithShape="1">
            <a:blip r:embed="rId3"/>
            <a:stretch>
              <a:fillRect/>
            </a:stretch>
          </a:blipFill>
        </p:spPr>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2722</Words>
  <Application>WPS 演示</Application>
  <PresentationFormat>Widescreen</PresentationFormat>
  <Paragraphs>53</Paragraphs>
  <Slides>10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10</vt:i4>
      </vt:variant>
    </vt:vector>
  </HeadingPairs>
  <TitlesOfParts>
    <vt:vector size="22" baseType="lpstr">
      <vt:lpstr>Arial</vt:lpstr>
      <vt:lpstr>宋体</vt:lpstr>
      <vt:lpstr>Wingdings</vt:lpstr>
      <vt:lpstr>微软雅黑</vt:lpstr>
      <vt:lpstr>Source Sans Pro</vt:lpstr>
      <vt:lpstr>Source Sans Pro Light</vt:lpstr>
      <vt:lpstr>Roboto Light</vt:lpstr>
      <vt:lpstr>Bebas Neue</vt:lpstr>
      <vt:lpstr>Arial Unicode MS</vt:lpstr>
      <vt:lpstr>Wide Latin</vt:lpstr>
      <vt:lpstr>Segoe Print</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Moment123</cp:lastModifiedBy>
  <cp:revision>1218</cp:revision>
  <dcterms:created xsi:type="dcterms:W3CDTF">2017-04-05T12:34:00Z</dcterms:created>
  <dcterms:modified xsi:type="dcterms:W3CDTF">2018-07-24T11:39:36Z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