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5" r:id="rId7"/>
    <p:sldId id="264" r:id="rId8"/>
    <p:sldId id="266" r:id="rId9"/>
    <p:sldId id="267" r:id="rId10"/>
    <p:sldId id="259" r:id="rId11"/>
    <p:sldId id="263" r:id="rId12"/>
    <p:sldId id="268" r:id="rId13"/>
    <p:sldId id="269" r:id="rId14"/>
    <p:sldId id="270" r:id="rId15"/>
    <p:sldId id="271" r:id="rId16"/>
    <p:sldId id="260" r:id="rId17"/>
    <p:sldId id="272" r:id="rId18"/>
    <p:sldId id="273" r:id="rId19"/>
    <p:sldId id="276" r:id="rId20"/>
    <p:sldId id="274" r:id="rId21"/>
    <p:sldId id="275" r:id="rId22"/>
    <p:sldId id="261" r:id="rId23"/>
    <p:sldId id="277" r:id="rId24"/>
    <p:sldId id="278" r:id="rId25"/>
    <p:sldId id="279" r:id="rId26"/>
    <p:sldId id="281" r:id="rId27"/>
    <p:sldId id="280"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A598"/>
    <a:srgbClr val="FEFEFE"/>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3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r>
              <a:rPr lang="zh-CN" altLang="en-US" b="1" dirty="0" smtClean="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c:rich>
      </c:tx>
      <c:layout/>
      <c:overlay val="0"/>
      <c:spPr>
        <a:noFill/>
        <a:ln>
          <a:noFill/>
        </a:ln>
        <a:effectLst/>
      </c:spPr>
    </c:title>
    <c:autoTitleDeleted val="0"/>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2FA598"/>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167520832"/>
        <c:axId val="167525728"/>
      </c:barChart>
      <c:catAx>
        <c:axId val="1675208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p>
        </c:txPr>
        <c:crossAx val="167525728"/>
        <c:crosses val="autoZero"/>
        <c:auto val="1"/>
        <c:lblAlgn val="ctr"/>
        <c:lblOffset val="100"/>
        <c:noMultiLvlLbl val="0"/>
      </c:catAx>
      <c:valAx>
        <c:axId val="1675257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1" i="0" u="none" strike="noStrike" kern="1200" baseline="0">
                <a:solidFill>
                  <a:schemeClr val="bg1"/>
                </a:solidFill>
                <a:latin typeface="Agency FB" panose="020B0503020202020204" pitchFamily="34" charset="0"/>
                <a:ea typeface="+mn-ea"/>
                <a:cs typeface="+mn-cs"/>
              </a:defRPr>
            </a:pPr>
          </a:p>
        </c:txPr>
        <c:crossAx val="1675208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29039F2-240D-4A2F-825E-29D3A7C645AD}" type="datetimeFigureOut">
              <a:rPr lang="zh-CN" altLang="en-US" smtClean="0"/>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D3FFC2D3-6BDC-40CD-AD2D-31C0A0F3E3E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982988" y="4195452"/>
            <a:ext cx="3178025" cy="271211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六边形 4"/>
          <p:cNvSpPr/>
          <p:nvPr/>
        </p:nvSpPr>
        <p:spPr>
          <a:xfrm rot="5400000" flipH="1">
            <a:off x="1937660" y="5261141"/>
            <a:ext cx="2405898" cy="205318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六边形 5"/>
          <p:cNvSpPr/>
          <p:nvPr/>
        </p:nvSpPr>
        <p:spPr>
          <a:xfrm rot="5400000" flipH="1">
            <a:off x="2554029" y="4374920"/>
            <a:ext cx="891145" cy="7605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六边形 6"/>
          <p:cNvSpPr/>
          <p:nvPr/>
        </p:nvSpPr>
        <p:spPr>
          <a:xfrm rot="5400000" flipH="1">
            <a:off x="6210370" y="3929348"/>
            <a:ext cx="891145" cy="7605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六边形 7"/>
          <p:cNvSpPr/>
          <p:nvPr/>
        </p:nvSpPr>
        <p:spPr>
          <a:xfrm rot="5400000" flipH="1">
            <a:off x="6609588" y="4804933"/>
            <a:ext cx="1267378" cy="108157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六边形 8"/>
          <p:cNvSpPr/>
          <p:nvPr/>
        </p:nvSpPr>
        <p:spPr>
          <a:xfrm rot="5400000" flipH="1">
            <a:off x="7370364" y="4761850"/>
            <a:ext cx="1976990" cy="168715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六边形 9"/>
          <p:cNvSpPr/>
          <p:nvPr/>
        </p:nvSpPr>
        <p:spPr>
          <a:xfrm rot="5400000" flipH="1">
            <a:off x="1468004" y="4985428"/>
            <a:ext cx="1375425" cy="117378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六边形 10"/>
          <p:cNvSpPr/>
          <p:nvPr/>
        </p:nvSpPr>
        <p:spPr>
          <a:xfrm rot="5400000" flipH="1">
            <a:off x="-225265" y="4005937"/>
            <a:ext cx="1936001" cy="165217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六边形 11"/>
          <p:cNvSpPr/>
          <p:nvPr/>
        </p:nvSpPr>
        <p:spPr>
          <a:xfrm rot="5400000" flipH="1">
            <a:off x="6360716" y="5179521"/>
            <a:ext cx="389505" cy="3324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2313402" y="2683734"/>
            <a:ext cx="4320413" cy="5078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2700" dirty="0">
                <a:solidFill>
                  <a:schemeClr val="bg1"/>
                </a:solidFill>
                <a:latin typeface="锐字云字库超粗黑体1.0" panose="02010604000000000000" pitchFamily="2" charset="-122"/>
                <a:ea typeface="锐字云字库超粗黑体1.0" panose="02010604000000000000" pitchFamily="2" charset="-122"/>
              </a:rPr>
              <a:t>工作汇报总结报告</a:t>
            </a:r>
            <a:r>
              <a:rPr lang="en-US" altLang="zh-CN" sz="2700" dirty="0">
                <a:solidFill>
                  <a:schemeClr val="bg1"/>
                </a:solidFill>
                <a:latin typeface="锐字云字库超粗黑体1.0" panose="02010604000000000000" pitchFamily="2" charset="-122"/>
                <a:ea typeface="锐字云字库超粗黑体1.0" panose="02010604000000000000" pitchFamily="2" charset="-122"/>
              </a:rPr>
              <a:t>PPT</a:t>
            </a:r>
            <a:r>
              <a:rPr lang="zh-CN" altLang="en-US" sz="2700" dirty="0">
                <a:solidFill>
                  <a:schemeClr val="bg1"/>
                </a:solidFill>
                <a:latin typeface="锐字云字库超粗黑体1.0" panose="02010604000000000000" pitchFamily="2" charset="-122"/>
                <a:ea typeface="锐字云字库超粗黑体1.0" panose="02010604000000000000" pitchFamily="2" charset="-122"/>
              </a:rPr>
              <a:t>模板</a:t>
            </a:r>
            <a:endParaRPr lang="zh-CN" altLang="en-US" sz="2700" dirty="0">
              <a:solidFill>
                <a:schemeClr val="bg1"/>
              </a:solidFill>
              <a:latin typeface="锐字云字库超粗黑体1.0" panose="02010604000000000000" pitchFamily="2" charset="-122"/>
              <a:ea typeface="锐字云字库超粗黑体1.0" panose="02010604000000000000" pitchFamily="2" charset="-122"/>
            </a:endParaRPr>
          </a:p>
        </p:txBody>
      </p:sp>
      <p:cxnSp>
        <p:nvCxnSpPr>
          <p:cNvPr id="14" name="直接连接符 13"/>
          <p:cNvCxnSpPr/>
          <p:nvPr/>
        </p:nvCxnSpPr>
        <p:spPr>
          <a:xfrm>
            <a:off x="2427280" y="3284642"/>
            <a:ext cx="4008017"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819550" y="624205"/>
            <a:ext cx="3284874" cy="2400657"/>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15000" b="1" dirty="0" smtClean="0">
                <a:solidFill>
                  <a:schemeClr val="bg1"/>
                </a:solidFill>
                <a:latin typeface="Agency FB" panose="020B0503020202020204" pitchFamily="34" charset="0"/>
              </a:rPr>
              <a:t>2018</a:t>
            </a:r>
            <a:endParaRPr lang="zh-CN" altLang="en-US" sz="15000" b="1" dirty="0">
              <a:solidFill>
                <a:schemeClr val="bg1"/>
              </a:solidFill>
              <a:latin typeface="Agency FB" panose="020B0503020202020204" pitchFamily="34" charset="0"/>
            </a:endParaRPr>
          </a:p>
        </p:txBody>
      </p:sp>
      <p:sp>
        <p:nvSpPr>
          <p:cNvPr id="16" name="六边形 15"/>
          <p:cNvSpPr/>
          <p:nvPr/>
        </p:nvSpPr>
        <p:spPr>
          <a:xfrm rot="5400000" flipH="1">
            <a:off x="5733307" y="4143395"/>
            <a:ext cx="389508" cy="332406"/>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文本框 16"/>
          <p:cNvSpPr txBox="1"/>
          <p:nvPr/>
        </p:nvSpPr>
        <p:spPr>
          <a:xfrm>
            <a:off x="4039234" y="3443894"/>
            <a:ext cx="960120" cy="247650"/>
          </a:xfrm>
          <a:prstGeom prst="rect">
            <a:avLst/>
          </a:prstGeom>
          <a:noFill/>
          <a:effectLst>
            <a:outerShdw blurRad="114300" dist="38100" dir="5460000" algn="tr" rotWithShape="0">
              <a:prstClr val="black">
                <a:alpha val="16000"/>
              </a:prstClr>
            </a:outerShdw>
          </a:effectLst>
        </p:spPr>
        <p:txBody>
          <a:bodyPr wrap="none" rtlCol="0">
            <a:spAutoFit/>
          </a:bodyPr>
          <a:lstStyle/>
          <a:p>
            <a:pPr algn="ctr"/>
            <a:r>
              <a:rPr lang="zh-CN" altLang="en-US" sz="1015" dirty="0">
                <a:solidFill>
                  <a:schemeClr val="bg1"/>
                </a:solidFill>
                <a:latin typeface="锐字云字库超粗黑体1.0" panose="02010604000000000000" pitchFamily="2" charset="-122"/>
                <a:ea typeface="锐字云字库超粗黑体1.0" panose="02010604000000000000" pitchFamily="2" charset="-122"/>
              </a:rPr>
              <a:t>汇报人</a:t>
            </a:r>
            <a:r>
              <a:rPr lang="zh-CN" altLang="en-US" sz="1015" dirty="0" smtClean="0">
                <a:solidFill>
                  <a:schemeClr val="bg1"/>
                </a:solidFill>
                <a:latin typeface="锐字云字库超粗黑体1.0" panose="02010604000000000000" pitchFamily="2" charset="-122"/>
                <a:ea typeface="锐字云字库超粗黑体1.0" panose="02010604000000000000" pitchFamily="2" charset="-122"/>
              </a:rPr>
              <a:t>：尚景</a:t>
            </a:r>
            <a:endParaRPr lang="zh-CN" altLang="en-US" sz="1015" dirty="0">
              <a:solidFill>
                <a:schemeClr val="bg1"/>
              </a:solidFill>
              <a:latin typeface="锐字云字库超粗黑体1.0" panose="02010604000000000000" pitchFamily="2" charset="-122"/>
              <a:ea typeface="锐字云字库超粗黑体1.0" panose="02010604000000000000" pitchFamily="2" charset="-122"/>
            </a:endParaRPr>
          </a:p>
        </p:txBody>
      </p:sp>
      <p:pic>
        <p:nvPicPr>
          <p:cNvPr id="18" name="小凡say - 第二宿命 - 原版伴奏">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480457" y="-69908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26"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319">
                                          <p:stCondLst>
                                            <p:cond delay="0"/>
                                          </p:stCondLst>
                                        </p:cTn>
                                        <p:tgtEl>
                                          <p:spTgt spid="15"/>
                                        </p:tgtEl>
                                      </p:cBhvr>
                                    </p:animEffect>
                                    <p:anim calcmode="lin" valueType="num">
                                      <p:cBhvr>
                                        <p:cTn id="11" dur="100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 dur="36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 dur="365" tmFilter="0, 0; 0.125,0.2665; 0.25,0.4; 0.375,0.465; 0.5,0.5;  0.625,0.535; 0.75,0.6; 0.875,0.7335; 1,1">
                                          <p:stCondLst>
                                            <p:cond delay="365"/>
                                          </p:stCondLst>
                                        </p:cTn>
                                        <p:tgtEl>
                                          <p:spTgt spid="15"/>
                                        </p:tgtEl>
                                        <p:attrNameLst>
                                          <p:attrName>ppt_y</p:attrName>
                                        </p:attrNameLst>
                                      </p:cBhvr>
                                      <p:tavLst>
                                        <p:tav tm="0" fmla="#ppt_y-sin(pi*$)/9">
                                          <p:val>
                                            <p:fltVal val="0"/>
                                          </p:val>
                                        </p:tav>
                                        <p:tav tm="100000">
                                          <p:val>
                                            <p:fltVal val="1"/>
                                          </p:val>
                                        </p:tav>
                                      </p:tavLst>
                                    </p:anim>
                                    <p:anim calcmode="lin" valueType="num">
                                      <p:cBhvr>
                                        <p:cTn id="14" dur="183" tmFilter="0, 0; 0.125,0.2665; 0.25,0.4; 0.375,0.465; 0.5,0.5;  0.625,0.535; 0.75,0.6; 0.875,0.7335; 1,1">
                                          <p:stCondLst>
                                            <p:cond delay="728"/>
                                          </p:stCondLst>
                                        </p:cTn>
                                        <p:tgtEl>
                                          <p:spTgt spid="15"/>
                                        </p:tgtEl>
                                        <p:attrNameLst>
                                          <p:attrName>ppt_y</p:attrName>
                                        </p:attrNameLst>
                                      </p:cBhvr>
                                      <p:tavLst>
                                        <p:tav tm="0" fmla="#ppt_y-sin(pi*$)/27">
                                          <p:val>
                                            <p:fltVal val="0"/>
                                          </p:val>
                                        </p:tav>
                                        <p:tav tm="100000">
                                          <p:val>
                                            <p:fltVal val="1"/>
                                          </p:val>
                                        </p:tav>
                                      </p:tavLst>
                                    </p:anim>
                                    <p:anim calcmode="lin" valueType="num">
                                      <p:cBhvr>
                                        <p:cTn id="15" dur="90" tmFilter="0, 0; 0.125,0.2665; 0.25,0.4; 0.375,0.465; 0.5,0.5;  0.625,0.535; 0.75,0.6; 0.875,0.7335; 1,1">
                                          <p:stCondLst>
                                            <p:cond delay="911"/>
                                          </p:stCondLst>
                                        </p:cTn>
                                        <p:tgtEl>
                                          <p:spTgt spid="15"/>
                                        </p:tgtEl>
                                        <p:attrNameLst>
                                          <p:attrName>ppt_y</p:attrName>
                                        </p:attrNameLst>
                                      </p:cBhvr>
                                      <p:tavLst>
                                        <p:tav tm="0" fmla="#ppt_y-sin(pi*$)/81">
                                          <p:val>
                                            <p:fltVal val="0"/>
                                          </p:val>
                                        </p:tav>
                                        <p:tav tm="100000">
                                          <p:val>
                                            <p:fltVal val="1"/>
                                          </p:val>
                                        </p:tav>
                                      </p:tavLst>
                                    </p:anim>
                                    <p:animScale>
                                      <p:cBhvr>
                                        <p:cTn id="16" dur="14">
                                          <p:stCondLst>
                                            <p:cond delay="357"/>
                                          </p:stCondLst>
                                        </p:cTn>
                                        <p:tgtEl>
                                          <p:spTgt spid="15"/>
                                        </p:tgtEl>
                                      </p:cBhvr>
                                      <p:to x="100000" y="60000"/>
                                    </p:animScale>
                                    <p:animScale>
                                      <p:cBhvr>
                                        <p:cTn id="17" dur="91" decel="50000">
                                          <p:stCondLst>
                                            <p:cond delay="372"/>
                                          </p:stCondLst>
                                        </p:cTn>
                                        <p:tgtEl>
                                          <p:spTgt spid="15"/>
                                        </p:tgtEl>
                                      </p:cBhvr>
                                      <p:to x="100000" y="100000"/>
                                    </p:animScale>
                                    <p:animScale>
                                      <p:cBhvr>
                                        <p:cTn id="18" dur="14">
                                          <p:stCondLst>
                                            <p:cond delay="722"/>
                                          </p:stCondLst>
                                        </p:cTn>
                                        <p:tgtEl>
                                          <p:spTgt spid="15"/>
                                        </p:tgtEl>
                                      </p:cBhvr>
                                      <p:to x="100000" y="80000"/>
                                    </p:animScale>
                                    <p:animScale>
                                      <p:cBhvr>
                                        <p:cTn id="19" dur="91" decel="50000">
                                          <p:stCondLst>
                                            <p:cond delay="736"/>
                                          </p:stCondLst>
                                        </p:cTn>
                                        <p:tgtEl>
                                          <p:spTgt spid="15"/>
                                        </p:tgtEl>
                                      </p:cBhvr>
                                      <p:to x="100000" y="100000"/>
                                    </p:animScale>
                                    <p:animScale>
                                      <p:cBhvr>
                                        <p:cTn id="20" dur="14">
                                          <p:stCondLst>
                                            <p:cond delay="903"/>
                                          </p:stCondLst>
                                        </p:cTn>
                                        <p:tgtEl>
                                          <p:spTgt spid="15"/>
                                        </p:tgtEl>
                                      </p:cBhvr>
                                      <p:to x="100000" y="90000"/>
                                    </p:animScale>
                                    <p:animScale>
                                      <p:cBhvr>
                                        <p:cTn id="21" dur="91" decel="50000">
                                          <p:stCondLst>
                                            <p:cond delay="917"/>
                                          </p:stCondLst>
                                        </p:cTn>
                                        <p:tgtEl>
                                          <p:spTgt spid="15"/>
                                        </p:tgtEl>
                                      </p:cBhvr>
                                      <p:to x="100000" y="100000"/>
                                    </p:animScale>
                                    <p:animScale>
                                      <p:cBhvr>
                                        <p:cTn id="22" dur="14">
                                          <p:stCondLst>
                                            <p:cond delay="994"/>
                                          </p:stCondLst>
                                        </p:cTn>
                                        <p:tgtEl>
                                          <p:spTgt spid="15"/>
                                        </p:tgtEl>
                                      </p:cBhvr>
                                      <p:to x="100000" y="95000"/>
                                    </p:animScale>
                                    <p:animScale>
                                      <p:cBhvr>
                                        <p:cTn id="23" dur="91" decel="50000">
                                          <p:stCondLst>
                                            <p:cond delay="1009"/>
                                          </p:stCondLst>
                                        </p:cTn>
                                        <p:tgtEl>
                                          <p:spTgt spid="15"/>
                                        </p:tgtEl>
                                      </p:cBhvr>
                                      <p:to x="100000" y="100000"/>
                                    </p:animScale>
                                  </p:childTnLst>
                                </p:cTn>
                              </p:par>
                              <p:par>
                                <p:cTn id="24" presetID="12"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par>
                                <p:cTn id="28" presetID="16" presetClass="entr" presetSubtype="37"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outVertical)">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1000"/>
                                        <p:tgtEl>
                                          <p:spTgt spid="4"/>
                                        </p:tgtEl>
                                      </p:cBhvr>
                                    </p:animEffect>
                                    <p:anim calcmode="lin" valueType="num">
                                      <p:cBhvr>
                                        <p:cTn id="60" dur="1000" fill="hold"/>
                                        <p:tgtEl>
                                          <p:spTgt spid="4"/>
                                        </p:tgtEl>
                                        <p:attrNameLst>
                                          <p:attrName>ppt_x</p:attrName>
                                        </p:attrNameLst>
                                      </p:cBhvr>
                                      <p:tavLst>
                                        <p:tav tm="0">
                                          <p:val>
                                            <p:strVal val="#ppt_x"/>
                                          </p:val>
                                        </p:tav>
                                        <p:tav tm="100000">
                                          <p:val>
                                            <p:strVal val="#ppt_x"/>
                                          </p:val>
                                        </p:tav>
                                      </p:tavLst>
                                    </p:anim>
                                    <p:anim calcmode="lin" valueType="num">
                                      <p:cBhvr>
                                        <p:cTn id="61" dur="1000" fill="hold"/>
                                        <p:tgtEl>
                                          <p:spTgt spid="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1000"/>
                                        <p:tgtEl>
                                          <p:spTgt spid="8"/>
                                        </p:tgtEl>
                                      </p:cBhvr>
                                    </p:animEffect>
                                    <p:anim calcmode="lin" valueType="num">
                                      <p:cBhvr>
                                        <p:cTn id="80" dur="1000" fill="hold"/>
                                        <p:tgtEl>
                                          <p:spTgt spid="8"/>
                                        </p:tgtEl>
                                        <p:attrNameLst>
                                          <p:attrName>ppt_x</p:attrName>
                                        </p:attrNameLst>
                                      </p:cBhvr>
                                      <p:tavLst>
                                        <p:tav tm="0">
                                          <p:val>
                                            <p:strVal val="#ppt_x"/>
                                          </p:val>
                                        </p:tav>
                                        <p:tav tm="100000">
                                          <p:val>
                                            <p:strVal val="#ppt_x"/>
                                          </p:val>
                                        </p:tav>
                                      </p:tavLst>
                                    </p:anim>
                                    <p:anim calcmode="lin" valueType="num">
                                      <p:cBhvr>
                                        <p:cTn id="81" dur="1000" fill="hold"/>
                                        <p:tgtEl>
                                          <p:spTgt spid="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000"/>
                                        <p:tgtEl>
                                          <p:spTgt spid="12"/>
                                        </p:tgtEl>
                                      </p:cBhvr>
                                    </p:animEffect>
                                    <p:anim calcmode="lin" valueType="num">
                                      <p:cBhvr>
                                        <p:cTn id="85" dur="1000" fill="hold"/>
                                        <p:tgtEl>
                                          <p:spTgt spid="12"/>
                                        </p:tgtEl>
                                        <p:attrNameLst>
                                          <p:attrName>ppt_x</p:attrName>
                                        </p:attrNameLst>
                                      </p:cBhvr>
                                      <p:tavLst>
                                        <p:tav tm="0">
                                          <p:val>
                                            <p:strVal val="#ppt_x"/>
                                          </p:val>
                                        </p:tav>
                                        <p:tav tm="100000">
                                          <p:val>
                                            <p:strVal val="#ppt_x"/>
                                          </p:val>
                                        </p:tav>
                                      </p:tavLst>
                                    </p:anim>
                                    <p:anim calcmode="lin" valueType="num">
                                      <p:cBhvr>
                                        <p:cTn id="8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7" repeatCount="indefinite" fill="remove" display="0">
                  <p:stCondLst>
                    <p:cond delay="indefinite"/>
                  </p:stCondLst>
                  <p:endCondLst>
                    <p:cond evt="onStopAudio" delay="0">
                      <p:tgtEl>
                        <p:sldTgt/>
                      </p:tgtEl>
                    </p:cond>
                  </p:endCondLst>
                </p:cTn>
                <p:tgtEl>
                  <p:spTgt spid="18"/>
                </p:tgtEl>
              </p:cMediaNode>
            </p:audio>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p:bldP spid="15" grpId="0"/>
      <p:bldP spid="16" grpId="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541173" cy="677107"/>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01</a:t>
              </a:r>
              <a:endParaRPr lang="zh-CN" altLang="en-US" sz="2700" dirty="0">
                <a:solidFill>
                  <a:srgbClr val="2FA598"/>
                </a:solidFill>
                <a:latin typeface="Agency FB" panose="020B0503020202020204" pitchFamily="34" charset="0"/>
              </a:endParaRPr>
            </a:p>
          </p:txBody>
        </p:sp>
      </p:grpSp>
      <p:sp>
        <p:nvSpPr>
          <p:cNvPr id="11" name="矩形 10"/>
          <p:cNvSpPr/>
          <p:nvPr/>
        </p:nvSpPr>
        <p:spPr>
          <a:xfrm>
            <a:off x="1644775" y="1472700"/>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2" name="矩形 11"/>
          <p:cNvSpPr/>
          <p:nvPr/>
        </p:nvSpPr>
        <p:spPr>
          <a:xfrm>
            <a:off x="6056592" y="1472700"/>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3" name="矩形 12"/>
          <p:cNvSpPr/>
          <p:nvPr/>
        </p:nvSpPr>
        <p:spPr>
          <a:xfrm>
            <a:off x="943061" y="3247757"/>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4" name="矩形 13"/>
          <p:cNvSpPr/>
          <p:nvPr/>
        </p:nvSpPr>
        <p:spPr>
          <a:xfrm>
            <a:off x="5421552" y="3247757"/>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nvGrpSpPr>
          <p:cNvPr id="15" name="组合 14"/>
          <p:cNvGrpSpPr/>
          <p:nvPr/>
        </p:nvGrpSpPr>
        <p:grpSpPr>
          <a:xfrm>
            <a:off x="300955" y="1298519"/>
            <a:ext cx="1722794" cy="1526899"/>
            <a:chOff x="452114" y="1509685"/>
            <a:chExt cx="2297059" cy="2035865"/>
          </a:xfrm>
        </p:grpSpPr>
        <p:grpSp>
          <p:nvGrpSpPr>
            <p:cNvPr id="16" name="组合 15"/>
            <p:cNvGrpSpPr/>
            <p:nvPr/>
          </p:nvGrpSpPr>
          <p:grpSpPr>
            <a:xfrm>
              <a:off x="452114" y="1509685"/>
              <a:ext cx="2297059" cy="2035865"/>
              <a:chOff x="1529861" y="1829264"/>
              <a:chExt cx="2452453" cy="2173589"/>
            </a:xfrm>
          </p:grpSpPr>
          <p:sp>
            <p:nvSpPr>
              <p:cNvPr id="24"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9050">
                <a:noFill/>
              </a:ln>
              <a:effectLst>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71"/>
            <p:cNvSpPr txBox="1"/>
            <p:nvPr/>
          </p:nvSpPr>
          <p:spPr>
            <a:xfrm>
              <a:off x="974167" y="2096528"/>
              <a:ext cx="1418059" cy="330945"/>
            </a:xfrm>
            <a:prstGeom prst="rect">
              <a:avLst/>
            </a:prstGeom>
            <a:noFill/>
          </p:spPr>
          <p:txBody>
            <a:bodyPr wrap="square" rtlCol="0">
              <a:spAutoFit/>
            </a:bodyPr>
            <a:lstStyle/>
            <a:p>
              <a:pPr algn="ctr"/>
              <a:r>
                <a:rPr lang="zh-CN" altLang="en-US" sz="1015" b="1" dirty="0">
                  <a:solidFill>
                    <a:schemeClr val="bg1"/>
                  </a:solidFill>
                  <a:latin typeface="+mn-ea"/>
                </a:rPr>
                <a:t>项目名称</a:t>
              </a:r>
              <a:endParaRPr lang="zh-CN" altLang="en-US" sz="1015" b="1" dirty="0">
                <a:solidFill>
                  <a:schemeClr val="bg1"/>
                </a:solidFill>
                <a:latin typeface="+mn-ea"/>
              </a:endParaRPr>
            </a:p>
          </p:txBody>
        </p:sp>
        <p:sp>
          <p:nvSpPr>
            <p:cNvPr id="18" name="文本框 72"/>
            <p:cNvSpPr txBox="1"/>
            <p:nvPr/>
          </p:nvSpPr>
          <p:spPr>
            <a:xfrm>
              <a:off x="852803" y="2443748"/>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nvGrpSpPr>
            <p:cNvPr id="19" name="Group 909"/>
            <p:cNvGrpSpPr>
              <a:grpSpLocks noChangeAspect="1"/>
            </p:cNvGrpSpPr>
            <p:nvPr/>
          </p:nvGrpSpPr>
          <p:grpSpPr bwMode="auto">
            <a:xfrm>
              <a:off x="1783249" y="1747263"/>
              <a:ext cx="321515" cy="274198"/>
              <a:chOff x="6090" y="1175"/>
              <a:chExt cx="265" cy="226"/>
            </a:xfrm>
            <a:solidFill>
              <a:schemeClr val="bg1"/>
            </a:solidFill>
            <a:effectLst/>
          </p:grpSpPr>
          <p:sp>
            <p:nvSpPr>
              <p:cNvPr id="20"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21"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22"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23"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grpSp>
      <p:grpSp>
        <p:nvGrpSpPr>
          <p:cNvPr id="26" name="组合 25"/>
          <p:cNvGrpSpPr/>
          <p:nvPr/>
        </p:nvGrpSpPr>
        <p:grpSpPr>
          <a:xfrm>
            <a:off x="2829312" y="3093223"/>
            <a:ext cx="1722794" cy="1526899"/>
            <a:chOff x="3823257" y="3902623"/>
            <a:chExt cx="2297059" cy="2035865"/>
          </a:xfrm>
        </p:grpSpPr>
        <p:grpSp>
          <p:nvGrpSpPr>
            <p:cNvPr id="27" name="组合 26"/>
            <p:cNvGrpSpPr/>
            <p:nvPr/>
          </p:nvGrpSpPr>
          <p:grpSpPr>
            <a:xfrm>
              <a:off x="3823257" y="3902623"/>
              <a:ext cx="2297059" cy="2035865"/>
              <a:chOff x="1529861" y="1829264"/>
              <a:chExt cx="2452453" cy="2173589"/>
            </a:xfrm>
          </p:grpSpPr>
          <p:sp>
            <p:nvSpPr>
              <p:cNvPr id="34"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9050">
                <a:noFill/>
              </a:ln>
              <a:effectLst>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79"/>
            <p:cNvSpPr txBox="1"/>
            <p:nvPr/>
          </p:nvSpPr>
          <p:spPr>
            <a:xfrm>
              <a:off x="4367898" y="4509914"/>
              <a:ext cx="1599342" cy="330945"/>
            </a:xfrm>
            <a:prstGeom prst="rect">
              <a:avLst/>
            </a:prstGeom>
            <a:noFill/>
          </p:spPr>
          <p:txBody>
            <a:bodyPr wrap="square" rtlCol="0">
              <a:spAutoFit/>
            </a:bodyPr>
            <a:lstStyle/>
            <a:p>
              <a:pPr algn="ctr"/>
              <a:r>
                <a:rPr lang="zh-CN" altLang="en-US" sz="1015" b="1" dirty="0">
                  <a:solidFill>
                    <a:schemeClr val="bg1"/>
                  </a:solidFill>
                  <a:latin typeface="+mn-ea"/>
                </a:rPr>
                <a:t>项目名称</a:t>
              </a:r>
              <a:endParaRPr lang="zh-CN" altLang="en-US" sz="1015" b="1" dirty="0">
                <a:solidFill>
                  <a:schemeClr val="bg1"/>
                </a:solidFill>
                <a:latin typeface="+mn-ea"/>
              </a:endParaRPr>
            </a:p>
          </p:txBody>
        </p:sp>
        <p:grpSp>
          <p:nvGrpSpPr>
            <p:cNvPr id="29" name="Group 46"/>
            <p:cNvGrpSpPr>
              <a:grpSpLocks noChangeAspect="1"/>
            </p:cNvGrpSpPr>
            <p:nvPr/>
          </p:nvGrpSpPr>
          <p:grpSpPr bwMode="auto">
            <a:xfrm>
              <a:off x="5080879" y="4129663"/>
              <a:ext cx="466721" cy="288952"/>
              <a:chOff x="3098" y="1701"/>
              <a:chExt cx="1486" cy="920"/>
            </a:xfrm>
            <a:solidFill>
              <a:schemeClr val="bg1"/>
            </a:solidFill>
          </p:grpSpPr>
          <p:sp>
            <p:nvSpPr>
              <p:cNvPr id="31"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2"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3"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sp>
          <p:nvSpPr>
            <p:cNvPr id="30" name="文本框 72"/>
            <p:cNvSpPr txBox="1"/>
            <p:nvPr/>
          </p:nvSpPr>
          <p:spPr>
            <a:xfrm>
              <a:off x="4240174" y="489202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118940" y="3070855"/>
            <a:ext cx="1722794" cy="1526899"/>
            <a:chOff x="9542760" y="3872799"/>
            <a:chExt cx="2297059" cy="2035865"/>
          </a:xfrm>
        </p:grpSpPr>
        <p:grpSp>
          <p:nvGrpSpPr>
            <p:cNvPr id="37" name="组合 36"/>
            <p:cNvGrpSpPr/>
            <p:nvPr/>
          </p:nvGrpSpPr>
          <p:grpSpPr>
            <a:xfrm>
              <a:off x="9542760" y="3872799"/>
              <a:ext cx="2297059" cy="2035865"/>
              <a:chOff x="1529861" y="1829264"/>
              <a:chExt cx="2452453" cy="2173589"/>
            </a:xfrm>
          </p:grpSpPr>
          <p:sp>
            <p:nvSpPr>
              <p:cNvPr id="41"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9050">
                <a:noFill/>
              </a:ln>
              <a:effectLst>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文本框 85"/>
            <p:cNvSpPr txBox="1"/>
            <p:nvPr/>
          </p:nvSpPr>
          <p:spPr>
            <a:xfrm>
              <a:off x="10056629" y="4492980"/>
              <a:ext cx="1511183" cy="330945"/>
            </a:xfrm>
            <a:prstGeom prst="rect">
              <a:avLst/>
            </a:prstGeom>
            <a:noFill/>
          </p:spPr>
          <p:txBody>
            <a:bodyPr wrap="square" rtlCol="0">
              <a:spAutoFit/>
            </a:bodyPr>
            <a:lstStyle/>
            <a:p>
              <a:pPr algn="ctr"/>
              <a:r>
                <a:rPr lang="zh-CN" altLang="en-US" sz="1015" b="1" dirty="0">
                  <a:solidFill>
                    <a:schemeClr val="bg1"/>
                  </a:solidFill>
                  <a:latin typeface="+mn-ea"/>
                </a:rPr>
                <a:t>项目名称</a:t>
              </a:r>
              <a:endParaRPr lang="zh-CN" altLang="en-US" sz="1015" b="1" dirty="0">
                <a:solidFill>
                  <a:schemeClr val="bg1"/>
                </a:solidFill>
                <a:latin typeface="+mn-ea"/>
              </a:endParaRPr>
            </a:p>
          </p:txBody>
        </p:sp>
        <p:sp>
          <p:nvSpPr>
            <p:cNvPr id="39"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0" tIns="34290" rIns="68580" bIns="34290" numCol="1" anchor="t" anchorCtr="0" compatLnSpc="1"/>
            <a:lstStyle/>
            <a:p>
              <a:endParaRPr lang="zh-CN" altLang="en-US" sz="1015">
                <a:solidFill>
                  <a:srgbClr val="FFB850"/>
                </a:solidFill>
              </a:endParaRPr>
            </a:p>
          </p:txBody>
        </p:sp>
        <p:sp>
          <p:nvSpPr>
            <p:cNvPr id="40" name="文本框 72"/>
            <p:cNvSpPr txBox="1"/>
            <p:nvPr/>
          </p:nvSpPr>
          <p:spPr>
            <a:xfrm>
              <a:off x="9922177" y="4862312"/>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718237" y="1298519"/>
            <a:ext cx="1722794" cy="1526899"/>
            <a:chOff x="6341823" y="1509685"/>
            <a:chExt cx="2297059" cy="2035865"/>
          </a:xfrm>
        </p:grpSpPr>
        <p:grpSp>
          <p:nvGrpSpPr>
            <p:cNvPr id="44" name="组合 43"/>
            <p:cNvGrpSpPr/>
            <p:nvPr/>
          </p:nvGrpSpPr>
          <p:grpSpPr>
            <a:xfrm>
              <a:off x="6341823" y="1509685"/>
              <a:ext cx="2297059" cy="2035865"/>
              <a:chOff x="1529861" y="1829264"/>
              <a:chExt cx="2452453" cy="2173589"/>
            </a:xfrm>
          </p:grpSpPr>
          <p:sp>
            <p:nvSpPr>
              <p:cNvPr id="48"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9050">
                <a:noFill/>
              </a:ln>
              <a:effectLst>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文本框 82"/>
            <p:cNvSpPr txBox="1"/>
            <p:nvPr/>
          </p:nvSpPr>
          <p:spPr>
            <a:xfrm>
              <a:off x="6895584" y="2096528"/>
              <a:ext cx="1440676" cy="330945"/>
            </a:xfrm>
            <a:prstGeom prst="rect">
              <a:avLst/>
            </a:prstGeom>
            <a:noFill/>
          </p:spPr>
          <p:txBody>
            <a:bodyPr wrap="square" rtlCol="0">
              <a:spAutoFit/>
            </a:bodyPr>
            <a:lstStyle/>
            <a:p>
              <a:pPr algn="ctr"/>
              <a:r>
                <a:rPr lang="zh-CN" altLang="en-US" sz="1015" b="1" dirty="0">
                  <a:solidFill>
                    <a:schemeClr val="bg1"/>
                  </a:solidFill>
                  <a:latin typeface="+mn-ea"/>
                </a:rPr>
                <a:t>项目名称</a:t>
              </a:r>
              <a:endParaRPr lang="zh-CN" altLang="en-US" sz="1015" b="1" dirty="0">
                <a:solidFill>
                  <a:schemeClr val="bg1"/>
                </a:solidFill>
                <a:latin typeface="+mn-ea"/>
              </a:endParaRPr>
            </a:p>
          </p:txBody>
        </p:sp>
        <p:sp>
          <p:nvSpPr>
            <p:cNvPr id="46"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lstStyle/>
            <a:p>
              <a:endParaRPr lang="zh-CN" altLang="en-US" sz="1015" dirty="0"/>
            </a:p>
          </p:txBody>
        </p:sp>
        <p:sp>
          <p:nvSpPr>
            <p:cNvPr id="47" name="文本框 72"/>
            <p:cNvSpPr txBox="1"/>
            <p:nvPr/>
          </p:nvSpPr>
          <p:spPr>
            <a:xfrm>
              <a:off x="6796836" y="249369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
        <p:nvSpPr>
          <p:cNvPr id="50" name="矩形 47"/>
          <p:cNvSpPr>
            <a:spLocks noChangeArrowheads="1"/>
          </p:cNvSpPr>
          <p:nvPr/>
        </p:nvSpPr>
        <p:spPr bwMode="auto">
          <a:xfrm>
            <a:off x="2104994" y="1615844"/>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选择粘贴，并选择</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只保留文字。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圆角矩形 50"/>
          <p:cNvSpPr/>
          <p:nvPr/>
        </p:nvSpPr>
        <p:spPr>
          <a:xfrm>
            <a:off x="3388551" y="1567094"/>
            <a:ext cx="1137271" cy="1033187"/>
          </a:xfrm>
          <a:prstGeom prst="roundRect">
            <a:avLst>
              <a:gd name="adj" fmla="val 0"/>
            </a:avLst>
          </a:prstGeom>
          <a:blipFill>
            <a:blip r:embed="rId1"/>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2" name="圆角矩形 51"/>
          <p:cNvSpPr/>
          <p:nvPr/>
        </p:nvSpPr>
        <p:spPr>
          <a:xfrm>
            <a:off x="7570760" y="1567094"/>
            <a:ext cx="1137271" cy="1033187"/>
          </a:xfrm>
          <a:prstGeom prst="roundRect">
            <a:avLst>
              <a:gd name="adj" fmla="val 0"/>
            </a:avLst>
          </a:prstGeom>
          <a:blipFill>
            <a:blip r:embed="rId2"/>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3" name="圆角矩形 52"/>
          <p:cNvSpPr/>
          <p:nvPr/>
        </p:nvSpPr>
        <p:spPr>
          <a:xfrm>
            <a:off x="399162" y="3333472"/>
            <a:ext cx="1137271" cy="1033187"/>
          </a:xfrm>
          <a:prstGeom prst="roundRect">
            <a:avLst>
              <a:gd name="adj" fmla="val 0"/>
            </a:avLst>
          </a:prstGeom>
          <a:blipFill>
            <a:blip r:embed="rId3"/>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4" name="圆角矩形 53"/>
          <p:cNvSpPr/>
          <p:nvPr/>
        </p:nvSpPr>
        <p:spPr>
          <a:xfrm>
            <a:off x="4695671" y="3333472"/>
            <a:ext cx="1137271" cy="1033187"/>
          </a:xfrm>
          <a:prstGeom prst="roundRect">
            <a:avLst>
              <a:gd name="adj" fmla="val 0"/>
            </a:avLst>
          </a:prstGeom>
          <a:blipFill>
            <a:blip r:embed="rId4"/>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5" name="矩形 47"/>
          <p:cNvSpPr>
            <a:spLocks noChangeArrowheads="1"/>
          </p:cNvSpPr>
          <p:nvPr/>
        </p:nvSpPr>
        <p:spPr bwMode="auto">
          <a:xfrm>
            <a:off x="1677922" y="3368033"/>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选择粘贴，并选择</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只保留文字。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47"/>
          <p:cNvSpPr>
            <a:spLocks noChangeArrowheads="1"/>
          </p:cNvSpPr>
          <p:nvPr/>
        </p:nvSpPr>
        <p:spPr bwMode="auto">
          <a:xfrm>
            <a:off x="5886846" y="3368033"/>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选择粘贴，并选择</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只保留文字。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56"/>
          <p:cNvSpPr>
            <a:spLocks noChangeArrowheads="1"/>
          </p:cNvSpPr>
          <p:nvPr/>
        </p:nvSpPr>
        <p:spPr bwMode="auto">
          <a:xfrm>
            <a:off x="6497034" y="1601884"/>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选择粘贴，并选择</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只保留文字。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8" name="组合 57"/>
          <p:cNvGrpSpPr/>
          <p:nvPr/>
        </p:nvGrpSpPr>
        <p:grpSpPr>
          <a:xfrm>
            <a:off x="399140" y="2474074"/>
            <a:ext cx="750088" cy="561979"/>
            <a:chOff x="583027" y="3077091"/>
            <a:chExt cx="1000117" cy="749305"/>
          </a:xfrm>
        </p:grpSpPr>
        <p:sp>
          <p:nvSpPr>
            <p:cNvPr id="59"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583027" y="3115838"/>
              <a:ext cx="1000117" cy="706424"/>
              <a:chOff x="4123036" y="1197871"/>
              <a:chExt cx="1000117" cy="706424"/>
            </a:xfrm>
          </p:grpSpPr>
          <p:sp>
            <p:nvSpPr>
              <p:cNvPr id="61" name="文本框 59"/>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2FA598"/>
                    </a:solidFill>
                    <a:latin typeface="Impact" panose="020B0806030902050204" pitchFamily="34" charset="0"/>
                  </a:rPr>
                  <a:t>01</a:t>
                </a:r>
                <a:endParaRPr lang="zh-CN" altLang="en-US" sz="2400" dirty="0">
                  <a:solidFill>
                    <a:srgbClr val="2FA598"/>
                  </a:solidFill>
                  <a:latin typeface="Impact" panose="020B0806030902050204" pitchFamily="34" charset="0"/>
                </a:endParaRPr>
              </a:p>
            </p:txBody>
          </p:sp>
          <p:sp>
            <p:nvSpPr>
              <p:cNvPr id="62" name="文本框 60"/>
              <p:cNvSpPr txBox="1"/>
              <p:nvPr/>
            </p:nvSpPr>
            <p:spPr>
              <a:xfrm>
                <a:off x="4266701" y="1619515"/>
                <a:ext cx="740410" cy="284780"/>
              </a:xfrm>
              <a:prstGeom prst="rect">
                <a:avLst/>
              </a:prstGeom>
              <a:noFill/>
            </p:spPr>
            <p:txBody>
              <a:bodyPr wrap="square" rtlCol="0">
                <a:spAutoFit/>
              </a:bodyPr>
              <a:lstStyle/>
              <a:p>
                <a:pPr algn="ctr"/>
                <a:r>
                  <a:rPr lang="en-US" altLang="zh-CN" sz="79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9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3" name="组合 62"/>
          <p:cNvGrpSpPr/>
          <p:nvPr/>
        </p:nvGrpSpPr>
        <p:grpSpPr>
          <a:xfrm>
            <a:off x="2915195" y="2836956"/>
            <a:ext cx="750088" cy="564141"/>
            <a:chOff x="3937768" y="3560935"/>
            <a:chExt cx="1000117" cy="752188"/>
          </a:xfrm>
        </p:grpSpPr>
        <p:sp>
          <p:nvSpPr>
            <p:cNvPr id="64" name="Freeform 5"/>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3937768" y="3606699"/>
              <a:ext cx="1000117" cy="706424"/>
              <a:chOff x="4123036" y="1197871"/>
              <a:chExt cx="1000117" cy="706424"/>
            </a:xfrm>
          </p:grpSpPr>
          <p:sp>
            <p:nvSpPr>
              <p:cNvPr id="66" name="文本框 62"/>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2FA598"/>
                    </a:solidFill>
                    <a:latin typeface="Impact" panose="020B0806030902050204" pitchFamily="34" charset="0"/>
                  </a:rPr>
                  <a:t>02</a:t>
                </a:r>
                <a:endParaRPr lang="zh-CN" altLang="en-US" sz="2400" dirty="0">
                  <a:solidFill>
                    <a:srgbClr val="2FA598"/>
                  </a:solidFill>
                  <a:latin typeface="Impact" panose="020B0806030902050204" pitchFamily="34" charset="0"/>
                </a:endParaRPr>
              </a:p>
            </p:txBody>
          </p:sp>
          <p:sp>
            <p:nvSpPr>
              <p:cNvPr id="67" name="文本框 63"/>
              <p:cNvSpPr txBox="1"/>
              <p:nvPr/>
            </p:nvSpPr>
            <p:spPr>
              <a:xfrm>
                <a:off x="4266701" y="1619515"/>
                <a:ext cx="740410" cy="284780"/>
              </a:xfrm>
              <a:prstGeom prst="rect">
                <a:avLst/>
              </a:prstGeom>
              <a:noFill/>
            </p:spPr>
            <p:txBody>
              <a:bodyPr wrap="square" rtlCol="0">
                <a:spAutoFit/>
              </a:bodyPr>
              <a:lstStyle/>
              <a:p>
                <a:pPr algn="ctr"/>
                <a:r>
                  <a:rPr lang="en-US" altLang="zh-CN" sz="79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9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5695954" y="1080757"/>
            <a:ext cx="750088" cy="561979"/>
            <a:chOff x="7645446" y="1219336"/>
            <a:chExt cx="1000117" cy="749305"/>
          </a:xfrm>
        </p:grpSpPr>
        <p:sp>
          <p:nvSpPr>
            <p:cNvPr id="69"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0" name="组合 69"/>
            <p:cNvGrpSpPr/>
            <p:nvPr/>
          </p:nvGrpSpPr>
          <p:grpSpPr>
            <a:xfrm>
              <a:off x="7645446" y="1234183"/>
              <a:ext cx="1000117" cy="706424"/>
              <a:chOff x="4123036" y="1197871"/>
              <a:chExt cx="1000117" cy="706424"/>
            </a:xfrm>
          </p:grpSpPr>
          <p:sp>
            <p:nvSpPr>
              <p:cNvPr id="71" name="文本框 65"/>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2FA598"/>
                    </a:solidFill>
                    <a:latin typeface="Impact" panose="020B0806030902050204" pitchFamily="34" charset="0"/>
                  </a:rPr>
                  <a:t>03</a:t>
                </a:r>
                <a:endParaRPr lang="zh-CN" altLang="en-US" sz="2400" dirty="0">
                  <a:solidFill>
                    <a:srgbClr val="2FA598"/>
                  </a:solidFill>
                  <a:latin typeface="Impact" panose="020B0806030902050204" pitchFamily="34" charset="0"/>
                </a:endParaRPr>
              </a:p>
            </p:txBody>
          </p:sp>
          <p:sp>
            <p:nvSpPr>
              <p:cNvPr id="72" name="文本框 66"/>
              <p:cNvSpPr txBox="1"/>
              <p:nvPr/>
            </p:nvSpPr>
            <p:spPr>
              <a:xfrm>
                <a:off x="4266701" y="1619515"/>
                <a:ext cx="740410" cy="284780"/>
              </a:xfrm>
              <a:prstGeom prst="rect">
                <a:avLst/>
              </a:prstGeom>
              <a:noFill/>
            </p:spPr>
            <p:txBody>
              <a:bodyPr wrap="square" rtlCol="0">
                <a:spAutoFit/>
              </a:bodyPr>
              <a:lstStyle/>
              <a:p>
                <a:pPr algn="ctr"/>
                <a:r>
                  <a:rPr lang="en-US" altLang="zh-CN" sz="79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9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73" name="组合 72"/>
          <p:cNvGrpSpPr/>
          <p:nvPr/>
        </p:nvGrpSpPr>
        <p:grpSpPr>
          <a:xfrm>
            <a:off x="7170747" y="4304813"/>
            <a:ext cx="750088" cy="564087"/>
            <a:chOff x="9611837" y="5518080"/>
            <a:chExt cx="1000117" cy="752116"/>
          </a:xfrm>
        </p:grpSpPr>
        <p:sp>
          <p:nvSpPr>
            <p:cNvPr id="74" name="Freeform 5"/>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9611837" y="5563772"/>
              <a:ext cx="1000117" cy="706424"/>
              <a:chOff x="4123036" y="1197871"/>
              <a:chExt cx="1000117" cy="706424"/>
            </a:xfrm>
          </p:grpSpPr>
          <p:sp>
            <p:nvSpPr>
              <p:cNvPr id="76" name="文本框 68"/>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2FA598"/>
                    </a:solidFill>
                    <a:latin typeface="Impact" panose="020B0806030902050204" pitchFamily="34" charset="0"/>
                  </a:rPr>
                  <a:t>04</a:t>
                </a:r>
                <a:endParaRPr lang="zh-CN" altLang="en-US" sz="2400" dirty="0">
                  <a:solidFill>
                    <a:srgbClr val="2FA598"/>
                  </a:solidFill>
                  <a:latin typeface="Impact" panose="020B0806030902050204" pitchFamily="34" charset="0"/>
                </a:endParaRPr>
              </a:p>
            </p:txBody>
          </p:sp>
          <p:sp>
            <p:nvSpPr>
              <p:cNvPr id="77" name="文本框 69"/>
              <p:cNvSpPr txBox="1"/>
              <p:nvPr/>
            </p:nvSpPr>
            <p:spPr>
              <a:xfrm>
                <a:off x="4266701" y="1619515"/>
                <a:ext cx="740410" cy="284780"/>
              </a:xfrm>
              <a:prstGeom prst="rect">
                <a:avLst/>
              </a:prstGeom>
              <a:noFill/>
            </p:spPr>
            <p:txBody>
              <a:bodyPr wrap="square" rtlCol="0">
                <a:spAutoFit/>
              </a:bodyPr>
              <a:lstStyle/>
              <a:p>
                <a:pPr algn="ctr"/>
                <a:r>
                  <a:rPr lang="en-US" altLang="zh-CN" sz="790"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90"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000"/>
                            </p:stCondLst>
                            <p:childTnLst>
                              <p:par>
                                <p:cTn id="29" presetID="23" presetClass="entr" presetSubtype="32"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strVal val="4*#ppt_w"/>
                                          </p:val>
                                        </p:tav>
                                        <p:tav tm="100000">
                                          <p:val>
                                            <p:strVal val="#ppt_w"/>
                                          </p:val>
                                        </p:tav>
                                      </p:tavLst>
                                    </p:anim>
                                    <p:anim calcmode="lin" valueType="num">
                                      <p:cBhvr>
                                        <p:cTn id="32" dur="500" fill="hold"/>
                                        <p:tgtEl>
                                          <p:spTgt spid="58"/>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3" presetClass="entr" presetSubtype="32"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strVal val="4*#ppt_w"/>
                                          </p:val>
                                        </p:tav>
                                        <p:tav tm="100000">
                                          <p:val>
                                            <p:strVal val="#ppt_w"/>
                                          </p:val>
                                        </p:tav>
                                      </p:tavLst>
                                    </p:anim>
                                    <p:anim calcmode="lin" valueType="num">
                                      <p:cBhvr>
                                        <p:cTn id="37" dur="500" fill="hold"/>
                                        <p:tgtEl>
                                          <p:spTgt spid="63"/>
                                        </p:tgtEl>
                                        <p:attrNameLst>
                                          <p:attrName>ppt_h</p:attrName>
                                        </p:attrNameLst>
                                      </p:cBhvr>
                                      <p:tavLst>
                                        <p:tav tm="0">
                                          <p:val>
                                            <p:strVal val="4*#ppt_h"/>
                                          </p:val>
                                        </p:tav>
                                        <p:tav tm="100000">
                                          <p:val>
                                            <p:strVal val="#ppt_h"/>
                                          </p:val>
                                        </p:tav>
                                      </p:tavLst>
                                    </p:anim>
                                  </p:childTnLst>
                                </p:cTn>
                              </p:par>
                            </p:childTnLst>
                          </p:cTn>
                        </p:par>
                        <p:par>
                          <p:cTn id="38" fill="hold">
                            <p:stCondLst>
                              <p:cond delay="3000"/>
                            </p:stCondLst>
                            <p:childTnLst>
                              <p:par>
                                <p:cTn id="39" presetID="23" presetClass="entr" presetSubtype="32"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500" fill="hold"/>
                                        <p:tgtEl>
                                          <p:spTgt spid="68"/>
                                        </p:tgtEl>
                                        <p:attrNameLst>
                                          <p:attrName>ppt_w</p:attrName>
                                        </p:attrNameLst>
                                      </p:cBhvr>
                                      <p:tavLst>
                                        <p:tav tm="0">
                                          <p:val>
                                            <p:strVal val="4*#ppt_w"/>
                                          </p:val>
                                        </p:tav>
                                        <p:tav tm="100000">
                                          <p:val>
                                            <p:strVal val="#ppt_w"/>
                                          </p:val>
                                        </p:tav>
                                      </p:tavLst>
                                    </p:anim>
                                    <p:anim calcmode="lin" valueType="num">
                                      <p:cBhvr>
                                        <p:cTn id="42" dur="500" fill="hold"/>
                                        <p:tgtEl>
                                          <p:spTgt spid="68"/>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23" presetClass="entr" presetSubtype="32"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strVal val="4*#ppt_w"/>
                                          </p:val>
                                        </p:tav>
                                        <p:tav tm="100000">
                                          <p:val>
                                            <p:strVal val="#ppt_w"/>
                                          </p:val>
                                        </p:tav>
                                      </p:tavLst>
                                    </p:anim>
                                    <p:anim calcmode="lin" valueType="num">
                                      <p:cBhvr>
                                        <p:cTn id="47" dur="500" fill="hold"/>
                                        <p:tgtEl>
                                          <p:spTgt spid="73"/>
                                        </p:tgtEl>
                                        <p:attrNameLst>
                                          <p:attrName>ppt_h</p:attrName>
                                        </p:attrNameLst>
                                      </p:cBhvr>
                                      <p:tavLst>
                                        <p:tav tm="0">
                                          <p:val>
                                            <p:strVal val="4*#ppt_h"/>
                                          </p:val>
                                        </p:tav>
                                        <p:tav tm="100000">
                                          <p:val>
                                            <p:strVal val="#ppt_h"/>
                                          </p:val>
                                        </p:tav>
                                      </p:tavLst>
                                    </p:anim>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p:tgtEl>
                                          <p:spTgt spid="11"/>
                                        </p:tgtEl>
                                        <p:attrNameLst>
                                          <p:attrName>ppt_x</p:attrName>
                                        </p:attrNameLst>
                                      </p:cBhvr>
                                      <p:tavLst>
                                        <p:tav tm="0">
                                          <p:val>
                                            <p:strVal val="#ppt_x-#ppt_w*1.125000"/>
                                          </p:val>
                                        </p:tav>
                                        <p:tav tm="100000">
                                          <p:val>
                                            <p:strVal val="#ppt_x"/>
                                          </p:val>
                                        </p:tav>
                                      </p:tavLst>
                                    </p:anim>
                                    <p:animEffect transition="in" filter="wipe(right)">
                                      <p:cBhvr>
                                        <p:cTn id="52" dur="500"/>
                                        <p:tgtEl>
                                          <p:spTgt spid="1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p:tgtEl>
                                          <p:spTgt spid="12"/>
                                        </p:tgtEl>
                                        <p:attrNameLst>
                                          <p:attrName>ppt_x</p:attrName>
                                        </p:attrNameLst>
                                      </p:cBhvr>
                                      <p:tavLst>
                                        <p:tav tm="0">
                                          <p:val>
                                            <p:strVal val="#ppt_x-#ppt_w*1.125000"/>
                                          </p:val>
                                        </p:tav>
                                        <p:tav tm="100000">
                                          <p:val>
                                            <p:strVal val="#ppt_x"/>
                                          </p:val>
                                        </p:tav>
                                      </p:tavLst>
                                    </p:anim>
                                    <p:animEffect transition="in" filter="wipe(right)">
                                      <p:cBhvr>
                                        <p:cTn id="56" dur="500"/>
                                        <p:tgtEl>
                                          <p:spTgt spid="12"/>
                                        </p:tgtEl>
                                      </p:cBhvr>
                                    </p:animEffect>
                                  </p:childTnLst>
                                </p:cTn>
                              </p:par>
                              <p:par>
                                <p:cTn id="57" presetID="12" presetClass="entr" presetSubtype="2"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ppt_x</p:attrName>
                                        </p:attrNameLst>
                                      </p:cBhvr>
                                      <p:tavLst>
                                        <p:tav tm="0">
                                          <p:val>
                                            <p:strVal val="#ppt_x+#ppt_w*1.125000"/>
                                          </p:val>
                                        </p:tav>
                                        <p:tav tm="100000">
                                          <p:val>
                                            <p:strVal val="#ppt_x"/>
                                          </p:val>
                                        </p:tav>
                                      </p:tavLst>
                                    </p:anim>
                                    <p:animEffect transition="in" filter="wipe(left)">
                                      <p:cBhvr>
                                        <p:cTn id="60" dur="500"/>
                                        <p:tgtEl>
                                          <p:spTgt spid="13"/>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left)">
                                      <p:cBhvr>
                                        <p:cTn id="64" dur="500"/>
                                        <p:tgtEl>
                                          <p:spTgt spid="14"/>
                                        </p:tgtEl>
                                      </p:cBhvr>
                                    </p:animEffect>
                                  </p:childTnLst>
                                </p:cTn>
                              </p:par>
                            </p:childTnLst>
                          </p:cTn>
                        </p:par>
                        <p:par>
                          <p:cTn id="65" fill="hold">
                            <p:stCondLst>
                              <p:cond delay="4500"/>
                            </p:stCondLst>
                            <p:childTnLst>
                              <p:par>
                                <p:cTn id="66" presetID="14" presetClass="entr" presetSubtype="10"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randombar(horizontal)">
                                      <p:cBhvr>
                                        <p:cTn id="68" dur="500"/>
                                        <p:tgtEl>
                                          <p:spTgt spid="56"/>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randombar(horizontal)">
                                      <p:cBhvr>
                                        <p:cTn id="71" dur="500"/>
                                        <p:tgtEl>
                                          <p:spTgt spid="5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randombar(horizontal)">
                                      <p:cBhvr>
                                        <p:cTn id="74" dur="500"/>
                                        <p:tgtEl>
                                          <p:spTgt spid="5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randombar(horizontal)">
                                      <p:cBhvr>
                                        <p:cTn id="77" dur="500"/>
                                        <p:tgtEl>
                                          <p:spTgt spid="55"/>
                                        </p:tgtEl>
                                      </p:cBhvr>
                                    </p:animEffect>
                                  </p:childTnLst>
                                </p:cTn>
                              </p:par>
                            </p:childTnLst>
                          </p:cTn>
                        </p:par>
                        <p:par>
                          <p:cTn id="78" fill="hold">
                            <p:stCondLst>
                              <p:cond delay="5000"/>
                            </p:stCondLst>
                            <p:childTnLst>
                              <p:par>
                                <p:cTn id="79" presetID="12" presetClass="entr" presetSubtype="8"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500"/>
                                        <p:tgtEl>
                                          <p:spTgt spid="51"/>
                                        </p:tgtEl>
                                        <p:attrNameLst>
                                          <p:attrName>ppt_x</p:attrName>
                                        </p:attrNameLst>
                                      </p:cBhvr>
                                      <p:tavLst>
                                        <p:tav tm="0">
                                          <p:val>
                                            <p:strVal val="#ppt_x-#ppt_w*1.125000"/>
                                          </p:val>
                                        </p:tav>
                                        <p:tav tm="100000">
                                          <p:val>
                                            <p:strVal val="#ppt_x"/>
                                          </p:val>
                                        </p:tav>
                                      </p:tavLst>
                                    </p:anim>
                                    <p:animEffect transition="in" filter="wipe(right)">
                                      <p:cBhvr>
                                        <p:cTn id="82" dur="500"/>
                                        <p:tgtEl>
                                          <p:spTgt spid="51"/>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p:tgtEl>
                                          <p:spTgt spid="52"/>
                                        </p:tgtEl>
                                        <p:attrNameLst>
                                          <p:attrName>ppt_x</p:attrName>
                                        </p:attrNameLst>
                                      </p:cBhvr>
                                      <p:tavLst>
                                        <p:tav tm="0">
                                          <p:val>
                                            <p:strVal val="#ppt_x-#ppt_w*1.125000"/>
                                          </p:val>
                                        </p:tav>
                                        <p:tav tm="100000">
                                          <p:val>
                                            <p:strVal val="#ppt_x"/>
                                          </p:val>
                                        </p:tav>
                                      </p:tavLst>
                                    </p:anim>
                                    <p:animEffect transition="in" filter="wipe(right)">
                                      <p:cBhvr>
                                        <p:cTn id="86" dur="500"/>
                                        <p:tgtEl>
                                          <p:spTgt spid="52"/>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 calcmode="lin" valueType="num">
                                      <p:cBhvr additive="base">
                                        <p:cTn id="89" dur="500"/>
                                        <p:tgtEl>
                                          <p:spTgt spid="54"/>
                                        </p:tgtEl>
                                        <p:attrNameLst>
                                          <p:attrName>ppt_x</p:attrName>
                                        </p:attrNameLst>
                                      </p:cBhvr>
                                      <p:tavLst>
                                        <p:tav tm="0">
                                          <p:val>
                                            <p:strVal val="#ppt_x+#ppt_w*1.125000"/>
                                          </p:val>
                                        </p:tav>
                                        <p:tav tm="100000">
                                          <p:val>
                                            <p:strVal val="#ppt_x"/>
                                          </p:val>
                                        </p:tav>
                                      </p:tavLst>
                                    </p:anim>
                                    <p:animEffect transition="in" filter="wipe(left)">
                                      <p:cBhvr>
                                        <p:cTn id="90" dur="500"/>
                                        <p:tgtEl>
                                          <p:spTgt spid="54"/>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 calcmode="lin" valueType="num">
                                      <p:cBhvr additive="base">
                                        <p:cTn id="93" dur="500"/>
                                        <p:tgtEl>
                                          <p:spTgt spid="53"/>
                                        </p:tgtEl>
                                        <p:attrNameLst>
                                          <p:attrName>ppt_x</p:attrName>
                                        </p:attrNameLst>
                                      </p:cBhvr>
                                      <p:tavLst>
                                        <p:tav tm="0">
                                          <p:val>
                                            <p:strVal val="#ppt_x+#ppt_w*1.125000"/>
                                          </p:val>
                                        </p:tav>
                                        <p:tav tm="100000">
                                          <p:val>
                                            <p:strVal val="#ppt_x"/>
                                          </p:val>
                                        </p:tav>
                                      </p:tavLst>
                                    </p:anim>
                                    <p:animEffect transition="in" filter="wipe(left)">
                                      <p:cBhvr>
                                        <p:cTn id="9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50" grpId="0"/>
      <p:bldP spid="51" grpId="0" animBg="1"/>
      <p:bldP spid="52" grpId="0" animBg="1"/>
      <p:bldP spid="53" grpId="0" animBg="1"/>
      <p:bldP spid="54" grpId="0" animBg="1"/>
      <p:bldP spid="55" grpId="0"/>
      <p:bldP spid="56" grpId="0"/>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6666"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02</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504661" y="1280085"/>
            <a:ext cx="3425649" cy="3007876"/>
            <a:chOff x="496844" y="1197726"/>
            <a:chExt cx="6201102" cy="5444851"/>
          </a:xfrm>
          <a:gradFill flip="none" rotWithShape="1">
            <a:gsLst>
              <a:gs pos="0">
                <a:srgbClr val="99DC9A"/>
              </a:gs>
              <a:gs pos="100000">
                <a:srgbClr val="35A898"/>
              </a:gs>
            </a:gsLst>
            <a:lin ang="0" scaled="1"/>
            <a:tileRect/>
          </a:gradFill>
          <a:effectLst>
            <a:outerShdw blurRad="444500" dist="228600" dir="2700000" algn="tr" rotWithShape="0">
              <a:prstClr val="black">
                <a:alpha val="24000"/>
              </a:prstClr>
            </a:outerShdw>
          </a:effectLst>
        </p:grpSpPr>
        <p:sp>
          <p:nvSpPr>
            <p:cNvPr id="12" name="Freeform 3"/>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3" name="Freeform 4"/>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4" name="Freeform 5"/>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5" name="Freeform 6"/>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6" name="Freeform 7"/>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7" name="Freeform 8"/>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8" name="Freeform 9"/>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19" name="Freeform 10"/>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0" name="Freeform 11"/>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1" name="Freeform 12"/>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2" name="Freeform 13"/>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3" name="Freeform 14"/>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4" name="Freeform 15"/>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5" name="Freeform 16"/>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6" name="Freeform 17"/>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solidFill>
                <a:schemeClr val="bg1"/>
              </a:solidFill>
              <a:round/>
              <a:headEnd type="none" w="sm" len="sm"/>
              <a:tailEnd type="none" w="sm" len="sm"/>
            </a:ln>
          </p:spPr>
          <p:txBody>
            <a:bodyPr/>
            <a:lstStyle/>
            <a:p>
              <a:endParaRPr lang="zh-CN" altLang="en-US" sz="1015">
                <a:latin typeface="Calibri" panose="020F0502020204030204" charset="0"/>
                <a:ea typeface="宋体" panose="02010600030101010101" pitchFamily="2" charset="-122"/>
              </a:endParaRPr>
            </a:p>
          </p:txBody>
        </p:sp>
        <p:sp>
          <p:nvSpPr>
            <p:cNvPr id="27" name="Freeform 18"/>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8" name="Freeform 19"/>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29" name="Freeform 20"/>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0" name="Freeform 21"/>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1" name="Freeform 22"/>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2" name="Freeform 23"/>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3" name="Freeform 24"/>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4" name="Freeform 25"/>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5" name="Freeform 26"/>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6" name="Freeform 27"/>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7" name="Freeform 28"/>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8" name="Freeform 29"/>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39" name="Freeform 30"/>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0" name="Freeform 31"/>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1" name="Freeform 32"/>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2" name="Freeform 33"/>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3" name="Freeform 34"/>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4" name="Freeform 35"/>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5" name="Freeform 4"/>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6" name="Freeform 21"/>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sp>
          <p:nvSpPr>
            <p:cNvPr id="47" name="Freeform 31"/>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grpSp>
      <p:sp>
        <p:nvSpPr>
          <p:cNvPr id="48" name="Freeform 29"/>
          <p:cNvSpPr/>
          <p:nvPr/>
        </p:nvSpPr>
        <p:spPr bwMode="auto">
          <a:xfrm>
            <a:off x="4235648" y="1612151"/>
            <a:ext cx="636755" cy="717267"/>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adFill flip="none" rotWithShape="1">
            <a:gsLst>
              <a:gs pos="0">
                <a:srgbClr val="99DC9A"/>
              </a:gs>
              <a:gs pos="100000">
                <a:srgbClr val="38A9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49" name="文本框 48"/>
          <p:cNvSpPr txBox="1"/>
          <p:nvPr/>
        </p:nvSpPr>
        <p:spPr>
          <a:xfrm>
            <a:off x="4252742" y="2444576"/>
            <a:ext cx="646331" cy="369332"/>
          </a:xfrm>
          <a:prstGeom prst="rect">
            <a:avLst/>
          </a:prstGeom>
          <a:noFill/>
        </p:spPr>
        <p:txBody>
          <a:bodyPr wrap="none" rtlCol="0">
            <a:spAutoFit/>
          </a:bodyPr>
          <a:lstStyle/>
          <a:p>
            <a:r>
              <a:rPr lang="zh-CN" altLang="en-US" sz="1800" b="1" dirty="0">
                <a:solidFill>
                  <a:schemeClr val="bg1"/>
                </a:solidFill>
                <a:latin typeface="方正正纤黑简体" panose="02000000000000000000" pitchFamily="2" charset="-122"/>
                <a:ea typeface="方正正纤黑简体" panose="02000000000000000000" pitchFamily="2" charset="-122"/>
              </a:rPr>
              <a:t>北京</a:t>
            </a:r>
            <a:endParaRPr lang="zh-CN" altLang="en-US" sz="1800"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3946167" y="2820661"/>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1" name="Freeform 26"/>
          <p:cNvSpPr/>
          <p:nvPr/>
        </p:nvSpPr>
        <p:spPr bwMode="auto">
          <a:xfrm>
            <a:off x="5603257" y="1615455"/>
            <a:ext cx="331038" cy="710660"/>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52" name="文本框 51"/>
          <p:cNvSpPr txBox="1"/>
          <p:nvPr/>
        </p:nvSpPr>
        <p:spPr>
          <a:xfrm>
            <a:off x="5467492" y="2444576"/>
            <a:ext cx="646331" cy="369332"/>
          </a:xfrm>
          <a:prstGeom prst="rect">
            <a:avLst/>
          </a:prstGeom>
          <a:noFill/>
        </p:spPr>
        <p:txBody>
          <a:bodyPr wrap="none" rtlCol="0">
            <a:spAutoFit/>
          </a:bodyPr>
          <a:lstStyle/>
          <a:p>
            <a:r>
              <a:rPr lang="zh-CN" altLang="en-US" sz="1800" b="1" dirty="0">
                <a:solidFill>
                  <a:schemeClr val="bg1"/>
                </a:solidFill>
                <a:latin typeface="方正正纤黑简体" panose="02000000000000000000" pitchFamily="2" charset="-122"/>
                <a:ea typeface="方正正纤黑简体" panose="02000000000000000000" pitchFamily="2" charset="-122"/>
              </a:rPr>
              <a:t>上海</a:t>
            </a:r>
            <a:endParaRPr lang="zh-CN" altLang="en-US" sz="1800" b="1" dirty="0">
              <a:solidFill>
                <a:schemeClr val="bg1"/>
              </a:solidFill>
              <a:latin typeface="方正正纤黑简体" panose="02000000000000000000" pitchFamily="2" charset="-122"/>
              <a:ea typeface="方正正纤黑简体" panose="02000000000000000000" pitchFamily="2" charset="-122"/>
            </a:endParaRPr>
          </a:p>
        </p:txBody>
      </p:sp>
      <p:sp>
        <p:nvSpPr>
          <p:cNvPr id="53" name="矩形 52"/>
          <p:cNvSpPr/>
          <p:nvPr/>
        </p:nvSpPr>
        <p:spPr>
          <a:xfrm>
            <a:off x="5160917" y="2820661"/>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4" name="Freeform 17"/>
          <p:cNvSpPr/>
          <p:nvPr/>
        </p:nvSpPr>
        <p:spPr bwMode="auto">
          <a:xfrm>
            <a:off x="6676829" y="1718510"/>
            <a:ext cx="613394" cy="504549"/>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p>
            <a:endParaRPr lang="zh-CN" altLang="en-US" sz="1015">
              <a:latin typeface="Calibri" panose="020F0502020204030204" charset="0"/>
              <a:ea typeface="宋体" panose="02010600030101010101" pitchFamily="2" charset="-122"/>
            </a:endParaRPr>
          </a:p>
        </p:txBody>
      </p:sp>
      <p:sp>
        <p:nvSpPr>
          <p:cNvPr id="55" name="文本框 54"/>
          <p:cNvSpPr txBox="1"/>
          <p:nvPr/>
        </p:nvSpPr>
        <p:spPr>
          <a:xfrm>
            <a:off x="6682243" y="2444576"/>
            <a:ext cx="646331" cy="369332"/>
          </a:xfrm>
          <a:prstGeom prst="rect">
            <a:avLst/>
          </a:prstGeom>
          <a:noFill/>
        </p:spPr>
        <p:txBody>
          <a:bodyPr wrap="none" rtlCol="0">
            <a:spAutoFit/>
          </a:bodyPr>
          <a:lstStyle/>
          <a:p>
            <a:r>
              <a:rPr lang="zh-CN" altLang="en-US" sz="1800" b="1" dirty="0">
                <a:solidFill>
                  <a:schemeClr val="bg1"/>
                </a:solidFill>
                <a:latin typeface="方正正纤黑简体" panose="02000000000000000000" pitchFamily="2" charset="-122"/>
                <a:ea typeface="方正正纤黑简体" panose="02000000000000000000" pitchFamily="2" charset="-122"/>
              </a:rPr>
              <a:t>江苏</a:t>
            </a:r>
            <a:endParaRPr lang="zh-CN" altLang="en-US" sz="1800" b="1" dirty="0">
              <a:solidFill>
                <a:schemeClr val="bg1"/>
              </a:solidFill>
              <a:latin typeface="方正正纤黑简体" panose="02000000000000000000" pitchFamily="2" charset="-122"/>
              <a:ea typeface="方正正纤黑简体" panose="02000000000000000000" pitchFamily="2" charset="-122"/>
            </a:endParaRPr>
          </a:p>
        </p:txBody>
      </p:sp>
      <p:sp>
        <p:nvSpPr>
          <p:cNvPr id="56" name="矩形 55"/>
          <p:cNvSpPr/>
          <p:nvPr/>
        </p:nvSpPr>
        <p:spPr>
          <a:xfrm>
            <a:off x="6375668" y="2820661"/>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7" name="Freeform 7"/>
          <p:cNvSpPr/>
          <p:nvPr/>
        </p:nvSpPr>
        <p:spPr bwMode="auto">
          <a:xfrm>
            <a:off x="7867324" y="1679354"/>
            <a:ext cx="661907" cy="582861"/>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endParaRPr lang="zh-CN" altLang="en-US" sz="1015"/>
          </a:p>
        </p:txBody>
      </p:sp>
      <p:sp>
        <p:nvSpPr>
          <p:cNvPr id="58" name="文本框 57"/>
          <p:cNvSpPr txBox="1"/>
          <p:nvPr/>
        </p:nvSpPr>
        <p:spPr>
          <a:xfrm>
            <a:off x="7896994" y="2444576"/>
            <a:ext cx="646331" cy="369332"/>
          </a:xfrm>
          <a:prstGeom prst="rect">
            <a:avLst/>
          </a:prstGeom>
          <a:noFill/>
        </p:spPr>
        <p:txBody>
          <a:bodyPr wrap="none" rtlCol="0">
            <a:spAutoFit/>
          </a:bodyPr>
          <a:lstStyle/>
          <a:p>
            <a:r>
              <a:rPr lang="zh-CN" altLang="en-US" sz="1800" b="1" dirty="0">
                <a:solidFill>
                  <a:schemeClr val="bg1"/>
                </a:solidFill>
                <a:latin typeface="方正正纤黑简体" panose="02000000000000000000" pitchFamily="2" charset="-122"/>
                <a:ea typeface="方正正纤黑简体" panose="02000000000000000000" pitchFamily="2" charset="-122"/>
              </a:rPr>
              <a:t>广东</a:t>
            </a:r>
            <a:endParaRPr lang="zh-CN" altLang="en-US" sz="1800" b="1"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7590419" y="2820661"/>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a:off x="3930310" y="3906661"/>
            <a:ext cx="4875827"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754040" y="3390382"/>
            <a:ext cx="472782" cy="424566"/>
            <a:chOff x="5005386" y="4520509"/>
            <a:chExt cx="630376" cy="566088"/>
          </a:xfrm>
          <a:effectLst>
            <a:outerShdw blurRad="381000" dist="50800" dir="2700000" algn="ctr" rotWithShape="0">
              <a:srgbClr val="000000">
                <a:alpha val="15000"/>
              </a:srgbClr>
            </a:outerShdw>
          </a:effectLst>
        </p:grpSpPr>
        <p:sp>
          <p:nvSpPr>
            <p:cNvPr id="62" name="任意多边形 61"/>
            <p:cNvSpPr/>
            <p:nvPr/>
          </p:nvSpPr>
          <p:spPr>
            <a:xfrm>
              <a:off x="5005386" y="4520509"/>
              <a:ext cx="630376" cy="566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63" name="组合 62"/>
            <p:cNvGrpSpPr/>
            <p:nvPr/>
          </p:nvGrpSpPr>
          <p:grpSpPr>
            <a:xfrm>
              <a:off x="5138997" y="4667370"/>
              <a:ext cx="363154" cy="272366"/>
              <a:chOff x="6350001" y="922338"/>
              <a:chExt cx="539750" cy="404813"/>
            </a:xfrm>
            <a:solidFill>
              <a:srgbClr val="2FA598"/>
            </a:solidFill>
          </p:grpSpPr>
          <p:sp>
            <p:nvSpPr>
              <p:cNvPr id="64" name="Oval 85"/>
              <p:cNvSpPr>
                <a:spLocks noChangeArrowheads="1"/>
              </p:cNvSpPr>
              <p:nvPr/>
            </p:nvSpPr>
            <p:spPr bwMode="auto">
              <a:xfrm>
                <a:off x="6575426" y="1079500"/>
                <a:ext cx="134938" cy="13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65" name="Freeform 86"/>
              <p:cNvSpPr>
                <a:spLocks noEditPoints="1"/>
              </p:cNvSpPr>
              <p:nvPr/>
            </p:nvSpPr>
            <p:spPr bwMode="auto">
              <a:xfrm>
                <a:off x="6350001" y="922338"/>
                <a:ext cx="539750" cy="404813"/>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66" name="Rectangle 87"/>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67" name="Rectangle 88"/>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68" name="Oval 89"/>
              <p:cNvSpPr>
                <a:spLocks noChangeArrowheads="1"/>
              </p:cNvSpPr>
              <p:nvPr/>
            </p:nvSpPr>
            <p:spPr bwMode="auto">
              <a:xfrm>
                <a:off x="6778626" y="1035050"/>
                <a:ext cx="66675" cy="66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69" name="Freeform 90"/>
              <p:cNvSpPr/>
              <p:nvPr/>
            </p:nvSpPr>
            <p:spPr bwMode="auto">
              <a:xfrm>
                <a:off x="6350001" y="1012825"/>
                <a:ext cx="0" cy="269875"/>
              </a:xfrm>
              <a:custGeom>
                <a:avLst/>
                <a:gdLst>
                  <a:gd name="T0" fmla="*/ 170 h 170"/>
                  <a:gd name="T1" fmla="*/ 170 h 170"/>
                  <a:gd name="T2" fmla="*/ 0 h 170"/>
                  <a:gd name="T3" fmla="*/ 170 h 170"/>
                </a:gdLst>
                <a:ahLst/>
                <a:cxnLst>
                  <a:cxn ang="0">
                    <a:pos x="0" y="T0"/>
                  </a:cxn>
                  <a:cxn ang="0">
                    <a:pos x="0" y="T1"/>
                  </a:cxn>
                  <a:cxn ang="0">
                    <a:pos x="0" y="T2"/>
                  </a:cxn>
                  <a:cxn ang="0">
                    <a:pos x="0" y="T3"/>
                  </a:cxn>
                </a:cxnLst>
                <a:rect l="0" t="0" r="r" b="b"/>
                <a:pathLst>
                  <a:path h="170">
                    <a:moveTo>
                      <a:pt x="0" y="170"/>
                    </a:moveTo>
                    <a:lnTo>
                      <a:pt x="0" y="170"/>
                    </a:lnTo>
                    <a:lnTo>
                      <a:pt x="0" y="0"/>
                    </a:lnTo>
                    <a:lnTo>
                      <a:pt x="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0" name="Rectangle 91"/>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71" name="Rectangle 92"/>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72" name="Freeform 93"/>
              <p:cNvSpPr/>
              <p:nvPr/>
            </p:nvSpPr>
            <p:spPr bwMode="auto">
              <a:xfrm>
                <a:off x="6350001" y="1012825"/>
                <a:ext cx="90488" cy="269875"/>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sp>
        <p:nvSpPr>
          <p:cNvPr id="73" name="矩形 72"/>
          <p:cNvSpPr/>
          <p:nvPr/>
        </p:nvSpPr>
        <p:spPr>
          <a:xfrm>
            <a:off x="4235649" y="3475245"/>
            <a:ext cx="1751683" cy="323165"/>
          </a:xfrm>
          <a:prstGeom prst="rect">
            <a:avLst/>
          </a:prstGeom>
        </p:spPr>
        <p:txBody>
          <a:bodyPr wrap="squar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1000" fill="hold"/>
                                        <p:tgtEl>
                                          <p:spTgt spid="49"/>
                                        </p:tgtEl>
                                        <p:attrNameLst>
                                          <p:attrName>ppt_w</p:attrName>
                                        </p:attrNameLst>
                                      </p:cBhvr>
                                      <p:tavLst>
                                        <p:tav tm="0">
                                          <p:val>
                                            <p:strVal val="#ppt_w+.3"/>
                                          </p:val>
                                        </p:tav>
                                        <p:tav tm="100000">
                                          <p:val>
                                            <p:strVal val="#ppt_w"/>
                                          </p:val>
                                        </p:tav>
                                      </p:tavLst>
                                    </p:anim>
                                    <p:anim calcmode="lin" valueType="num">
                                      <p:cBhvr>
                                        <p:cTn id="18" dur="1000" fill="hold"/>
                                        <p:tgtEl>
                                          <p:spTgt spid="49"/>
                                        </p:tgtEl>
                                        <p:attrNameLst>
                                          <p:attrName>ppt_h</p:attrName>
                                        </p:attrNameLst>
                                      </p:cBhvr>
                                      <p:tavLst>
                                        <p:tav tm="0">
                                          <p:val>
                                            <p:strVal val="#ppt_h"/>
                                          </p:val>
                                        </p:tav>
                                        <p:tav tm="100000">
                                          <p:val>
                                            <p:strVal val="#ppt_h"/>
                                          </p:val>
                                        </p:tav>
                                      </p:tavLst>
                                    </p:anim>
                                    <p:animEffect transition="in" filter="fade">
                                      <p:cBhvr>
                                        <p:cTn id="19" dur="1000"/>
                                        <p:tgtEl>
                                          <p:spTgt spid="49"/>
                                        </p:tgtEl>
                                      </p:cBhvr>
                                    </p:animEffect>
                                  </p:childTnLst>
                                </p:cTn>
                              </p:par>
                              <p:par>
                                <p:cTn id="20" presetID="37"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700"/>
                                        <p:tgtEl>
                                          <p:spTgt spid="50"/>
                                        </p:tgtEl>
                                      </p:cBhvr>
                                    </p:animEffect>
                                    <p:anim calcmode="lin" valueType="num">
                                      <p:cBhvr>
                                        <p:cTn id="23" dur="700" fill="hold"/>
                                        <p:tgtEl>
                                          <p:spTgt spid="50"/>
                                        </p:tgtEl>
                                        <p:attrNameLst>
                                          <p:attrName>ppt_x</p:attrName>
                                        </p:attrNameLst>
                                      </p:cBhvr>
                                      <p:tavLst>
                                        <p:tav tm="0">
                                          <p:val>
                                            <p:strVal val="#ppt_x"/>
                                          </p:val>
                                        </p:tav>
                                        <p:tav tm="100000">
                                          <p:val>
                                            <p:strVal val="#ppt_x"/>
                                          </p:val>
                                        </p:tav>
                                      </p:tavLst>
                                    </p:anim>
                                    <p:anim calcmode="lin" valueType="num">
                                      <p:cBhvr>
                                        <p:cTn id="24" dur="630" decel="100000" fill="hold"/>
                                        <p:tgtEl>
                                          <p:spTgt spid="5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50"/>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1000" fill="hold"/>
                                        <p:tgtEl>
                                          <p:spTgt spid="52"/>
                                        </p:tgtEl>
                                        <p:attrNameLst>
                                          <p:attrName>ppt_w</p:attrName>
                                        </p:attrNameLst>
                                      </p:cBhvr>
                                      <p:tavLst>
                                        <p:tav tm="0">
                                          <p:val>
                                            <p:strVal val="#ppt_w+.3"/>
                                          </p:val>
                                        </p:tav>
                                        <p:tav tm="100000">
                                          <p:val>
                                            <p:strVal val="#ppt_w"/>
                                          </p:val>
                                        </p:tav>
                                      </p:tavLst>
                                    </p:anim>
                                    <p:anim calcmode="lin" valueType="num">
                                      <p:cBhvr>
                                        <p:cTn id="36" dur="1000" fill="hold"/>
                                        <p:tgtEl>
                                          <p:spTgt spid="52"/>
                                        </p:tgtEl>
                                        <p:attrNameLst>
                                          <p:attrName>ppt_h</p:attrName>
                                        </p:attrNameLst>
                                      </p:cBhvr>
                                      <p:tavLst>
                                        <p:tav tm="0">
                                          <p:val>
                                            <p:strVal val="#ppt_h"/>
                                          </p:val>
                                        </p:tav>
                                        <p:tav tm="100000">
                                          <p:val>
                                            <p:strVal val="#ppt_h"/>
                                          </p:val>
                                        </p:tav>
                                      </p:tavLst>
                                    </p:anim>
                                    <p:animEffect transition="in" filter="fade">
                                      <p:cBhvr>
                                        <p:cTn id="37" dur="1000"/>
                                        <p:tgtEl>
                                          <p:spTgt spid="52"/>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700"/>
                                        <p:tgtEl>
                                          <p:spTgt spid="53"/>
                                        </p:tgtEl>
                                      </p:cBhvr>
                                    </p:animEffect>
                                    <p:anim calcmode="lin" valueType="num">
                                      <p:cBhvr>
                                        <p:cTn id="41" dur="700" fill="hold"/>
                                        <p:tgtEl>
                                          <p:spTgt spid="53"/>
                                        </p:tgtEl>
                                        <p:attrNameLst>
                                          <p:attrName>ppt_x</p:attrName>
                                        </p:attrNameLst>
                                      </p:cBhvr>
                                      <p:tavLst>
                                        <p:tav tm="0">
                                          <p:val>
                                            <p:strVal val="#ppt_x"/>
                                          </p:val>
                                        </p:tav>
                                        <p:tav tm="100000">
                                          <p:val>
                                            <p:strVal val="#ppt_x"/>
                                          </p:val>
                                        </p:tav>
                                      </p:tavLst>
                                    </p:anim>
                                    <p:anim calcmode="lin" valueType="num">
                                      <p:cBhvr>
                                        <p:cTn id="42" dur="630" decel="100000" fill="hold"/>
                                        <p:tgtEl>
                                          <p:spTgt spid="53"/>
                                        </p:tgtEl>
                                        <p:attrNameLst>
                                          <p:attrName>ppt_y</p:attrName>
                                        </p:attrNameLst>
                                      </p:cBhvr>
                                      <p:tavLst>
                                        <p:tav tm="0">
                                          <p:val>
                                            <p:strVal val="#ppt_y+1"/>
                                          </p:val>
                                        </p:tav>
                                        <p:tav tm="100000">
                                          <p:val>
                                            <p:strVal val="#ppt_y-.03"/>
                                          </p:val>
                                        </p:tav>
                                      </p:tavLst>
                                    </p:anim>
                                    <p:anim calcmode="lin" valueType="num">
                                      <p:cBhvr>
                                        <p:cTn id="43" dur="70" accel="100000" fill="hold">
                                          <p:stCondLst>
                                            <p:cond delay="630"/>
                                          </p:stCondLst>
                                        </p:cTn>
                                        <p:tgtEl>
                                          <p:spTgt spid="53"/>
                                        </p:tgtEl>
                                        <p:attrNameLst>
                                          <p:attrName>ppt_y</p:attrName>
                                        </p:attrNameLst>
                                      </p:cBhvr>
                                      <p:tavLst>
                                        <p:tav tm="0">
                                          <p:val>
                                            <p:strVal val="#ppt_y-.03"/>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ppt_w</p:attrName>
                                        </p:attrNameLst>
                                      </p:cBhvr>
                                      <p:tavLst>
                                        <p:tav tm="0">
                                          <p:val>
                                            <p:fltVal val="0"/>
                                          </p:val>
                                        </p:tav>
                                        <p:tav tm="100000">
                                          <p:val>
                                            <p:strVal val="#ppt_w"/>
                                          </p:val>
                                        </p:tav>
                                      </p:tavLst>
                                    </p:anim>
                                    <p:anim calcmode="lin" valueType="num">
                                      <p:cBhvr>
                                        <p:cTn id="48" dur="500" fill="hold"/>
                                        <p:tgtEl>
                                          <p:spTgt spid="54"/>
                                        </p:tgtEl>
                                        <p:attrNameLst>
                                          <p:attrName>ppt_h</p:attrName>
                                        </p:attrNameLst>
                                      </p:cBhvr>
                                      <p:tavLst>
                                        <p:tav tm="0">
                                          <p:val>
                                            <p:fltVal val="0"/>
                                          </p:val>
                                        </p:tav>
                                        <p:tav tm="100000">
                                          <p:val>
                                            <p:strVal val="#ppt_h"/>
                                          </p:val>
                                        </p:tav>
                                      </p:tavLst>
                                    </p:anim>
                                    <p:animEffect transition="in" filter="fade">
                                      <p:cBhvr>
                                        <p:cTn id="49" dur="500"/>
                                        <p:tgtEl>
                                          <p:spTgt spid="54"/>
                                        </p:tgtEl>
                                      </p:cBhvr>
                                    </p:animEffect>
                                  </p:childTnLst>
                                </p:cTn>
                              </p:par>
                            </p:childTnLst>
                          </p:cTn>
                        </p:par>
                        <p:par>
                          <p:cTn id="50" fill="hold">
                            <p:stCondLst>
                              <p:cond delay="4000"/>
                            </p:stCondLst>
                            <p:childTnLst>
                              <p:par>
                                <p:cTn id="51" presetID="50" presetClass="entr" presetSubtype="0" decel="10000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1000" fill="hold"/>
                                        <p:tgtEl>
                                          <p:spTgt spid="55"/>
                                        </p:tgtEl>
                                        <p:attrNameLst>
                                          <p:attrName>ppt_w</p:attrName>
                                        </p:attrNameLst>
                                      </p:cBhvr>
                                      <p:tavLst>
                                        <p:tav tm="0">
                                          <p:val>
                                            <p:strVal val="#ppt_w+.3"/>
                                          </p:val>
                                        </p:tav>
                                        <p:tav tm="100000">
                                          <p:val>
                                            <p:strVal val="#ppt_w"/>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animEffect transition="in" filter="fade">
                                      <p:cBhvr>
                                        <p:cTn id="55" dur="1000"/>
                                        <p:tgtEl>
                                          <p:spTgt spid="55"/>
                                        </p:tgtEl>
                                      </p:cBhvr>
                                    </p:animEffect>
                                  </p:childTnLst>
                                </p:cTn>
                              </p:par>
                              <p:par>
                                <p:cTn id="56" presetID="37"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700"/>
                                        <p:tgtEl>
                                          <p:spTgt spid="56"/>
                                        </p:tgtEl>
                                      </p:cBhvr>
                                    </p:animEffect>
                                    <p:anim calcmode="lin" valueType="num">
                                      <p:cBhvr>
                                        <p:cTn id="59" dur="700" fill="hold"/>
                                        <p:tgtEl>
                                          <p:spTgt spid="56"/>
                                        </p:tgtEl>
                                        <p:attrNameLst>
                                          <p:attrName>ppt_x</p:attrName>
                                        </p:attrNameLst>
                                      </p:cBhvr>
                                      <p:tavLst>
                                        <p:tav tm="0">
                                          <p:val>
                                            <p:strVal val="#ppt_x"/>
                                          </p:val>
                                        </p:tav>
                                        <p:tav tm="100000">
                                          <p:val>
                                            <p:strVal val="#ppt_x"/>
                                          </p:val>
                                        </p:tav>
                                      </p:tavLst>
                                    </p:anim>
                                    <p:anim calcmode="lin" valueType="num">
                                      <p:cBhvr>
                                        <p:cTn id="60" dur="630" decel="100000" fill="hold"/>
                                        <p:tgtEl>
                                          <p:spTgt spid="56"/>
                                        </p:tgtEl>
                                        <p:attrNameLst>
                                          <p:attrName>ppt_y</p:attrName>
                                        </p:attrNameLst>
                                      </p:cBhvr>
                                      <p:tavLst>
                                        <p:tav tm="0">
                                          <p:val>
                                            <p:strVal val="#ppt_y+1"/>
                                          </p:val>
                                        </p:tav>
                                        <p:tav tm="100000">
                                          <p:val>
                                            <p:strVal val="#ppt_y-.03"/>
                                          </p:val>
                                        </p:tav>
                                      </p:tavLst>
                                    </p:anim>
                                    <p:anim calcmode="lin" valueType="num">
                                      <p:cBhvr>
                                        <p:cTn id="61" dur="70" accel="100000" fill="hold">
                                          <p:stCondLst>
                                            <p:cond delay="630"/>
                                          </p:stCondLst>
                                        </p:cTn>
                                        <p:tgtEl>
                                          <p:spTgt spid="56"/>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Effect transition="in" filter="fade">
                                      <p:cBhvr>
                                        <p:cTn id="67" dur="500"/>
                                        <p:tgtEl>
                                          <p:spTgt spid="57"/>
                                        </p:tgtEl>
                                      </p:cBhvr>
                                    </p:animEffect>
                                  </p:childTnLst>
                                </p:cTn>
                              </p:par>
                            </p:childTnLst>
                          </p:cTn>
                        </p:par>
                        <p:par>
                          <p:cTn id="68" fill="hold">
                            <p:stCondLst>
                              <p:cond delay="5500"/>
                            </p:stCondLst>
                            <p:childTnLst>
                              <p:par>
                                <p:cTn id="69" presetID="50" presetClass="entr" presetSubtype="0" decel="10000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p:cTn id="71" dur="1000" fill="hold"/>
                                        <p:tgtEl>
                                          <p:spTgt spid="58"/>
                                        </p:tgtEl>
                                        <p:attrNameLst>
                                          <p:attrName>ppt_w</p:attrName>
                                        </p:attrNameLst>
                                      </p:cBhvr>
                                      <p:tavLst>
                                        <p:tav tm="0">
                                          <p:val>
                                            <p:strVal val="#ppt_w+.3"/>
                                          </p:val>
                                        </p:tav>
                                        <p:tav tm="100000">
                                          <p:val>
                                            <p:strVal val="#ppt_w"/>
                                          </p:val>
                                        </p:tav>
                                      </p:tavLst>
                                    </p:anim>
                                    <p:anim calcmode="lin" valueType="num">
                                      <p:cBhvr>
                                        <p:cTn id="72" dur="1000" fill="hold"/>
                                        <p:tgtEl>
                                          <p:spTgt spid="58"/>
                                        </p:tgtEl>
                                        <p:attrNameLst>
                                          <p:attrName>ppt_h</p:attrName>
                                        </p:attrNameLst>
                                      </p:cBhvr>
                                      <p:tavLst>
                                        <p:tav tm="0">
                                          <p:val>
                                            <p:strVal val="#ppt_h"/>
                                          </p:val>
                                        </p:tav>
                                        <p:tav tm="100000">
                                          <p:val>
                                            <p:strVal val="#ppt_h"/>
                                          </p:val>
                                        </p:tav>
                                      </p:tavLst>
                                    </p:anim>
                                    <p:animEffect transition="in" filter="fade">
                                      <p:cBhvr>
                                        <p:cTn id="73" dur="1000"/>
                                        <p:tgtEl>
                                          <p:spTgt spid="58"/>
                                        </p:tgtEl>
                                      </p:cBhvr>
                                    </p:animEffect>
                                  </p:childTnLst>
                                </p:cTn>
                              </p:par>
                              <p:par>
                                <p:cTn id="74" presetID="37" presetClass="entr" presetSubtype="0"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fade">
                                      <p:cBhvr>
                                        <p:cTn id="76" dur="700"/>
                                        <p:tgtEl>
                                          <p:spTgt spid="59"/>
                                        </p:tgtEl>
                                      </p:cBhvr>
                                    </p:animEffect>
                                    <p:anim calcmode="lin" valueType="num">
                                      <p:cBhvr>
                                        <p:cTn id="77" dur="700" fill="hold"/>
                                        <p:tgtEl>
                                          <p:spTgt spid="59"/>
                                        </p:tgtEl>
                                        <p:attrNameLst>
                                          <p:attrName>ppt_x</p:attrName>
                                        </p:attrNameLst>
                                      </p:cBhvr>
                                      <p:tavLst>
                                        <p:tav tm="0">
                                          <p:val>
                                            <p:strVal val="#ppt_x"/>
                                          </p:val>
                                        </p:tav>
                                        <p:tav tm="100000">
                                          <p:val>
                                            <p:strVal val="#ppt_x"/>
                                          </p:val>
                                        </p:tav>
                                      </p:tavLst>
                                    </p:anim>
                                    <p:anim calcmode="lin" valueType="num">
                                      <p:cBhvr>
                                        <p:cTn id="78" dur="630" decel="100000" fill="hold"/>
                                        <p:tgtEl>
                                          <p:spTgt spid="59"/>
                                        </p:tgtEl>
                                        <p:attrNameLst>
                                          <p:attrName>ppt_y</p:attrName>
                                        </p:attrNameLst>
                                      </p:cBhvr>
                                      <p:tavLst>
                                        <p:tav tm="0">
                                          <p:val>
                                            <p:strVal val="#ppt_y+1"/>
                                          </p:val>
                                        </p:tav>
                                        <p:tav tm="100000">
                                          <p:val>
                                            <p:strVal val="#ppt_y-.03"/>
                                          </p:val>
                                        </p:tav>
                                      </p:tavLst>
                                    </p:anim>
                                    <p:anim calcmode="lin" valueType="num">
                                      <p:cBhvr>
                                        <p:cTn id="79" dur="70" accel="100000" fill="hold">
                                          <p:stCondLst>
                                            <p:cond delay="630"/>
                                          </p:stCondLst>
                                        </p:cTn>
                                        <p:tgtEl>
                                          <p:spTgt spid="59"/>
                                        </p:tgtEl>
                                        <p:attrNameLst>
                                          <p:attrName>ppt_y</p:attrName>
                                        </p:attrNameLst>
                                      </p:cBhvr>
                                      <p:tavLst>
                                        <p:tav tm="0">
                                          <p:val>
                                            <p:strVal val="#ppt_y-.03"/>
                                          </p:val>
                                        </p:tav>
                                        <p:tav tm="100000">
                                          <p:val>
                                            <p:strVal val="#ppt_y"/>
                                          </p:val>
                                        </p:tav>
                                      </p:tavLst>
                                    </p:anim>
                                  </p:childTnLst>
                                </p:cTn>
                              </p:par>
                            </p:childTnLst>
                          </p:cTn>
                        </p:par>
                        <p:par>
                          <p:cTn id="80" fill="hold">
                            <p:stCondLst>
                              <p:cond delay="6500"/>
                            </p:stCondLst>
                            <p:childTnLst>
                              <p:par>
                                <p:cTn id="81" presetID="47" presetClass="entr" presetSubtype="0" fill="hold" nodeType="after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700"/>
                                        <p:tgtEl>
                                          <p:spTgt spid="61"/>
                                        </p:tgtEl>
                                      </p:cBhvr>
                                    </p:animEffect>
                                    <p:anim calcmode="lin" valueType="num">
                                      <p:cBhvr>
                                        <p:cTn id="84" dur="700" fill="hold"/>
                                        <p:tgtEl>
                                          <p:spTgt spid="61"/>
                                        </p:tgtEl>
                                        <p:attrNameLst>
                                          <p:attrName>ppt_x</p:attrName>
                                        </p:attrNameLst>
                                      </p:cBhvr>
                                      <p:tavLst>
                                        <p:tav tm="0">
                                          <p:val>
                                            <p:strVal val="#ppt_x"/>
                                          </p:val>
                                        </p:tav>
                                        <p:tav tm="100000">
                                          <p:val>
                                            <p:strVal val="#ppt_x"/>
                                          </p:val>
                                        </p:tav>
                                      </p:tavLst>
                                    </p:anim>
                                    <p:anim calcmode="lin" valueType="num">
                                      <p:cBhvr>
                                        <p:cTn id="85" dur="700" fill="hold"/>
                                        <p:tgtEl>
                                          <p:spTgt spid="61"/>
                                        </p:tgtEl>
                                        <p:attrNameLst>
                                          <p:attrName>ppt_y</p:attrName>
                                        </p:attrNameLst>
                                      </p:cBhvr>
                                      <p:tavLst>
                                        <p:tav tm="0">
                                          <p:val>
                                            <p:strVal val="#ppt_y-.1"/>
                                          </p:val>
                                        </p:tav>
                                        <p:tav tm="100000">
                                          <p:val>
                                            <p:strVal val="#ppt_y"/>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p:cTn id="88" dur="500" fill="hold"/>
                                        <p:tgtEl>
                                          <p:spTgt spid="73"/>
                                        </p:tgtEl>
                                        <p:attrNameLst>
                                          <p:attrName>ppt_w</p:attrName>
                                        </p:attrNameLst>
                                      </p:cBhvr>
                                      <p:tavLst>
                                        <p:tav tm="0">
                                          <p:val>
                                            <p:fltVal val="0"/>
                                          </p:val>
                                        </p:tav>
                                        <p:tav tm="100000">
                                          <p:val>
                                            <p:strVal val="#ppt_w"/>
                                          </p:val>
                                        </p:tav>
                                      </p:tavLst>
                                    </p:anim>
                                    <p:anim calcmode="lin" valueType="num">
                                      <p:cBhvr>
                                        <p:cTn id="89" dur="500" fill="hold"/>
                                        <p:tgtEl>
                                          <p:spTgt spid="73"/>
                                        </p:tgtEl>
                                        <p:attrNameLst>
                                          <p:attrName>ppt_h</p:attrName>
                                        </p:attrNameLst>
                                      </p:cBhvr>
                                      <p:tavLst>
                                        <p:tav tm="0">
                                          <p:val>
                                            <p:strVal val="#ppt_h"/>
                                          </p:val>
                                        </p:tav>
                                        <p:tav tm="100000">
                                          <p:val>
                                            <p:strVal val="#ppt_h"/>
                                          </p:val>
                                        </p:tav>
                                      </p:tavLst>
                                    </p:anim>
                                  </p:childTnLst>
                                </p:cTn>
                              </p:par>
                              <p:par>
                                <p:cTn id="90" presetID="12" presetClass="entr" presetSubtype="1" fill="hold" grpId="0" nodeType="with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additive="base">
                                        <p:cTn id="92" dur="500"/>
                                        <p:tgtEl>
                                          <p:spTgt spid="60"/>
                                        </p:tgtEl>
                                        <p:attrNameLst>
                                          <p:attrName>ppt_y</p:attrName>
                                        </p:attrNameLst>
                                      </p:cBhvr>
                                      <p:tavLst>
                                        <p:tav tm="0">
                                          <p:val>
                                            <p:strVal val="#ppt_y-#ppt_h*1.125000"/>
                                          </p:val>
                                        </p:tav>
                                        <p:tav tm="100000">
                                          <p:val>
                                            <p:strVal val="#ppt_y"/>
                                          </p:val>
                                        </p:tav>
                                      </p:tavLst>
                                    </p:anim>
                                    <p:animEffect transition="in" filter="wipe(down)">
                                      <p:cBhvr>
                                        <p:cTn id="9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animBg="1"/>
      <p:bldP spid="55" grpId="0"/>
      <p:bldP spid="56" grpId="0"/>
      <p:bldP spid="57" grpId="0" animBg="1"/>
      <p:bldP spid="58" grpId="0"/>
      <p:bldP spid="59" grpId="0"/>
      <p:bldP spid="60" grpId="0"/>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6666"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02</a:t>
              </a:r>
              <a:endParaRPr lang="zh-CN" altLang="en-US" sz="2700" dirty="0">
                <a:solidFill>
                  <a:srgbClr val="2FA598"/>
                </a:solidFill>
                <a:latin typeface="Agency FB" panose="020B0503020202020204" pitchFamily="34" charset="0"/>
              </a:endParaRPr>
            </a:p>
          </p:txBody>
        </p:sp>
      </p:grpSp>
      <p:sp>
        <p:nvSpPr>
          <p:cNvPr id="11" name="Freeform 5"/>
          <p:cNvSpPr/>
          <p:nvPr/>
        </p:nvSpPr>
        <p:spPr bwMode="auto">
          <a:xfrm rot="5400000">
            <a:off x="906124"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2" name="Freeform 5"/>
          <p:cNvSpPr/>
          <p:nvPr/>
        </p:nvSpPr>
        <p:spPr bwMode="auto">
          <a:xfrm rot="5400000">
            <a:off x="1096935" y="1330127"/>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3" name="Freeform 5"/>
          <p:cNvSpPr/>
          <p:nvPr/>
        </p:nvSpPr>
        <p:spPr bwMode="auto">
          <a:xfrm rot="5400000">
            <a:off x="1286842" y="1498499"/>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4" name="文本框 15"/>
          <p:cNvSpPr txBox="1"/>
          <p:nvPr/>
        </p:nvSpPr>
        <p:spPr>
          <a:xfrm>
            <a:off x="1507406" y="1678219"/>
            <a:ext cx="579255" cy="507831"/>
          </a:xfrm>
          <a:prstGeom prst="rect">
            <a:avLst/>
          </a:prstGeom>
          <a:noFill/>
        </p:spPr>
        <p:txBody>
          <a:bodyPr wrap="square" rtlCol="0">
            <a:spAutoFit/>
          </a:bodyPr>
          <a:lstStyle/>
          <a:p>
            <a:pPr algn="ctr"/>
            <a:r>
              <a:rPr lang="en-US" altLang="zh-CN" sz="2700" dirty="0">
                <a:solidFill>
                  <a:prstClr val="white"/>
                </a:solidFill>
                <a:latin typeface="Impact" panose="020B0806030902050204" pitchFamily="34" charset="0"/>
              </a:rPr>
              <a:t>01</a:t>
            </a:r>
            <a:endParaRPr lang="zh-CN" altLang="en-US" sz="2700" dirty="0">
              <a:solidFill>
                <a:prstClr val="white"/>
              </a:solidFill>
              <a:latin typeface="Impact" panose="020B0806030902050204" pitchFamily="34" charset="0"/>
            </a:endParaRPr>
          </a:p>
        </p:txBody>
      </p:sp>
      <p:sp>
        <p:nvSpPr>
          <p:cNvPr id="15" name="Freeform 5"/>
          <p:cNvSpPr/>
          <p:nvPr/>
        </p:nvSpPr>
        <p:spPr bwMode="auto">
          <a:xfrm rot="5400000">
            <a:off x="2747017"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5"/>
          <p:cNvSpPr/>
          <p:nvPr/>
        </p:nvSpPr>
        <p:spPr bwMode="auto">
          <a:xfrm rot="5400000">
            <a:off x="2937829" y="3273858"/>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7" name="Freeform 5"/>
          <p:cNvSpPr/>
          <p:nvPr/>
        </p:nvSpPr>
        <p:spPr bwMode="auto">
          <a:xfrm rot="5400000">
            <a:off x="3127735" y="3442231"/>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8" name="文本框 54"/>
          <p:cNvSpPr txBox="1"/>
          <p:nvPr/>
        </p:nvSpPr>
        <p:spPr>
          <a:xfrm>
            <a:off x="3348299" y="3621950"/>
            <a:ext cx="579255" cy="507831"/>
          </a:xfrm>
          <a:prstGeom prst="rect">
            <a:avLst/>
          </a:prstGeom>
          <a:noFill/>
        </p:spPr>
        <p:txBody>
          <a:bodyPr wrap="square" rtlCol="0">
            <a:spAutoFit/>
          </a:bodyPr>
          <a:lstStyle/>
          <a:p>
            <a:pPr algn="ctr"/>
            <a:r>
              <a:rPr lang="en-US" altLang="zh-CN" sz="2700" dirty="0">
                <a:solidFill>
                  <a:prstClr val="white"/>
                </a:solidFill>
                <a:latin typeface="Impact" panose="020B0806030902050204" pitchFamily="34" charset="0"/>
              </a:rPr>
              <a:t>02</a:t>
            </a:r>
            <a:endParaRPr lang="zh-CN" altLang="en-US" sz="2700" dirty="0">
              <a:solidFill>
                <a:prstClr val="white"/>
              </a:solidFill>
              <a:latin typeface="Impact" panose="020B0806030902050204" pitchFamily="34" charset="0"/>
            </a:endParaRPr>
          </a:p>
        </p:txBody>
      </p:sp>
      <p:sp>
        <p:nvSpPr>
          <p:cNvPr id="19" name="Freeform 5"/>
          <p:cNvSpPr/>
          <p:nvPr/>
        </p:nvSpPr>
        <p:spPr bwMode="auto">
          <a:xfrm rot="5400000">
            <a:off x="4598271"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0" name="Freeform 5"/>
          <p:cNvSpPr/>
          <p:nvPr/>
        </p:nvSpPr>
        <p:spPr bwMode="auto">
          <a:xfrm rot="5400000">
            <a:off x="4789083" y="1330127"/>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1" name="Freeform 5"/>
          <p:cNvSpPr/>
          <p:nvPr/>
        </p:nvSpPr>
        <p:spPr bwMode="auto">
          <a:xfrm rot="5400000">
            <a:off x="4978989" y="1498499"/>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2" name="文本框 59"/>
          <p:cNvSpPr txBox="1"/>
          <p:nvPr/>
        </p:nvSpPr>
        <p:spPr>
          <a:xfrm>
            <a:off x="5148665" y="1678219"/>
            <a:ext cx="710048" cy="507831"/>
          </a:xfrm>
          <a:prstGeom prst="rect">
            <a:avLst/>
          </a:prstGeom>
          <a:noFill/>
        </p:spPr>
        <p:txBody>
          <a:bodyPr wrap="square" rtlCol="0">
            <a:spAutoFit/>
          </a:bodyPr>
          <a:lstStyle/>
          <a:p>
            <a:pPr algn="ctr"/>
            <a:r>
              <a:rPr lang="en-US" altLang="zh-CN" sz="2700" dirty="0">
                <a:solidFill>
                  <a:prstClr val="white"/>
                </a:solidFill>
                <a:latin typeface="Impact" panose="020B0806030902050204" pitchFamily="34" charset="0"/>
              </a:rPr>
              <a:t>03</a:t>
            </a:r>
            <a:endParaRPr lang="zh-CN" altLang="en-US" sz="2700" dirty="0">
              <a:solidFill>
                <a:prstClr val="white"/>
              </a:solidFill>
              <a:latin typeface="Impact" panose="020B0806030902050204" pitchFamily="34" charset="0"/>
            </a:endParaRPr>
          </a:p>
        </p:txBody>
      </p:sp>
      <p:sp>
        <p:nvSpPr>
          <p:cNvPr id="23" name="Freeform 5"/>
          <p:cNvSpPr/>
          <p:nvPr/>
        </p:nvSpPr>
        <p:spPr bwMode="auto">
          <a:xfrm rot="5400000">
            <a:off x="6456056"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4" name="Freeform 5"/>
          <p:cNvSpPr/>
          <p:nvPr/>
        </p:nvSpPr>
        <p:spPr bwMode="auto">
          <a:xfrm rot="5400000">
            <a:off x="6646869" y="3273858"/>
            <a:ext cx="1400197" cy="12414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5" name="Freeform 5"/>
          <p:cNvSpPr/>
          <p:nvPr/>
        </p:nvSpPr>
        <p:spPr bwMode="auto">
          <a:xfrm rot="5400000">
            <a:off x="6836775" y="3442231"/>
            <a:ext cx="1020383" cy="9046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6" name="文本框 87"/>
          <p:cNvSpPr txBox="1"/>
          <p:nvPr/>
        </p:nvSpPr>
        <p:spPr>
          <a:xfrm>
            <a:off x="7057339" y="3621950"/>
            <a:ext cx="579255" cy="507831"/>
          </a:xfrm>
          <a:prstGeom prst="rect">
            <a:avLst/>
          </a:prstGeom>
          <a:noFill/>
        </p:spPr>
        <p:txBody>
          <a:bodyPr wrap="square" rtlCol="0">
            <a:spAutoFit/>
          </a:bodyPr>
          <a:lstStyle/>
          <a:p>
            <a:pPr algn="ctr"/>
            <a:r>
              <a:rPr lang="en-US" altLang="zh-CN" sz="2700" dirty="0">
                <a:solidFill>
                  <a:prstClr val="white"/>
                </a:solidFill>
                <a:latin typeface="Impact" panose="020B0806030902050204" pitchFamily="34" charset="0"/>
              </a:rPr>
              <a:t>04</a:t>
            </a:r>
            <a:endParaRPr lang="zh-CN" altLang="en-US" sz="2700" dirty="0">
              <a:solidFill>
                <a:prstClr val="white"/>
              </a:solidFill>
              <a:latin typeface="Impact" panose="020B0806030902050204" pitchFamily="34" charset="0"/>
            </a:endParaRPr>
          </a:p>
        </p:txBody>
      </p:sp>
      <p:sp>
        <p:nvSpPr>
          <p:cNvPr id="27" name="Freeform 5"/>
          <p:cNvSpPr/>
          <p:nvPr/>
        </p:nvSpPr>
        <p:spPr bwMode="auto">
          <a:xfrm rot="5400000">
            <a:off x="906125"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8" name="Freeform 5"/>
          <p:cNvSpPr/>
          <p:nvPr/>
        </p:nvSpPr>
        <p:spPr bwMode="auto">
          <a:xfrm rot="5400000">
            <a:off x="2744183"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29" name="Freeform 5"/>
          <p:cNvSpPr/>
          <p:nvPr/>
        </p:nvSpPr>
        <p:spPr bwMode="auto">
          <a:xfrm rot="5400000">
            <a:off x="4598271" y="3104682"/>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30" name="Freeform 5"/>
          <p:cNvSpPr/>
          <p:nvPr/>
        </p:nvSpPr>
        <p:spPr bwMode="auto">
          <a:xfrm rot="5400000">
            <a:off x="6456057" y="1160949"/>
            <a:ext cx="1781820" cy="157978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endParaRPr lang="zh-CN" altLang="en-US" sz="1015">
              <a:solidFill>
                <a:prstClr val="black"/>
              </a:solidFill>
            </a:endParaRPr>
          </a:p>
        </p:txBody>
      </p:sp>
      <p:grpSp>
        <p:nvGrpSpPr>
          <p:cNvPr id="31" name="组合 30"/>
          <p:cNvGrpSpPr/>
          <p:nvPr/>
        </p:nvGrpSpPr>
        <p:grpSpPr>
          <a:xfrm>
            <a:off x="4842522" y="3339383"/>
            <a:ext cx="1267376" cy="1072142"/>
            <a:chOff x="6455856" y="4453542"/>
            <a:chExt cx="1689614" cy="1429854"/>
          </a:xfrm>
        </p:grpSpPr>
        <p:sp>
          <p:nvSpPr>
            <p:cNvPr id="32" name="文本框 38"/>
            <p:cNvSpPr txBox="1"/>
            <p:nvPr/>
          </p:nvSpPr>
          <p:spPr>
            <a:xfrm>
              <a:off x="6671673" y="4453542"/>
              <a:ext cx="1277281" cy="430986"/>
            </a:xfrm>
            <a:prstGeom prst="rect">
              <a:avLst/>
            </a:prstGeom>
            <a:noFill/>
          </p:spPr>
          <p:txBody>
            <a:bodyPr wrap="square" rtlCol="0">
              <a:spAutoFit/>
            </a:bodyPr>
            <a:lstStyle/>
            <a:p>
              <a:r>
                <a:rPr lang="zh-CN" altLang="en-US" sz="1500" dirty="0">
                  <a:solidFill>
                    <a:srgbClr val="2FA598"/>
                  </a:solidFill>
                  <a:latin typeface="微软雅黑" panose="020B0503020204020204" pitchFamily="34" charset="-122"/>
                  <a:ea typeface="微软雅黑" panose="020B0503020204020204" pitchFamily="34" charset="-122"/>
                </a:rPr>
                <a:t>添加标题</a:t>
              </a:r>
              <a:endParaRPr lang="zh-CN" altLang="en-US" sz="1500" dirty="0">
                <a:solidFill>
                  <a:srgbClr val="2FA598"/>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6455856" y="4853652"/>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1198093" y="3335143"/>
            <a:ext cx="1267376" cy="1072141"/>
            <a:chOff x="1597250" y="4447889"/>
            <a:chExt cx="1689614" cy="1429853"/>
          </a:xfrm>
        </p:grpSpPr>
        <p:sp>
          <p:nvSpPr>
            <p:cNvPr id="35" name="文本框 27"/>
            <p:cNvSpPr txBox="1"/>
            <p:nvPr/>
          </p:nvSpPr>
          <p:spPr>
            <a:xfrm>
              <a:off x="1793588" y="4447889"/>
              <a:ext cx="1277281" cy="430987"/>
            </a:xfrm>
            <a:prstGeom prst="rect">
              <a:avLst/>
            </a:prstGeom>
            <a:noFill/>
          </p:spPr>
          <p:txBody>
            <a:bodyPr wrap="square" rtlCol="0">
              <a:spAutoFit/>
            </a:bodyPr>
            <a:lstStyle/>
            <a:p>
              <a:r>
                <a:rPr lang="zh-CN" altLang="en-US" sz="1500" dirty="0">
                  <a:solidFill>
                    <a:srgbClr val="2FA598"/>
                  </a:solidFill>
                  <a:latin typeface="微软雅黑" panose="020B0503020204020204" pitchFamily="34" charset="-122"/>
                  <a:ea typeface="微软雅黑" panose="020B0503020204020204" pitchFamily="34" charset="-122"/>
                </a:rPr>
                <a:t>添加标题</a:t>
              </a:r>
              <a:endParaRPr lang="zh-CN" altLang="en-US" sz="1500" dirty="0">
                <a:solidFill>
                  <a:srgbClr val="2FA598"/>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1597250" y="4847998"/>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3008599" y="1385064"/>
            <a:ext cx="1267376" cy="1072141"/>
            <a:chOff x="4010943" y="1847180"/>
            <a:chExt cx="1689614" cy="1429853"/>
          </a:xfrm>
        </p:grpSpPr>
        <p:sp>
          <p:nvSpPr>
            <p:cNvPr id="38" name="文本框 29"/>
            <p:cNvSpPr txBox="1"/>
            <p:nvPr/>
          </p:nvSpPr>
          <p:spPr>
            <a:xfrm>
              <a:off x="4196909" y="1847180"/>
              <a:ext cx="1277281" cy="430987"/>
            </a:xfrm>
            <a:prstGeom prst="rect">
              <a:avLst/>
            </a:prstGeom>
            <a:noFill/>
          </p:spPr>
          <p:txBody>
            <a:bodyPr wrap="square" rtlCol="0">
              <a:spAutoFit/>
            </a:bodyPr>
            <a:lstStyle/>
            <a:p>
              <a:r>
                <a:rPr lang="zh-CN" altLang="en-US" sz="1500" dirty="0">
                  <a:solidFill>
                    <a:srgbClr val="2FA598"/>
                  </a:solidFill>
                  <a:latin typeface="微软雅黑" panose="020B0503020204020204" pitchFamily="34" charset="-122"/>
                  <a:ea typeface="微软雅黑" panose="020B0503020204020204" pitchFamily="34" charset="-122"/>
                </a:rPr>
                <a:t>添加标题</a:t>
              </a:r>
              <a:endParaRPr lang="zh-CN" altLang="en-US" sz="1500" dirty="0">
                <a:solidFill>
                  <a:srgbClr val="2FA598"/>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4010943" y="2247289"/>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p:nvGrpSpPr>
        <p:grpSpPr>
          <a:xfrm>
            <a:off x="6703694" y="1383894"/>
            <a:ext cx="1267376" cy="1072140"/>
            <a:chOff x="8937096" y="1845618"/>
            <a:chExt cx="1689614" cy="1429852"/>
          </a:xfrm>
        </p:grpSpPr>
        <p:sp>
          <p:nvSpPr>
            <p:cNvPr id="41" name="文本框 41"/>
            <p:cNvSpPr txBox="1"/>
            <p:nvPr/>
          </p:nvSpPr>
          <p:spPr>
            <a:xfrm>
              <a:off x="9138404" y="1845618"/>
              <a:ext cx="1277281" cy="430987"/>
            </a:xfrm>
            <a:prstGeom prst="rect">
              <a:avLst/>
            </a:prstGeom>
            <a:noFill/>
          </p:spPr>
          <p:txBody>
            <a:bodyPr wrap="square" rtlCol="0">
              <a:spAutoFit/>
            </a:bodyPr>
            <a:lstStyle/>
            <a:p>
              <a:r>
                <a:rPr lang="zh-CN" altLang="en-US" sz="1500" dirty="0">
                  <a:solidFill>
                    <a:srgbClr val="2FA598"/>
                  </a:solidFill>
                  <a:latin typeface="微软雅黑" panose="020B0503020204020204" pitchFamily="34" charset="-122"/>
                  <a:ea typeface="微软雅黑" panose="020B0503020204020204" pitchFamily="34" charset="-122"/>
                </a:rPr>
                <a:t>添加标题</a:t>
              </a:r>
              <a:endParaRPr lang="zh-CN" altLang="en-US" sz="1500" dirty="0">
                <a:solidFill>
                  <a:srgbClr val="2FA598"/>
                </a:solidFill>
                <a:latin typeface="微软雅黑" panose="020B0503020204020204" pitchFamily="34" charset="-122"/>
                <a:ea typeface="微软雅黑" panose="020B0503020204020204" pitchFamily="34" charset="-122"/>
              </a:endParaRPr>
            </a:p>
          </p:txBody>
        </p:sp>
        <p:sp>
          <p:nvSpPr>
            <p:cNvPr id="42" name="矩形 47"/>
            <p:cNvSpPr>
              <a:spLocks noChangeArrowheads="1"/>
            </p:cNvSpPr>
            <p:nvPr/>
          </p:nvSpPr>
          <p:spPr bwMode="auto">
            <a:xfrm>
              <a:off x="8937096" y="2245726"/>
              <a:ext cx="1689614" cy="102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100" fill="hold"/>
                                        <p:tgtEl>
                                          <p:spTgt spid="28"/>
                                        </p:tgtEl>
                                        <p:attrNameLst>
                                          <p:attrName>ppt_w</p:attrName>
                                        </p:attrNameLst>
                                      </p:cBhvr>
                                      <p:tavLst>
                                        <p:tav tm="0">
                                          <p:val>
                                            <p:fltVal val="0"/>
                                          </p:val>
                                        </p:tav>
                                        <p:tav tm="100000">
                                          <p:val>
                                            <p:strVal val="#ppt_w"/>
                                          </p:val>
                                        </p:tav>
                                      </p:tavLst>
                                    </p:anim>
                                    <p:anim calcmode="lin" valueType="num">
                                      <p:cBhvr>
                                        <p:cTn id="89" dur="100" fill="hold"/>
                                        <p:tgtEl>
                                          <p:spTgt spid="28"/>
                                        </p:tgtEl>
                                        <p:attrNameLst>
                                          <p:attrName>ppt_h</p:attrName>
                                        </p:attrNameLst>
                                      </p:cBhvr>
                                      <p:tavLst>
                                        <p:tav tm="0">
                                          <p:val>
                                            <p:fltVal val="0"/>
                                          </p:val>
                                        </p:tav>
                                        <p:tav tm="100000">
                                          <p:val>
                                            <p:strVal val="#ppt_h"/>
                                          </p:val>
                                        </p:tav>
                                      </p:tavLst>
                                    </p:anim>
                                    <p:animEffect transition="in" filter="fade">
                                      <p:cBhvr>
                                        <p:cTn id="90" dur="100"/>
                                        <p:tgtEl>
                                          <p:spTgt spid="28"/>
                                        </p:tgtEl>
                                      </p:cBhvr>
                                    </p:animEffect>
                                  </p:childTnLst>
                                </p:cTn>
                              </p:par>
                              <p:par>
                                <p:cTn id="91" presetID="6" presetClass="emph" presetSubtype="0" fill="hold" grpId="1" nodeType="withEffect">
                                  <p:stCondLst>
                                    <p:cond delay="100"/>
                                  </p:stCondLst>
                                  <p:childTnLst>
                                    <p:animScale>
                                      <p:cBhvr>
                                        <p:cTn id="92" dur="100" fill="hold"/>
                                        <p:tgtEl>
                                          <p:spTgt spid="28"/>
                                        </p:tgtEl>
                                      </p:cBhvr>
                                      <p:by x="110000" y="110000"/>
                                    </p:animScale>
                                  </p:childTnLst>
                                </p:cTn>
                              </p:par>
                              <p:par>
                                <p:cTn id="93" presetID="6" presetClass="emph" presetSubtype="0" fill="hold" grpId="2" nodeType="withEffect">
                                  <p:stCondLst>
                                    <p:cond delay="200"/>
                                  </p:stCondLst>
                                  <p:childTnLst>
                                    <p:animScale>
                                      <p:cBhvr>
                                        <p:cTn id="94" dur="200" fill="hold"/>
                                        <p:tgtEl>
                                          <p:spTgt spid="28"/>
                                        </p:tgtEl>
                                      </p:cBhvr>
                                      <p:by x="90000" y="90000"/>
                                    </p:animScale>
                                  </p:childTnLst>
                                </p:cTn>
                              </p:par>
                              <p:par>
                                <p:cTn id="95" presetID="6" presetClass="emph" presetSubtype="0" fill="hold" grpId="3" nodeType="withEffect">
                                  <p:stCondLst>
                                    <p:cond delay="400"/>
                                  </p:stCondLst>
                                  <p:childTnLst>
                                    <p:animScale>
                                      <p:cBhvr>
                                        <p:cTn id="96" dur="100" fill="hold"/>
                                        <p:tgtEl>
                                          <p:spTgt spid="28"/>
                                        </p:tgtEl>
                                      </p:cBhvr>
                                      <p:by x="105000" y="105000"/>
                                    </p:animScale>
                                  </p:childTnLst>
                                </p:cTn>
                              </p:par>
                              <p:par>
                                <p:cTn id="97" presetID="6" presetClass="emph" presetSubtype="0" fill="hold" grpId="4" nodeType="withEffect">
                                  <p:stCondLst>
                                    <p:cond delay="500"/>
                                  </p:stCondLst>
                                  <p:childTnLst>
                                    <p:animScale>
                                      <p:cBhvr>
                                        <p:cTn id="98" dur="200" fill="hold"/>
                                        <p:tgtEl>
                                          <p:spTgt spid="28"/>
                                        </p:tgtEl>
                                      </p:cBhvr>
                                      <p:by x="95000" y="95000"/>
                                    </p:animScale>
                                  </p:childTnLst>
                                </p:cTn>
                              </p:par>
                            </p:childTnLst>
                          </p:cTn>
                        </p:par>
                        <p:par>
                          <p:cTn id="99" fill="hold">
                            <p:stCondLst>
                              <p:cond delay="1000"/>
                            </p:stCondLst>
                            <p:childTnLst>
                              <p:par>
                                <p:cTn id="100" presetID="53" presetClass="entr" presetSubtype="16"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100" fill="hold"/>
                                        <p:tgtEl>
                                          <p:spTgt spid="29"/>
                                        </p:tgtEl>
                                        <p:attrNameLst>
                                          <p:attrName>ppt_w</p:attrName>
                                        </p:attrNameLst>
                                      </p:cBhvr>
                                      <p:tavLst>
                                        <p:tav tm="0">
                                          <p:val>
                                            <p:fltVal val="0"/>
                                          </p:val>
                                        </p:tav>
                                        <p:tav tm="100000">
                                          <p:val>
                                            <p:strVal val="#ppt_w"/>
                                          </p:val>
                                        </p:tav>
                                      </p:tavLst>
                                    </p:anim>
                                    <p:anim calcmode="lin" valueType="num">
                                      <p:cBhvr>
                                        <p:cTn id="103" dur="100" fill="hold"/>
                                        <p:tgtEl>
                                          <p:spTgt spid="29"/>
                                        </p:tgtEl>
                                        <p:attrNameLst>
                                          <p:attrName>ppt_h</p:attrName>
                                        </p:attrNameLst>
                                      </p:cBhvr>
                                      <p:tavLst>
                                        <p:tav tm="0">
                                          <p:val>
                                            <p:fltVal val="0"/>
                                          </p:val>
                                        </p:tav>
                                        <p:tav tm="100000">
                                          <p:val>
                                            <p:strVal val="#ppt_h"/>
                                          </p:val>
                                        </p:tav>
                                      </p:tavLst>
                                    </p:anim>
                                    <p:animEffect transition="in" filter="fade">
                                      <p:cBhvr>
                                        <p:cTn id="104" dur="100"/>
                                        <p:tgtEl>
                                          <p:spTgt spid="29"/>
                                        </p:tgtEl>
                                      </p:cBhvr>
                                    </p:animEffect>
                                  </p:childTnLst>
                                </p:cTn>
                              </p:par>
                              <p:par>
                                <p:cTn id="105" presetID="6" presetClass="emph" presetSubtype="0" fill="hold" grpId="1" nodeType="withEffect">
                                  <p:stCondLst>
                                    <p:cond delay="100"/>
                                  </p:stCondLst>
                                  <p:childTnLst>
                                    <p:animScale>
                                      <p:cBhvr>
                                        <p:cTn id="106" dur="100" fill="hold"/>
                                        <p:tgtEl>
                                          <p:spTgt spid="29"/>
                                        </p:tgtEl>
                                      </p:cBhvr>
                                      <p:by x="110000" y="110000"/>
                                    </p:animScale>
                                  </p:childTnLst>
                                </p:cTn>
                              </p:par>
                              <p:par>
                                <p:cTn id="107" presetID="6" presetClass="emph" presetSubtype="0" fill="hold" grpId="2" nodeType="withEffect">
                                  <p:stCondLst>
                                    <p:cond delay="200"/>
                                  </p:stCondLst>
                                  <p:childTnLst>
                                    <p:animScale>
                                      <p:cBhvr>
                                        <p:cTn id="108" dur="200" fill="hold"/>
                                        <p:tgtEl>
                                          <p:spTgt spid="29"/>
                                        </p:tgtEl>
                                      </p:cBhvr>
                                      <p:by x="90000" y="90000"/>
                                    </p:animScale>
                                  </p:childTnLst>
                                </p:cTn>
                              </p:par>
                              <p:par>
                                <p:cTn id="109" presetID="6" presetClass="emph" presetSubtype="0" fill="hold" grpId="3" nodeType="withEffect">
                                  <p:stCondLst>
                                    <p:cond delay="400"/>
                                  </p:stCondLst>
                                  <p:childTnLst>
                                    <p:animScale>
                                      <p:cBhvr>
                                        <p:cTn id="110" dur="100" fill="hold"/>
                                        <p:tgtEl>
                                          <p:spTgt spid="29"/>
                                        </p:tgtEl>
                                      </p:cBhvr>
                                      <p:by x="105000" y="105000"/>
                                    </p:animScale>
                                  </p:childTnLst>
                                </p:cTn>
                              </p:par>
                              <p:par>
                                <p:cTn id="111" presetID="6" presetClass="emph" presetSubtype="0" fill="hold" grpId="4" nodeType="withEffect">
                                  <p:stCondLst>
                                    <p:cond delay="500"/>
                                  </p:stCondLst>
                                  <p:childTnLst>
                                    <p:animScale>
                                      <p:cBhvr>
                                        <p:cTn id="112" dur="200" fill="hold"/>
                                        <p:tgtEl>
                                          <p:spTgt spid="29"/>
                                        </p:tgtEl>
                                      </p:cBhvr>
                                      <p:by x="95000" y="95000"/>
                                    </p:animScale>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100" fill="hold"/>
                                        <p:tgtEl>
                                          <p:spTgt spid="27"/>
                                        </p:tgtEl>
                                        <p:attrNameLst>
                                          <p:attrName>ppt_w</p:attrName>
                                        </p:attrNameLst>
                                      </p:cBhvr>
                                      <p:tavLst>
                                        <p:tav tm="0">
                                          <p:val>
                                            <p:fltVal val="0"/>
                                          </p:val>
                                        </p:tav>
                                        <p:tav tm="100000">
                                          <p:val>
                                            <p:strVal val="#ppt_w"/>
                                          </p:val>
                                        </p:tav>
                                      </p:tavLst>
                                    </p:anim>
                                    <p:anim calcmode="lin" valueType="num">
                                      <p:cBhvr>
                                        <p:cTn id="117" dur="100" fill="hold"/>
                                        <p:tgtEl>
                                          <p:spTgt spid="27"/>
                                        </p:tgtEl>
                                        <p:attrNameLst>
                                          <p:attrName>ppt_h</p:attrName>
                                        </p:attrNameLst>
                                      </p:cBhvr>
                                      <p:tavLst>
                                        <p:tav tm="0">
                                          <p:val>
                                            <p:fltVal val="0"/>
                                          </p:val>
                                        </p:tav>
                                        <p:tav tm="100000">
                                          <p:val>
                                            <p:strVal val="#ppt_h"/>
                                          </p:val>
                                        </p:tav>
                                      </p:tavLst>
                                    </p:anim>
                                    <p:animEffect transition="in" filter="fade">
                                      <p:cBhvr>
                                        <p:cTn id="118" dur="100"/>
                                        <p:tgtEl>
                                          <p:spTgt spid="27"/>
                                        </p:tgtEl>
                                      </p:cBhvr>
                                    </p:animEffect>
                                  </p:childTnLst>
                                </p:cTn>
                              </p:par>
                              <p:par>
                                <p:cTn id="119" presetID="6" presetClass="emph" presetSubtype="0" fill="hold" grpId="1" nodeType="withEffect">
                                  <p:stCondLst>
                                    <p:cond delay="100"/>
                                  </p:stCondLst>
                                  <p:childTnLst>
                                    <p:animScale>
                                      <p:cBhvr>
                                        <p:cTn id="120" dur="100" fill="hold"/>
                                        <p:tgtEl>
                                          <p:spTgt spid="27"/>
                                        </p:tgtEl>
                                      </p:cBhvr>
                                      <p:by x="110000" y="110000"/>
                                    </p:animScale>
                                  </p:childTnLst>
                                </p:cTn>
                              </p:par>
                              <p:par>
                                <p:cTn id="121" presetID="6" presetClass="emph" presetSubtype="0" fill="hold" grpId="2" nodeType="withEffect">
                                  <p:stCondLst>
                                    <p:cond delay="200"/>
                                  </p:stCondLst>
                                  <p:childTnLst>
                                    <p:animScale>
                                      <p:cBhvr>
                                        <p:cTn id="122" dur="200" fill="hold"/>
                                        <p:tgtEl>
                                          <p:spTgt spid="27"/>
                                        </p:tgtEl>
                                      </p:cBhvr>
                                      <p:by x="90000" y="90000"/>
                                    </p:animScale>
                                  </p:childTnLst>
                                </p:cTn>
                              </p:par>
                              <p:par>
                                <p:cTn id="123" presetID="6" presetClass="emph" presetSubtype="0" fill="hold" grpId="3" nodeType="withEffect">
                                  <p:stCondLst>
                                    <p:cond delay="400"/>
                                  </p:stCondLst>
                                  <p:childTnLst>
                                    <p:animScale>
                                      <p:cBhvr>
                                        <p:cTn id="124" dur="100" fill="hold"/>
                                        <p:tgtEl>
                                          <p:spTgt spid="27"/>
                                        </p:tgtEl>
                                      </p:cBhvr>
                                      <p:by x="105000" y="105000"/>
                                    </p:animScale>
                                  </p:childTnLst>
                                </p:cTn>
                              </p:par>
                              <p:par>
                                <p:cTn id="125" presetID="6" presetClass="emph" presetSubtype="0" fill="hold" grpId="4" nodeType="withEffect">
                                  <p:stCondLst>
                                    <p:cond delay="500"/>
                                  </p:stCondLst>
                                  <p:childTnLst>
                                    <p:animScale>
                                      <p:cBhvr>
                                        <p:cTn id="126" dur="200" fill="hold"/>
                                        <p:tgtEl>
                                          <p:spTgt spid="27"/>
                                        </p:tgtEl>
                                      </p:cBhvr>
                                      <p:by x="95000" y="95000"/>
                                    </p:animScale>
                                  </p:childTnLst>
                                </p:cTn>
                              </p:par>
                            </p:childTnLst>
                          </p:cTn>
                        </p:par>
                        <p:par>
                          <p:cTn id="127" fill="hold">
                            <p:stCondLst>
                              <p:cond delay="2000"/>
                            </p:stCondLst>
                            <p:childTnLst>
                              <p:par>
                                <p:cTn id="128" presetID="53" presetClass="entr" presetSubtype="16" fill="hold" grpId="0" nodeType="afterEffect">
                                  <p:stCondLst>
                                    <p:cond delay="0"/>
                                  </p:stCondLst>
                                  <p:childTnLst>
                                    <p:set>
                                      <p:cBhvr>
                                        <p:cTn id="129" dur="1" fill="hold">
                                          <p:stCondLst>
                                            <p:cond delay="0"/>
                                          </p:stCondLst>
                                        </p:cTn>
                                        <p:tgtEl>
                                          <p:spTgt spid="30"/>
                                        </p:tgtEl>
                                        <p:attrNameLst>
                                          <p:attrName>style.visibility</p:attrName>
                                        </p:attrNameLst>
                                      </p:cBhvr>
                                      <p:to>
                                        <p:strVal val="visible"/>
                                      </p:to>
                                    </p:set>
                                    <p:anim calcmode="lin" valueType="num">
                                      <p:cBhvr>
                                        <p:cTn id="130" dur="100" fill="hold"/>
                                        <p:tgtEl>
                                          <p:spTgt spid="30"/>
                                        </p:tgtEl>
                                        <p:attrNameLst>
                                          <p:attrName>ppt_w</p:attrName>
                                        </p:attrNameLst>
                                      </p:cBhvr>
                                      <p:tavLst>
                                        <p:tav tm="0">
                                          <p:val>
                                            <p:fltVal val="0"/>
                                          </p:val>
                                        </p:tav>
                                        <p:tav tm="100000">
                                          <p:val>
                                            <p:strVal val="#ppt_w"/>
                                          </p:val>
                                        </p:tav>
                                      </p:tavLst>
                                    </p:anim>
                                    <p:anim calcmode="lin" valueType="num">
                                      <p:cBhvr>
                                        <p:cTn id="131" dur="100" fill="hold"/>
                                        <p:tgtEl>
                                          <p:spTgt spid="30"/>
                                        </p:tgtEl>
                                        <p:attrNameLst>
                                          <p:attrName>ppt_h</p:attrName>
                                        </p:attrNameLst>
                                      </p:cBhvr>
                                      <p:tavLst>
                                        <p:tav tm="0">
                                          <p:val>
                                            <p:fltVal val="0"/>
                                          </p:val>
                                        </p:tav>
                                        <p:tav tm="100000">
                                          <p:val>
                                            <p:strVal val="#ppt_h"/>
                                          </p:val>
                                        </p:tav>
                                      </p:tavLst>
                                    </p:anim>
                                    <p:animEffect transition="in" filter="fade">
                                      <p:cBhvr>
                                        <p:cTn id="132" dur="100"/>
                                        <p:tgtEl>
                                          <p:spTgt spid="30"/>
                                        </p:tgtEl>
                                      </p:cBhvr>
                                    </p:animEffect>
                                  </p:childTnLst>
                                </p:cTn>
                              </p:par>
                              <p:par>
                                <p:cTn id="133" presetID="6" presetClass="emph" presetSubtype="0" fill="hold" grpId="1" nodeType="withEffect">
                                  <p:stCondLst>
                                    <p:cond delay="100"/>
                                  </p:stCondLst>
                                  <p:childTnLst>
                                    <p:animScale>
                                      <p:cBhvr>
                                        <p:cTn id="134" dur="100" fill="hold"/>
                                        <p:tgtEl>
                                          <p:spTgt spid="30"/>
                                        </p:tgtEl>
                                      </p:cBhvr>
                                      <p:by x="110000" y="110000"/>
                                    </p:animScale>
                                  </p:childTnLst>
                                </p:cTn>
                              </p:par>
                              <p:par>
                                <p:cTn id="135" presetID="6" presetClass="emph" presetSubtype="0" fill="hold" grpId="2" nodeType="withEffect">
                                  <p:stCondLst>
                                    <p:cond delay="200"/>
                                  </p:stCondLst>
                                  <p:childTnLst>
                                    <p:animScale>
                                      <p:cBhvr>
                                        <p:cTn id="136" dur="200" fill="hold"/>
                                        <p:tgtEl>
                                          <p:spTgt spid="30"/>
                                        </p:tgtEl>
                                      </p:cBhvr>
                                      <p:by x="90000" y="90000"/>
                                    </p:animScale>
                                  </p:childTnLst>
                                </p:cTn>
                              </p:par>
                              <p:par>
                                <p:cTn id="137" presetID="6" presetClass="emph" presetSubtype="0" fill="hold" grpId="3" nodeType="withEffect">
                                  <p:stCondLst>
                                    <p:cond delay="400"/>
                                  </p:stCondLst>
                                  <p:childTnLst>
                                    <p:animScale>
                                      <p:cBhvr>
                                        <p:cTn id="138" dur="100" fill="hold"/>
                                        <p:tgtEl>
                                          <p:spTgt spid="30"/>
                                        </p:tgtEl>
                                      </p:cBhvr>
                                      <p:by x="105000" y="105000"/>
                                    </p:animScale>
                                  </p:childTnLst>
                                </p:cTn>
                              </p:par>
                              <p:par>
                                <p:cTn id="139" presetID="6" presetClass="emph" presetSubtype="0" fill="hold" grpId="4" nodeType="withEffect">
                                  <p:stCondLst>
                                    <p:cond delay="500"/>
                                  </p:stCondLst>
                                  <p:childTnLst>
                                    <p:animScale>
                                      <p:cBhvr>
                                        <p:cTn id="140" dur="200" fill="hold"/>
                                        <p:tgtEl>
                                          <p:spTgt spid="30"/>
                                        </p:tgtEl>
                                      </p:cBhvr>
                                      <p:by x="95000" y="95000"/>
                                    </p:animScale>
                                  </p:childTnLst>
                                </p:cTn>
                              </p:par>
                            </p:childTnLst>
                          </p:cTn>
                        </p:par>
                        <p:par>
                          <p:cTn id="141" fill="hold">
                            <p:stCondLst>
                              <p:cond delay="2500"/>
                            </p:stCondLst>
                            <p:childTnLst>
                              <p:par>
                                <p:cTn id="142" presetID="14" presetClass="entr" presetSubtype="5" fill="hold" nodeType="afterEffect">
                                  <p:stCondLst>
                                    <p:cond delay="0"/>
                                  </p:stCondLst>
                                  <p:childTnLst>
                                    <p:set>
                                      <p:cBhvr>
                                        <p:cTn id="143" dur="1" fill="hold">
                                          <p:stCondLst>
                                            <p:cond delay="0"/>
                                          </p:stCondLst>
                                        </p:cTn>
                                        <p:tgtEl>
                                          <p:spTgt spid="37"/>
                                        </p:tgtEl>
                                        <p:attrNameLst>
                                          <p:attrName>style.visibility</p:attrName>
                                        </p:attrNameLst>
                                      </p:cBhvr>
                                      <p:to>
                                        <p:strVal val="visible"/>
                                      </p:to>
                                    </p:set>
                                    <p:animEffect transition="in" filter="randombar(vertical)">
                                      <p:cBhvr>
                                        <p:cTn id="144" dur="250"/>
                                        <p:tgtEl>
                                          <p:spTgt spid="37"/>
                                        </p:tgtEl>
                                      </p:cBhvr>
                                    </p:animEffect>
                                  </p:childTnLst>
                                </p:cTn>
                              </p:par>
                            </p:childTnLst>
                          </p:cTn>
                        </p:par>
                        <p:par>
                          <p:cTn id="145" fill="hold">
                            <p:stCondLst>
                              <p:cond delay="3000"/>
                            </p:stCondLst>
                            <p:childTnLst>
                              <p:par>
                                <p:cTn id="146" presetID="14" presetClass="entr" presetSubtype="5" fill="hold" nodeType="after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randombar(vertical)">
                                      <p:cBhvr>
                                        <p:cTn id="148" dur="250"/>
                                        <p:tgtEl>
                                          <p:spTgt spid="40"/>
                                        </p:tgtEl>
                                      </p:cBhvr>
                                    </p:animEffect>
                                  </p:childTnLst>
                                </p:cTn>
                              </p:par>
                            </p:childTnLst>
                          </p:cTn>
                        </p:par>
                        <p:par>
                          <p:cTn id="149" fill="hold">
                            <p:stCondLst>
                              <p:cond delay="3500"/>
                            </p:stCondLst>
                            <p:childTnLst>
                              <p:par>
                                <p:cTn id="150" presetID="14" presetClass="entr" presetSubtype="5" fill="hold" nodeType="after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randombar(vertical)">
                                      <p:cBhvr>
                                        <p:cTn id="152" dur="250"/>
                                        <p:tgtEl>
                                          <p:spTgt spid="31"/>
                                        </p:tgtEl>
                                      </p:cBhvr>
                                    </p:animEffect>
                                  </p:childTnLst>
                                </p:cTn>
                              </p:par>
                            </p:childTnLst>
                          </p:cTn>
                        </p:par>
                        <p:par>
                          <p:cTn id="153" fill="hold">
                            <p:stCondLst>
                              <p:cond delay="4000"/>
                            </p:stCondLst>
                            <p:childTnLst>
                              <p:par>
                                <p:cTn id="154" presetID="14" presetClass="entr" presetSubtype="5" fill="hold" nodeType="after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randombar(vertical)">
                                      <p:cBhvr>
                                        <p:cTn id="156"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3" grpId="0" animBg="1"/>
      <p:bldP spid="24" grpId="0" animBg="1"/>
      <p:bldP spid="25" grpId="0" animBg="1"/>
      <p:bldP spid="26" grpId="0"/>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6666"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02</a:t>
              </a:r>
              <a:endParaRPr lang="zh-CN" altLang="en-US" sz="2700" dirty="0">
                <a:solidFill>
                  <a:srgbClr val="2FA598"/>
                </a:solidFill>
                <a:latin typeface="Agency FB" panose="020B0503020202020204" pitchFamily="34" charset="0"/>
              </a:endParaRPr>
            </a:p>
          </p:txBody>
        </p:sp>
      </p:grpSp>
      <p:sp>
        <p:nvSpPr>
          <p:cNvPr id="11" name="六边形 10"/>
          <p:cNvSpPr/>
          <p:nvPr/>
        </p:nvSpPr>
        <p:spPr>
          <a:xfrm>
            <a:off x="5094027" y="1660429"/>
            <a:ext cx="1293230" cy="1114451"/>
          </a:xfrm>
          <a:prstGeom prst="hexagon">
            <a:avLst/>
          </a:prstGeom>
          <a:solidFill>
            <a:srgbClr val="2FA598"/>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理念</a:t>
            </a:r>
            <a:endParaRPr lang="zh-CN" altLang="en-US" sz="1875" dirty="0">
              <a:solidFill>
                <a:prstClr val="white"/>
              </a:solidFill>
              <a:latin typeface="微软雅黑" panose="020B0503020204020204" pitchFamily="34" charset="-122"/>
              <a:ea typeface="微软雅黑" panose="020B0503020204020204" pitchFamily="34" charset="-122"/>
            </a:endParaRPr>
          </a:p>
        </p:txBody>
      </p:sp>
      <p:sp>
        <p:nvSpPr>
          <p:cNvPr id="12" name="六边形 11"/>
          <p:cNvSpPr/>
          <p:nvPr/>
        </p:nvSpPr>
        <p:spPr>
          <a:xfrm>
            <a:off x="3998731" y="2258635"/>
            <a:ext cx="1293230" cy="1114451"/>
          </a:xfrm>
          <a:prstGeom prst="hexagon">
            <a:avLst/>
          </a:prstGeom>
          <a:blipFill dpi="0" rotWithShape="1">
            <a:blip r:embed="rId1"/>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六边形 12"/>
          <p:cNvSpPr/>
          <p:nvPr/>
        </p:nvSpPr>
        <p:spPr>
          <a:xfrm>
            <a:off x="6189321" y="2068612"/>
            <a:ext cx="1731487" cy="1492121"/>
          </a:xfrm>
          <a:prstGeom prst="hexagon">
            <a:avLst/>
          </a:prstGeom>
          <a:blipFill>
            <a:blip r:embed="rId2"/>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六边形 13"/>
          <p:cNvSpPr/>
          <p:nvPr/>
        </p:nvSpPr>
        <p:spPr>
          <a:xfrm>
            <a:off x="5097547" y="2864754"/>
            <a:ext cx="1293230" cy="1114451"/>
          </a:xfrm>
          <a:prstGeom prst="hexagon">
            <a:avLst/>
          </a:prstGeom>
          <a:solidFill>
            <a:srgbClr val="2FA598"/>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使命</a:t>
            </a:r>
            <a:endParaRPr lang="zh-CN" altLang="en-US" sz="1875" dirty="0">
              <a:solidFill>
                <a:prstClr val="white"/>
              </a:solidFill>
              <a:latin typeface="微软雅黑" panose="020B0503020204020204" pitchFamily="34" charset="-122"/>
              <a:ea typeface="微软雅黑" panose="020B0503020204020204" pitchFamily="34" charset="-122"/>
            </a:endParaRPr>
          </a:p>
        </p:txBody>
      </p:sp>
      <p:sp>
        <p:nvSpPr>
          <p:cNvPr id="15" name="六边形 14"/>
          <p:cNvSpPr/>
          <p:nvPr/>
        </p:nvSpPr>
        <p:spPr>
          <a:xfrm>
            <a:off x="1331218" y="2047654"/>
            <a:ext cx="1731487" cy="1492121"/>
          </a:xfrm>
          <a:prstGeom prst="hexagon">
            <a:avLst/>
          </a:prstGeom>
          <a:blipFill>
            <a:blip r:embed="rId3"/>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六边形 15"/>
          <p:cNvSpPr/>
          <p:nvPr/>
        </p:nvSpPr>
        <p:spPr>
          <a:xfrm>
            <a:off x="2903437" y="2855436"/>
            <a:ext cx="1293230" cy="1114451"/>
          </a:xfrm>
          <a:prstGeom prst="hexagon">
            <a:avLst/>
          </a:prstGeom>
          <a:solidFill>
            <a:srgbClr val="2FA598"/>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目标</a:t>
            </a:r>
            <a:endParaRPr lang="zh-CN" altLang="en-US" sz="1875" dirty="0">
              <a:solidFill>
                <a:prstClr val="white"/>
              </a:solidFill>
              <a:latin typeface="微软雅黑" panose="020B0503020204020204" pitchFamily="34" charset="-122"/>
              <a:ea typeface="微软雅黑" panose="020B0503020204020204" pitchFamily="34" charset="-122"/>
            </a:endParaRPr>
          </a:p>
        </p:txBody>
      </p:sp>
      <p:sp>
        <p:nvSpPr>
          <p:cNvPr id="17" name="六边形 16"/>
          <p:cNvSpPr/>
          <p:nvPr/>
        </p:nvSpPr>
        <p:spPr>
          <a:xfrm>
            <a:off x="2888401" y="1640303"/>
            <a:ext cx="1293230" cy="1114451"/>
          </a:xfrm>
          <a:prstGeom prst="hexagon">
            <a:avLst/>
          </a:prstGeom>
          <a:solidFill>
            <a:srgbClr val="2FA598"/>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75" dirty="0">
                <a:solidFill>
                  <a:prstClr val="white"/>
                </a:solidFill>
                <a:latin typeface="微软雅黑" panose="020B0503020204020204" pitchFamily="34" charset="-122"/>
                <a:ea typeface="微软雅黑" panose="020B0503020204020204" pitchFamily="34" charset="-122"/>
              </a:rPr>
              <a:t>定位</a:t>
            </a:r>
            <a:endParaRPr lang="zh-CN" altLang="en-US" sz="1875" dirty="0">
              <a:solidFill>
                <a:prstClr val="white"/>
              </a:solidFill>
              <a:latin typeface="微软雅黑" panose="020B0503020204020204" pitchFamily="34" charset="-122"/>
              <a:ea typeface="微软雅黑" panose="020B0503020204020204" pitchFamily="34" charset="-122"/>
            </a:endParaRPr>
          </a:p>
        </p:txBody>
      </p:sp>
      <p:sp>
        <p:nvSpPr>
          <p:cNvPr id="18" name="六边形 17"/>
          <p:cNvSpPr/>
          <p:nvPr/>
        </p:nvSpPr>
        <p:spPr>
          <a:xfrm>
            <a:off x="3998733" y="3470897"/>
            <a:ext cx="1293230" cy="1114451"/>
          </a:xfrm>
          <a:prstGeom prst="hexagon">
            <a:avLst/>
          </a:prstGeom>
          <a:blipFill>
            <a:blip r:embed="rId4"/>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9" name="六边形 18"/>
          <p:cNvSpPr/>
          <p:nvPr/>
        </p:nvSpPr>
        <p:spPr>
          <a:xfrm>
            <a:off x="3998731" y="1075771"/>
            <a:ext cx="1293230" cy="1114451"/>
          </a:xfrm>
          <a:prstGeom prst="hexagon">
            <a:avLst/>
          </a:prstGeom>
          <a:blipFill>
            <a:blip r:embed="rId5"/>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0" name="TextBox 10"/>
          <p:cNvSpPr txBox="1"/>
          <p:nvPr/>
        </p:nvSpPr>
        <p:spPr>
          <a:xfrm>
            <a:off x="380554" y="1238311"/>
            <a:ext cx="2294507" cy="707053"/>
          </a:xfrm>
          <a:prstGeom prst="rect">
            <a:avLst/>
          </a:prstGeom>
          <a:noFill/>
        </p:spPr>
        <p:txBody>
          <a:bodyPr wrap="square" rtlCol="0">
            <a:spAutoFit/>
          </a:bodyPr>
          <a:lstStyle/>
          <a:p>
            <a:pPr algn="r">
              <a:lnSpc>
                <a:spcPct val="150000"/>
              </a:lnSpc>
              <a:defRPr/>
            </a:pPr>
            <a:r>
              <a:rPr lang="zh-CN" altLang="en-US" sz="1015" kern="0" dirty="0">
                <a:solidFill>
                  <a:schemeClr val="bg1"/>
                </a:solidFill>
                <a:latin typeface="Arial" panose="020B0604020202020204" pitchFamily="34" charset="0"/>
                <a:ea typeface="微软雅黑" panose="020B0503020204020204" pitchFamily="34" charset="-122"/>
              </a:rPr>
              <a:t>添加标题</a:t>
            </a:r>
            <a:endParaRPr lang="en-US" altLang="zh-CN" sz="1015" kern="0" dirty="0">
              <a:solidFill>
                <a:schemeClr val="bg1"/>
              </a:solidFill>
              <a:latin typeface="Arial" panose="020B0604020202020204" pitchFamily="34" charset="0"/>
              <a:ea typeface="微软雅黑" panose="020B0503020204020204" pitchFamily="34" charset="-122"/>
            </a:endParaRPr>
          </a:p>
          <a:p>
            <a:pPr algn="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a:p>
            <a:pPr algn="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p:txBody>
      </p:sp>
      <p:sp>
        <p:nvSpPr>
          <p:cNvPr id="21" name="TextBox 11"/>
          <p:cNvSpPr txBox="1"/>
          <p:nvPr/>
        </p:nvSpPr>
        <p:spPr>
          <a:xfrm>
            <a:off x="380554" y="3647336"/>
            <a:ext cx="2294507" cy="707053"/>
          </a:xfrm>
          <a:prstGeom prst="rect">
            <a:avLst/>
          </a:prstGeom>
          <a:noFill/>
        </p:spPr>
        <p:txBody>
          <a:bodyPr wrap="square" rtlCol="0">
            <a:spAutoFit/>
          </a:bodyPr>
          <a:lstStyle/>
          <a:p>
            <a:pPr algn="r">
              <a:lnSpc>
                <a:spcPct val="150000"/>
              </a:lnSpc>
              <a:defRPr/>
            </a:pPr>
            <a:r>
              <a:rPr lang="zh-CN" altLang="en-US" sz="1015" kern="0" dirty="0">
                <a:solidFill>
                  <a:schemeClr val="bg1"/>
                </a:solidFill>
                <a:latin typeface="Arial" panose="020B0604020202020204" pitchFamily="34" charset="0"/>
                <a:ea typeface="微软雅黑" panose="020B0503020204020204" pitchFamily="34" charset="-122"/>
              </a:rPr>
              <a:t>添加标题</a:t>
            </a:r>
            <a:endParaRPr lang="en-US" altLang="zh-CN" sz="1015" kern="0" dirty="0">
              <a:solidFill>
                <a:schemeClr val="bg1"/>
              </a:solidFill>
              <a:latin typeface="Arial" panose="020B0604020202020204" pitchFamily="34" charset="0"/>
              <a:ea typeface="微软雅黑" panose="020B0503020204020204" pitchFamily="34" charset="-122"/>
            </a:endParaRPr>
          </a:p>
          <a:p>
            <a:pPr algn="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a:p>
            <a:pPr algn="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p:txBody>
      </p:sp>
      <p:sp>
        <p:nvSpPr>
          <p:cNvPr id="22" name="TextBox 12"/>
          <p:cNvSpPr txBox="1"/>
          <p:nvPr/>
        </p:nvSpPr>
        <p:spPr>
          <a:xfrm>
            <a:off x="6484627" y="3647336"/>
            <a:ext cx="2294507" cy="707053"/>
          </a:xfrm>
          <a:prstGeom prst="rect">
            <a:avLst/>
          </a:prstGeom>
          <a:noFill/>
        </p:spPr>
        <p:txBody>
          <a:bodyPr wrap="square" rtlCol="0">
            <a:spAutoFit/>
          </a:bodyPr>
          <a:lstStyle/>
          <a:p>
            <a:pPr>
              <a:lnSpc>
                <a:spcPct val="150000"/>
              </a:lnSpc>
              <a:defRPr/>
            </a:pPr>
            <a:r>
              <a:rPr lang="zh-CN" altLang="en-US" sz="1015" kern="0" dirty="0">
                <a:solidFill>
                  <a:schemeClr val="bg1"/>
                </a:solidFill>
                <a:latin typeface="Arial" panose="020B0604020202020204" pitchFamily="34" charset="0"/>
                <a:ea typeface="微软雅黑" panose="020B0503020204020204" pitchFamily="34" charset="-122"/>
              </a:rPr>
              <a:t>添加标题</a:t>
            </a:r>
            <a:endParaRPr lang="en-US" altLang="zh-CN" sz="1015" kern="0" dirty="0">
              <a:solidFill>
                <a:schemeClr val="bg1"/>
              </a:solidFill>
              <a:latin typeface="Arial" panose="020B0604020202020204" pitchFamily="34" charset="0"/>
              <a:ea typeface="微软雅黑" panose="020B0503020204020204" pitchFamily="34" charset="-122"/>
            </a:endParaRPr>
          </a:p>
          <a:p>
            <a:pP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a:p>
            <a:pP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p:txBody>
      </p:sp>
      <p:sp>
        <p:nvSpPr>
          <p:cNvPr id="23" name="TextBox 13"/>
          <p:cNvSpPr txBox="1"/>
          <p:nvPr/>
        </p:nvSpPr>
        <p:spPr>
          <a:xfrm>
            <a:off x="6484627" y="1238311"/>
            <a:ext cx="2294507" cy="707053"/>
          </a:xfrm>
          <a:prstGeom prst="rect">
            <a:avLst/>
          </a:prstGeom>
          <a:noFill/>
        </p:spPr>
        <p:txBody>
          <a:bodyPr wrap="square" rtlCol="0">
            <a:spAutoFit/>
          </a:bodyPr>
          <a:lstStyle/>
          <a:p>
            <a:pPr>
              <a:lnSpc>
                <a:spcPct val="150000"/>
              </a:lnSpc>
              <a:defRPr/>
            </a:pPr>
            <a:r>
              <a:rPr lang="zh-CN" altLang="en-US" sz="1015" kern="0" dirty="0">
                <a:solidFill>
                  <a:schemeClr val="bg1"/>
                </a:solidFill>
                <a:latin typeface="Arial" panose="020B0604020202020204" pitchFamily="34" charset="0"/>
                <a:ea typeface="微软雅黑" panose="020B0503020204020204" pitchFamily="34" charset="-122"/>
              </a:rPr>
              <a:t>添加标题</a:t>
            </a:r>
            <a:endParaRPr lang="en-US" altLang="zh-CN" sz="1015" kern="0" dirty="0">
              <a:solidFill>
                <a:schemeClr val="bg1"/>
              </a:solidFill>
              <a:latin typeface="Arial" panose="020B0604020202020204" pitchFamily="34" charset="0"/>
              <a:ea typeface="微软雅黑" panose="020B0503020204020204" pitchFamily="34" charset="-122"/>
            </a:endParaRPr>
          </a:p>
          <a:p>
            <a:pP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a:p>
            <a:pPr>
              <a:lnSpc>
                <a:spcPct val="150000"/>
              </a:lnSpc>
              <a:defRPr/>
            </a:pPr>
            <a:r>
              <a:rPr lang="zh-CN" altLang="en-US" sz="825" kern="0" dirty="0">
                <a:solidFill>
                  <a:schemeClr val="bg1"/>
                </a:solidFill>
                <a:latin typeface="Arial" panose="020B0604020202020204" pitchFamily="34" charset="0"/>
                <a:ea typeface="微软雅黑" panose="020B0503020204020204" pitchFamily="34" charset="-122"/>
              </a:rPr>
              <a:t>点击此处添加段落文本点击此处添加段落文本</a:t>
            </a:r>
            <a:endParaRPr lang="zh-CN" altLang="en-US" sz="825" kern="0" dirty="0">
              <a:solidFill>
                <a:schemeClr val="bg1"/>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250"/>
                                  </p:stCondLst>
                                  <p:childTnLst>
                                    <p:animEffect transition="out" filter="fade">
                                      <p:cBhvr>
                                        <p:cTn id="12" dur="500" tmFilter="0, 0; .2, .5; .8, .5; 1, 0"/>
                                        <p:tgtEl>
                                          <p:spTgt spid="17"/>
                                        </p:tgtEl>
                                      </p:cBhvr>
                                    </p:animEffect>
                                    <p:animScale>
                                      <p:cBhvr>
                                        <p:cTn id="13" dur="250" autoRev="1" fill="hold"/>
                                        <p:tgtEl>
                                          <p:spTgt spid="17"/>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 calcmode="lin" valueType="num">
                                      <p:cBhvr>
                                        <p:cTn id="18" dur="500" fill="hold"/>
                                        <p:tgtEl>
                                          <p:spTgt spid="15"/>
                                        </p:tgtEl>
                                        <p:attrNameLst>
                                          <p:attrName>ppt_x</p:attrName>
                                        </p:attrNameLst>
                                      </p:cBhvr>
                                      <p:tavLst>
                                        <p:tav tm="0">
                                          <p:val>
                                            <p:fltVal val="0.5"/>
                                          </p:val>
                                        </p:tav>
                                        <p:tav tm="100000">
                                          <p:val>
                                            <p:strVal val="#ppt_x"/>
                                          </p:val>
                                        </p:tav>
                                      </p:tavLst>
                                    </p:anim>
                                    <p:anim calcmode="lin" valueType="num">
                                      <p:cBhvr>
                                        <p:cTn id="19" dur="500" fill="hold"/>
                                        <p:tgtEl>
                                          <p:spTgt spid="1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
                                  </p:stCondLst>
                                  <p:childTnLst>
                                    <p:animEffect transition="out" filter="fade">
                                      <p:cBhvr>
                                        <p:cTn id="21" dur="500" tmFilter="0, 0; .2, .5; .8, .5; 1, 0"/>
                                        <p:tgtEl>
                                          <p:spTgt spid="15"/>
                                        </p:tgtEl>
                                      </p:cBhvr>
                                    </p:animEffect>
                                    <p:animScale>
                                      <p:cBhvr>
                                        <p:cTn id="22" dur="250" autoRev="1" fill="hold"/>
                                        <p:tgtEl>
                                          <p:spTgt spid="15"/>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50"/>
                                  </p:stCondLst>
                                  <p:childTnLst>
                                    <p:animEffect transition="out" filter="fade">
                                      <p:cBhvr>
                                        <p:cTn id="30" dur="500" tmFilter="0, 0; .2, .5; .8, .5; 1, 0"/>
                                        <p:tgtEl>
                                          <p:spTgt spid="19"/>
                                        </p:tgtEl>
                                      </p:cBhvr>
                                    </p:animEffect>
                                    <p:animScale>
                                      <p:cBhvr>
                                        <p:cTn id="31" dur="250" autoRev="1" fill="hold"/>
                                        <p:tgtEl>
                                          <p:spTgt spid="19"/>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ppt_x</p:attrName>
                                        </p:attrNameLst>
                                      </p:cBhvr>
                                      <p:tavLst>
                                        <p:tav tm="0">
                                          <p:val>
                                            <p:fltVal val="0.5"/>
                                          </p:val>
                                        </p:tav>
                                        <p:tav tm="100000">
                                          <p:val>
                                            <p:strVal val="#ppt_x"/>
                                          </p:val>
                                        </p:tav>
                                      </p:tavLst>
                                    </p:anim>
                                    <p:anim calcmode="lin" valueType="num">
                                      <p:cBhvr>
                                        <p:cTn id="37" dur="500" fill="hold"/>
                                        <p:tgtEl>
                                          <p:spTgt spid="11"/>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5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50"/>
                                  </p:stCondLst>
                                  <p:childTnLst>
                                    <p:animEffect transition="out" filter="fade">
                                      <p:cBhvr>
                                        <p:cTn id="48" dur="500" tmFilter="0, 0; .2, .5; .8, .5; 1, 0"/>
                                        <p:tgtEl>
                                          <p:spTgt spid="13"/>
                                        </p:tgtEl>
                                      </p:cBhvr>
                                    </p:animEffect>
                                    <p:animScale>
                                      <p:cBhvr>
                                        <p:cTn id="49" dur="250" autoRev="1" fill="hold"/>
                                        <p:tgtEl>
                                          <p:spTgt spid="13"/>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 calcmode="lin" valueType="num">
                                      <p:cBhvr>
                                        <p:cTn id="54" dur="500" fill="hold"/>
                                        <p:tgtEl>
                                          <p:spTgt spid="16"/>
                                        </p:tgtEl>
                                        <p:attrNameLst>
                                          <p:attrName>ppt_x</p:attrName>
                                        </p:attrNameLst>
                                      </p:cBhvr>
                                      <p:tavLst>
                                        <p:tav tm="0">
                                          <p:val>
                                            <p:fltVal val="0.5"/>
                                          </p:val>
                                        </p:tav>
                                        <p:tav tm="100000">
                                          <p:val>
                                            <p:strVal val="#ppt_x"/>
                                          </p:val>
                                        </p:tav>
                                      </p:tavLst>
                                    </p:anim>
                                    <p:anim calcmode="lin" valueType="num">
                                      <p:cBhvr>
                                        <p:cTn id="55" dur="500" fill="hold"/>
                                        <p:tgtEl>
                                          <p:spTgt spid="1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50"/>
                                  </p:stCondLst>
                                  <p:childTnLst>
                                    <p:animEffect transition="out" filter="fade">
                                      <p:cBhvr>
                                        <p:cTn id="57" dur="500" tmFilter="0, 0; .2, .5; .8, .5; 1, 0"/>
                                        <p:tgtEl>
                                          <p:spTgt spid="16"/>
                                        </p:tgtEl>
                                      </p:cBhvr>
                                    </p:animEffect>
                                    <p:animScale>
                                      <p:cBhvr>
                                        <p:cTn id="58" dur="250" autoRev="1" fill="hold"/>
                                        <p:tgtEl>
                                          <p:spTgt spid="16"/>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ppt_x</p:attrName>
                                        </p:attrNameLst>
                                      </p:cBhvr>
                                      <p:tavLst>
                                        <p:tav tm="0">
                                          <p:val>
                                            <p:fltVal val="0.5"/>
                                          </p:val>
                                        </p:tav>
                                        <p:tav tm="100000">
                                          <p:val>
                                            <p:strVal val="#ppt_x"/>
                                          </p:val>
                                        </p:tav>
                                      </p:tavLst>
                                    </p:anim>
                                    <p:anim calcmode="lin" valueType="num">
                                      <p:cBhvr>
                                        <p:cTn id="64" dur="500" fill="hold"/>
                                        <p:tgtEl>
                                          <p:spTgt spid="12"/>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50"/>
                                  </p:stCondLst>
                                  <p:childTnLst>
                                    <p:animEffect transition="out" filter="fade">
                                      <p:cBhvr>
                                        <p:cTn id="66" dur="500" tmFilter="0, 0; .2, .5; .8, .5; 1, 0"/>
                                        <p:tgtEl>
                                          <p:spTgt spid="12"/>
                                        </p:tgtEl>
                                      </p:cBhvr>
                                    </p:animEffect>
                                    <p:animScale>
                                      <p:cBhvr>
                                        <p:cTn id="67" dur="250" autoRev="1" fill="hold"/>
                                        <p:tgtEl>
                                          <p:spTgt spid="12"/>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
                                  </p:stCondLst>
                                  <p:childTnLst>
                                    <p:animEffect transition="out" filter="fade">
                                      <p:cBhvr>
                                        <p:cTn id="75" dur="500" tmFilter="0, 0; .2, .5; .8, .5; 1, 0"/>
                                        <p:tgtEl>
                                          <p:spTgt spid="14"/>
                                        </p:tgtEl>
                                      </p:cBhvr>
                                    </p:animEffect>
                                    <p:animScale>
                                      <p:cBhvr>
                                        <p:cTn id="76" dur="250" autoRev="1" fill="hold"/>
                                        <p:tgtEl>
                                          <p:spTgt spid="14"/>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 calcmode="lin" valueType="num">
                                      <p:cBhvr>
                                        <p:cTn id="81" dur="500" fill="hold"/>
                                        <p:tgtEl>
                                          <p:spTgt spid="18"/>
                                        </p:tgtEl>
                                        <p:attrNameLst>
                                          <p:attrName>ppt_x</p:attrName>
                                        </p:attrNameLst>
                                      </p:cBhvr>
                                      <p:tavLst>
                                        <p:tav tm="0">
                                          <p:val>
                                            <p:fltVal val="0.5"/>
                                          </p:val>
                                        </p:tav>
                                        <p:tav tm="100000">
                                          <p:val>
                                            <p:strVal val="#ppt_x"/>
                                          </p:val>
                                        </p:tav>
                                      </p:tavLst>
                                    </p:anim>
                                    <p:anim calcmode="lin" valueType="num">
                                      <p:cBhvr>
                                        <p:cTn id="82" dur="500" fill="hold"/>
                                        <p:tgtEl>
                                          <p:spTgt spid="18"/>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
                                  </p:stCondLst>
                                  <p:childTnLst>
                                    <p:animEffect transition="out" filter="fade">
                                      <p:cBhvr>
                                        <p:cTn id="84" dur="500" tmFilter="0, 0; .2, .5; .8, .5; 1, 0"/>
                                        <p:tgtEl>
                                          <p:spTgt spid="18"/>
                                        </p:tgtEl>
                                      </p:cBhvr>
                                    </p:animEffect>
                                    <p:animScale>
                                      <p:cBhvr>
                                        <p:cTn id="85" dur="250" autoRev="1" fill="hold"/>
                                        <p:tgtEl>
                                          <p:spTgt spid="18"/>
                                        </p:tgtEl>
                                      </p:cBhvr>
                                      <p:by x="105000" y="105000"/>
                                    </p:animScale>
                                  </p:childTnLst>
                                </p:cTn>
                              </p:par>
                            </p:childTnLst>
                          </p:cTn>
                        </p:par>
                        <p:par>
                          <p:cTn id="86" fill="hold">
                            <p:stCondLst>
                              <p:cond delay="500"/>
                            </p:stCondLst>
                            <p:childTnLst>
                              <p:par>
                                <p:cTn id="87" presetID="2" presetClass="entr" presetSubtype="8" accel="50000" decel="5000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1000" fill="hold"/>
                                        <p:tgtEl>
                                          <p:spTgt spid="20"/>
                                        </p:tgtEl>
                                        <p:attrNameLst>
                                          <p:attrName>ppt_x</p:attrName>
                                        </p:attrNameLst>
                                      </p:cBhvr>
                                      <p:tavLst>
                                        <p:tav tm="0">
                                          <p:val>
                                            <p:strVal val="0-#ppt_w/2"/>
                                          </p:val>
                                        </p:tav>
                                        <p:tav tm="100000">
                                          <p:val>
                                            <p:strVal val="#ppt_x"/>
                                          </p:val>
                                        </p:tav>
                                      </p:tavLst>
                                    </p:anim>
                                    <p:anim calcmode="lin" valueType="num">
                                      <p:cBhvr additive="base">
                                        <p:cTn id="90" dur="1000" fill="hold"/>
                                        <p:tgtEl>
                                          <p:spTgt spid="20"/>
                                        </p:tgtEl>
                                        <p:attrNameLst>
                                          <p:attrName>ppt_y</p:attrName>
                                        </p:attrNameLst>
                                      </p:cBhvr>
                                      <p:tavLst>
                                        <p:tav tm="0">
                                          <p:val>
                                            <p:strVal val="#ppt_y"/>
                                          </p:val>
                                        </p:tav>
                                        <p:tav tm="100000">
                                          <p:val>
                                            <p:strVal val="#ppt_y"/>
                                          </p:val>
                                        </p:tav>
                                      </p:tavLst>
                                    </p:anim>
                                  </p:childTnLst>
                                </p:cTn>
                              </p:par>
                              <p:par>
                                <p:cTn id="91" presetID="2" presetClass="entr" presetSubtype="8" accel="50000" decel="5000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1000" fill="hold"/>
                                        <p:tgtEl>
                                          <p:spTgt spid="21"/>
                                        </p:tgtEl>
                                        <p:attrNameLst>
                                          <p:attrName>ppt_x</p:attrName>
                                        </p:attrNameLst>
                                      </p:cBhvr>
                                      <p:tavLst>
                                        <p:tav tm="0">
                                          <p:val>
                                            <p:strVal val="0-#ppt_w/2"/>
                                          </p:val>
                                        </p:tav>
                                        <p:tav tm="100000">
                                          <p:val>
                                            <p:strVal val="#ppt_x"/>
                                          </p:val>
                                        </p:tav>
                                      </p:tavLst>
                                    </p:anim>
                                    <p:anim calcmode="lin" valueType="num">
                                      <p:cBhvr additive="base">
                                        <p:cTn id="94" dur="1000" fill="hold"/>
                                        <p:tgtEl>
                                          <p:spTgt spid="21"/>
                                        </p:tgtEl>
                                        <p:attrNameLst>
                                          <p:attrName>ppt_y</p:attrName>
                                        </p:attrNameLst>
                                      </p:cBhvr>
                                      <p:tavLst>
                                        <p:tav tm="0">
                                          <p:val>
                                            <p:strVal val="#ppt_y"/>
                                          </p:val>
                                        </p:tav>
                                        <p:tav tm="100000">
                                          <p:val>
                                            <p:strVal val="#ppt_y"/>
                                          </p:val>
                                        </p:tav>
                                      </p:tavLst>
                                    </p:anim>
                                  </p:childTnLst>
                                </p:cTn>
                              </p:par>
                              <p:par>
                                <p:cTn id="95" presetID="2" presetClass="entr" presetSubtype="2" accel="50000" decel="5000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1000" fill="hold"/>
                                        <p:tgtEl>
                                          <p:spTgt spid="23"/>
                                        </p:tgtEl>
                                        <p:attrNameLst>
                                          <p:attrName>ppt_x</p:attrName>
                                        </p:attrNameLst>
                                      </p:cBhvr>
                                      <p:tavLst>
                                        <p:tav tm="0">
                                          <p:val>
                                            <p:strVal val="1+#ppt_w/2"/>
                                          </p:val>
                                        </p:tav>
                                        <p:tav tm="100000">
                                          <p:val>
                                            <p:strVal val="#ppt_x"/>
                                          </p:val>
                                        </p:tav>
                                      </p:tavLst>
                                    </p:anim>
                                    <p:anim calcmode="lin" valueType="num">
                                      <p:cBhvr additive="base">
                                        <p:cTn id="98" dur="1000" fill="hold"/>
                                        <p:tgtEl>
                                          <p:spTgt spid="23"/>
                                        </p:tgtEl>
                                        <p:attrNameLst>
                                          <p:attrName>ppt_y</p:attrName>
                                        </p:attrNameLst>
                                      </p:cBhvr>
                                      <p:tavLst>
                                        <p:tav tm="0">
                                          <p:val>
                                            <p:strVal val="#ppt_y"/>
                                          </p:val>
                                        </p:tav>
                                        <p:tav tm="100000">
                                          <p:val>
                                            <p:strVal val="#ppt_y"/>
                                          </p:val>
                                        </p:tav>
                                      </p:tavLst>
                                    </p:anim>
                                  </p:childTnLst>
                                </p:cTn>
                              </p:par>
                              <p:par>
                                <p:cTn id="99" presetID="2" presetClass="entr" presetSubtype="2" accel="50000" decel="5000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 calcmode="lin" valueType="num">
                                      <p:cBhvr additive="base">
                                        <p:cTn id="101" dur="1000" fill="hold"/>
                                        <p:tgtEl>
                                          <p:spTgt spid="22"/>
                                        </p:tgtEl>
                                        <p:attrNameLst>
                                          <p:attrName>ppt_x</p:attrName>
                                        </p:attrNameLst>
                                      </p:cBhvr>
                                      <p:tavLst>
                                        <p:tav tm="0">
                                          <p:val>
                                            <p:strVal val="1+#ppt_w/2"/>
                                          </p:val>
                                        </p:tav>
                                        <p:tav tm="100000">
                                          <p:val>
                                            <p:strVal val="#ppt_x"/>
                                          </p:val>
                                        </p:tav>
                                      </p:tavLst>
                                    </p:anim>
                                    <p:anim calcmode="lin" valueType="num">
                                      <p:cBhvr additive="base">
                                        <p:cTn id="102"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6666"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02</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3275691" y="1754530"/>
            <a:ext cx="1072994" cy="1194849"/>
            <a:chOff x="4566926" y="2539398"/>
            <a:chExt cx="1430659" cy="1593132"/>
          </a:xfrm>
        </p:grpSpPr>
        <p:sp>
          <p:nvSpPr>
            <p:cNvPr id="12" name="任意多边形 11"/>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Freeform 803"/>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14" name="组合 13"/>
          <p:cNvGrpSpPr/>
          <p:nvPr/>
        </p:nvGrpSpPr>
        <p:grpSpPr>
          <a:xfrm>
            <a:off x="4502496" y="1888862"/>
            <a:ext cx="594286" cy="661776"/>
            <a:chOff x="6202666" y="2718508"/>
            <a:chExt cx="792381" cy="882368"/>
          </a:xfrm>
        </p:grpSpPr>
        <p:sp>
          <p:nvSpPr>
            <p:cNvPr id="15" name="任意多边形 14"/>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6" name="组合 15"/>
            <p:cNvGrpSpPr/>
            <p:nvPr/>
          </p:nvGrpSpPr>
          <p:grpSpPr>
            <a:xfrm>
              <a:off x="6343274" y="2947322"/>
              <a:ext cx="521320" cy="424738"/>
              <a:chOff x="8323263" y="-182563"/>
              <a:chExt cx="754063" cy="614364"/>
            </a:xfrm>
            <a:solidFill>
              <a:srgbClr val="2FA598"/>
            </a:solidFill>
          </p:grpSpPr>
          <p:sp>
            <p:nvSpPr>
              <p:cNvPr id="1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9"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0"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1"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23" name="组合 22"/>
          <p:cNvGrpSpPr/>
          <p:nvPr/>
        </p:nvGrpSpPr>
        <p:grpSpPr>
          <a:xfrm>
            <a:off x="6020256" y="2550638"/>
            <a:ext cx="594286" cy="661776"/>
            <a:chOff x="8226347" y="3600876"/>
            <a:chExt cx="792381" cy="882368"/>
          </a:xfrm>
        </p:grpSpPr>
        <p:sp>
          <p:nvSpPr>
            <p:cNvPr id="24" name="任意多边形 23"/>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5"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26" name="组合 25"/>
          <p:cNvGrpSpPr/>
          <p:nvPr/>
        </p:nvGrpSpPr>
        <p:grpSpPr>
          <a:xfrm>
            <a:off x="4828729" y="2374789"/>
            <a:ext cx="1072994" cy="1194849"/>
            <a:chOff x="6438305" y="3166385"/>
            <a:chExt cx="1430659" cy="1593132"/>
          </a:xfrm>
        </p:grpSpPr>
        <p:sp>
          <p:nvSpPr>
            <p:cNvPr id="27" name="任意多边形 26"/>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29" name="组合 28"/>
          <p:cNvGrpSpPr/>
          <p:nvPr/>
        </p:nvGrpSpPr>
        <p:grpSpPr>
          <a:xfrm>
            <a:off x="2699440" y="2769939"/>
            <a:ext cx="908672" cy="1011865"/>
            <a:chOff x="3599253" y="3693252"/>
            <a:chExt cx="1211562" cy="1349153"/>
          </a:xfrm>
        </p:grpSpPr>
        <p:sp>
          <p:nvSpPr>
            <p:cNvPr id="30" name="任意多边形 29"/>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Freeform 895"/>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32" name="组合 31"/>
          <p:cNvGrpSpPr/>
          <p:nvPr/>
        </p:nvGrpSpPr>
        <p:grpSpPr>
          <a:xfrm>
            <a:off x="2230450" y="2310437"/>
            <a:ext cx="594286" cy="661776"/>
            <a:chOff x="3173272" y="3280607"/>
            <a:chExt cx="792381" cy="882368"/>
          </a:xfrm>
        </p:grpSpPr>
        <p:sp>
          <p:nvSpPr>
            <p:cNvPr id="33" name="任意多边形 32"/>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sp>
        <p:nvSpPr>
          <p:cNvPr id="35" name="任意多边形 34"/>
          <p:cNvSpPr/>
          <p:nvPr/>
        </p:nvSpPr>
        <p:spPr>
          <a:xfrm>
            <a:off x="2091719" y="1758910"/>
            <a:ext cx="1201918" cy="268664"/>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6" name="任意多边形 35"/>
          <p:cNvSpPr/>
          <p:nvPr/>
        </p:nvSpPr>
        <p:spPr>
          <a:xfrm>
            <a:off x="4806638" y="1377124"/>
            <a:ext cx="671660" cy="509048"/>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7" name="任意多边形 36"/>
          <p:cNvSpPr/>
          <p:nvPr/>
        </p:nvSpPr>
        <p:spPr>
          <a:xfrm>
            <a:off x="6319641" y="2126555"/>
            <a:ext cx="501977" cy="424206"/>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8" name="任意多边形 37"/>
          <p:cNvSpPr/>
          <p:nvPr/>
        </p:nvSpPr>
        <p:spPr>
          <a:xfrm>
            <a:off x="5379317" y="3568856"/>
            <a:ext cx="615099" cy="558538"/>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9" name="任意多边形 38"/>
          <p:cNvSpPr/>
          <p:nvPr/>
        </p:nvSpPr>
        <p:spPr>
          <a:xfrm>
            <a:off x="2289681" y="3533506"/>
            <a:ext cx="417137" cy="360575"/>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0" name="任意多边形 39"/>
          <p:cNvSpPr/>
          <p:nvPr/>
        </p:nvSpPr>
        <p:spPr>
          <a:xfrm>
            <a:off x="1391778" y="2663882"/>
            <a:ext cx="855483" cy="332295"/>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1" name="椭圆 40"/>
          <p:cNvSpPr/>
          <p:nvPr/>
        </p:nvSpPr>
        <p:spPr>
          <a:xfrm>
            <a:off x="2035993" y="1660936"/>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2" name="椭圆 41"/>
          <p:cNvSpPr/>
          <p:nvPr/>
        </p:nvSpPr>
        <p:spPr>
          <a:xfrm>
            <a:off x="5483527" y="1321398"/>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3" name="椭圆 42"/>
          <p:cNvSpPr/>
          <p:nvPr/>
        </p:nvSpPr>
        <p:spPr>
          <a:xfrm>
            <a:off x="6821618" y="2070829"/>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4" name="椭圆 43"/>
          <p:cNvSpPr/>
          <p:nvPr/>
        </p:nvSpPr>
        <p:spPr>
          <a:xfrm>
            <a:off x="5994416" y="4071667"/>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5" name="椭圆 44"/>
          <p:cNvSpPr/>
          <p:nvPr/>
        </p:nvSpPr>
        <p:spPr>
          <a:xfrm>
            <a:off x="2232974" y="3893098"/>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6" name="椭圆 45"/>
          <p:cNvSpPr/>
          <p:nvPr/>
        </p:nvSpPr>
        <p:spPr>
          <a:xfrm>
            <a:off x="1336052" y="2996178"/>
            <a:ext cx="111452" cy="1114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7" name="矩形 46"/>
          <p:cNvSpPr/>
          <p:nvPr/>
        </p:nvSpPr>
        <p:spPr>
          <a:xfrm>
            <a:off x="1325162" y="873921"/>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48" name="矩形 47"/>
          <p:cNvSpPr/>
          <p:nvPr/>
        </p:nvSpPr>
        <p:spPr>
          <a:xfrm>
            <a:off x="1491100" y="1129107"/>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629395" y="3148777"/>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795333" y="3403963"/>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1547309" y="4108958"/>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52" name="矩形 51"/>
          <p:cNvSpPr/>
          <p:nvPr/>
        </p:nvSpPr>
        <p:spPr>
          <a:xfrm>
            <a:off x="1713248" y="4364143"/>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6383965" y="3745336"/>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54" name="矩形 53"/>
          <p:cNvSpPr/>
          <p:nvPr/>
        </p:nvSpPr>
        <p:spPr>
          <a:xfrm>
            <a:off x="6549903" y="4000522"/>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7082177" y="1772388"/>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56" name="矩形 55"/>
          <p:cNvSpPr/>
          <p:nvPr/>
        </p:nvSpPr>
        <p:spPr>
          <a:xfrm>
            <a:off x="7248116" y="2027574"/>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5752688" y="945303"/>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58" name="矩形 57"/>
          <p:cNvSpPr/>
          <p:nvPr/>
        </p:nvSpPr>
        <p:spPr>
          <a:xfrm>
            <a:off x="5918626" y="1200488"/>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right)">
                                      <p:cBhvr>
                                        <p:cTn id="17" dur="500"/>
                                        <p:tgtEl>
                                          <p:spTgt spid="3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800"/>
                                        <p:tgtEl>
                                          <p:spTgt spid="47"/>
                                        </p:tgtEl>
                                      </p:cBhvr>
                                    </p:animEffect>
                                    <p:anim calcmode="lin" valueType="num">
                                      <p:cBhvr>
                                        <p:cTn id="27" dur="800" fill="hold"/>
                                        <p:tgtEl>
                                          <p:spTgt spid="47"/>
                                        </p:tgtEl>
                                        <p:attrNameLst>
                                          <p:attrName>ppt_x</p:attrName>
                                        </p:attrNameLst>
                                      </p:cBhvr>
                                      <p:tavLst>
                                        <p:tav tm="0">
                                          <p:val>
                                            <p:strVal val="#ppt_x"/>
                                          </p:val>
                                        </p:tav>
                                        <p:tav tm="100000">
                                          <p:val>
                                            <p:strVal val="#ppt_x"/>
                                          </p:val>
                                        </p:tav>
                                      </p:tavLst>
                                    </p:anim>
                                    <p:anim calcmode="lin" valueType="num">
                                      <p:cBhvr>
                                        <p:cTn id="28" dur="720" decel="100000" fill="hold"/>
                                        <p:tgtEl>
                                          <p:spTgt spid="47"/>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7"/>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800"/>
                                        <p:tgtEl>
                                          <p:spTgt spid="48"/>
                                        </p:tgtEl>
                                      </p:cBhvr>
                                    </p:animEffect>
                                    <p:anim calcmode="lin" valueType="num">
                                      <p:cBhvr>
                                        <p:cTn id="33" dur="800" fill="hold"/>
                                        <p:tgtEl>
                                          <p:spTgt spid="48"/>
                                        </p:tgtEl>
                                        <p:attrNameLst>
                                          <p:attrName>ppt_x</p:attrName>
                                        </p:attrNameLst>
                                      </p:cBhvr>
                                      <p:tavLst>
                                        <p:tav tm="0">
                                          <p:val>
                                            <p:strVal val="#ppt_x"/>
                                          </p:val>
                                        </p:tav>
                                        <p:tav tm="100000">
                                          <p:val>
                                            <p:strVal val="#ppt_x"/>
                                          </p:val>
                                        </p:tav>
                                      </p:tavLst>
                                    </p:anim>
                                    <p:anim calcmode="lin" valueType="num">
                                      <p:cBhvr>
                                        <p:cTn id="34" dur="800" fill="hold"/>
                                        <p:tgtEl>
                                          <p:spTgt spid="48"/>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childTnLst>
                          </p:cTn>
                        </p:par>
                        <p:par>
                          <p:cTn id="44" fill="hold">
                            <p:stCondLst>
                              <p:cond delay="3000"/>
                            </p:stCondLst>
                            <p:childTnLst>
                              <p:par>
                                <p:cTn id="45" presetID="37"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800"/>
                                        <p:tgtEl>
                                          <p:spTgt spid="57"/>
                                        </p:tgtEl>
                                      </p:cBhvr>
                                    </p:animEffect>
                                    <p:anim calcmode="lin" valueType="num">
                                      <p:cBhvr>
                                        <p:cTn id="48" dur="800" fill="hold"/>
                                        <p:tgtEl>
                                          <p:spTgt spid="57"/>
                                        </p:tgtEl>
                                        <p:attrNameLst>
                                          <p:attrName>ppt_x</p:attrName>
                                        </p:attrNameLst>
                                      </p:cBhvr>
                                      <p:tavLst>
                                        <p:tav tm="0">
                                          <p:val>
                                            <p:strVal val="#ppt_x"/>
                                          </p:val>
                                        </p:tav>
                                        <p:tav tm="100000">
                                          <p:val>
                                            <p:strVal val="#ppt_x"/>
                                          </p:val>
                                        </p:tav>
                                      </p:tavLst>
                                    </p:anim>
                                    <p:anim calcmode="lin" valueType="num">
                                      <p:cBhvr>
                                        <p:cTn id="49" dur="720" decel="100000" fill="hold"/>
                                        <p:tgtEl>
                                          <p:spTgt spid="57"/>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800"/>
                                        <p:tgtEl>
                                          <p:spTgt spid="58"/>
                                        </p:tgtEl>
                                      </p:cBhvr>
                                    </p:animEffect>
                                    <p:anim calcmode="lin" valueType="num">
                                      <p:cBhvr>
                                        <p:cTn id="54" dur="800" fill="hold"/>
                                        <p:tgtEl>
                                          <p:spTgt spid="58"/>
                                        </p:tgtEl>
                                        <p:attrNameLst>
                                          <p:attrName>ppt_x</p:attrName>
                                        </p:attrNameLst>
                                      </p:cBhvr>
                                      <p:tavLst>
                                        <p:tav tm="0">
                                          <p:val>
                                            <p:strVal val="#ppt_x"/>
                                          </p:val>
                                        </p:tav>
                                        <p:tav tm="100000">
                                          <p:val>
                                            <p:strVal val="#ppt_x"/>
                                          </p:val>
                                        </p:tav>
                                      </p:tavLst>
                                    </p:anim>
                                    <p:anim calcmode="lin" valueType="num">
                                      <p:cBhvr>
                                        <p:cTn id="55" dur="800" fill="hold"/>
                                        <p:tgtEl>
                                          <p:spTgt spid="58"/>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12" presetClass="entr" presetSubtype="4"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p:tgtEl>
                                          <p:spTgt spid="32"/>
                                        </p:tgtEl>
                                        <p:attrNameLst>
                                          <p:attrName>ppt_y</p:attrName>
                                        </p:attrNameLst>
                                      </p:cBhvr>
                                      <p:tavLst>
                                        <p:tav tm="0">
                                          <p:val>
                                            <p:strVal val="#ppt_y+#ppt_h*1.125000"/>
                                          </p:val>
                                        </p:tav>
                                        <p:tav tm="100000">
                                          <p:val>
                                            <p:strVal val="#ppt_y"/>
                                          </p:val>
                                        </p:tav>
                                      </p:tavLst>
                                    </p:anim>
                                    <p:animEffect transition="in" filter="wipe(up)">
                                      <p:cBhvr>
                                        <p:cTn id="60" dur="500"/>
                                        <p:tgtEl>
                                          <p:spTgt spid="32"/>
                                        </p:tgtEl>
                                      </p:cBhvr>
                                    </p:animEffect>
                                  </p:childTnLst>
                                </p:cTn>
                              </p:par>
                            </p:childTnLst>
                          </p:cTn>
                        </p:par>
                        <p:par>
                          <p:cTn id="61" fill="hold">
                            <p:stCondLst>
                              <p:cond delay="4500"/>
                            </p:stCondLst>
                            <p:childTnLst>
                              <p:par>
                                <p:cTn id="62" presetID="12" presetClass="entr" presetSubtype="4"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p:tgtEl>
                                          <p:spTgt spid="23"/>
                                        </p:tgtEl>
                                        <p:attrNameLst>
                                          <p:attrName>ppt_y</p:attrName>
                                        </p:attrNameLst>
                                      </p:cBhvr>
                                      <p:tavLst>
                                        <p:tav tm="0">
                                          <p:val>
                                            <p:strVal val="#ppt_y+#ppt_h*1.125000"/>
                                          </p:val>
                                        </p:tav>
                                        <p:tav tm="100000">
                                          <p:val>
                                            <p:strVal val="#ppt_y"/>
                                          </p:val>
                                        </p:tav>
                                      </p:tavLst>
                                    </p:anim>
                                    <p:animEffect transition="in" filter="wipe(up)">
                                      <p:cBhvr>
                                        <p:cTn id="65" dur="500"/>
                                        <p:tgtEl>
                                          <p:spTgt spid="23"/>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right)">
                                      <p:cBhvr>
                                        <p:cTn id="69" dur="500"/>
                                        <p:tgtEl>
                                          <p:spTgt spid="4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childTnLst>
                          </p:cTn>
                        </p:par>
                        <p:par>
                          <p:cTn id="75" fill="hold">
                            <p:stCondLst>
                              <p:cond delay="5500"/>
                            </p:stCondLst>
                            <p:childTnLst>
                              <p:par>
                                <p:cTn id="76" presetID="37" presetClass="entr" presetSubtype="0"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800"/>
                                        <p:tgtEl>
                                          <p:spTgt spid="49"/>
                                        </p:tgtEl>
                                      </p:cBhvr>
                                    </p:animEffect>
                                    <p:anim calcmode="lin" valueType="num">
                                      <p:cBhvr>
                                        <p:cTn id="79" dur="800" fill="hold"/>
                                        <p:tgtEl>
                                          <p:spTgt spid="49"/>
                                        </p:tgtEl>
                                        <p:attrNameLst>
                                          <p:attrName>ppt_x</p:attrName>
                                        </p:attrNameLst>
                                      </p:cBhvr>
                                      <p:tavLst>
                                        <p:tav tm="0">
                                          <p:val>
                                            <p:strVal val="#ppt_x"/>
                                          </p:val>
                                        </p:tav>
                                        <p:tav tm="100000">
                                          <p:val>
                                            <p:strVal val="#ppt_x"/>
                                          </p:val>
                                        </p:tav>
                                      </p:tavLst>
                                    </p:anim>
                                    <p:anim calcmode="lin" valueType="num">
                                      <p:cBhvr>
                                        <p:cTn id="80" dur="720" decel="100000" fill="hold"/>
                                        <p:tgtEl>
                                          <p:spTgt spid="49"/>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800"/>
                                        <p:tgtEl>
                                          <p:spTgt spid="50"/>
                                        </p:tgtEl>
                                      </p:cBhvr>
                                    </p:animEffect>
                                    <p:anim calcmode="lin" valueType="num">
                                      <p:cBhvr>
                                        <p:cTn id="85" dur="800" fill="hold"/>
                                        <p:tgtEl>
                                          <p:spTgt spid="50"/>
                                        </p:tgtEl>
                                        <p:attrNameLst>
                                          <p:attrName>ppt_x</p:attrName>
                                        </p:attrNameLst>
                                      </p:cBhvr>
                                      <p:tavLst>
                                        <p:tav tm="0">
                                          <p:val>
                                            <p:strVal val="#ppt_x"/>
                                          </p:val>
                                        </p:tav>
                                        <p:tav tm="100000">
                                          <p:val>
                                            <p:strVal val="#ppt_x"/>
                                          </p:val>
                                        </p:tav>
                                      </p:tavLst>
                                    </p:anim>
                                    <p:anim calcmode="lin" valueType="num">
                                      <p:cBhvr>
                                        <p:cTn id="86" dur="800" fill="hold"/>
                                        <p:tgtEl>
                                          <p:spTgt spid="50"/>
                                        </p:tgtEl>
                                        <p:attrNameLst>
                                          <p:attrName>ppt_y</p:attrName>
                                        </p:attrNameLst>
                                      </p:cBhvr>
                                      <p:tavLst>
                                        <p:tav tm="0">
                                          <p:val>
                                            <p:strVal val="#ppt_y-.1"/>
                                          </p:val>
                                        </p:tav>
                                        <p:tav tm="100000">
                                          <p:val>
                                            <p:strVal val="#ppt_y"/>
                                          </p:val>
                                        </p:tav>
                                      </p:tavLst>
                                    </p:anim>
                                  </p:childTnLst>
                                </p:cTn>
                              </p:par>
                            </p:childTnLst>
                          </p:cTn>
                        </p:par>
                        <p:par>
                          <p:cTn id="87" fill="hold">
                            <p:stCondLst>
                              <p:cond delay="6500"/>
                            </p:stCondLst>
                            <p:childTnLst>
                              <p:par>
                                <p:cTn id="88" presetID="22" presetClass="entr" presetSubtype="8"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left)">
                                      <p:cBhvr>
                                        <p:cTn id="90" dur="500"/>
                                        <p:tgtEl>
                                          <p:spTgt spid="3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7000"/>
                            </p:stCondLst>
                            <p:childTnLst>
                              <p:par>
                                <p:cTn id="97" presetID="37" presetClass="entr" presetSubtype="0" fill="hold" grpId="0" nodeType="after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fade">
                                      <p:cBhvr>
                                        <p:cTn id="99" dur="800"/>
                                        <p:tgtEl>
                                          <p:spTgt spid="55"/>
                                        </p:tgtEl>
                                      </p:cBhvr>
                                    </p:animEffect>
                                    <p:anim calcmode="lin" valueType="num">
                                      <p:cBhvr>
                                        <p:cTn id="100" dur="800" fill="hold"/>
                                        <p:tgtEl>
                                          <p:spTgt spid="55"/>
                                        </p:tgtEl>
                                        <p:attrNameLst>
                                          <p:attrName>ppt_x</p:attrName>
                                        </p:attrNameLst>
                                      </p:cBhvr>
                                      <p:tavLst>
                                        <p:tav tm="0">
                                          <p:val>
                                            <p:strVal val="#ppt_x"/>
                                          </p:val>
                                        </p:tav>
                                        <p:tav tm="100000">
                                          <p:val>
                                            <p:strVal val="#ppt_x"/>
                                          </p:val>
                                        </p:tav>
                                      </p:tavLst>
                                    </p:anim>
                                    <p:anim calcmode="lin" valueType="num">
                                      <p:cBhvr>
                                        <p:cTn id="101" dur="720" decel="100000" fill="hold"/>
                                        <p:tgtEl>
                                          <p:spTgt spid="55"/>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800"/>
                                        <p:tgtEl>
                                          <p:spTgt spid="56"/>
                                        </p:tgtEl>
                                      </p:cBhvr>
                                    </p:animEffect>
                                    <p:anim calcmode="lin" valueType="num">
                                      <p:cBhvr>
                                        <p:cTn id="106" dur="800" fill="hold"/>
                                        <p:tgtEl>
                                          <p:spTgt spid="56"/>
                                        </p:tgtEl>
                                        <p:attrNameLst>
                                          <p:attrName>ppt_x</p:attrName>
                                        </p:attrNameLst>
                                      </p:cBhvr>
                                      <p:tavLst>
                                        <p:tav tm="0">
                                          <p:val>
                                            <p:strVal val="#ppt_x"/>
                                          </p:val>
                                        </p:tav>
                                        <p:tav tm="100000">
                                          <p:val>
                                            <p:strVal val="#ppt_x"/>
                                          </p:val>
                                        </p:tav>
                                      </p:tavLst>
                                    </p:anim>
                                    <p:anim calcmode="lin" valueType="num">
                                      <p:cBhvr>
                                        <p:cTn id="107" dur="800" fill="hold"/>
                                        <p:tgtEl>
                                          <p:spTgt spid="56"/>
                                        </p:tgtEl>
                                        <p:attrNameLst>
                                          <p:attrName>ppt_y</p:attrName>
                                        </p:attrNameLst>
                                      </p:cBhvr>
                                      <p:tavLst>
                                        <p:tav tm="0">
                                          <p:val>
                                            <p:strVal val="#ppt_y-.1"/>
                                          </p:val>
                                        </p:tav>
                                        <p:tav tm="100000">
                                          <p:val>
                                            <p:strVal val="#ppt_y"/>
                                          </p:val>
                                        </p:tav>
                                      </p:tavLst>
                                    </p:anim>
                                  </p:childTnLst>
                                </p:cTn>
                              </p:par>
                            </p:childTnLst>
                          </p:cTn>
                        </p:par>
                        <p:par>
                          <p:cTn id="108" fill="hold">
                            <p:stCondLst>
                              <p:cond delay="8000"/>
                            </p:stCondLst>
                            <p:childTnLst>
                              <p:par>
                                <p:cTn id="109" presetID="12" presetClass="entr" presetSubtype="4" fill="hold" nodeType="after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500"/>
                                        <p:tgtEl>
                                          <p:spTgt spid="29"/>
                                        </p:tgtEl>
                                        <p:attrNameLst>
                                          <p:attrName>ppt_y</p:attrName>
                                        </p:attrNameLst>
                                      </p:cBhvr>
                                      <p:tavLst>
                                        <p:tav tm="0">
                                          <p:val>
                                            <p:strVal val="#ppt_y+#ppt_h*1.125000"/>
                                          </p:val>
                                        </p:tav>
                                        <p:tav tm="100000">
                                          <p:val>
                                            <p:strVal val="#ppt_y"/>
                                          </p:val>
                                        </p:tav>
                                      </p:tavLst>
                                    </p:anim>
                                    <p:animEffect transition="in" filter="wipe(up)">
                                      <p:cBhvr>
                                        <p:cTn id="112" dur="500"/>
                                        <p:tgtEl>
                                          <p:spTgt spid="29"/>
                                        </p:tgtEl>
                                      </p:cBhvr>
                                    </p:animEffect>
                                  </p:childTnLst>
                                </p:cTn>
                              </p:par>
                            </p:childTnLst>
                          </p:cTn>
                        </p:par>
                        <p:par>
                          <p:cTn id="113" fill="hold">
                            <p:stCondLst>
                              <p:cond delay="8500"/>
                            </p:stCondLst>
                            <p:childTnLst>
                              <p:par>
                                <p:cTn id="114" presetID="12" presetClass="entr" presetSubtype="4" fill="hold" nodeType="afterEffect">
                                  <p:stCondLst>
                                    <p:cond delay="0"/>
                                  </p:stCondLst>
                                  <p:childTnLst>
                                    <p:set>
                                      <p:cBhvr>
                                        <p:cTn id="115" dur="1" fill="hold">
                                          <p:stCondLst>
                                            <p:cond delay="0"/>
                                          </p:stCondLst>
                                        </p:cTn>
                                        <p:tgtEl>
                                          <p:spTgt spid="26"/>
                                        </p:tgtEl>
                                        <p:attrNameLst>
                                          <p:attrName>style.visibility</p:attrName>
                                        </p:attrNameLst>
                                      </p:cBhvr>
                                      <p:to>
                                        <p:strVal val="visible"/>
                                      </p:to>
                                    </p:set>
                                    <p:anim calcmode="lin" valueType="num">
                                      <p:cBhvr additive="base">
                                        <p:cTn id="116" dur="500"/>
                                        <p:tgtEl>
                                          <p:spTgt spid="26"/>
                                        </p:tgtEl>
                                        <p:attrNameLst>
                                          <p:attrName>ppt_y</p:attrName>
                                        </p:attrNameLst>
                                      </p:cBhvr>
                                      <p:tavLst>
                                        <p:tav tm="0">
                                          <p:val>
                                            <p:strVal val="#ppt_y+#ppt_h*1.125000"/>
                                          </p:val>
                                        </p:tav>
                                        <p:tav tm="100000">
                                          <p:val>
                                            <p:strVal val="#ppt_y"/>
                                          </p:val>
                                        </p:tav>
                                      </p:tavLst>
                                    </p:anim>
                                    <p:animEffect transition="in" filter="wipe(up)">
                                      <p:cBhvr>
                                        <p:cTn id="117" dur="500"/>
                                        <p:tgtEl>
                                          <p:spTgt spid="26"/>
                                        </p:tgtEl>
                                      </p:cBhvr>
                                    </p:animEffect>
                                  </p:childTnLst>
                                </p:cTn>
                              </p:par>
                            </p:childTnLst>
                          </p:cTn>
                        </p:par>
                        <p:par>
                          <p:cTn id="118" fill="hold">
                            <p:stCondLst>
                              <p:cond delay="9000"/>
                            </p:stCondLst>
                            <p:childTnLst>
                              <p:par>
                                <p:cTn id="119" presetID="22" presetClass="entr" presetSubtype="2"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wipe(right)">
                                      <p:cBhvr>
                                        <p:cTn id="121" dur="500"/>
                                        <p:tgtEl>
                                          <p:spTgt spid="39"/>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5"/>
                                        </p:tgtEl>
                                        <p:attrNameLst>
                                          <p:attrName>style.visibility</p:attrName>
                                        </p:attrNameLst>
                                      </p:cBhvr>
                                      <p:to>
                                        <p:strVal val="visible"/>
                                      </p:to>
                                    </p:set>
                                    <p:anim calcmode="lin" valueType="num">
                                      <p:cBhvr>
                                        <p:cTn id="124" dur="500" fill="hold"/>
                                        <p:tgtEl>
                                          <p:spTgt spid="45"/>
                                        </p:tgtEl>
                                        <p:attrNameLst>
                                          <p:attrName>ppt_w</p:attrName>
                                        </p:attrNameLst>
                                      </p:cBhvr>
                                      <p:tavLst>
                                        <p:tav tm="0">
                                          <p:val>
                                            <p:fltVal val="0"/>
                                          </p:val>
                                        </p:tav>
                                        <p:tav tm="100000">
                                          <p:val>
                                            <p:strVal val="#ppt_w"/>
                                          </p:val>
                                        </p:tav>
                                      </p:tavLst>
                                    </p:anim>
                                    <p:anim calcmode="lin" valueType="num">
                                      <p:cBhvr>
                                        <p:cTn id="125" dur="500" fill="hold"/>
                                        <p:tgtEl>
                                          <p:spTgt spid="45"/>
                                        </p:tgtEl>
                                        <p:attrNameLst>
                                          <p:attrName>ppt_h</p:attrName>
                                        </p:attrNameLst>
                                      </p:cBhvr>
                                      <p:tavLst>
                                        <p:tav tm="0">
                                          <p:val>
                                            <p:fltVal val="0"/>
                                          </p:val>
                                        </p:tav>
                                        <p:tav tm="100000">
                                          <p:val>
                                            <p:strVal val="#ppt_h"/>
                                          </p:val>
                                        </p:tav>
                                      </p:tavLst>
                                    </p:anim>
                                    <p:animEffect transition="in" filter="fade">
                                      <p:cBhvr>
                                        <p:cTn id="126" dur="500"/>
                                        <p:tgtEl>
                                          <p:spTgt spid="45"/>
                                        </p:tgtEl>
                                      </p:cBhvr>
                                    </p:animEffect>
                                  </p:childTnLst>
                                </p:cTn>
                              </p:par>
                            </p:childTnLst>
                          </p:cTn>
                        </p:par>
                        <p:par>
                          <p:cTn id="127" fill="hold">
                            <p:stCondLst>
                              <p:cond delay="9500"/>
                            </p:stCondLst>
                            <p:childTnLst>
                              <p:par>
                                <p:cTn id="128" presetID="37" presetClass="entr" presetSubtype="0"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Effect transition="in" filter="fade">
                                      <p:cBhvr>
                                        <p:cTn id="130" dur="800"/>
                                        <p:tgtEl>
                                          <p:spTgt spid="51"/>
                                        </p:tgtEl>
                                      </p:cBhvr>
                                    </p:animEffect>
                                    <p:anim calcmode="lin" valueType="num">
                                      <p:cBhvr>
                                        <p:cTn id="131" dur="800" fill="hold"/>
                                        <p:tgtEl>
                                          <p:spTgt spid="51"/>
                                        </p:tgtEl>
                                        <p:attrNameLst>
                                          <p:attrName>ppt_x</p:attrName>
                                        </p:attrNameLst>
                                      </p:cBhvr>
                                      <p:tavLst>
                                        <p:tav tm="0">
                                          <p:val>
                                            <p:strVal val="#ppt_x"/>
                                          </p:val>
                                        </p:tav>
                                        <p:tav tm="100000">
                                          <p:val>
                                            <p:strVal val="#ppt_x"/>
                                          </p:val>
                                        </p:tav>
                                      </p:tavLst>
                                    </p:anim>
                                    <p:anim calcmode="lin" valueType="num">
                                      <p:cBhvr>
                                        <p:cTn id="132" dur="720" decel="100000" fill="hold"/>
                                        <p:tgtEl>
                                          <p:spTgt spid="51"/>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1"/>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800"/>
                                        <p:tgtEl>
                                          <p:spTgt spid="52"/>
                                        </p:tgtEl>
                                      </p:cBhvr>
                                    </p:animEffect>
                                    <p:anim calcmode="lin" valueType="num">
                                      <p:cBhvr>
                                        <p:cTn id="137" dur="800" fill="hold"/>
                                        <p:tgtEl>
                                          <p:spTgt spid="52"/>
                                        </p:tgtEl>
                                        <p:attrNameLst>
                                          <p:attrName>ppt_x</p:attrName>
                                        </p:attrNameLst>
                                      </p:cBhvr>
                                      <p:tavLst>
                                        <p:tav tm="0">
                                          <p:val>
                                            <p:strVal val="#ppt_x"/>
                                          </p:val>
                                        </p:tav>
                                        <p:tav tm="100000">
                                          <p:val>
                                            <p:strVal val="#ppt_x"/>
                                          </p:val>
                                        </p:tav>
                                      </p:tavLst>
                                    </p:anim>
                                    <p:anim calcmode="lin" valueType="num">
                                      <p:cBhvr>
                                        <p:cTn id="138" dur="800" fill="hold"/>
                                        <p:tgtEl>
                                          <p:spTgt spid="52"/>
                                        </p:tgtEl>
                                        <p:attrNameLst>
                                          <p:attrName>ppt_y</p:attrName>
                                        </p:attrNameLst>
                                      </p:cBhvr>
                                      <p:tavLst>
                                        <p:tav tm="0">
                                          <p:val>
                                            <p:strVal val="#ppt_y-.1"/>
                                          </p:val>
                                        </p:tav>
                                        <p:tav tm="100000">
                                          <p:val>
                                            <p:strVal val="#ppt_y"/>
                                          </p:val>
                                        </p:tav>
                                      </p:tavLst>
                                    </p:anim>
                                  </p:childTnLst>
                                </p:cTn>
                              </p:par>
                            </p:childTnLst>
                          </p:cTn>
                        </p:par>
                        <p:par>
                          <p:cTn id="139" fill="hold">
                            <p:stCondLst>
                              <p:cond delay="10500"/>
                            </p:stCondLst>
                            <p:childTnLst>
                              <p:par>
                                <p:cTn id="140" presetID="22" presetClass="entr" presetSubtype="8"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wipe(left)">
                                      <p:cBhvr>
                                        <p:cTn id="142" dur="500"/>
                                        <p:tgtEl>
                                          <p:spTgt spid="38"/>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500" fill="hold"/>
                                        <p:tgtEl>
                                          <p:spTgt spid="44"/>
                                        </p:tgtEl>
                                        <p:attrNameLst>
                                          <p:attrName>ppt_w</p:attrName>
                                        </p:attrNameLst>
                                      </p:cBhvr>
                                      <p:tavLst>
                                        <p:tav tm="0">
                                          <p:val>
                                            <p:fltVal val="0"/>
                                          </p:val>
                                        </p:tav>
                                        <p:tav tm="100000">
                                          <p:val>
                                            <p:strVal val="#ppt_w"/>
                                          </p:val>
                                        </p:tav>
                                      </p:tavLst>
                                    </p:anim>
                                    <p:anim calcmode="lin" valueType="num">
                                      <p:cBhvr>
                                        <p:cTn id="146" dur="500" fill="hold"/>
                                        <p:tgtEl>
                                          <p:spTgt spid="44"/>
                                        </p:tgtEl>
                                        <p:attrNameLst>
                                          <p:attrName>ppt_h</p:attrName>
                                        </p:attrNameLst>
                                      </p:cBhvr>
                                      <p:tavLst>
                                        <p:tav tm="0">
                                          <p:val>
                                            <p:fltVal val="0"/>
                                          </p:val>
                                        </p:tav>
                                        <p:tav tm="100000">
                                          <p:val>
                                            <p:strVal val="#ppt_h"/>
                                          </p:val>
                                        </p:tav>
                                      </p:tavLst>
                                    </p:anim>
                                    <p:animEffect transition="in" filter="fade">
                                      <p:cBhvr>
                                        <p:cTn id="147" dur="500"/>
                                        <p:tgtEl>
                                          <p:spTgt spid="44"/>
                                        </p:tgtEl>
                                      </p:cBhvr>
                                    </p:animEffect>
                                  </p:childTnLst>
                                </p:cTn>
                              </p:par>
                            </p:childTnLst>
                          </p:cTn>
                        </p:par>
                        <p:par>
                          <p:cTn id="148" fill="hold">
                            <p:stCondLst>
                              <p:cond delay="11000"/>
                            </p:stCondLst>
                            <p:childTnLst>
                              <p:par>
                                <p:cTn id="149" presetID="37" presetClass="entr" presetSubtype="0" fill="hold" grpId="0" nodeType="after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800"/>
                                        <p:tgtEl>
                                          <p:spTgt spid="53"/>
                                        </p:tgtEl>
                                      </p:cBhvr>
                                    </p:animEffect>
                                    <p:anim calcmode="lin" valueType="num">
                                      <p:cBhvr>
                                        <p:cTn id="152" dur="800" fill="hold"/>
                                        <p:tgtEl>
                                          <p:spTgt spid="53"/>
                                        </p:tgtEl>
                                        <p:attrNameLst>
                                          <p:attrName>ppt_x</p:attrName>
                                        </p:attrNameLst>
                                      </p:cBhvr>
                                      <p:tavLst>
                                        <p:tav tm="0">
                                          <p:val>
                                            <p:strVal val="#ppt_x"/>
                                          </p:val>
                                        </p:tav>
                                        <p:tav tm="100000">
                                          <p:val>
                                            <p:strVal val="#ppt_x"/>
                                          </p:val>
                                        </p:tav>
                                      </p:tavLst>
                                    </p:anim>
                                    <p:anim calcmode="lin" valueType="num">
                                      <p:cBhvr>
                                        <p:cTn id="153" dur="720" decel="100000" fill="hold"/>
                                        <p:tgtEl>
                                          <p:spTgt spid="53"/>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3"/>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54"/>
                                        </p:tgtEl>
                                        <p:attrNameLst>
                                          <p:attrName>style.visibility</p:attrName>
                                        </p:attrNameLst>
                                      </p:cBhvr>
                                      <p:to>
                                        <p:strVal val="visible"/>
                                      </p:to>
                                    </p:set>
                                    <p:animEffect transition="in" filter="fade">
                                      <p:cBhvr>
                                        <p:cTn id="157" dur="800"/>
                                        <p:tgtEl>
                                          <p:spTgt spid="54"/>
                                        </p:tgtEl>
                                      </p:cBhvr>
                                    </p:animEffect>
                                    <p:anim calcmode="lin" valueType="num">
                                      <p:cBhvr>
                                        <p:cTn id="158" dur="800" fill="hold"/>
                                        <p:tgtEl>
                                          <p:spTgt spid="54"/>
                                        </p:tgtEl>
                                        <p:attrNameLst>
                                          <p:attrName>ppt_x</p:attrName>
                                        </p:attrNameLst>
                                      </p:cBhvr>
                                      <p:tavLst>
                                        <p:tav tm="0">
                                          <p:val>
                                            <p:strVal val="#ppt_x"/>
                                          </p:val>
                                        </p:tav>
                                        <p:tav tm="100000">
                                          <p:val>
                                            <p:strVal val="#ppt_x"/>
                                          </p:val>
                                        </p:tav>
                                      </p:tavLst>
                                    </p:anim>
                                    <p:anim calcmode="lin" valueType="num">
                                      <p:cBhvr>
                                        <p:cTn id="159" dur="8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183770"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 name="组合 2"/>
          <p:cNvGrpSpPr/>
          <p:nvPr/>
        </p:nvGrpSpPr>
        <p:grpSpPr>
          <a:xfrm>
            <a:off x="3526215" y="959146"/>
            <a:ext cx="2121342" cy="2031707"/>
            <a:chOff x="4706287" y="1278862"/>
            <a:chExt cx="2828456" cy="2708942"/>
          </a:xfrm>
        </p:grpSpPr>
        <p:sp>
          <p:nvSpPr>
            <p:cNvPr id="4" name="任意多边形 3"/>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5" name="组合 4"/>
            <p:cNvGrpSpPr/>
            <p:nvPr/>
          </p:nvGrpSpPr>
          <p:grpSpPr>
            <a:xfrm>
              <a:off x="5304331" y="1278862"/>
              <a:ext cx="1759456" cy="2470167"/>
              <a:chOff x="5304331" y="1278862"/>
              <a:chExt cx="1759456" cy="2470167"/>
            </a:xfrm>
          </p:grpSpPr>
          <p:sp>
            <p:nvSpPr>
              <p:cNvPr id="6" name="文本框 5"/>
              <p:cNvSpPr txBox="1"/>
              <p:nvPr/>
            </p:nvSpPr>
            <p:spPr>
              <a:xfrm>
                <a:off x="5304331" y="1278862"/>
                <a:ext cx="1759456" cy="2246769"/>
              </a:xfrm>
              <a:prstGeom prst="rect">
                <a:avLst/>
              </a:prstGeom>
              <a:noFill/>
            </p:spPr>
            <p:txBody>
              <a:bodyPr wrap="none" rtlCol="0">
                <a:spAutoFit/>
              </a:bodyPr>
              <a:lstStyle/>
              <a:p>
                <a:r>
                  <a:rPr lang="en-US" altLang="zh-CN" sz="10350" dirty="0">
                    <a:solidFill>
                      <a:srgbClr val="2FA598"/>
                    </a:solidFill>
                    <a:latin typeface="Agency FB" panose="020B0503020202020204" pitchFamily="34" charset="0"/>
                  </a:rPr>
                  <a:t>03</a:t>
                </a:r>
                <a:endParaRPr lang="zh-CN" altLang="en-US" sz="10350" dirty="0">
                  <a:solidFill>
                    <a:srgbClr val="2FA598"/>
                  </a:solidFill>
                  <a:latin typeface="Agency FB" panose="020B0503020202020204" pitchFamily="34" charset="0"/>
                </a:endParaRPr>
              </a:p>
            </p:txBody>
          </p:sp>
          <p:sp>
            <p:nvSpPr>
              <p:cNvPr id="7" name="文本框 6"/>
              <p:cNvSpPr txBox="1"/>
              <p:nvPr/>
            </p:nvSpPr>
            <p:spPr>
              <a:xfrm>
                <a:off x="5379480" y="3195032"/>
                <a:ext cx="1610784" cy="553997"/>
              </a:xfrm>
              <a:prstGeom prst="rect">
                <a:avLst/>
              </a:prstGeom>
              <a:noFill/>
            </p:spPr>
            <p:txBody>
              <a:bodyPr wrap="none" rtlCol="0">
                <a:spAutoFit/>
              </a:bodyPr>
              <a:lstStyle/>
              <a:p>
                <a:r>
                  <a:rPr lang="en-US" altLang="zh-CN"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grpSp>
      <p:sp>
        <p:nvSpPr>
          <p:cNvPr id="8" name="文本框 7"/>
          <p:cNvSpPr txBox="1"/>
          <p:nvPr/>
        </p:nvSpPr>
        <p:spPr>
          <a:xfrm>
            <a:off x="3136142" y="3605898"/>
            <a:ext cx="295465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27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700" b="1" dirty="0">
              <a:solidFill>
                <a:schemeClr val="bg1"/>
              </a:solidFill>
              <a:latin typeface="方正正纤黑简体" panose="02000000000000000000" pitchFamily="2" charset="-122"/>
              <a:ea typeface="方正正纤黑简体" panose="02000000000000000000" pitchFamily="2" charset="-122"/>
            </a:endParaRPr>
          </a:p>
        </p:txBody>
      </p:sp>
      <p:sp>
        <p:nvSpPr>
          <p:cNvPr id="9" name="文本框 8"/>
          <p:cNvSpPr txBox="1"/>
          <p:nvPr/>
        </p:nvSpPr>
        <p:spPr>
          <a:xfrm>
            <a:off x="3039962" y="4058902"/>
            <a:ext cx="314701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600"/>
                                        <p:tgtEl>
                                          <p:spTgt spid="8"/>
                                        </p:tgtEl>
                                      </p:cBhvr>
                                    </p:animEffect>
                                    <p:anim calcmode="lin" valueType="num">
                                      <p:cBhvr>
                                        <p:cTn id="19" dur="600" fill="hold"/>
                                        <p:tgtEl>
                                          <p:spTgt spid="8"/>
                                        </p:tgtEl>
                                        <p:attrNameLst>
                                          <p:attrName>ppt_x</p:attrName>
                                        </p:attrNameLst>
                                      </p:cBhvr>
                                      <p:tavLst>
                                        <p:tav tm="0">
                                          <p:val>
                                            <p:strVal val="#ppt_x"/>
                                          </p:val>
                                        </p:tav>
                                        <p:tav tm="100000">
                                          <p:val>
                                            <p:strVal val="#ppt_x"/>
                                          </p:val>
                                        </p:tav>
                                      </p:tavLst>
                                    </p:anim>
                                    <p:anim calcmode="lin" valueType="num">
                                      <p:cBhvr>
                                        <p:cTn id="20" dur="600" fill="hold"/>
                                        <p:tgtEl>
                                          <p:spTgt spid="8"/>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600" fill="hold"/>
                                        <p:tgtEl>
                                          <p:spTgt spid="9"/>
                                        </p:tgtEl>
                                        <p:attrNameLst>
                                          <p:attrName>ppt_w</p:attrName>
                                        </p:attrNameLst>
                                      </p:cBhvr>
                                      <p:tavLst>
                                        <p:tav tm="0">
                                          <p:val>
                                            <p:strVal val="#ppt_w+.3"/>
                                          </p:val>
                                        </p:tav>
                                        <p:tav tm="100000">
                                          <p:val>
                                            <p:strVal val="#ppt_w"/>
                                          </p:val>
                                        </p:tav>
                                      </p:tavLst>
                                    </p:anim>
                                    <p:anim calcmode="lin" valueType="num">
                                      <p:cBhvr>
                                        <p:cTn id="24" dur="600" fill="hold"/>
                                        <p:tgtEl>
                                          <p:spTgt spid="9"/>
                                        </p:tgtEl>
                                        <p:attrNameLst>
                                          <p:attrName>ppt_h</p:attrName>
                                        </p:attrNameLst>
                                      </p:cBhvr>
                                      <p:tavLst>
                                        <p:tav tm="0">
                                          <p:val>
                                            <p:strVal val="#ppt_h"/>
                                          </p:val>
                                        </p:tav>
                                        <p:tav tm="100000">
                                          <p:val>
                                            <p:strVal val="#ppt_h"/>
                                          </p:val>
                                        </p:tav>
                                      </p:tavLst>
                                    </p:anim>
                                    <p:animEffect transition="in" filter="fade">
                                      <p:cBhvr>
                                        <p:cTn id="25" dur="6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41629"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03</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390648" y="2974698"/>
            <a:ext cx="1112072" cy="1238364"/>
            <a:chOff x="520864" y="3966264"/>
            <a:chExt cx="1482762" cy="1651152"/>
          </a:xfrm>
          <a:effectLst>
            <a:outerShdw blurRad="431800" dist="203200" dir="2700000" algn="tl" rotWithShape="0">
              <a:prstClr val="black">
                <a:alpha val="27000"/>
              </a:prstClr>
            </a:outerShdw>
          </a:effectLst>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1314" t="5323" r="1242" b="8844"/>
            <a:stretch>
              <a:fillRect/>
            </a:stretch>
          </p:blipFill>
          <p:spPr>
            <a:xfrm>
              <a:off x="532889" y="3975790"/>
              <a:ext cx="1468234" cy="1634974"/>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13" name="任意多边形 12"/>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4" name="组合 13"/>
          <p:cNvGrpSpPr/>
          <p:nvPr/>
        </p:nvGrpSpPr>
        <p:grpSpPr>
          <a:xfrm>
            <a:off x="1273941" y="2137224"/>
            <a:ext cx="1664004" cy="1852976"/>
            <a:chOff x="1908523" y="2762122"/>
            <a:chExt cx="1869208" cy="2081482"/>
          </a:xfrm>
          <a:effectLst>
            <a:outerShdw blurRad="431800" dist="203200" dir="2700000" algn="tl" rotWithShape="0">
              <a:prstClr val="black">
                <a:alpha val="27000"/>
              </a:prstClr>
            </a:outerShdw>
          </a:effectLst>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l="22800" r="19162" b="3104"/>
            <a:stretch>
              <a:fillRect/>
            </a:stretch>
          </p:blipFill>
          <p:spPr>
            <a:xfrm>
              <a:off x="1908524" y="2762122"/>
              <a:ext cx="1869206" cy="2081482"/>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16" name="任意多边形 15"/>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7" name="组合 16"/>
          <p:cNvGrpSpPr/>
          <p:nvPr/>
        </p:nvGrpSpPr>
        <p:grpSpPr>
          <a:xfrm>
            <a:off x="2443888" y="1393275"/>
            <a:ext cx="1206845" cy="1341712"/>
            <a:chOff x="3258517" y="1857700"/>
            <a:chExt cx="1609126" cy="1788949"/>
          </a:xfrm>
          <a:effectLst>
            <a:outerShdw blurRad="431800" dist="203200" dir="2700000" algn="tl" rotWithShape="0">
              <a:prstClr val="black">
                <a:alpha val="27000"/>
              </a:prstClr>
            </a:outerShdw>
          </a:effectLst>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l="42720" r="1201" b="7218"/>
            <a:stretch>
              <a:fillRect/>
            </a:stretch>
          </p:blipFill>
          <p:spPr>
            <a:xfrm>
              <a:off x="3258517" y="1870936"/>
              <a:ext cx="1609126"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19" name="任意多边形 18"/>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0" name="组合 19"/>
          <p:cNvGrpSpPr/>
          <p:nvPr/>
        </p:nvGrpSpPr>
        <p:grpSpPr>
          <a:xfrm>
            <a:off x="3029266" y="2626085"/>
            <a:ext cx="1111923" cy="1238199"/>
            <a:chOff x="4039021" y="3501446"/>
            <a:chExt cx="1482564" cy="1650932"/>
          </a:xfrm>
          <a:effectLst>
            <a:outerShdw blurRad="431800" dist="203200" dir="2700000" algn="tl" rotWithShape="0">
              <a:prstClr val="black">
                <a:alpha val="27000"/>
              </a:prstClr>
            </a:outerShdw>
          </a:effectLst>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rcRect l="43476" t="10614" b="12472"/>
            <a:stretch>
              <a:fillRect/>
            </a:stretch>
          </p:blipFill>
          <p:spPr>
            <a:xfrm>
              <a:off x="4048740" y="3509032"/>
              <a:ext cx="1470050" cy="1636996"/>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22" name="任意多边形 21"/>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3" name="矩形 22"/>
          <p:cNvSpPr/>
          <p:nvPr/>
        </p:nvSpPr>
        <p:spPr>
          <a:xfrm>
            <a:off x="5719936" y="1256245"/>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4" name="矩形 23"/>
          <p:cNvSpPr/>
          <p:nvPr/>
        </p:nvSpPr>
        <p:spPr>
          <a:xfrm>
            <a:off x="5687280" y="1569819"/>
            <a:ext cx="3677158"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5719936" y="2493493"/>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6" name="矩形 25"/>
          <p:cNvSpPr/>
          <p:nvPr/>
        </p:nvSpPr>
        <p:spPr>
          <a:xfrm>
            <a:off x="5687280" y="2807067"/>
            <a:ext cx="3677158"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719936" y="3724170"/>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8" name="矩形 27"/>
          <p:cNvSpPr/>
          <p:nvPr/>
        </p:nvSpPr>
        <p:spPr>
          <a:xfrm>
            <a:off x="5719936" y="4037744"/>
            <a:ext cx="2599474" cy="9787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030312" y="1330780"/>
            <a:ext cx="549074" cy="600164"/>
            <a:chOff x="6489367" y="1774375"/>
            <a:chExt cx="732098" cy="800219"/>
          </a:xfrm>
        </p:grpSpPr>
        <p:sp>
          <p:nvSpPr>
            <p:cNvPr id="30" name="任意多边形 29"/>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31" name="文本框 30"/>
            <p:cNvSpPr txBox="1"/>
            <p:nvPr/>
          </p:nvSpPr>
          <p:spPr>
            <a:xfrm>
              <a:off x="6582746" y="1774375"/>
              <a:ext cx="607431" cy="800219"/>
            </a:xfrm>
            <a:prstGeom prst="rect">
              <a:avLst/>
            </a:prstGeom>
            <a:noFill/>
          </p:spPr>
          <p:txBody>
            <a:bodyPr wrap="none" rtlCol="0">
              <a:spAutoFit/>
            </a:bodyPr>
            <a:lstStyle/>
            <a:p>
              <a:r>
                <a:rPr lang="en-US" altLang="zh-CN" sz="3300" dirty="0">
                  <a:solidFill>
                    <a:srgbClr val="2FA598"/>
                  </a:solidFill>
                  <a:latin typeface="Agency FB" panose="020B0503020202020204" pitchFamily="34" charset="0"/>
                </a:rPr>
                <a:t>01</a:t>
              </a:r>
              <a:endParaRPr lang="zh-CN" altLang="en-US" sz="3300" dirty="0">
                <a:solidFill>
                  <a:srgbClr val="2FA598"/>
                </a:solidFill>
                <a:latin typeface="Agency FB" panose="020B0503020202020204" pitchFamily="34" charset="0"/>
              </a:endParaRPr>
            </a:p>
          </p:txBody>
        </p:sp>
      </p:grpSp>
      <p:grpSp>
        <p:nvGrpSpPr>
          <p:cNvPr id="32" name="组合 31"/>
          <p:cNvGrpSpPr/>
          <p:nvPr/>
        </p:nvGrpSpPr>
        <p:grpSpPr>
          <a:xfrm>
            <a:off x="5030312" y="2560978"/>
            <a:ext cx="565082" cy="600164"/>
            <a:chOff x="6489367" y="3414635"/>
            <a:chExt cx="753442" cy="800219"/>
          </a:xfrm>
        </p:grpSpPr>
        <p:sp>
          <p:nvSpPr>
            <p:cNvPr id="33" name="任意多边形 32"/>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34" name="文本框 33"/>
            <p:cNvSpPr txBox="1"/>
            <p:nvPr/>
          </p:nvSpPr>
          <p:spPr>
            <a:xfrm>
              <a:off x="6530648" y="3414635"/>
              <a:ext cx="712161" cy="800219"/>
            </a:xfrm>
            <a:prstGeom prst="rect">
              <a:avLst/>
            </a:prstGeom>
            <a:noFill/>
          </p:spPr>
          <p:txBody>
            <a:bodyPr wrap="none" rtlCol="0">
              <a:spAutoFit/>
            </a:bodyPr>
            <a:lstStyle/>
            <a:p>
              <a:r>
                <a:rPr lang="en-US" altLang="zh-CN" sz="3300" dirty="0">
                  <a:solidFill>
                    <a:srgbClr val="2FA598"/>
                  </a:solidFill>
                  <a:latin typeface="Agency FB" panose="020B0503020202020204" pitchFamily="34" charset="0"/>
                </a:rPr>
                <a:t>02</a:t>
              </a:r>
              <a:endParaRPr lang="zh-CN" altLang="en-US" sz="3300" dirty="0">
                <a:solidFill>
                  <a:srgbClr val="2FA598"/>
                </a:solidFill>
                <a:latin typeface="Agency FB" panose="020B0503020202020204" pitchFamily="34" charset="0"/>
              </a:endParaRPr>
            </a:p>
          </p:txBody>
        </p:sp>
      </p:grpSp>
      <p:grpSp>
        <p:nvGrpSpPr>
          <p:cNvPr id="35" name="组合 34"/>
          <p:cNvGrpSpPr/>
          <p:nvPr/>
        </p:nvGrpSpPr>
        <p:grpSpPr>
          <a:xfrm>
            <a:off x="5030312" y="3791173"/>
            <a:ext cx="570692" cy="600164"/>
            <a:chOff x="6489367" y="5054897"/>
            <a:chExt cx="760922" cy="800219"/>
          </a:xfrm>
        </p:grpSpPr>
        <p:sp>
          <p:nvSpPr>
            <p:cNvPr id="36" name="任意多边形 35"/>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37" name="文本框 36"/>
            <p:cNvSpPr txBox="1"/>
            <p:nvPr/>
          </p:nvSpPr>
          <p:spPr>
            <a:xfrm>
              <a:off x="6521030" y="5054897"/>
              <a:ext cx="729259" cy="800219"/>
            </a:xfrm>
            <a:prstGeom prst="rect">
              <a:avLst/>
            </a:prstGeom>
            <a:noFill/>
          </p:spPr>
          <p:txBody>
            <a:bodyPr wrap="none" rtlCol="0">
              <a:spAutoFit/>
            </a:bodyPr>
            <a:lstStyle/>
            <a:p>
              <a:r>
                <a:rPr lang="en-US" altLang="zh-CN" sz="3300" dirty="0">
                  <a:solidFill>
                    <a:srgbClr val="2FA598"/>
                  </a:solidFill>
                  <a:latin typeface="Agency FB" panose="020B0503020202020204" pitchFamily="34" charset="0"/>
                </a:rPr>
                <a:t>03</a:t>
              </a:r>
              <a:endParaRPr lang="zh-CN" altLang="en-US" sz="3300" dirty="0">
                <a:solidFill>
                  <a:srgbClr val="2FA598"/>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600"/>
                                        <p:tgtEl>
                                          <p:spTgt spid="29"/>
                                        </p:tgtEl>
                                      </p:cBhvr>
                                    </p:animEffect>
                                    <p:anim calcmode="lin" valueType="num">
                                      <p:cBhvr>
                                        <p:cTn id="20" dur="600" fill="hold"/>
                                        <p:tgtEl>
                                          <p:spTgt spid="29"/>
                                        </p:tgtEl>
                                        <p:attrNameLst>
                                          <p:attrName>ppt_x</p:attrName>
                                        </p:attrNameLst>
                                      </p:cBhvr>
                                      <p:tavLst>
                                        <p:tav tm="0">
                                          <p:val>
                                            <p:strVal val="#ppt_x"/>
                                          </p:val>
                                        </p:tav>
                                        <p:tav tm="100000">
                                          <p:val>
                                            <p:strVal val="#ppt_x"/>
                                          </p:val>
                                        </p:tav>
                                      </p:tavLst>
                                    </p:anim>
                                    <p:anim calcmode="lin" valueType="num">
                                      <p:cBhvr>
                                        <p:cTn id="21" dur="600" fill="hold"/>
                                        <p:tgtEl>
                                          <p:spTgt spid="29"/>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500"/>
                            </p:stCondLst>
                            <p:childTnLst>
                              <p:par>
                                <p:cTn id="32" presetID="52"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1"/>
                                        </p:tgtEl>
                                        <p:attrNameLst>
                                          <p:attrName>ppt_x</p:attrName>
                                          <p:attrName>ppt_y</p:attrName>
                                        </p:attrNameLst>
                                      </p:cBhvr>
                                    </p:animMotion>
                                    <p:animEffect transition="in" filter="fade">
                                      <p:cBhvr>
                                        <p:cTn id="36" dur="1000"/>
                                        <p:tgtEl>
                                          <p:spTgt spid="11"/>
                                        </p:tgtEl>
                                      </p:cBhvr>
                                    </p:animEffect>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600"/>
                                        <p:tgtEl>
                                          <p:spTgt spid="32"/>
                                        </p:tgtEl>
                                      </p:cBhvr>
                                    </p:animEffect>
                                    <p:anim calcmode="lin" valueType="num">
                                      <p:cBhvr>
                                        <p:cTn id="41" dur="600" fill="hold"/>
                                        <p:tgtEl>
                                          <p:spTgt spid="32"/>
                                        </p:tgtEl>
                                        <p:attrNameLst>
                                          <p:attrName>ppt_x</p:attrName>
                                        </p:attrNameLst>
                                      </p:cBhvr>
                                      <p:tavLst>
                                        <p:tav tm="0">
                                          <p:val>
                                            <p:strVal val="#ppt_x"/>
                                          </p:val>
                                        </p:tav>
                                        <p:tav tm="100000">
                                          <p:val>
                                            <p:strVal val="#ppt_x"/>
                                          </p:val>
                                        </p:tav>
                                      </p:tavLst>
                                    </p:anim>
                                    <p:anim calcmode="lin" valueType="num">
                                      <p:cBhvr>
                                        <p:cTn id="42" dur="600" fill="hold"/>
                                        <p:tgtEl>
                                          <p:spTgt spid="32"/>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p:tgtEl>
                                          <p:spTgt spid="26"/>
                                        </p:tgtEl>
                                        <p:attrNameLst>
                                          <p:attrName>ppt_x</p:attrName>
                                        </p:attrNameLst>
                                      </p:cBhvr>
                                      <p:tavLst>
                                        <p:tav tm="0">
                                          <p:val>
                                            <p:strVal val="#ppt_x-#ppt_w*1.125000"/>
                                          </p:val>
                                        </p:tav>
                                        <p:tav tm="100000">
                                          <p:val>
                                            <p:strVal val="#ppt_x"/>
                                          </p:val>
                                        </p:tav>
                                      </p:tavLst>
                                    </p:anim>
                                    <p:animEffect transition="in" filter="wipe(right)">
                                      <p:cBhvr>
                                        <p:cTn id="51" dur="500"/>
                                        <p:tgtEl>
                                          <p:spTgt spid="26"/>
                                        </p:tgtEl>
                                      </p:cBhvr>
                                    </p:animEffect>
                                  </p:childTnLst>
                                </p:cTn>
                              </p:par>
                            </p:childTnLst>
                          </p:cTn>
                        </p:par>
                        <p:par>
                          <p:cTn id="52" fill="hold">
                            <p:stCondLst>
                              <p:cond delay="4500"/>
                            </p:stCondLst>
                            <p:childTnLst>
                              <p:par>
                                <p:cTn id="53" presetID="5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Scale>
                                      <p:cBhvr>
                                        <p:cTn id="5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0"/>
                                        </p:tgtEl>
                                        <p:attrNameLst>
                                          <p:attrName>ppt_x</p:attrName>
                                          <p:attrName>ppt_y</p:attrName>
                                        </p:attrNameLst>
                                      </p:cBhvr>
                                    </p:animMotion>
                                    <p:animEffect transition="in" filter="fade">
                                      <p:cBhvr>
                                        <p:cTn id="57" dur="1000"/>
                                        <p:tgtEl>
                                          <p:spTgt spid="20"/>
                                        </p:tgtEl>
                                      </p:cBhvr>
                                    </p:animEffect>
                                  </p:childTnLst>
                                </p:cTn>
                              </p:par>
                            </p:childTnLst>
                          </p:cTn>
                        </p:par>
                        <p:par>
                          <p:cTn id="58" fill="hold">
                            <p:stCondLst>
                              <p:cond delay="5500"/>
                            </p:stCondLst>
                            <p:childTnLst>
                              <p:par>
                                <p:cTn id="59" presetID="42" presetClass="entr" presetSubtype="0"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600"/>
                                        <p:tgtEl>
                                          <p:spTgt spid="35"/>
                                        </p:tgtEl>
                                      </p:cBhvr>
                                    </p:animEffect>
                                    <p:anim calcmode="lin" valueType="num">
                                      <p:cBhvr>
                                        <p:cTn id="62" dur="600" fill="hold"/>
                                        <p:tgtEl>
                                          <p:spTgt spid="35"/>
                                        </p:tgtEl>
                                        <p:attrNameLst>
                                          <p:attrName>ppt_x</p:attrName>
                                        </p:attrNameLst>
                                      </p:cBhvr>
                                      <p:tavLst>
                                        <p:tav tm="0">
                                          <p:val>
                                            <p:strVal val="#ppt_x"/>
                                          </p:val>
                                        </p:tav>
                                        <p:tav tm="100000">
                                          <p:val>
                                            <p:strVal val="#ppt_x"/>
                                          </p:val>
                                        </p:tav>
                                      </p:tavLst>
                                    </p:anim>
                                    <p:anim calcmode="lin" valueType="num">
                                      <p:cBhvr>
                                        <p:cTn id="63" dur="600" fill="hold"/>
                                        <p:tgtEl>
                                          <p:spTgt spid="35"/>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p:tgtEl>
                                          <p:spTgt spid="28"/>
                                        </p:tgtEl>
                                        <p:attrNameLst>
                                          <p:attrName>ppt_x</p:attrName>
                                        </p:attrNameLst>
                                      </p:cBhvr>
                                      <p:tavLst>
                                        <p:tav tm="0">
                                          <p:val>
                                            <p:strVal val="#ppt_x-#ppt_w*1.125000"/>
                                          </p:val>
                                        </p:tav>
                                        <p:tav tm="100000">
                                          <p:val>
                                            <p:strVal val="#ppt_x"/>
                                          </p:val>
                                        </p:tav>
                                      </p:tavLst>
                                    </p:anim>
                                    <p:animEffect transition="in" filter="wipe(right)">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41629"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03</a:t>
              </a:r>
              <a:endParaRPr lang="zh-CN" altLang="en-US" sz="2700" dirty="0">
                <a:solidFill>
                  <a:srgbClr val="2FA598"/>
                </a:solidFill>
                <a:latin typeface="Agency FB" panose="020B0503020202020204" pitchFamily="34" charset="0"/>
              </a:endParaRPr>
            </a:p>
          </p:txBody>
        </p:sp>
      </p:grpSp>
      <p:grpSp>
        <p:nvGrpSpPr>
          <p:cNvPr id="244" name="组合 243"/>
          <p:cNvGrpSpPr/>
          <p:nvPr/>
        </p:nvGrpSpPr>
        <p:grpSpPr>
          <a:xfrm>
            <a:off x="2224409" y="2866557"/>
            <a:ext cx="1247133" cy="1620186"/>
            <a:chOff x="3446157" y="1908877"/>
            <a:chExt cx="3587723" cy="4660916"/>
          </a:xfrm>
        </p:grpSpPr>
        <p:sp>
          <p:nvSpPr>
            <p:cNvPr id="245" name="圆角矩形 244"/>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46" name="Freeform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sp>
          <p:nvSpPr>
            <p:cNvPr id="247" name="圆角矩形 246"/>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48" name="Freeform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grpSp>
      <p:grpSp>
        <p:nvGrpSpPr>
          <p:cNvPr id="249" name="组合 248"/>
          <p:cNvGrpSpPr/>
          <p:nvPr/>
        </p:nvGrpSpPr>
        <p:grpSpPr>
          <a:xfrm>
            <a:off x="5948684" y="2866557"/>
            <a:ext cx="1247133" cy="1620186"/>
            <a:chOff x="3446157" y="1908877"/>
            <a:chExt cx="3587723" cy="4660916"/>
          </a:xfrm>
        </p:grpSpPr>
        <p:sp>
          <p:nvSpPr>
            <p:cNvPr id="250" name="圆角矩形 249"/>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51" name="Freeform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sp>
          <p:nvSpPr>
            <p:cNvPr id="252" name="圆角矩形 251"/>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53" name="Freeform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grpSp>
      <p:grpSp>
        <p:nvGrpSpPr>
          <p:cNvPr id="254" name="组合 253"/>
          <p:cNvGrpSpPr/>
          <p:nvPr/>
        </p:nvGrpSpPr>
        <p:grpSpPr>
          <a:xfrm>
            <a:off x="3120219" y="844878"/>
            <a:ext cx="2927213" cy="2631133"/>
            <a:chOff x="3802431" y="815742"/>
            <a:chExt cx="4795414" cy="4219455"/>
          </a:xfrm>
          <a:solidFill>
            <a:schemeClr val="bg1">
              <a:lumMod val="85000"/>
              <a:alpha val="36000"/>
            </a:schemeClr>
          </a:solidFill>
        </p:grpSpPr>
        <p:sp>
          <p:nvSpPr>
            <p:cNvPr id="255" name="任意多边形 254"/>
            <p:cNvSpPr/>
            <p:nvPr/>
          </p:nvSpPr>
          <p:spPr>
            <a:xfrm>
              <a:off x="3802431" y="1726704"/>
              <a:ext cx="1114741"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56" name="任意多边形 255"/>
            <p:cNvSpPr/>
            <p:nvPr/>
          </p:nvSpPr>
          <p:spPr>
            <a:xfrm>
              <a:off x="4111394" y="2638731"/>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57" name="任意多边形 256"/>
            <p:cNvSpPr/>
            <p:nvPr/>
          </p:nvSpPr>
          <p:spPr>
            <a:xfrm>
              <a:off x="6251253" y="2688606"/>
              <a:ext cx="2346592" cy="234659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58" name="任意多边形 257"/>
            <p:cNvSpPr/>
            <p:nvPr/>
          </p:nvSpPr>
          <p:spPr>
            <a:xfrm>
              <a:off x="6189737" y="815742"/>
              <a:ext cx="1569763" cy="156976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59" name="任意多边形 258"/>
            <p:cNvSpPr/>
            <p:nvPr/>
          </p:nvSpPr>
          <p:spPr>
            <a:xfrm>
              <a:off x="5248158" y="1719896"/>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grpSp>
      <p:grpSp>
        <p:nvGrpSpPr>
          <p:cNvPr id="260" name="组合 259"/>
          <p:cNvGrpSpPr/>
          <p:nvPr/>
        </p:nvGrpSpPr>
        <p:grpSpPr>
          <a:xfrm>
            <a:off x="3491136" y="881356"/>
            <a:ext cx="1953587" cy="3186149"/>
            <a:chOff x="2628898" y="2"/>
            <a:chExt cx="3924299" cy="6265044"/>
          </a:xfrm>
        </p:grpSpPr>
        <p:sp>
          <p:nvSpPr>
            <p:cNvPr id="261" name="圆角矩形 260"/>
            <p:cNvSpPr/>
            <p:nvPr/>
          </p:nvSpPr>
          <p:spPr>
            <a:xfrm>
              <a:off x="4210044" y="602868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2" name="任意多边形 261"/>
            <p:cNvSpPr/>
            <p:nvPr/>
          </p:nvSpPr>
          <p:spPr>
            <a:xfrm rot="18900000">
              <a:off x="3939601" y="4936007"/>
              <a:ext cx="1302892" cy="1329039"/>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3" name="任意多边形 262"/>
            <p:cNvSpPr/>
            <p:nvPr/>
          </p:nvSpPr>
          <p:spPr>
            <a:xfrm>
              <a:off x="3748085" y="4667104"/>
              <a:ext cx="1685925" cy="933423"/>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4" name="圆角矩形 263"/>
            <p:cNvSpPr/>
            <p:nvPr/>
          </p:nvSpPr>
          <p:spPr>
            <a:xfrm rot="21300000">
              <a:off x="3745775" y="547367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5" name="圆角矩形 264"/>
            <p:cNvSpPr/>
            <p:nvPr/>
          </p:nvSpPr>
          <p:spPr>
            <a:xfrm rot="21300000">
              <a:off x="3745775" y="5002857"/>
              <a:ext cx="1674822" cy="78827"/>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6" name="圆角矩形 265"/>
            <p:cNvSpPr/>
            <p:nvPr/>
          </p:nvSpPr>
          <p:spPr>
            <a:xfrm rot="21300000">
              <a:off x="3745775" y="5169529"/>
              <a:ext cx="1674822" cy="78827"/>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7" name="圆角矩形 266"/>
            <p:cNvSpPr/>
            <p:nvPr/>
          </p:nvSpPr>
          <p:spPr>
            <a:xfrm rot="21300000">
              <a:off x="3745775" y="5338342"/>
              <a:ext cx="1674822" cy="78827"/>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8" name="任意多边形 267"/>
            <p:cNvSpPr/>
            <p:nvPr/>
          </p:nvSpPr>
          <p:spPr>
            <a:xfrm>
              <a:off x="2628898" y="2"/>
              <a:ext cx="3924299" cy="4667102"/>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6000">
                  <a:schemeClr val="bg1"/>
                </a:gs>
                <a:gs pos="76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69" name="圆角矩形 268"/>
            <p:cNvSpPr/>
            <p:nvPr/>
          </p:nvSpPr>
          <p:spPr>
            <a:xfrm>
              <a:off x="3710111" y="4705672"/>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0" name="圆角矩形 269"/>
            <p:cNvSpPr/>
            <p:nvPr/>
          </p:nvSpPr>
          <p:spPr>
            <a:xfrm rot="21300000">
              <a:off x="3667321" y="4909824"/>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1" name="圆角矩形 270"/>
            <p:cNvSpPr/>
            <p:nvPr/>
          </p:nvSpPr>
          <p:spPr>
            <a:xfrm rot="21300000">
              <a:off x="3667321" y="5069962"/>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2" name="圆角矩形 271"/>
            <p:cNvSpPr/>
            <p:nvPr/>
          </p:nvSpPr>
          <p:spPr>
            <a:xfrm rot="21300000">
              <a:off x="3667321" y="523664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3" name="圆角矩形 272"/>
            <p:cNvSpPr/>
            <p:nvPr/>
          </p:nvSpPr>
          <p:spPr>
            <a:xfrm rot="21300000">
              <a:off x="3667321" y="5405455"/>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4" name="圆角矩形 273"/>
            <p:cNvSpPr/>
            <p:nvPr/>
          </p:nvSpPr>
          <p:spPr>
            <a:xfrm rot="21300000">
              <a:off x="3667321" y="5540799"/>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5" name="圆角矩形 274"/>
            <p:cNvSpPr/>
            <p:nvPr/>
          </p:nvSpPr>
          <p:spPr>
            <a:xfrm>
              <a:off x="4009765" y="5932949"/>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6" name="圆角矩形 275"/>
            <p:cNvSpPr/>
            <p:nvPr/>
          </p:nvSpPr>
          <p:spPr>
            <a:xfrm>
              <a:off x="4201538"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grpSp>
      <p:sp>
        <p:nvSpPr>
          <p:cNvPr id="277" name="任意多边形 276"/>
          <p:cNvSpPr/>
          <p:nvPr/>
        </p:nvSpPr>
        <p:spPr>
          <a:xfrm>
            <a:off x="4018715" y="2193860"/>
            <a:ext cx="632016" cy="645634"/>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78" name="任意多边形 277"/>
          <p:cNvSpPr/>
          <p:nvPr/>
        </p:nvSpPr>
        <p:spPr>
          <a:xfrm>
            <a:off x="4580375" y="2024899"/>
            <a:ext cx="472608" cy="48279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2FA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grpSp>
        <p:nvGrpSpPr>
          <p:cNvPr id="279" name="组合 278"/>
          <p:cNvGrpSpPr/>
          <p:nvPr/>
        </p:nvGrpSpPr>
        <p:grpSpPr>
          <a:xfrm>
            <a:off x="3892457" y="1192194"/>
            <a:ext cx="1012594" cy="1034416"/>
            <a:chOff x="1325411" y="1372730"/>
            <a:chExt cx="1251557" cy="1251560"/>
          </a:xfrm>
          <a:effectLst>
            <a:outerShdw blurRad="76200" dist="38100" dir="2700000" algn="tl" rotWithShape="0">
              <a:prstClr val="black">
                <a:alpha val="40000"/>
              </a:prstClr>
            </a:outerShdw>
          </a:effectLst>
        </p:grpSpPr>
        <p:sp>
          <p:nvSpPr>
            <p:cNvPr id="280" name="任意多边形 279"/>
            <p:cNvSpPr/>
            <p:nvPr/>
          </p:nvSpPr>
          <p:spPr>
            <a:xfrm>
              <a:off x="1325411"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2FA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81" name="任意多边形 280"/>
            <p:cNvSpPr/>
            <p:nvPr/>
          </p:nvSpPr>
          <p:spPr>
            <a:xfrm rot="5400000">
              <a:off x="1951189" y="1372730"/>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82" name="任意多边形 281"/>
            <p:cNvSpPr/>
            <p:nvPr/>
          </p:nvSpPr>
          <p:spPr>
            <a:xfrm rot="10800000">
              <a:off x="1951187" y="1998509"/>
              <a:ext cx="625779" cy="625779"/>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2FA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83" name="任意多边形 282"/>
            <p:cNvSpPr/>
            <p:nvPr/>
          </p:nvSpPr>
          <p:spPr>
            <a:xfrm rot="16200000">
              <a:off x="1325412" y="1998511"/>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grpSp>
      <p:grpSp>
        <p:nvGrpSpPr>
          <p:cNvPr id="284" name="组合 283"/>
          <p:cNvGrpSpPr/>
          <p:nvPr/>
        </p:nvGrpSpPr>
        <p:grpSpPr>
          <a:xfrm>
            <a:off x="2224409" y="1285407"/>
            <a:ext cx="1247133" cy="1620186"/>
            <a:chOff x="3446157" y="1908877"/>
            <a:chExt cx="3587723" cy="4660916"/>
          </a:xfrm>
        </p:grpSpPr>
        <p:sp>
          <p:nvSpPr>
            <p:cNvPr id="285" name="圆角矩形 284"/>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86" name="Freeform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sp>
          <p:nvSpPr>
            <p:cNvPr id="287" name="圆角矩形 286"/>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88" name="Freeform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grpSp>
      <p:grpSp>
        <p:nvGrpSpPr>
          <p:cNvPr id="289" name="组合 288"/>
          <p:cNvGrpSpPr/>
          <p:nvPr/>
        </p:nvGrpSpPr>
        <p:grpSpPr>
          <a:xfrm>
            <a:off x="5948684" y="1285407"/>
            <a:ext cx="1247133" cy="1620186"/>
            <a:chOff x="3446157" y="1908877"/>
            <a:chExt cx="3587723" cy="4660916"/>
          </a:xfrm>
        </p:grpSpPr>
        <p:sp>
          <p:nvSpPr>
            <p:cNvPr id="290" name="圆角矩形 289"/>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91" name="Freeform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sp>
          <p:nvSpPr>
            <p:cNvPr id="292" name="圆角矩形 291"/>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algn="ctr">
                <a:defRPr/>
              </a:pPr>
              <a:endParaRPr lang="zh-CN" altLang="en-US" sz="1015" kern="0">
                <a:solidFill>
                  <a:schemeClr val="bg1"/>
                </a:solidFill>
              </a:endParaRPr>
            </a:p>
          </p:txBody>
        </p:sp>
        <p:sp>
          <p:nvSpPr>
            <p:cNvPr id="293" name="Freeform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pPr>
                <a:defRPr/>
              </a:pPr>
              <a:endParaRPr lang="zh-CN" altLang="en-US" sz="1015" kern="0">
                <a:solidFill>
                  <a:schemeClr val="bg1"/>
                </a:solidFill>
              </a:endParaRPr>
            </a:p>
          </p:txBody>
        </p:sp>
      </p:grpSp>
      <p:grpSp>
        <p:nvGrpSpPr>
          <p:cNvPr id="294" name="组合 293"/>
          <p:cNvGrpSpPr/>
          <p:nvPr/>
        </p:nvGrpSpPr>
        <p:grpSpPr>
          <a:xfrm>
            <a:off x="971040" y="1525628"/>
            <a:ext cx="1231431" cy="652519"/>
            <a:chOff x="3270686" y="3881040"/>
            <a:chExt cx="1641908" cy="870023"/>
          </a:xfrm>
        </p:grpSpPr>
        <p:sp>
          <p:nvSpPr>
            <p:cNvPr id="295" name="文本框 294"/>
            <p:cNvSpPr txBox="1"/>
            <p:nvPr/>
          </p:nvSpPr>
          <p:spPr>
            <a:xfrm>
              <a:off x="3270689" y="3881040"/>
              <a:ext cx="1641905" cy="369331"/>
            </a:xfrm>
            <a:prstGeom prst="rect">
              <a:avLst/>
            </a:prstGeom>
            <a:noFill/>
          </p:spPr>
          <p:txBody>
            <a:bodyPr wrap="square" rtlCol="0">
              <a:spAutoFit/>
            </a:bodyPr>
            <a:lstStyle/>
            <a:p>
              <a:r>
                <a:rPr lang="zh-CN" altLang="en-US" sz="1200" dirty="0">
                  <a:solidFill>
                    <a:schemeClr val="bg1"/>
                  </a:solidFill>
                  <a:latin typeface="造字工房悦黑体验版细体" pitchFamily="50" charset="-122"/>
                  <a:ea typeface="造字工房悦黑体验版细体" pitchFamily="50" charset="-122"/>
                </a:rPr>
                <a:t>在此添加标题</a:t>
              </a:r>
              <a:endParaRPr lang="zh-CN" altLang="en-US" sz="1200" dirty="0">
                <a:solidFill>
                  <a:schemeClr val="bg1"/>
                </a:solidFill>
                <a:latin typeface="造字工房悦黑体验版细体" pitchFamily="50" charset="-122"/>
                <a:ea typeface="造字工房悦黑体验版细体" pitchFamily="50" charset="-122"/>
              </a:endParaRPr>
            </a:p>
          </p:txBody>
        </p:sp>
        <p:sp>
          <p:nvSpPr>
            <p:cNvPr id="296" name="文本框 295"/>
            <p:cNvSpPr txBox="1"/>
            <p:nvPr/>
          </p:nvSpPr>
          <p:spPr>
            <a:xfrm>
              <a:off x="3270686" y="4135511"/>
              <a:ext cx="1584756" cy="615552"/>
            </a:xfrm>
            <a:prstGeom prst="rect">
              <a:avLst/>
            </a:prstGeom>
            <a:noFill/>
          </p:spPr>
          <p:txBody>
            <a:bodyPr wrap="square" rtlCol="0">
              <a:spAutoFit/>
            </a:bodyPr>
            <a:lstStyle/>
            <a:p>
              <a:pPr algn="just"/>
              <a:r>
                <a:rPr lang="zh-CN" altLang="en-US" sz="800" dirty="0">
                  <a:solidFill>
                    <a:schemeClr val="bg1"/>
                  </a:solidFill>
                  <a:latin typeface="Microsoft JhengHei UI" panose="020B0604030504040204" pitchFamily="34" charset="-120"/>
                  <a:ea typeface="Microsoft JhengHei UI" panose="020B0604030504040204" pitchFamily="34" charset="-120"/>
                </a:rPr>
                <a:t>单击添加标题文本单击添加标题文本单击添加标题文本。</a:t>
              </a:r>
              <a:endParaRPr lang="zh-CN" altLang="en-US"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297" name="组合 296"/>
          <p:cNvGrpSpPr/>
          <p:nvPr/>
        </p:nvGrpSpPr>
        <p:grpSpPr>
          <a:xfrm>
            <a:off x="1110921" y="3097253"/>
            <a:ext cx="1113488" cy="652519"/>
            <a:chOff x="3457192" y="3881040"/>
            <a:chExt cx="1484650" cy="870023"/>
          </a:xfrm>
        </p:grpSpPr>
        <p:sp>
          <p:nvSpPr>
            <p:cNvPr id="298" name="文本框 297"/>
            <p:cNvSpPr txBox="1"/>
            <p:nvPr/>
          </p:nvSpPr>
          <p:spPr>
            <a:xfrm>
              <a:off x="3457511" y="3881040"/>
              <a:ext cx="1484331" cy="369331"/>
            </a:xfrm>
            <a:prstGeom prst="rect">
              <a:avLst/>
            </a:prstGeom>
            <a:noFill/>
          </p:spPr>
          <p:txBody>
            <a:bodyPr wrap="square" rtlCol="0">
              <a:spAutoFit/>
            </a:bodyPr>
            <a:lstStyle/>
            <a:p>
              <a:r>
                <a:rPr lang="zh-CN" altLang="en-US" sz="1200" dirty="0">
                  <a:solidFill>
                    <a:schemeClr val="bg1"/>
                  </a:solidFill>
                  <a:latin typeface="造字工房悦黑体验版细体" pitchFamily="50" charset="-122"/>
                  <a:ea typeface="造字工房悦黑体验版细体" pitchFamily="50" charset="-122"/>
                </a:rPr>
                <a:t>在此添加标题</a:t>
              </a:r>
              <a:endParaRPr lang="zh-CN" altLang="en-US" sz="1200" dirty="0">
                <a:solidFill>
                  <a:schemeClr val="bg1"/>
                </a:solidFill>
                <a:latin typeface="造字工房悦黑体验版细体" pitchFamily="50" charset="-122"/>
                <a:ea typeface="造字工房悦黑体验版细体" pitchFamily="50" charset="-122"/>
              </a:endParaRPr>
            </a:p>
          </p:txBody>
        </p:sp>
        <p:sp>
          <p:nvSpPr>
            <p:cNvPr id="299" name="文本框 298"/>
            <p:cNvSpPr txBox="1"/>
            <p:nvPr/>
          </p:nvSpPr>
          <p:spPr>
            <a:xfrm>
              <a:off x="3457192" y="4135511"/>
              <a:ext cx="1398251" cy="615552"/>
            </a:xfrm>
            <a:prstGeom prst="rect">
              <a:avLst/>
            </a:prstGeom>
            <a:noFill/>
          </p:spPr>
          <p:txBody>
            <a:bodyPr wrap="square" rtlCol="0">
              <a:spAutoFit/>
            </a:bodyPr>
            <a:lstStyle/>
            <a:p>
              <a:pPr algn="just"/>
              <a:r>
                <a:rPr lang="zh-CN" altLang="en-US" sz="800" dirty="0">
                  <a:solidFill>
                    <a:schemeClr val="bg1"/>
                  </a:solidFill>
                  <a:latin typeface="Microsoft JhengHei UI" panose="020B0604030504040204" pitchFamily="34" charset="-120"/>
                  <a:ea typeface="Microsoft JhengHei UI" panose="020B0604030504040204" pitchFamily="34" charset="-120"/>
                </a:rPr>
                <a:t>单击添加标题文本单击添加标题文本单击添加标题文本。</a:t>
              </a:r>
              <a:endParaRPr lang="zh-CN" altLang="en-US"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300" name="组合 299"/>
          <p:cNvGrpSpPr/>
          <p:nvPr/>
        </p:nvGrpSpPr>
        <p:grpSpPr>
          <a:xfrm>
            <a:off x="6838726" y="1525628"/>
            <a:ext cx="1124225" cy="652519"/>
            <a:chOff x="3457192" y="3881040"/>
            <a:chExt cx="1498966" cy="870023"/>
          </a:xfrm>
        </p:grpSpPr>
        <p:sp>
          <p:nvSpPr>
            <p:cNvPr id="301" name="文本框 300"/>
            <p:cNvSpPr txBox="1"/>
            <p:nvPr/>
          </p:nvSpPr>
          <p:spPr>
            <a:xfrm>
              <a:off x="3457511" y="3881040"/>
              <a:ext cx="1498647" cy="615552"/>
            </a:xfrm>
            <a:prstGeom prst="rect">
              <a:avLst/>
            </a:prstGeom>
            <a:noFill/>
          </p:spPr>
          <p:txBody>
            <a:bodyPr wrap="square" rtlCol="0">
              <a:spAutoFit/>
            </a:bodyPr>
            <a:lstStyle/>
            <a:p>
              <a:r>
                <a:rPr lang="zh-CN" altLang="en-US" sz="1200" dirty="0">
                  <a:solidFill>
                    <a:schemeClr val="bg1"/>
                  </a:solidFill>
                  <a:latin typeface="造字工房悦黑体验版细体" pitchFamily="50" charset="-122"/>
                  <a:ea typeface="造字工房悦黑体验版细体" pitchFamily="50" charset="-122"/>
                </a:rPr>
                <a:t>在此添加标题</a:t>
              </a:r>
              <a:r>
                <a:rPr lang="en-US" altLang="zh-CN" sz="1200" dirty="0">
                  <a:solidFill>
                    <a:schemeClr val="bg1"/>
                  </a:solidFill>
                  <a:latin typeface="Microsoft JhengHei UI" panose="020B0604030504040204" pitchFamily="34" charset="-120"/>
                  <a:ea typeface="Microsoft JhengHei UI" panose="020B0604030504040204" pitchFamily="34" charset="-120"/>
                </a:rPr>
                <a:t>`</a:t>
              </a:r>
              <a:endParaRPr lang="zh-CN" altLang="en-US" sz="1200" dirty="0">
                <a:solidFill>
                  <a:schemeClr val="bg1"/>
                </a:solidFill>
                <a:latin typeface="Microsoft JhengHei UI" panose="020B0604030504040204" pitchFamily="34" charset="-120"/>
                <a:ea typeface="Microsoft JhengHei UI" panose="020B0604030504040204" pitchFamily="34" charset="-120"/>
              </a:endParaRPr>
            </a:p>
          </p:txBody>
        </p:sp>
        <p:sp>
          <p:nvSpPr>
            <p:cNvPr id="302" name="文本框 301"/>
            <p:cNvSpPr txBox="1"/>
            <p:nvPr/>
          </p:nvSpPr>
          <p:spPr>
            <a:xfrm>
              <a:off x="3457192" y="4135511"/>
              <a:ext cx="1398251" cy="615552"/>
            </a:xfrm>
            <a:prstGeom prst="rect">
              <a:avLst/>
            </a:prstGeom>
            <a:noFill/>
          </p:spPr>
          <p:txBody>
            <a:bodyPr wrap="square" rtlCol="0">
              <a:spAutoFit/>
            </a:bodyPr>
            <a:lstStyle/>
            <a:p>
              <a:pPr algn="just"/>
              <a:r>
                <a:rPr lang="zh-CN" altLang="en-US" sz="800" dirty="0">
                  <a:solidFill>
                    <a:schemeClr val="bg1"/>
                  </a:solidFill>
                  <a:latin typeface="Microsoft JhengHei UI" panose="020B0604030504040204" pitchFamily="34" charset="-120"/>
                  <a:ea typeface="Microsoft JhengHei UI" panose="020B0604030504040204" pitchFamily="34" charset="-120"/>
                </a:rPr>
                <a:t>单击添加标题文本单击添加标题文本单击添加标题文本。</a:t>
              </a:r>
              <a:endParaRPr lang="zh-CN" altLang="en-US"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303" name="组合 302"/>
          <p:cNvGrpSpPr/>
          <p:nvPr/>
        </p:nvGrpSpPr>
        <p:grpSpPr>
          <a:xfrm>
            <a:off x="6838727" y="3097253"/>
            <a:ext cx="1188574" cy="652519"/>
            <a:chOff x="3457192" y="3881040"/>
            <a:chExt cx="1584764" cy="870023"/>
          </a:xfrm>
        </p:grpSpPr>
        <p:sp>
          <p:nvSpPr>
            <p:cNvPr id="304" name="文本框 303"/>
            <p:cNvSpPr txBox="1"/>
            <p:nvPr/>
          </p:nvSpPr>
          <p:spPr>
            <a:xfrm>
              <a:off x="3457511" y="3881040"/>
              <a:ext cx="1584445" cy="369331"/>
            </a:xfrm>
            <a:prstGeom prst="rect">
              <a:avLst/>
            </a:prstGeom>
            <a:noFill/>
          </p:spPr>
          <p:txBody>
            <a:bodyPr wrap="square" rtlCol="0">
              <a:spAutoFit/>
            </a:bodyPr>
            <a:lstStyle/>
            <a:p>
              <a:r>
                <a:rPr lang="zh-CN" altLang="en-US" sz="1200" dirty="0">
                  <a:solidFill>
                    <a:schemeClr val="bg1"/>
                  </a:solidFill>
                  <a:latin typeface="造字工房悦黑体验版细体" pitchFamily="50" charset="-122"/>
                  <a:ea typeface="造字工房悦黑体验版细体" pitchFamily="50" charset="-122"/>
                </a:rPr>
                <a:t>在此添加标题</a:t>
              </a:r>
              <a:endParaRPr lang="zh-CN" altLang="en-US" sz="1200" dirty="0">
                <a:solidFill>
                  <a:schemeClr val="bg1"/>
                </a:solidFill>
                <a:latin typeface="造字工房悦黑体验版细体" pitchFamily="50" charset="-122"/>
                <a:ea typeface="造字工房悦黑体验版细体" pitchFamily="50" charset="-122"/>
              </a:endParaRPr>
            </a:p>
          </p:txBody>
        </p:sp>
        <p:sp>
          <p:nvSpPr>
            <p:cNvPr id="305" name="文本框 304"/>
            <p:cNvSpPr txBox="1"/>
            <p:nvPr/>
          </p:nvSpPr>
          <p:spPr>
            <a:xfrm>
              <a:off x="3457192" y="4135511"/>
              <a:ext cx="1398251" cy="615552"/>
            </a:xfrm>
            <a:prstGeom prst="rect">
              <a:avLst/>
            </a:prstGeom>
            <a:noFill/>
          </p:spPr>
          <p:txBody>
            <a:bodyPr wrap="square" rtlCol="0">
              <a:spAutoFit/>
            </a:bodyPr>
            <a:lstStyle/>
            <a:p>
              <a:pPr algn="just"/>
              <a:r>
                <a:rPr lang="zh-CN" altLang="en-US" sz="800" dirty="0">
                  <a:solidFill>
                    <a:schemeClr val="bg1"/>
                  </a:solidFill>
                  <a:latin typeface="Microsoft JhengHei UI" panose="020B0604030504040204" pitchFamily="34" charset="-120"/>
                  <a:ea typeface="Microsoft JhengHei UI" panose="020B0604030504040204" pitchFamily="34" charset="-120"/>
                </a:rPr>
                <a:t>单击添加标题文本单击添加标题文本单击添加标题文本。</a:t>
              </a:r>
              <a:endParaRPr lang="zh-CN" altLang="en-US"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306" name="Group 4"/>
          <p:cNvGrpSpPr>
            <a:grpSpLocks noChangeAspect="1"/>
          </p:cNvGrpSpPr>
          <p:nvPr/>
        </p:nvGrpSpPr>
        <p:grpSpPr bwMode="auto">
          <a:xfrm>
            <a:off x="2471181" y="1615397"/>
            <a:ext cx="315440" cy="369659"/>
            <a:chOff x="1776" y="1776"/>
            <a:chExt cx="64" cy="75"/>
          </a:xfrm>
          <a:solidFill>
            <a:schemeClr val="bg1"/>
          </a:solidFill>
        </p:grpSpPr>
        <p:sp>
          <p:nvSpPr>
            <p:cNvPr id="307"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08"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09"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0"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grpSp>
        <p:nvGrpSpPr>
          <p:cNvPr id="311" name="Group 18"/>
          <p:cNvGrpSpPr>
            <a:grpSpLocks noChangeAspect="1"/>
          </p:cNvGrpSpPr>
          <p:nvPr/>
        </p:nvGrpSpPr>
        <p:grpSpPr bwMode="auto">
          <a:xfrm>
            <a:off x="6221573" y="3232119"/>
            <a:ext cx="320356" cy="298512"/>
            <a:chOff x="3802" y="2858"/>
            <a:chExt cx="616" cy="574"/>
          </a:xfrm>
          <a:solidFill>
            <a:schemeClr val="bg1"/>
          </a:solidFill>
        </p:grpSpPr>
        <p:sp>
          <p:nvSpPr>
            <p:cNvPr id="31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6"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grpSp>
        <p:nvGrpSpPr>
          <p:cNvPr id="317" name="Group 13"/>
          <p:cNvGrpSpPr>
            <a:grpSpLocks noChangeAspect="1"/>
          </p:cNvGrpSpPr>
          <p:nvPr/>
        </p:nvGrpSpPr>
        <p:grpSpPr bwMode="auto">
          <a:xfrm>
            <a:off x="2436567" y="3185798"/>
            <a:ext cx="384668" cy="391155"/>
            <a:chOff x="2426" y="2745"/>
            <a:chExt cx="593" cy="603"/>
          </a:xfrm>
          <a:solidFill>
            <a:schemeClr val="bg1"/>
          </a:solidFill>
        </p:grpSpPr>
        <p:sp>
          <p:nvSpPr>
            <p:cNvPr id="318" name="Freeform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19" name="Freeform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grpSp>
        <p:nvGrpSpPr>
          <p:cNvPr id="320" name="组合 319"/>
          <p:cNvGrpSpPr/>
          <p:nvPr/>
        </p:nvGrpSpPr>
        <p:grpSpPr>
          <a:xfrm>
            <a:off x="6216471" y="1620360"/>
            <a:ext cx="330562" cy="359730"/>
            <a:chOff x="4873628" y="1965320"/>
            <a:chExt cx="269874" cy="293687"/>
          </a:xfrm>
          <a:solidFill>
            <a:schemeClr val="bg1"/>
          </a:solidFill>
        </p:grpSpPr>
        <p:sp>
          <p:nvSpPr>
            <p:cNvPr id="321" name="Freeform 502"/>
            <p:cNvSpPr/>
            <p:nvPr/>
          </p:nvSpPr>
          <p:spPr bwMode="auto">
            <a:xfrm>
              <a:off x="4873628" y="2127243"/>
              <a:ext cx="112713" cy="131762"/>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22" name="Freeform 503"/>
            <p:cNvSpPr/>
            <p:nvPr/>
          </p:nvSpPr>
          <p:spPr bwMode="auto">
            <a:xfrm>
              <a:off x="4884746" y="1973256"/>
              <a:ext cx="41275" cy="146049"/>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23" name="Freeform 504"/>
            <p:cNvSpPr/>
            <p:nvPr/>
          </p:nvSpPr>
          <p:spPr bwMode="auto">
            <a:xfrm>
              <a:off x="4940314" y="1965320"/>
              <a:ext cx="177801" cy="293687"/>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324"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54"/>
                                            </p:tgtEl>
                                            <p:attrNameLst>
                                              <p:attrName>style.visibility</p:attrName>
                                            </p:attrNameLst>
                                          </p:cBhvr>
                                          <p:to>
                                            <p:strVal val="visible"/>
                                          </p:to>
                                        </p:set>
                                        <p:anim calcmode="lin" valueType="num">
                                          <p:cBhvr>
                                            <p:cTn id="7" dur="1000" fill="hold"/>
                                            <p:tgtEl>
                                              <p:spTgt spid="254"/>
                                            </p:tgtEl>
                                            <p:attrNameLst>
                                              <p:attrName>ppt_w</p:attrName>
                                            </p:attrNameLst>
                                          </p:cBhvr>
                                          <p:tavLst>
                                            <p:tav tm="0">
                                              <p:val>
                                                <p:strVal val="#ppt_w+.3"/>
                                              </p:val>
                                            </p:tav>
                                            <p:tav tm="100000">
                                              <p:val>
                                                <p:strVal val="#ppt_w"/>
                                              </p:val>
                                            </p:tav>
                                          </p:tavLst>
                                        </p:anim>
                                        <p:anim calcmode="lin" valueType="num">
                                          <p:cBhvr>
                                            <p:cTn id="8" dur="1000" fill="hold"/>
                                            <p:tgtEl>
                                              <p:spTgt spid="254"/>
                                            </p:tgtEl>
                                            <p:attrNameLst>
                                              <p:attrName>ppt_h</p:attrName>
                                            </p:attrNameLst>
                                          </p:cBhvr>
                                          <p:tavLst>
                                            <p:tav tm="0">
                                              <p:val>
                                                <p:strVal val="#ppt_h"/>
                                              </p:val>
                                            </p:tav>
                                            <p:tav tm="100000">
                                              <p:val>
                                                <p:strVal val="#ppt_h"/>
                                              </p:val>
                                            </p:tav>
                                          </p:tavLst>
                                        </p:anim>
                                        <p:animEffect transition="in" filter="fade">
                                          <p:cBhvr>
                                            <p:cTn id="9" dur="1000"/>
                                            <p:tgtEl>
                                              <p:spTgt spid="25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0"/>
                                            </p:tgtEl>
                                            <p:attrNameLst>
                                              <p:attrName>style.visibility</p:attrName>
                                            </p:attrNameLst>
                                          </p:cBhvr>
                                          <p:to>
                                            <p:strVal val="visible"/>
                                          </p:to>
                                        </p:set>
                                        <p:animEffect transition="in" filter="fade">
                                          <p:cBhvr>
                                            <p:cTn id="13" dur="700"/>
                                            <p:tgtEl>
                                              <p:spTgt spid="260"/>
                                            </p:tgtEl>
                                          </p:cBhvr>
                                        </p:animEffect>
                                        <p:anim calcmode="lin" valueType="num">
                                          <p:cBhvr>
                                            <p:cTn id="14" dur="700" fill="hold"/>
                                            <p:tgtEl>
                                              <p:spTgt spid="260"/>
                                            </p:tgtEl>
                                            <p:attrNameLst>
                                              <p:attrName>ppt_x</p:attrName>
                                            </p:attrNameLst>
                                          </p:cBhvr>
                                          <p:tavLst>
                                            <p:tav tm="0">
                                              <p:val>
                                                <p:strVal val="#ppt_x"/>
                                              </p:val>
                                            </p:tav>
                                            <p:tav tm="100000">
                                              <p:val>
                                                <p:strVal val="#ppt_x"/>
                                              </p:val>
                                            </p:tav>
                                          </p:tavLst>
                                        </p:anim>
                                        <p:anim calcmode="lin" valueType="num">
                                          <p:cBhvr>
                                            <p:cTn id="15" dur="700" fill="hold"/>
                                            <p:tgtEl>
                                              <p:spTgt spid="26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79"/>
                                            </p:tgtEl>
                                            <p:attrNameLst>
                                              <p:attrName>style.visibility</p:attrName>
                                            </p:attrNameLst>
                                          </p:cBhvr>
                                          <p:to>
                                            <p:strVal val="visible"/>
                                          </p:to>
                                        </p:set>
                                        <p:animEffect transition="in" filter="fade">
                                          <p:cBhvr>
                                            <p:cTn id="19" dur="500"/>
                                            <p:tgtEl>
                                              <p:spTgt spid="27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7"/>
                                            </p:tgtEl>
                                            <p:attrNameLst>
                                              <p:attrName>style.visibility</p:attrName>
                                            </p:attrNameLst>
                                          </p:cBhvr>
                                          <p:to>
                                            <p:strVal val="visible"/>
                                          </p:to>
                                        </p:set>
                                        <p:animEffect transition="in" filter="fade">
                                          <p:cBhvr>
                                            <p:cTn id="22" dur="500"/>
                                            <p:tgtEl>
                                              <p:spTgt spid="27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8"/>
                                            </p:tgtEl>
                                            <p:attrNameLst>
                                              <p:attrName>style.visibility</p:attrName>
                                            </p:attrNameLst>
                                          </p:cBhvr>
                                          <p:to>
                                            <p:strVal val="visible"/>
                                          </p:to>
                                        </p:set>
                                        <p:animEffect transition="in" filter="fade">
                                          <p:cBhvr>
                                            <p:cTn id="25" dur="500"/>
                                            <p:tgtEl>
                                              <p:spTgt spid="278"/>
                                            </p:tgtEl>
                                          </p:cBhvr>
                                        </p:animEffect>
                                      </p:childTnLst>
                                    </p:cTn>
                                  </p:par>
                                  <p:par>
                                    <p:cTn id="26" presetID="8" presetClass="emph" presetSubtype="0" fill="hold" nodeType="withEffect">
                                      <p:stCondLst>
                                        <p:cond delay="0"/>
                                      </p:stCondLst>
                                      <p:childTnLst>
                                        <p:animRot by="21600000">
                                          <p:cBhvr>
                                            <p:cTn id="27" dur="2100" fill="hold"/>
                                            <p:tgtEl>
                                              <p:spTgt spid="279"/>
                                            </p:tgtEl>
                                            <p:attrNameLst>
                                              <p:attrName>r</p:attrName>
                                            </p:attrNameLst>
                                          </p:cBhvr>
                                        </p:animRot>
                                      </p:childTnLst>
                                    </p:cTn>
                                  </p:par>
                                  <p:par>
                                    <p:cTn id="28" presetID="8" presetClass="emph" presetSubtype="0" fill="hold" grpId="1" nodeType="withEffect">
                                      <p:stCondLst>
                                        <p:cond delay="0"/>
                                      </p:stCondLst>
                                      <p:childTnLst>
                                        <p:animRot by="21600000">
                                          <p:cBhvr>
                                            <p:cTn id="29" dur="2100" fill="hold"/>
                                            <p:tgtEl>
                                              <p:spTgt spid="277"/>
                                            </p:tgtEl>
                                            <p:attrNameLst>
                                              <p:attrName>r</p:attrName>
                                            </p:attrNameLst>
                                          </p:cBhvr>
                                        </p:animRot>
                                      </p:childTnLst>
                                    </p:cTn>
                                  </p:par>
                                  <p:par>
                                    <p:cTn id="30" presetID="8" presetClass="emph" presetSubtype="0" fill="hold" grpId="1" nodeType="withEffect">
                                      <p:stCondLst>
                                        <p:cond delay="0"/>
                                      </p:stCondLst>
                                      <p:childTnLst>
                                        <p:animRot by="21600000">
                                          <p:cBhvr>
                                            <p:cTn id="31" dur="2100" fill="hold"/>
                                            <p:tgtEl>
                                              <p:spTgt spid="278"/>
                                            </p:tgtEl>
                                            <p:attrNameLst>
                                              <p:attrName>r</p:attrName>
                                            </p:attrNameLst>
                                          </p:cBhvr>
                                        </p:animRot>
                                      </p:childTnLst>
                                    </p:cTn>
                                  </p:par>
                                  <p:par>
                                    <p:cTn id="32" presetID="2" presetClass="entr" presetSubtype="4" accel="70000" fill="hold" nodeType="withEffect" p14:presetBounceEnd="40000">
                                      <p:stCondLst>
                                        <p:cond delay="500"/>
                                      </p:stCondLst>
                                      <p:childTnLst>
                                        <p:set>
                                          <p:cBhvr>
                                            <p:cTn id="33" dur="1" fill="hold">
                                              <p:stCondLst>
                                                <p:cond delay="0"/>
                                              </p:stCondLst>
                                            </p:cTn>
                                            <p:tgtEl>
                                              <p:spTgt spid="284"/>
                                            </p:tgtEl>
                                            <p:attrNameLst>
                                              <p:attrName>style.visibility</p:attrName>
                                            </p:attrNameLst>
                                          </p:cBhvr>
                                          <p:to>
                                            <p:strVal val="visible"/>
                                          </p:to>
                                        </p:set>
                                        <p:anim calcmode="lin" valueType="num" p14:bounceEnd="40000">
                                          <p:cBhvr additive="base">
                                            <p:cTn id="34" dur="500" fill="hold"/>
                                            <p:tgtEl>
                                              <p:spTgt spid="28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284"/>
                                            </p:tgtEl>
                                            <p:attrNameLst>
                                              <p:attrName>ppt_y</p:attrName>
                                            </p:attrNameLst>
                                          </p:cBhvr>
                                          <p:tavLst>
                                            <p:tav tm="0">
                                              <p:val>
                                                <p:strVal val="1+#ppt_h/2"/>
                                              </p:val>
                                            </p:tav>
                                            <p:tav tm="100000">
                                              <p:val>
                                                <p:strVal val="#ppt_y"/>
                                              </p:val>
                                            </p:tav>
                                          </p:tavLst>
                                        </p:anim>
                                      </p:childTnLst>
                                    </p:cTn>
                                  </p:par>
                                  <p:par>
                                    <p:cTn id="36" presetID="2" presetClass="entr" presetSubtype="4" accel="70000" fill="hold" nodeType="withEffect" p14:presetBounceEnd="40000">
                                      <p:stCondLst>
                                        <p:cond delay="700"/>
                                      </p:stCondLst>
                                      <p:childTnLst>
                                        <p:set>
                                          <p:cBhvr>
                                            <p:cTn id="37" dur="1" fill="hold">
                                              <p:stCondLst>
                                                <p:cond delay="0"/>
                                              </p:stCondLst>
                                            </p:cTn>
                                            <p:tgtEl>
                                              <p:spTgt spid="289"/>
                                            </p:tgtEl>
                                            <p:attrNameLst>
                                              <p:attrName>style.visibility</p:attrName>
                                            </p:attrNameLst>
                                          </p:cBhvr>
                                          <p:to>
                                            <p:strVal val="visible"/>
                                          </p:to>
                                        </p:set>
                                        <p:anim calcmode="lin" valueType="num" p14:bounceEnd="40000">
                                          <p:cBhvr additive="base">
                                            <p:cTn id="38" dur="500" fill="hold"/>
                                            <p:tgtEl>
                                              <p:spTgt spid="28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89"/>
                                            </p:tgtEl>
                                            <p:attrNameLst>
                                              <p:attrName>ppt_y</p:attrName>
                                            </p:attrNameLst>
                                          </p:cBhvr>
                                          <p:tavLst>
                                            <p:tav tm="0">
                                              <p:val>
                                                <p:strVal val="1+#ppt_h/2"/>
                                              </p:val>
                                            </p:tav>
                                            <p:tav tm="100000">
                                              <p:val>
                                                <p:strVal val="#ppt_y"/>
                                              </p:val>
                                            </p:tav>
                                          </p:tavLst>
                                        </p:anim>
                                      </p:childTnLst>
                                    </p:cTn>
                                  </p:par>
                                  <p:par>
                                    <p:cTn id="40" presetID="2" presetClass="entr" presetSubtype="4" accel="70000" fill="hold" nodeType="withEffect" p14:presetBounceEnd="40000">
                                      <p:stCondLst>
                                        <p:cond delay="700"/>
                                      </p:stCondLst>
                                      <p:childTnLst>
                                        <p:set>
                                          <p:cBhvr>
                                            <p:cTn id="41" dur="1" fill="hold">
                                              <p:stCondLst>
                                                <p:cond delay="0"/>
                                              </p:stCondLst>
                                            </p:cTn>
                                            <p:tgtEl>
                                              <p:spTgt spid="244"/>
                                            </p:tgtEl>
                                            <p:attrNameLst>
                                              <p:attrName>style.visibility</p:attrName>
                                            </p:attrNameLst>
                                          </p:cBhvr>
                                          <p:to>
                                            <p:strVal val="visible"/>
                                          </p:to>
                                        </p:set>
                                        <p:anim calcmode="lin" valueType="num" p14:bounceEnd="40000">
                                          <p:cBhvr additive="base">
                                            <p:cTn id="42" dur="500" fill="hold"/>
                                            <p:tgtEl>
                                              <p:spTgt spid="244"/>
                                            </p:tgtEl>
                                            <p:attrNameLst>
                                              <p:attrName>ppt_x</p:attrName>
                                            </p:attrNameLst>
                                          </p:cBhvr>
                                          <p:tavLst>
                                            <p:tav tm="0">
                                              <p:val>
                                                <p:strVal val="#ppt_x"/>
                                              </p:val>
                                            </p:tav>
                                            <p:tav tm="100000">
                                              <p:val>
                                                <p:strVal val="#ppt_x"/>
                                              </p:val>
                                            </p:tav>
                                          </p:tavLst>
                                        </p:anim>
                                        <p:anim calcmode="lin" valueType="num" p14:bounceEnd="40000">
                                          <p:cBhvr additive="base">
                                            <p:cTn id="43" dur="500" fill="hold"/>
                                            <p:tgtEl>
                                              <p:spTgt spid="244"/>
                                            </p:tgtEl>
                                            <p:attrNameLst>
                                              <p:attrName>ppt_y</p:attrName>
                                            </p:attrNameLst>
                                          </p:cBhvr>
                                          <p:tavLst>
                                            <p:tav tm="0">
                                              <p:val>
                                                <p:strVal val="1+#ppt_h/2"/>
                                              </p:val>
                                            </p:tav>
                                            <p:tav tm="100000">
                                              <p:val>
                                                <p:strVal val="#ppt_y"/>
                                              </p:val>
                                            </p:tav>
                                          </p:tavLst>
                                        </p:anim>
                                      </p:childTnLst>
                                    </p:cTn>
                                  </p:par>
                                  <p:par>
                                    <p:cTn id="44" presetID="2" presetClass="entr" presetSubtype="4" accel="70000" fill="hold" nodeType="withEffect" p14:presetBounceEnd="40000">
                                      <p:stCondLst>
                                        <p:cond delay="900"/>
                                      </p:stCondLst>
                                      <p:childTnLst>
                                        <p:set>
                                          <p:cBhvr>
                                            <p:cTn id="45" dur="1" fill="hold">
                                              <p:stCondLst>
                                                <p:cond delay="0"/>
                                              </p:stCondLst>
                                            </p:cTn>
                                            <p:tgtEl>
                                              <p:spTgt spid="249"/>
                                            </p:tgtEl>
                                            <p:attrNameLst>
                                              <p:attrName>style.visibility</p:attrName>
                                            </p:attrNameLst>
                                          </p:cBhvr>
                                          <p:to>
                                            <p:strVal val="visible"/>
                                          </p:to>
                                        </p:set>
                                        <p:anim calcmode="lin" valueType="num" p14:bounceEnd="40000">
                                          <p:cBhvr additive="base">
                                            <p:cTn id="46" dur="500" fill="hold"/>
                                            <p:tgtEl>
                                              <p:spTgt spid="249"/>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249"/>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1" presetClass="entr" presetSubtype="0" fill="hold" nodeType="afterEffect">
                                      <p:stCondLst>
                                        <p:cond delay="400"/>
                                      </p:stCondLst>
                                      <p:childTnLst>
                                        <p:set>
                                          <p:cBhvr>
                                            <p:cTn id="50" dur="1" fill="hold">
                                              <p:stCondLst>
                                                <p:cond delay="0"/>
                                              </p:stCondLst>
                                            </p:cTn>
                                            <p:tgtEl>
                                              <p:spTgt spid="306"/>
                                            </p:tgtEl>
                                            <p:attrNameLst>
                                              <p:attrName>style.visibility</p:attrName>
                                            </p:attrNameLst>
                                          </p:cBhvr>
                                          <p:to>
                                            <p:strVal val="visible"/>
                                          </p:to>
                                        </p:set>
                                      </p:childTnLst>
                                    </p:cTn>
                                  </p:par>
                                </p:childTnLst>
                              </p:cTn>
                            </p:par>
                            <p:par>
                              <p:cTn id="51" fill="hold">
                                <p:stCondLst>
                                  <p:cond delay="2900"/>
                                </p:stCondLst>
                                <p:childTnLst>
                                  <p:par>
                                    <p:cTn id="52" presetID="26" presetClass="emph" presetSubtype="0" fill="hold" nodeType="afterEffect">
                                      <p:stCondLst>
                                        <p:cond delay="0"/>
                                      </p:stCondLst>
                                      <p:childTnLst>
                                        <p:animEffect transition="out" filter="fade">
                                          <p:cBhvr>
                                            <p:cTn id="53" dur="500" tmFilter="0, 0; .2, .5; .8, .5; 1, 0"/>
                                            <p:tgtEl>
                                              <p:spTgt spid="306"/>
                                            </p:tgtEl>
                                          </p:cBhvr>
                                        </p:animEffect>
                                        <p:animScale>
                                          <p:cBhvr>
                                            <p:cTn id="54" dur="250" autoRev="1" fill="hold"/>
                                            <p:tgtEl>
                                              <p:spTgt spid="306"/>
                                            </p:tgtEl>
                                          </p:cBhvr>
                                          <p:by x="105000" y="105000"/>
                                        </p:animScale>
                                      </p:childTnLst>
                                    </p:cTn>
                                  </p:par>
                                </p:childTnLst>
                              </p:cTn>
                            </p:par>
                            <p:par>
                              <p:cTn id="55" fill="hold">
                                <p:stCondLst>
                                  <p:cond delay="3400"/>
                                </p:stCondLst>
                                <p:childTnLst>
                                  <p:par>
                                    <p:cTn id="56" presetID="16" presetClass="entr" presetSubtype="37" fill="hold" nodeType="afterEffect">
                                      <p:stCondLst>
                                        <p:cond delay="0"/>
                                      </p:stCondLst>
                                      <p:childTnLst>
                                        <p:set>
                                          <p:cBhvr>
                                            <p:cTn id="57" dur="1" fill="hold">
                                              <p:stCondLst>
                                                <p:cond delay="0"/>
                                              </p:stCondLst>
                                            </p:cTn>
                                            <p:tgtEl>
                                              <p:spTgt spid="294"/>
                                            </p:tgtEl>
                                            <p:attrNameLst>
                                              <p:attrName>style.visibility</p:attrName>
                                            </p:attrNameLst>
                                          </p:cBhvr>
                                          <p:to>
                                            <p:strVal val="visible"/>
                                          </p:to>
                                        </p:set>
                                        <p:animEffect transition="in" filter="barn(outVertical)">
                                          <p:cBhvr>
                                            <p:cTn id="58" dur="500"/>
                                            <p:tgtEl>
                                              <p:spTgt spid="294"/>
                                            </p:tgtEl>
                                          </p:cBhvr>
                                        </p:animEffect>
                                      </p:childTnLst>
                                    </p:cTn>
                                  </p:par>
                                </p:childTnLst>
                              </p:cTn>
                            </p:par>
                            <p:par>
                              <p:cTn id="59" fill="hold">
                                <p:stCondLst>
                                  <p:cond delay="3900"/>
                                </p:stCondLst>
                                <p:childTnLst>
                                  <p:par>
                                    <p:cTn id="60" presetID="1" presetClass="entr" presetSubtype="0" fill="hold" nodeType="afterEffect">
                                      <p:stCondLst>
                                        <p:cond delay="300"/>
                                      </p:stCondLst>
                                      <p:childTnLst>
                                        <p:set>
                                          <p:cBhvr>
                                            <p:cTn id="61" dur="1" fill="hold">
                                              <p:stCondLst>
                                                <p:cond delay="0"/>
                                              </p:stCondLst>
                                            </p:cTn>
                                            <p:tgtEl>
                                              <p:spTgt spid="320"/>
                                            </p:tgtEl>
                                            <p:attrNameLst>
                                              <p:attrName>style.visibility</p:attrName>
                                            </p:attrNameLst>
                                          </p:cBhvr>
                                          <p:to>
                                            <p:strVal val="visible"/>
                                          </p:to>
                                        </p:set>
                                      </p:childTnLst>
                                    </p:cTn>
                                  </p:par>
                                </p:childTnLst>
                              </p:cTn>
                            </p:par>
                            <p:par>
                              <p:cTn id="62" fill="hold">
                                <p:stCondLst>
                                  <p:cond delay="4200"/>
                                </p:stCondLst>
                                <p:childTnLst>
                                  <p:par>
                                    <p:cTn id="63" presetID="26" presetClass="emph" presetSubtype="0" fill="hold" nodeType="afterEffect">
                                      <p:stCondLst>
                                        <p:cond delay="0"/>
                                      </p:stCondLst>
                                      <p:childTnLst>
                                        <p:animEffect transition="out" filter="fade">
                                          <p:cBhvr>
                                            <p:cTn id="64" dur="500" tmFilter="0, 0; .2, .5; .8, .5; 1, 0"/>
                                            <p:tgtEl>
                                              <p:spTgt spid="320"/>
                                            </p:tgtEl>
                                          </p:cBhvr>
                                        </p:animEffect>
                                        <p:animScale>
                                          <p:cBhvr>
                                            <p:cTn id="65" dur="250" autoRev="1" fill="hold"/>
                                            <p:tgtEl>
                                              <p:spTgt spid="320"/>
                                            </p:tgtEl>
                                          </p:cBhvr>
                                          <p:by x="105000" y="105000"/>
                                        </p:animScale>
                                      </p:childTnLst>
                                    </p:cTn>
                                  </p:par>
                                </p:childTnLst>
                              </p:cTn>
                            </p:par>
                            <p:par>
                              <p:cTn id="66" fill="hold">
                                <p:stCondLst>
                                  <p:cond delay="4700"/>
                                </p:stCondLst>
                                <p:childTnLst>
                                  <p:par>
                                    <p:cTn id="67" presetID="16" presetClass="entr" presetSubtype="37" fill="hold" nodeType="afterEffect">
                                      <p:stCondLst>
                                        <p:cond delay="0"/>
                                      </p:stCondLst>
                                      <p:childTnLst>
                                        <p:set>
                                          <p:cBhvr>
                                            <p:cTn id="68" dur="1" fill="hold">
                                              <p:stCondLst>
                                                <p:cond delay="0"/>
                                              </p:stCondLst>
                                            </p:cTn>
                                            <p:tgtEl>
                                              <p:spTgt spid="300"/>
                                            </p:tgtEl>
                                            <p:attrNameLst>
                                              <p:attrName>style.visibility</p:attrName>
                                            </p:attrNameLst>
                                          </p:cBhvr>
                                          <p:to>
                                            <p:strVal val="visible"/>
                                          </p:to>
                                        </p:set>
                                        <p:animEffect transition="in" filter="barn(outVertical)">
                                          <p:cBhvr>
                                            <p:cTn id="69" dur="500"/>
                                            <p:tgtEl>
                                              <p:spTgt spid="300"/>
                                            </p:tgtEl>
                                          </p:cBhvr>
                                        </p:animEffect>
                                      </p:childTnLst>
                                    </p:cTn>
                                  </p:par>
                                </p:childTnLst>
                              </p:cTn>
                            </p:par>
                            <p:par>
                              <p:cTn id="70" fill="hold">
                                <p:stCondLst>
                                  <p:cond delay="5200"/>
                                </p:stCondLst>
                                <p:childTnLst>
                                  <p:par>
                                    <p:cTn id="71" presetID="1" presetClass="entr" presetSubtype="0" fill="hold" nodeType="afterEffect">
                                      <p:stCondLst>
                                        <p:cond delay="400"/>
                                      </p:stCondLst>
                                      <p:childTnLst>
                                        <p:set>
                                          <p:cBhvr>
                                            <p:cTn id="72" dur="1" fill="hold">
                                              <p:stCondLst>
                                                <p:cond delay="0"/>
                                              </p:stCondLst>
                                            </p:cTn>
                                            <p:tgtEl>
                                              <p:spTgt spid="317"/>
                                            </p:tgtEl>
                                            <p:attrNameLst>
                                              <p:attrName>style.visibility</p:attrName>
                                            </p:attrNameLst>
                                          </p:cBhvr>
                                          <p:to>
                                            <p:strVal val="visible"/>
                                          </p:to>
                                        </p:set>
                                      </p:childTnLst>
                                    </p:cTn>
                                  </p:par>
                                </p:childTnLst>
                              </p:cTn>
                            </p:par>
                            <p:par>
                              <p:cTn id="73" fill="hold">
                                <p:stCondLst>
                                  <p:cond delay="5600"/>
                                </p:stCondLst>
                                <p:childTnLst>
                                  <p:par>
                                    <p:cTn id="74" presetID="26" presetClass="emph" presetSubtype="0" fill="hold" nodeType="afterEffect">
                                      <p:stCondLst>
                                        <p:cond delay="0"/>
                                      </p:stCondLst>
                                      <p:childTnLst>
                                        <p:animEffect transition="out" filter="fade">
                                          <p:cBhvr>
                                            <p:cTn id="75" dur="500" tmFilter="0, 0; .2, .5; .8, .5; 1, 0"/>
                                            <p:tgtEl>
                                              <p:spTgt spid="317"/>
                                            </p:tgtEl>
                                          </p:cBhvr>
                                        </p:animEffect>
                                        <p:animScale>
                                          <p:cBhvr>
                                            <p:cTn id="76" dur="250" autoRev="1" fill="hold"/>
                                            <p:tgtEl>
                                              <p:spTgt spid="317"/>
                                            </p:tgtEl>
                                          </p:cBhvr>
                                          <p:by x="105000" y="105000"/>
                                        </p:animScale>
                                      </p:childTnLst>
                                    </p:cTn>
                                  </p:par>
                                </p:childTnLst>
                              </p:cTn>
                            </p:par>
                            <p:par>
                              <p:cTn id="77" fill="hold">
                                <p:stCondLst>
                                  <p:cond delay="6100"/>
                                </p:stCondLst>
                                <p:childTnLst>
                                  <p:par>
                                    <p:cTn id="78" presetID="16" presetClass="entr" presetSubtype="37" fill="hold" nodeType="afterEffect">
                                      <p:stCondLst>
                                        <p:cond delay="0"/>
                                      </p:stCondLst>
                                      <p:childTnLst>
                                        <p:set>
                                          <p:cBhvr>
                                            <p:cTn id="79" dur="1" fill="hold">
                                              <p:stCondLst>
                                                <p:cond delay="0"/>
                                              </p:stCondLst>
                                            </p:cTn>
                                            <p:tgtEl>
                                              <p:spTgt spid="297"/>
                                            </p:tgtEl>
                                            <p:attrNameLst>
                                              <p:attrName>style.visibility</p:attrName>
                                            </p:attrNameLst>
                                          </p:cBhvr>
                                          <p:to>
                                            <p:strVal val="visible"/>
                                          </p:to>
                                        </p:set>
                                        <p:animEffect transition="in" filter="barn(outVertical)">
                                          <p:cBhvr>
                                            <p:cTn id="80" dur="500"/>
                                            <p:tgtEl>
                                              <p:spTgt spid="297"/>
                                            </p:tgtEl>
                                          </p:cBhvr>
                                        </p:animEffect>
                                      </p:childTnLst>
                                    </p:cTn>
                                  </p:par>
                                </p:childTnLst>
                              </p:cTn>
                            </p:par>
                            <p:par>
                              <p:cTn id="81" fill="hold">
                                <p:stCondLst>
                                  <p:cond delay="6600"/>
                                </p:stCondLst>
                                <p:childTnLst>
                                  <p:par>
                                    <p:cTn id="82" presetID="1" presetClass="entr" presetSubtype="0" fill="hold" nodeType="afterEffect">
                                      <p:stCondLst>
                                        <p:cond delay="300"/>
                                      </p:stCondLst>
                                      <p:childTnLst>
                                        <p:set>
                                          <p:cBhvr>
                                            <p:cTn id="83" dur="1" fill="hold">
                                              <p:stCondLst>
                                                <p:cond delay="0"/>
                                              </p:stCondLst>
                                            </p:cTn>
                                            <p:tgtEl>
                                              <p:spTgt spid="311"/>
                                            </p:tgtEl>
                                            <p:attrNameLst>
                                              <p:attrName>style.visibility</p:attrName>
                                            </p:attrNameLst>
                                          </p:cBhvr>
                                          <p:to>
                                            <p:strVal val="visible"/>
                                          </p:to>
                                        </p:set>
                                      </p:childTnLst>
                                    </p:cTn>
                                  </p:par>
                                </p:childTnLst>
                              </p:cTn>
                            </p:par>
                            <p:par>
                              <p:cTn id="84" fill="hold">
                                <p:stCondLst>
                                  <p:cond delay="6900"/>
                                </p:stCondLst>
                                <p:childTnLst>
                                  <p:par>
                                    <p:cTn id="85" presetID="26" presetClass="emph" presetSubtype="0" fill="hold" nodeType="afterEffect">
                                      <p:stCondLst>
                                        <p:cond delay="0"/>
                                      </p:stCondLst>
                                      <p:childTnLst>
                                        <p:animEffect transition="out" filter="fade">
                                          <p:cBhvr>
                                            <p:cTn id="86" dur="500" tmFilter="0, 0; .2, .5; .8, .5; 1, 0"/>
                                            <p:tgtEl>
                                              <p:spTgt spid="311"/>
                                            </p:tgtEl>
                                          </p:cBhvr>
                                        </p:animEffect>
                                        <p:animScale>
                                          <p:cBhvr>
                                            <p:cTn id="87" dur="250" autoRev="1" fill="hold"/>
                                            <p:tgtEl>
                                              <p:spTgt spid="311"/>
                                            </p:tgtEl>
                                          </p:cBhvr>
                                          <p:by x="105000" y="105000"/>
                                        </p:animScale>
                                      </p:childTnLst>
                                    </p:cTn>
                                  </p:par>
                                </p:childTnLst>
                              </p:cTn>
                            </p:par>
                            <p:par>
                              <p:cTn id="88" fill="hold">
                                <p:stCondLst>
                                  <p:cond delay="7400"/>
                                </p:stCondLst>
                                <p:childTnLst>
                                  <p:par>
                                    <p:cTn id="89" presetID="16" presetClass="entr" presetSubtype="37" fill="hold" nodeType="afterEffect">
                                      <p:stCondLst>
                                        <p:cond delay="0"/>
                                      </p:stCondLst>
                                      <p:childTnLst>
                                        <p:set>
                                          <p:cBhvr>
                                            <p:cTn id="90" dur="1" fill="hold">
                                              <p:stCondLst>
                                                <p:cond delay="0"/>
                                              </p:stCondLst>
                                            </p:cTn>
                                            <p:tgtEl>
                                              <p:spTgt spid="303"/>
                                            </p:tgtEl>
                                            <p:attrNameLst>
                                              <p:attrName>style.visibility</p:attrName>
                                            </p:attrNameLst>
                                          </p:cBhvr>
                                          <p:to>
                                            <p:strVal val="visible"/>
                                          </p:to>
                                        </p:set>
                                        <p:animEffect transition="in" filter="barn(outVertical)">
                                          <p:cBhvr>
                                            <p:cTn id="91" dur="5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animBg="1"/>
          <p:bldP spid="277" grpId="1" animBg="1"/>
          <p:bldP spid="278" grpId="0" animBg="1"/>
          <p:bldP spid="27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54"/>
                                            </p:tgtEl>
                                            <p:attrNameLst>
                                              <p:attrName>style.visibility</p:attrName>
                                            </p:attrNameLst>
                                          </p:cBhvr>
                                          <p:to>
                                            <p:strVal val="visible"/>
                                          </p:to>
                                        </p:set>
                                        <p:anim calcmode="lin" valueType="num">
                                          <p:cBhvr>
                                            <p:cTn id="7" dur="1000" fill="hold"/>
                                            <p:tgtEl>
                                              <p:spTgt spid="254"/>
                                            </p:tgtEl>
                                            <p:attrNameLst>
                                              <p:attrName>ppt_w</p:attrName>
                                            </p:attrNameLst>
                                          </p:cBhvr>
                                          <p:tavLst>
                                            <p:tav tm="0">
                                              <p:val>
                                                <p:strVal val="#ppt_w+.3"/>
                                              </p:val>
                                            </p:tav>
                                            <p:tav tm="100000">
                                              <p:val>
                                                <p:strVal val="#ppt_w"/>
                                              </p:val>
                                            </p:tav>
                                          </p:tavLst>
                                        </p:anim>
                                        <p:anim calcmode="lin" valueType="num">
                                          <p:cBhvr>
                                            <p:cTn id="8" dur="1000" fill="hold"/>
                                            <p:tgtEl>
                                              <p:spTgt spid="254"/>
                                            </p:tgtEl>
                                            <p:attrNameLst>
                                              <p:attrName>ppt_h</p:attrName>
                                            </p:attrNameLst>
                                          </p:cBhvr>
                                          <p:tavLst>
                                            <p:tav tm="0">
                                              <p:val>
                                                <p:strVal val="#ppt_h"/>
                                              </p:val>
                                            </p:tav>
                                            <p:tav tm="100000">
                                              <p:val>
                                                <p:strVal val="#ppt_h"/>
                                              </p:val>
                                            </p:tav>
                                          </p:tavLst>
                                        </p:anim>
                                        <p:animEffect transition="in" filter="fade">
                                          <p:cBhvr>
                                            <p:cTn id="9" dur="1000"/>
                                            <p:tgtEl>
                                              <p:spTgt spid="25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0"/>
                                            </p:tgtEl>
                                            <p:attrNameLst>
                                              <p:attrName>style.visibility</p:attrName>
                                            </p:attrNameLst>
                                          </p:cBhvr>
                                          <p:to>
                                            <p:strVal val="visible"/>
                                          </p:to>
                                        </p:set>
                                        <p:animEffect transition="in" filter="fade">
                                          <p:cBhvr>
                                            <p:cTn id="13" dur="700"/>
                                            <p:tgtEl>
                                              <p:spTgt spid="260"/>
                                            </p:tgtEl>
                                          </p:cBhvr>
                                        </p:animEffect>
                                        <p:anim calcmode="lin" valueType="num">
                                          <p:cBhvr>
                                            <p:cTn id="14" dur="700" fill="hold"/>
                                            <p:tgtEl>
                                              <p:spTgt spid="260"/>
                                            </p:tgtEl>
                                            <p:attrNameLst>
                                              <p:attrName>ppt_x</p:attrName>
                                            </p:attrNameLst>
                                          </p:cBhvr>
                                          <p:tavLst>
                                            <p:tav tm="0">
                                              <p:val>
                                                <p:strVal val="#ppt_x"/>
                                              </p:val>
                                            </p:tav>
                                            <p:tav tm="100000">
                                              <p:val>
                                                <p:strVal val="#ppt_x"/>
                                              </p:val>
                                            </p:tav>
                                          </p:tavLst>
                                        </p:anim>
                                        <p:anim calcmode="lin" valueType="num">
                                          <p:cBhvr>
                                            <p:cTn id="15" dur="700" fill="hold"/>
                                            <p:tgtEl>
                                              <p:spTgt spid="26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79"/>
                                            </p:tgtEl>
                                            <p:attrNameLst>
                                              <p:attrName>style.visibility</p:attrName>
                                            </p:attrNameLst>
                                          </p:cBhvr>
                                          <p:to>
                                            <p:strVal val="visible"/>
                                          </p:to>
                                        </p:set>
                                        <p:animEffect transition="in" filter="fade">
                                          <p:cBhvr>
                                            <p:cTn id="19" dur="500"/>
                                            <p:tgtEl>
                                              <p:spTgt spid="27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7"/>
                                            </p:tgtEl>
                                            <p:attrNameLst>
                                              <p:attrName>style.visibility</p:attrName>
                                            </p:attrNameLst>
                                          </p:cBhvr>
                                          <p:to>
                                            <p:strVal val="visible"/>
                                          </p:to>
                                        </p:set>
                                        <p:animEffect transition="in" filter="fade">
                                          <p:cBhvr>
                                            <p:cTn id="22" dur="500"/>
                                            <p:tgtEl>
                                              <p:spTgt spid="27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8"/>
                                            </p:tgtEl>
                                            <p:attrNameLst>
                                              <p:attrName>style.visibility</p:attrName>
                                            </p:attrNameLst>
                                          </p:cBhvr>
                                          <p:to>
                                            <p:strVal val="visible"/>
                                          </p:to>
                                        </p:set>
                                        <p:animEffect transition="in" filter="fade">
                                          <p:cBhvr>
                                            <p:cTn id="25" dur="500"/>
                                            <p:tgtEl>
                                              <p:spTgt spid="278"/>
                                            </p:tgtEl>
                                          </p:cBhvr>
                                        </p:animEffect>
                                      </p:childTnLst>
                                    </p:cTn>
                                  </p:par>
                                  <p:par>
                                    <p:cTn id="26" presetID="8" presetClass="emph" presetSubtype="0" fill="hold" nodeType="withEffect">
                                      <p:stCondLst>
                                        <p:cond delay="0"/>
                                      </p:stCondLst>
                                      <p:childTnLst>
                                        <p:animRot by="21600000">
                                          <p:cBhvr>
                                            <p:cTn id="27" dur="2100" fill="hold"/>
                                            <p:tgtEl>
                                              <p:spTgt spid="279"/>
                                            </p:tgtEl>
                                            <p:attrNameLst>
                                              <p:attrName>r</p:attrName>
                                            </p:attrNameLst>
                                          </p:cBhvr>
                                        </p:animRot>
                                      </p:childTnLst>
                                    </p:cTn>
                                  </p:par>
                                  <p:par>
                                    <p:cTn id="28" presetID="8" presetClass="emph" presetSubtype="0" fill="hold" grpId="1" nodeType="withEffect">
                                      <p:stCondLst>
                                        <p:cond delay="0"/>
                                      </p:stCondLst>
                                      <p:childTnLst>
                                        <p:animRot by="21600000">
                                          <p:cBhvr>
                                            <p:cTn id="29" dur="2100" fill="hold"/>
                                            <p:tgtEl>
                                              <p:spTgt spid="277"/>
                                            </p:tgtEl>
                                            <p:attrNameLst>
                                              <p:attrName>r</p:attrName>
                                            </p:attrNameLst>
                                          </p:cBhvr>
                                        </p:animRot>
                                      </p:childTnLst>
                                    </p:cTn>
                                  </p:par>
                                  <p:par>
                                    <p:cTn id="30" presetID="8" presetClass="emph" presetSubtype="0" fill="hold" grpId="1" nodeType="withEffect">
                                      <p:stCondLst>
                                        <p:cond delay="0"/>
                                      </p:stCondLst>
                                      <p:childTnLst>
                                        <p:animRot by="21600000">
                                          <p:cBhvr>
                                            <p:cTn id="31" dur="2100" fill="hold"/>
                                            <p:tgtEl>
                                              <p:spTgt spid="278"/>
                                            </p:tgtEl>
                                            <p:attrNameLst>
                                              <p:attrName>r</p:attrName>
                                            </p:attrNameLst>
                                          </p:cBhvr>
                                        </p:animRot>
                                      </p:childTnLst>
                                    </p:cTn>
                                  </p:par>
                                  <p:par>
                                    <p:cTn id="32" presetID="2" presetClass="entr" presetSubtype="4" accel="70000" fill="hold" nodeType="withEffect">
                                      <p:stCondLst>
                                        <p:cond delay="500"/>
                                      </p:stCondLst>
                                      <p:childTnLst>
                                        <p:set>
                                          <p:cBhvr>
                                            <p:cTn id="33" dur="1" fill="hold">
                                              <p:stCondLst>
                                                <p:cond delay="0"/>
                                              </p:stCondLst>
                                            </p:cTn>
                                            <p:tgtEl>
                                              <p:spTgt spid="284"/>
                                            </p:tgtEl>
                                            <p:attrNameLst>
                                              <p:attrName>style.visibility</p:attrName>
                                            </p:attrNameLst>
                                          </p:cBhvr>
                                          <p:to>
                                            <p:strVal val="visible"/>
                                          </p:to>
                                        </p:set>
                                        <p:anim calcmode="lin" valueType="num">
                                          <p:cBhvr additive="base">
                                            <p:cTn id="34" dur="500" fill="hold"/>
                                            <p:tgtEl>
                                              <p:spTgt spid="284"/>
                                            </p:tgtEl>
                                            <p:attrNameLst>
                                              <p:attrName>ppt_x</p:attrName>
                                            </p:attrNameLst>
                                          </p:cBhvr>
                                          <p:tavLst>
                                            <p:tav tm="0">
                                              <p:val>
                                                <p:strVal val="#ppt_x"/>
                                              </p:val>
                                            </p:tav>
                                            <p:tav tm="100000">
                                              <p:val>
                                                <p:strVal val="#ppt_x"/>
                                              </p:val>
                                            </p:tav>
                                          </p:tavLst>
                                        </p:anim>
                                        <p:anim calcmode="lin" valueType="num">
                                          <p:cBhvr additive="base">
                                            <p:cTn id="35" dur="500" fill="hold"/>
                                            <p:tgtEl>
                                              <p:spTgt spid="284"/>
                                            </p:tgtEl>
                                            <p:attrNameLst>
                                              <p:attrName>ppt_y</p:attrName>
                                            </p:attrNameLst>
                                          </p:cBhvr>
                                          <p:tavLst>
                                            <p:tav tm="0">
                                              <p:val>
                                                <p:strVal val="1+#ppt_h/2"/>
                                              </p:val>
                                            </p:tav>
                                            <p:tav tm="100000">
                                              <p:val>
                                                <p:strVal val="#ppt_y"/>
                                              </p:val>
                                            </p:tav>
                                          </p:tavLst>
                                        </p:anim>
                                      </p:childTnLst>
                                    </p:cTn>
                                  </p:par>
                                  <p:par>
                                    <p:cTn id="36" presetID="2" presetClass="entr" presetSubtype="4" accel="70000" fill="hold" nodeType="withEffect">
                                      <p:stCondLst>
                                        <p:cond delay="700"/>
                                      </p:stCondLst>
                                      <p:childTnLst>
                                        <p:set>
                                          <p:cBhvr>
                                            <p:cTn id="37" dur="1" fill="hold">
                                              <p:stCondLst>
                                                <p:cond delay="0"/>
                                              </p:stCondLst>
                                            </p:cTn>
                                            <p:tgtEl>
                                              <p:spTgt spid="289"/>
                                            </p:tgtEl>
                                            <p:attrNameLst>
                                              <p:attrName>style.visibility</p:attrName>
                                            </p:attrNameLst>
                                          </p:cBhvr>
                                          <p:to>
                                            <p:strVal val="visible"/>
                                          </p:to>
                                        </p:set>
                                        <p:anim calcmode="lin" valueType="num">
                                          <p:cBhvr additive="base">
                                            <p:cTn id="38" dur="500" fill="hold"/>
                                            <p:tgtEl>
                                              <p:spTgt spid="289"/>
                                            </p:tgtEl>
                                            <p:attrNameLst>
                                              <p:attrName>ppt_x</p:attrName>
                                            </p:attrNameLst>
                                          </p:cBhvr>
                                          <p:tavLst>
                                            <p:tav tm="0">
                                              <p:val>
                                                <p:strVal val="#ppt_x"/>
                                              </p:val>
                                            </p:tav>
                                            <p:tav tm="100000">
                                              <p:val>
                                                <p:strVal val="#ppt_x"/>
                                              </p:val>
                                            </p:tav>
                                          </p:tavLst>
                                        </p:anim>
                                        <p:anim calcmode="lin" valueType="num">
                                          <p:cBhvr additive="base">
                                            <p:cTn id="39" dur="500" fill="hold"/>
                                            <p:tgtEl>
                                              <p:spTgt spid="289"/>
                                            </p:tgtEl>
                                            <p:attrNameLst>
                                              <p:attrName>ppt_y</p:attrName>
                                            </p:attrNameLst>
                                          </p:cBhvr>
                                          <p:tavLst>
                                            <p:tav tm="0">
                                              <p:val>
                                                <p:strVal val="1+#ppt_h/2"/>
                                              </p:val>
                                            </p:tav>
                                            <p:tav tm="100000">
                                              <p:val>
                                                <p:strVal val="#ppt_y"/>
                                              </p:val>
                                            </p:tav>
                                          </p:tavLst>
                                        </p:anim>
                                      </p:childTnLst>
                                    </p:cTn>
                                  </p:par>
                                  <p:par>
                                    <p:cTn id="40" presetID="2" presetClass="entr" presetSubtype="4" accel="70000" fill="hold" nodeType="withEffect">
                                      <p:stCondLst>
                                        <p:cond delay="700"/>
                                      </p:stCondLst>
                                      <p:childTnLst>
                                        <p:set>
                                          <p:cBhvr>
                                            <p:cTn id="41" dur="1" fill="hold">
                                              <p:stCondLst>
                                                <p:cond delay="0"/>
                                              </p:stCondLst>
                                            </p:cTn>
                                            <p:tgtEl>
                                              <p:spTgt spid="244"/>
                                            </p:tgtEl>
                                            <p:attrNameLst>
                                              <p:attrName>style.visibility</p:attrName>
                                            </p:attrNameLst>
                                          </p:cBhvr>
                                          <p:to>
                                            <p:strVal val="visible"/>
                                          </p:to>
                                        </p:set>
                                        <p:anim calcmode="lin" valueType="num">
                                          <p:cBhvr additive="base">
                                            <p:cTn id="42" dur="500" fill="hold"/>
                                            <p:tgtEl>
                                              <p:spTgt spid="244"/>
                                            </p:tgtEl>
                                            <p:attrNameLst>
                                              <p:attrName>ppt_x</p:attrName>
                                            </p:attrNameLst>
                                          </p:cBhvr>
                                          <p:tavLst>
                                            <p:tav tm="0">
                                              <p:val>
                                                <p:strVal val="#ppt_x"/>
                                              </p:val>
                                            </p:tav>
                                            <p:tav tm="100000">
                                              <p:val>
                                                <p:strVal val="#ppt_x"/>
                                              </p:val>
                                            </p:tav>
                                          </p:tavLst>
                                        </p:anim>
                                        <p:anim calcmode="lin" valueType="num">
                                          <p:cBhvr additive="base">
                                            <p:cTn id="43" dur="500" fill="hold"/>
                                            <p:tgtEl>
                                              <p:spTgt spid="244"/>
                                            </p:tgtEl>
                                            <p:attrNameLst>
                                              <p:attrName>ppt_y</p:attrName>
                                            </p:attrNameLst>
                                          </p:cBhvr>
                                          <p:tavLst>
                                            <p:tav tm="0">
                                              <p:val>
                                                <p:strVal val="1+#ppt_h/2"/>
                                              </p:val>
                                            </p:tav>
                                            <p:tav tm="100000">
                                              <p:val>
                                                <p:strVal val="#ppt_y"/>
                                              </p:val>
                                            </p:tav>
                                          </p:tavLst>
                                        </p:anim>
                                      </p:childTnLst>
                                    </p:cTn>
                                  </p:par>
                                  <p:par>
                                    <p:cTn id="44" presetID="2" presetClass="entr" presetSubtype="4" accel="70000" fill="hold" nodeType="withEffect">
                                      <p:stCondLst>
                                        <p:cond delay="900"/>
                                      </p:stCondLst>
                                      <p:childTnLst>
                                        <p:set>
                                          <p:cBhvr>
                                            <p:cTn id="45" dur="1" fill="hold">
                                              <p:stCondLst>
                                                <p:cond delay="0"/>
                                              </p:stCondLst>
                                            </p:cTn>
                                            <p:tgtEl>
                                              <p:spTgt spid="249"/>
                                            </p:tgtEl>
                                            <p:attrNameLst>
                                              <p:attrName>style.visibility</p:attrName>
                                            </p:attrNameLst>
                                          </p:cBhvr>
                                          <p:to>
                                            <p:strVal val="visible"/>
                                          </p:to>
                                        </p:set>
                                        <p:anim calcmode="lin" valueType="num">
                                          <p:cBhvr additive="base">
                                            <p:cTn id="46" dur="500" fill="hold"/>
                                            <p:tgtEl>
                                              <p:spTgt spid="249"/>
                                            </p:tgtEl>
                                            <p:attrNameLst>
                                              <p:attrName>ppt_x</p:attrName>
                                            </p:attrNameLst>
                                          </p:cBhvr>
                                          <p:tavLst>
                                            <p:tav tm="0">
                                              <p:val>
                                                <p:strVal val="#ppt_x"/>
                                              </p:val>
                                            </p:tav>
                                            <p:tav tm="100000">
                                              <p:val>
                                                <p:strVal val="#ppt_x"/>
                                              </p:val>
                                            </p:tav>
                                          </p:tavLst>
                                        </p:anim>
                                        <p:anim calcmode="lin" valueType="num">
                                          <p:cBhvr additive="base">
                                            <p:cTn id="47" dur="500" fill="hold"/>
                                            <p:tgtEl>
                                              <p:spTgt spid="249"/>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1" presetClass="entr" presetSubtype="0" fill="hold" nodeType="afterEffect">
                                      <p:stCondLst>
                                        <p:cond delay="400"/>
                                      </p:stCondLst>
                                      <p:childTnLst>
                                        <p:set>
                                          <p:cBhvr>
                                            <p:cTn id="50" dur="1" fill="hold">
                                              <p:stCondLst>
                                                <p:cond delay="0"/>
                                              </p:stCondLst>
                                            </p:cTn>
                                            <p:tgtEl>
                                              <p:spTgt spid="306"/>
                                            </p:tgtEl>
                                            <p:attrNameLst>
                                              <p:attrName>style.visibility</p:attrName>
                                            </p:attrNameLst>
                                          </p:cBhvr>
                                          <p:to>
                                            <p:strVal val="visible"/>
                                          </p:to>
                                        </p:set>
                                      </p:childTnLst>
                                    </p:cTn>
                                  </p:par>
                                </p:childTnLst>
                              </p:cTn>
                            </p:par>
                            <p:par>
                              <p:cTn id="51" fill="hold">
                                <p:stCondLst>
                                  <p:cond delay="2900"/>
                                </p:stCondLst>
                                <p:childTnLst>
                                  <p:par>
                                    <p:cTn id="52" presetID="26" presetClass="emph" presetSubtype="0" fill="hold" nodeType="afterEffect">
                                      <p:stCondLst>
                                        <p:cond delay="0"/>
                                      </p:stCondLst>
                                      <p:childTnLst>
                                        <p:animEffect transition="out" filter="fade">
                                          <p:cBhvr>
                                            <p:cTn id="53" dur="500" tmFilter="0, 0; .2, .5; .8, .5; 1, 0"/>
                                            <p:tgtEl>
                                              <p:spTgt spid="306"/>
                                            </p:tgtEl>
                                          </p:cBhvr>
                                        </p:animEffect>
                                        <p:animScale>
                                          <p:cBhvr>
                                            <p:cTn id="54" dur="250" autoRev="1" fill="hold"/>
                                            <p:tgtEl>
                                              <p:spTgt spid="306"/>
                                            </p:tgtEl>
                                          </p:cBhvr>
                                          <p:by x="105000" y="105000"/>
                                        </p:animScale>
                                      </p:childTnLst>
                                    </p:cTn>
                                  </p:par>
                                </p:childTnLst>
                              </p:cTn>
                            </p:par>
                            <p:par>
                              <p:cTn id="55" fill="hold">
                                <p:stCondLst>
                                  <p:cond delay="3400"/>
                                </p:stCondLst>
                                <p:childTnLst>
                                  <p:par>
                                    <p:cTn id="56" presetID="16" presetClass="entr" presetSubtype="37" fill="hold" nodeType="afterEffect">
                                      <p:stCondLst>
                                        <p:cond delay="0"/>
                                      </p:stCondLst>
                                      <p:childTnLst>
                                        <p:set>
                                          <p:cBhvr>
                                            <p:cTn id="57" dur="1" fill="hold">
                                              <p:stCondLst>
                                                <p:cond delay="0"/>
                                              </p:stCondLst>
                                            </p:cTn>
                                            <p:tgtEl>
                                              <p:spTgt spid="294"/>
                                            </p:tgtEl>
                                            <p:attrNameLst>
                                              <p:attrName>style.visibility</p:attrName>
                                            </p:attrNameLst>
                                          </p:cBhvr>
                                          <p:to>
                                            <p:strVal val="visible"/>
                                          </p:to>
                                        </p:set>
                                        <p:animEffect transition="in" filter="barn(outVertical)">
                                          <p:cBhvr>
                                            <p:cTn id="58" dur="500"/>
                                            <p:tgtEl>
                                              <p:spTgt spid="294"/>
                                            </p:tgtEl>
                                          </p:cBhvr>
                                        </p:animEffect>
                                      </p:childTnLst>
                                    </p:cTn>
                                  </p:par>
                                </p:childTnLst>
                              </p:cTn>
                            </p:par>
                            <p:par>
                              <p:cTn id="59" fill="hold">
                                <p:stCondLst>
                                  <p:cond delay="3900"/>
                                </p:stCondLst>
                                <p:childTnLst>
                                  <p:par>
                                    <p:cTn id="60" presetID="1" presetClass="entr" presetSubtype="0" fill="hold" nodeType="afterEffect">
                                      <p:stCondLst>
                                        <p:cond delay="300"/>
                                      </p:stCondLst>
                                      <p:childTnLst>
                                        <p:set>
                                          <p:cBhvr>
                                            <p:cTn id="61" dur="1" fill="hold">
                                              <p:stCondLst>
                                                <p:cond delay="0"/>
                                              </p:stCondLst>
                                            </p:cTn>
                                            <p:tgtEl>
                                              <p:spTgt spid="320"/>
                                            </p:tgtEl>
                                            <p:attrNameLst>
                                              <p:attrName>style.visibility</p:attrName>
                                            </p:attrNameLst>
                                          </p:cBhvr>
                                          <p:to>
                                            <p:strVal val="visible"/>
                                          </p:to>
                                        </p:set>
                                      </p:childTnLst>
                                    </p:cTn>
                                  </p:par>
                                </p:childTnLst>
                              </p:cTn>
                            </p:par>
                            <p:par>
                              <p:cTn id="62" fill="hold">
                                <p:stCondLst>
                                  <p:cond delay="4200"/>
                                </p:stCondLst>
                                <p:childTnLst>
                                  <p:par>
                                    <p:cTn id="63" presetID="26" presetClass="emph" presetSubtype="0" fill="hold" nodeType="afterEffect">
                                      <p:stCondLst>
                                        <p:cond delay="0"/>
                                      </p:stCondLst>
                                      <p:childTnLst>
                                        <p:animEffect transition="out" filter="fade">
                                          <p:cBhvr>
                                            <p:cTn id="64" dur="500" tmFilter="0, 0; .2, .5; .8, .5; 1, 0"/>
                                            <p:tgtEl>
                                              <p:spTgt spid="320"/>
                                            </p:tgtEl>
                                          </p:cBhvr>
                                        </p:animEffect>
                                        <p:animScale>
                                          <p:cBhvr>
                                            <p:cTn id="65" dur="250" autoRev="1" fill="hold"/>
                                            <p:tgtEl>
                                              <p:spTgt spid="320"/>
                                            </p:tgtEl>
                                          </p:cBhvr>
                                          <p:by x="105000" y="105000"/>
                                        </p:animScale>
                                      </p:childTnLst>
                                    </p:cTn>
                                  </p:par>
                                </p:childTnLst>
                              </p:cTn>
                            </p:par>
                            <p:par>
                              <p:cTn id="66" fill="hold">
                                <p:stCondLst>
                                  <p:cond delay="4700"/>
                                </p:stCondLst>
                                <p:childTnLst>
                                  <p:par>
                                    <p:cTn id="67" presetID="16" presetClass="entr" presetSubtype="37" fill="hold" nodeType="afterEffect">
                                      <p:stCondLst>
                                        <p:cond delay="0"/>
                                      </p:stCondLst>
                                      <p:childTnLst>
                                        <p:set>
                                          <p:cBhvr>
                                            <p:cTn id="68" dur="1" fill="hold">
                                              <p:stCondLst>
                                                <p:cond delay="0"/>
                                              </p:stCondLst>
                                            </p:cTn>
                                            <p:tgtEl>
                                              <p:spTgt spid="300"/>
                                            </p:tgtEl>
                                            <p:attrNameLst>
                                              <p:attrName>style.visibility</p:attrName>
                                            </p:attrNameLst>
                                          </p:cBhvr>
                                          <p:to>
                                            <p:strVal val="visible"/>
                                          </p:to>
                                        </p:set>
                                        <p:animEffect transition="in" filter="barn(outVertical)">
                                          <p:cBhvr>
                                            <p:cTn id="69" dur="500"/>
                                            <p:tgtEl>
                                              <p:spTgt spid="300"/>
                                            </p:tgtEl>
                                          </p:cBhvr>
                                        </p:animEffect>
                                      </p:childTnLst>
                                    </p:cTn>
                                  </p:par>
                                </p:childTnLst>
                              </p:cTn>
                            </p:par>
                            <p:par>
                              <p:cTn id="70" fill="hold">
                                <p:stCondLst>
                                  <p:cond delay="5200"/>
                                </p:stCondLst>
                                <p:childTnLst>
                                  <p:par>
                                    <p:cTn id="71" presetID="1" presetClass="entr" presetSubtype="0" fill="hold" nodeType="afterEffect">
                                      <p:stCondLst>
                                        <p:cond delay="400"/>
                                      </p:stCondLst>
                                      <p:childTnLst>
                                        <p:set>
                                          <p:cBhvr>
                                            <p:cTn id="72" dur="1" fill="hold">
                                              <p:stCondLst>
                                                <p:cond delay="0"/>
                                              </p:stCondLst>
                                            </p:cTn>
                                            <p:tgtEl>
                                              <p:spTgt spid="317"/>
                                            </p:tgtEl>
                                            <p:attrNameLst>
                                              <p:attrName>style.visibility</p:attrName>
                                            </p:attrNameLst>
                                          </p:cBhvr>
                                          <p:to>
                                            <p:strVal val="visible"/>
                                          </p:to>
                                        </p:set>
                                      </p:childTnLst>
                                    </p:cTn>
                                  </p:par>
                                </p:childTnLst>
                              </p:cTn>
                            </p:par>
                            <p:par>
                              <p:cTn id="73" fill="hold">
                                <p:stCondLst>
                                  <p:cond delay="5600"/>
                                </p:stCondLst>
                                <p:childTnLst>
                                  <p:par>
                                    <p:cTn id="74" presetID="26" presetClass="emph" presetSubtype="0" fill="hold" nodeType="afterEffect">
                                      <p:stCondLst>
                                        <p:cond delay="0"/>
                                      </p:stCondLst>
                                      <p:childTnLst>
                                        <p:animEffect transition="out" filter="fade">
                                          <p:cBhvr>
                                            <p:cTn id="75" dur="500" tmFilter="0, 0; .2, .5; .8, .5; 1, 0"/>
                                            <p:tgtEl>
                                              <p:spTgt spid="317"/>
                                            </p:tgtEl>
                                          </p:cBhvr>
                                        </p:animEffect>
                                        <p:animScale>
                                          <p:cBhvr>
                                            <p:cTn id="76" dur="250" autoRev="1" fill="hold"/>
                                            <p:tgtEl>
                                              <p:spTgt spid="317"/>
                                            </p:tgtEl>
                                          </p:cBhvr>
                                          <p:by x="105000" y="105000"/>
                                        </p:animScale>
                                      </p:childTnLst>
                                    </p:cTn>
                                  </p:par>
                                </p:childTnLst>
                              </p:cTn>
                            </p:par>
                            <p:par>
                              <p:cTn id="77" fill="hold">
                                <p:stCondLst>
                                  <p:cond delay="6100"/>
                                </p:stCondLst>
                                <p:childTnLst>
                                  <p:par>
                                    <p:cTn id="78" presetID="16" presetClass="entr" presetSubtype="37" fill="hold" nodeType="afterEffect">
                                      <p:stCondLst>
                                        <p:cond delay="0"/>
                                      </p:stCondLst>
                                      <p:childTnLst>
                                        <p:set>
                                          <p:cBhvr>
                                            <p:cTn id="79" dur="1" fill="hold">
                                              <p:stCondLst>
                                                <p:cond delay="0"/>
                                              </p:stCondLst>
                                            </p:cTn>
                                            <p:tgtEl>
                                              <p:spTgt spid="297"/>
                                            </p:tgtEl>
                                            <p:attrNameLst>
                                              <p:attrName>style.visibility</p:attrName>
                                            </p:attrNameLst>
                                          </p:cBhvr>
                                          <p:to>
                                            <p:strVal val="visible"/>
                                          </p:to>
                                        </p:set>
                                        <p:animEffect transition="in" filter="barn(outVertical)">
                                          <p:cBhvr>
                                            <p:cTn id="80" dur="500"/>
                                            <p:tgtEl>
                                              <p:spTgt spid="297"/>
                                            </p:tgtEl>
                                          </p:cBhvr>
                                        </p:animEffect>
                                      </p:childTnLst>
                                    </p:cTn>
                                  </p:par>
                                </p:childTnLst>
                              </p:cTn>
                            </p:par>
                            <p:par>
                              <p:cTn id="81" fill="hold">
                                <p:stCondLst>
                                  <p:cond delay="6600"/>
                                </p:stCondLst>
                                <p:childTnLst>
                                  <p:par>
                                    <p:cTn id="82" presetID="1" presetClass="entr" presetSubtype="0" fill="hold" nodeType="afterEffect">
                                      <p:stCondLst>
                                        <p:cond delay="300"/>
                                      </p:stCondLst>
                                      <p:childTnLst>
                                        <p:set>
                                          <p:cBhvr>
                                            <p:cTn id="83" dur="1" fill="hold">
                                              <p:stCondLst>
                                                <p:cond delay="0"/>
                                              </p:stCondLst>
                                            </p:cTn>
                                            <p:tgtEl>
                                              <p:spTgt spid="311"/>
                                            </p:tgtEl>
                                            <p:attrNameLst>
                                              <p:attrName>style.visibility</p:attrName>
                                            </p:attrNameLst>
                                          </p:cBhvr>
                                          <p:to>
                                            <p:strVal val="visible"/>
                                          </p:to>
                                        </p:set>
                                      </p:childTnLst>
                                    </p:cTn>
                                  </p:par>
                                </p:childTnLst>
                              </p:cTn>
                            </p:par>
                            <p:par>
                              <p:cTn id="84" fill="hold">
                                <p:stCondLst>
                                  <p:cond delay="6900"/>
                                </p:stCondLst>
                                <p:childTnLst>
                                  <p:par>
                                    <p:cTn id="85" presetID="26" presetClass="emph" presetSubtype="0" fill="hold" nodeType="afterEffect">
                                      <p:stCondLst>
                                        <p:cond delay="0"/>
                                      </p:stCondLst>
                                      <p:childTnLst>
                                        <p:animEffect transition="out" filter="fade">
                                          <p:cBhvr>
                                            <p:cTn id="86" dur="500" tmFilter="0, 0; .2, .5; .8, .5; 1, 0"/>
                                            <p:tgtEl>
                                              <p:spTgt spid="311"/>
                                            </p:tgtEl>
                                          </p:cBhvr>
                                        </p:animEffect>
                                        <p:animScale>
                                          <p:cBhvr>
                                            <p:cTn id="87" dur="250" autoRev="1" fill="hold"/>
                                            <p:tgtEl>
                                              <p:spTgt spid="311"/>
                                            </p:tgtEl>
                                          </p:cBhvr>
                                          <p:by x="105000" y="105000"/>
                                        </p:animScale>
                                      </p:childTnLst>
                                    </p:cTn>
                                  </p:par>
                                </p:childTnLst>
                              </p:cTn>
                            </p:par>
                            <p:par>
                              <p:cTn id="88" fill="hold">
                                <p:stCondLst>
                                  <p:cond delay="7400"/>
                                </p:stCondLst>
                                <p:childTnLst>
                                  <p:par>
                                    <p:cTn id="89" presetID="16" presetClass="entr" presetSubtype="37" fill="hold" nodeType="afterEffect">
                                      <p:stCondLst>
                                        <p:cond delay="0"/>
                                      </p:stCondLst>
                                      <p:childTnLst>
                                        <p:set>
                                          <p:cBhvr>
                                            <p:cTn id="90" dur="1" fill="hold">
                                              <p:stCondLst>
                                                <p:cond delay="0"/>
                                              </p:stCondLst>
                                            </p:cTn>
                                            <p:tgtEl>
                                              <p:spTgt spid="303"/>
                                            </p:tgtEl>
                                            <p:attrNameLst>
                                              <p:attrName>style.visibility</p:attrName>
                                            </p:attrNameLst>
                                          </p:cBhvr>
                                          <p:to>
                                            <p:strVal val="visible"/>
                                          </p:to>
                                        </p:set>
                                        <p:animEffect transition="in" filter="barn(outVertical)">
                                          <p:cBhvr>
                                            <p:cTn id="91" dur="5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animBg="1"/>
          <p:bldP spid="277" grpId="1" animBg="1"/>
          <p:bldP spid="278" grpId="0" animBg="1"/>
          <p:bldP spid="278"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41629"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03</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3232810" y="1321628"/>
            <a:ext cx="1254625" cy="1397106"/>
            <a:chOff x="4358038" y="1762171"/>
            <a:chExt cx="1672833" cy="1862808"/>
          </a:xfrm>
        </p:grpSpPr>
        <p:sp>
          <p:nvSpPr>
            <p:cNvPr id="12" name="任意多边形 11"/>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Freeform 803"/>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14" name="组合 13"/>
          <p:cNvGrpSpPr/>
          <p:nvPr/>
        </p:nvGrpSpPr>
        <p:grpSpPr>
          <a:xfrm>
            <a:off x="4708536" y="1321628"/>
            <a:ext cx="1254625" cy="1397106"/>
            <a:chOff x="6325672" y="1762171"/>
            <a:chExt cx="1672833" cy="1862808"/>
          </a:xfrm>
        </p:grpSpPr>
        <p:sp>
          <p:nvSpPr>
            <p:cNvPr id="15" name="任意多边形 14"/>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17" name="组合 16"/>
          <p:cNvGrpSpPr/>
          <p:nvPr/>
        </p:nvGrpSpPr>
        <p:grpSpPr>
          <a:xfrm>
            <a:off x="3970673" y="2594249"/>
            <a:ext cx="1254625" cy="1397106"/>
            <a:chOff x="5341855" y="3458998"/>
            <a:chExt cx="1672833" cy="1862808"/>
          </a:xfrm>
        </p:grpSpPr>
        <p:sp>
          <p:nvSpPr>
            <p:cNvPr id="18" name="任意多边形 17"/>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9" name="组合 18"/>
            <p:cNvGrpSpPr/>
            <p:nvPr/>
          </p:nvGrpSpPr>
          <p:grpSpPr>
            <a:xfrm>
              <a:off x="5710646" y="4009409"/>
              <a:ext cx="935252" cy="761984"/>
              <a:chOff x="8323263" y="-182563"/>
              <a:chExt cx="754063" cy="614364"/>
            </a:xfrm>
            <a:solidFill>
              <a:srgbClr val="2FA598"/>
            </a:solidFill>
          </p:grpSpPr>
          <p:sp>
            <p:nvSpPr>
              <p:cNvPr id="20"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1"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2"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3"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4"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5"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26" name="组合 25"/>
          <p:cNvGrpSpPr/>
          <p:nvPr/>
        </p:nvGrpSpPr>
        <p:grpSpPr>
          <a:xfrm>
            <a:off x="2964051" y="2138295"/>
            <a:ext cx="630301" cy="637002"/>
            <a:chOff x="3999693" y="2851060"/>
            <a:chExt cx="840402" cy="849336"/>
          </a:xfrm>
        </p:grpSpPr>
        <p:sp>
          <p:nvSpPr>
            <p:cNvPr id="27" name="任意多边形 26"/>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文本框 27"/>
            <p:cNvSpPr txBox="1"/>
            <p:nvPr/>
          </p:nvSpPr>
          <p:spPr>
            <a:xfrm>
              <a:off x="3999693" y="2952563"/>
              <a:ext cx="840402" cy="677108"/>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51%</a:t>
              </a:r>
              <a:endParaRPr lang="zh-CN" altLang="en-US" sz="2700" dirty="0">
                <a:solidFill>
                  <a:srgbClr val="2FA598"/>
                </a:solidFill>
                <a:latin typeface="Agency FB" panose="020B0503020202020204" pitchFamily="34" charset="0"/>
              </a:endParaRPr>
            </a:p>
          </p:txBody>
        </p:sp>
      </p:grpSp>
      <p:grpSp>
        <p:nvGrpSpPr>
          <p:cNvPr id="29" name="组合 28"/>
          <p:cNvGrpSpPr/>
          <p:nvPr/>
        </p:nvGrpSpPr>
        <p:grpSpPr>
          <a:xfrm>
            <a:off x="5553737" y="1152146"/>
            <a:ext cx="689612" cy="637002"/>
            <a:chOff x="7452604" y="1536194"/>
            <a:chExt cx="919482" cy="849336"/>
          </a:xfrm>
        </p:grpSpPr>
        <p:sp>
          <p:nvSpPr>
            <p:cNvPr id="30" name="任意多边形 29"/>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文本框 30"/>
            <p:cNvSpPr txBox="1"/>
            <p:nvPr/>
          </p:nvSpPr>
          <p:spPr>
            <a:xfrm>
              <a:off x="7452604" y="1637697"/>
              <a:ext cx="919482" cy="677108"/>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76%</a:t>
              </a:r>
              <a:endParaRPr lang="zh-CN" altLang="en-US" sz="2700" dirty="0">
                <a:solidFill>
                  <a:srgbClr val="2FA598"/>
                </a:solidFill>
                <a:latin typeface="Agency FB" panose="020B0503020202020204" pitchFamily="34" charset="0"/>
              </a:endParaRPr>
            </a:p>
          </p:txBody>
        </p:sp>
      </p:grpSp>
      <p:grpSp>
        <p:nvGrpSpPr>
          <p:cNvPr id="32" name="组合 31"/>
          <p:cNvGrpSpPr/>
          <p:nvPr/>
        </p:nvGrpSpPr>
        <p:grpSpPr>
          <a:xfrm>
            <a:off x="4966768" y="3354353"/>
            <a:ext cx="699230" cy="637002"/>
            <a:chOff x="6669979" y="4472470"/>
            <a:chExt cx="932306" cy="849336"/>
          </a:xfrm>
        </p:grpSpPr>
        <p:sp>
          <p:nvSpPr>
            <p:cNvPr id="33" name="任意多边形 32"/>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文本框 33"/>
            <p:cNvSpPr txBox="1"/>
            <p:nvPr/>
          </p:nvSpPr>
          <p:spPr>
            <a:xfrm>
              <a:off x="6669979" y="4573973"/>
              <a:ext cx="932306" cy="677108"/>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92%</a:t>
              </a:r>
              <a:endParaRPr lang="zh-CN" altLang="en-US" sz="2700" dirty="0">
                <a:solidFill>
                  <a:srgbClr val="2FA598"/>
                </a:solidFill>
                <a:latin typeface="Agency FB" panose="020B0503020202020204" pitchFamily="34" charset="0"/>
              </a:endParaRPr>
            </a:p>
          </p:txBody>
        </p:sp>
      </p:grpSp>
      <p:sp>
        <p:nvSpPr>
          <p:cNvPr id="35" name="矩形 34"/>
          <p:cNvSpPr/>
          <p:nvPr/>
        </p:nvSpPr>
        <p:spPr>
          <a:xfrm>
            <a:off x="6187361" y="1152146"/>
            <a:ext cx="1751683" cy="323165"/>
          </a:xfrm>
          <a:prstGeom prst="rect">
            <a:avLst/>
          </a:prstGeom>
        </p:spPr>
        <p:txBody>
          <a:bodyPr wrap="squar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36" name="矩形 35"/>
          <p:cNvSpPr/>
          <p:nvPr/>
        </p:nvSpPr>
        <p:spPr>
          <a:xfrm>
            <a:off x="6187361" y="1465720"/>
            <a:ext cx="2633046"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5603641" y="3317167"/>
            <a:ext cx="1751683" cy="323165"/>
          </a:xfrm>
          <a:prstGeom prst="rect">
            <a:avLst/>
          </a:prstGeom>
        </p:spPr>
        <p:txBody>
          <a:bodyPr wrap="squar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38" name="矩形 37"/>
          <p:cNvSpPr/>
          <p:nvPr/>
        </p:nvSpPr>
        <p:spPr>
          <a:xfrm>
            <a:off x="5603641" y="3630741"/>
            <a:ext cx="2633046"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1212009" y="2129373"/>
            <a:ext cx="1751683" cy="323165"/>
          </a:xfrm>
          <a:prstGeom prst="rect">
            <a:avLst/>
          </a:prstGeom>
        </p:spPr>
        <p:txBody>
          <a:bodyPr wrap="squar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0" name="矩形 39"/>
          <p:cNvSpPr/>
          <p:nvPr/>
        </p:nvSpPr>
        <p:spPr>
          <a:xfrm>
            <a:off x="330646" y="2442947"/>
            <a:ext cx="2633046" cy="535531"/>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点击此处添加文本点击此处添加文本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300"/>
                                        <p:tgtEl>
                                          <p:spTgt spid="11"/>
                                        </p:tgtEl>
                                        <p:attrNameLst>
                                          <p:attrName>ppt_y</p:attrName>
                                        </p:attrNameLst>
                                      </p:cBhvr>
                                      <p:tavLst>
                                        <p:tav tm="0">
                                          <p:val>
                                            <p:strVal val="#ppt_y+#ppt_h*1.125000"/>
                                          </p:val>
                                        </p:tav>
                                        <p:tav tm="100000">
                                          <p:val>
                                            <p:strVal val="#ppt_y"/>
                                          </p:val>
                                        </p:tav>
                                      </p:tavLst>
                                    </p:anim>
                                    <p:animEffect transition="in" filter="wipe(up)">
                                      <p:cBhvr>
                                        <p:cTn id="8" dur="300"/>
                                        <p:tgtEl>
                                          <p:spTgt spid="11"/>
                                        </p:tgtEl>
                                      </p:cBhvr>
                                    </p:animEffect>
                                  </p:childTnLst>
                                </p:cTn>
                              </p:par>
                              <p:par>
                                <p:cTn id="9" presetID="2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right)">
                                      <p:cBhvr>
                                        <p:cTn id="11" dur="500"/>
                                        <p:tgtEl>
                                          <p:spTgt spid="26"/>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600" fill="hold"/>
                                        <p:tgtEl>
                                          <p:spTgt spid="40"/>
                                        </p:tgtEl>
                                        <p:attrNameLst>
                                          <p:attrName>ppt_w</p:attrName>
                                        </p:attrNameLst>
                                      </p:cBhvr>
                                      <p:tavLst>
                                        <p:tav tm="0">
                                          <p:val>
                                            <p:fltVal val="0"/>
                                          </p:val>
                                        </p:tav>
                                        <p:tav tm="100000">
                                          <p:val>
                                            <p:strVal val="#ppt_w"/>
                                          </p:val>
                                        </p:tav>
                                      </p:tavLst>
                                    </p:anim>
                                    <p:anim calcmode="lin" valueType="num">
                                      <p:cBhvr>
                                        <p:cTn id="21" dur="600" fill="hold"/>
                                        <p:tgtEl>
                                          <p:spTgt spid="40"/>
                                        </p:tgtEl>
                                        <p:attrNameLst>
                                          <p:attrName>ppt_h</p:attrName>
                                        </p:attrNameLst>
                                      </p:cBhvr>
                                      <p:tavLst>
                                        <p:tav tm="0">
                                          <p:val>
                                            <p:fltVal val="0"/>
                                          </p:val>
                                        </p:tav>
                                        <p:tav tm="100000">
                                          <p:val>
                                            <p:strVal val="#ppt_h"/>
                                          </p:val>
                                        </p:tav>
                                      </p:tavLst>
                                    </p:anim>
                                    <p:animEffect transition="in" filter="fade">
                                      <p:cBhvr>
                                        <p:cTn id="22" dur="600"/>
                                        <p:tgtEl>
                                          <p:spTgt spid="40"/>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p:tgtEl>
                                          <p:spTgt spid="14"/>
                                        </p:tgtEl>
                                        <p:attrNameLst>
                                          <p:attrName>ppt_y</p:attrName>
                                        </p:attrNameLst>
                                      </p:cBhvr>
                                      <p:tavLst>
                                        <p:tav tm="0">
                                          <p:val>
                                            <p:strVal val="#ppt_y+#ppt_h*1.125000"/>
                                          </p:val>
                                        </p:tav>
                                        <p:tav tm="100000">
                                          <p:val>
                                            <p:strVal val="#ppt_y"/>
                                          </p:val>
                                        </p:tav>
                                      </p:tavLst>
                                    </p:anim>
                                    <p:animEffect transition="in" filter="wipe(up)">
                                      <p:cBhvr>
                                        <p:cTn id="27" dur="300"/>
                                        <p:tgtEl>
                                          <p:spTgt spid="14"/>
                                        </p:tgtEl>
                                      </p:cBhvr>
                                    </p:animEffect>
                                  </p:childTnLst>
                                </p:cTn>
                              </p:par>
                              <p:par>
                                <p:cTn id="28" presetID="22" presetClass="entr" presetSubtype="8"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anim calcmode="lin" valueType="num">
                                      <p:cBhvr>
                                        <p:cTn id="35" dur="500" fill="hold"/>
                                        <p:tgtEl>
                                          <p:spTgt spid="35"/>
                                        </p:tgtEl>
                                        <p:attrNameLst>
                                          <p:attrName>ppt_x</p:attrName>
                                        </p:attrNameLst>
                                      </p:cBhvr>
                                      <p:tavLst>
                                        <p:tav tm="0">
                                          <p:val>
                                            <p:strVal val="#ppt_x"/>
                                          </p:val>
                                        </p:tav>
                                        <p:tav tm="100000">
                                          <p:val>
                                            <p:strVal val="#ppt_x"/>
                                          </p:val>
                                        </p:tav>
                                      </p:tavLst>
                                    </p:anim>
                                    <p:anim calcmode="lin" valueType="num">
                                      <p:cBhvr>
                                        <p:cTn id="36" dur="500" fill="hold"/>
                                        <p:tgtEl>
                                          <p:spTgt spid="3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600" fill="hold"/>
                                        <p:tgtEl>
                                          <p:spTgt spid="36"/>
                                        </p:tgtEl>
                                        <p:attrNameLst>
                                          <p:attrName>ppt_w</p:attrName>
                                        </p:attrNameLst>
                                      </p:cBhvr>
                                      <p:tavLst>
                                        <p:tav tm="0">
                                          <p:val>
                                            <p:fltVal val="0"/>
                                          </p:val>
                                        </p:tav>
                                        <p:tav tm="100000">
                                          <p:val>
                                            <p:strVal val="#ppt_w"/>
                                          </p:val>
                                        </p:tav>
                                      </p:tavLst>
                                    </p:anim>
                                    <p:anim calcmode="lin" valueType="num">
                                      <p:cBhvr>
                                        <p:cTn id="40" dur="600" fill="hold"/>
                                        <p:tgtEl>
                                          <p:spTgt spid="36"/>
                                        </p:tgtEl>
                                        <p:attrNameLst>
                                          <p:attrName>ppt_h</p:attrName>
                                        </p:attrNameLst>
                                      </p:cBhvr>
                                      <p:tavLst>
                                        <p:tav tm="0">
                                          <p:val>
                                            <p:fltVal val="0"/>
                                          </p:val>
                                        </p:tav>
                                        <p:tav tm="100000">
                                          <p:val>
                                            <p:strVal val="#ppt_h"/>
                                          </p:val>
                                        </p:tav>
                                      </p:tavLst>
                                    </p:anim>
                                    <p:animEffect transition="in" filter="fade">
                                      <p:cBhvr>
                                        <p:cTn id="41" dur="600"/>
                                        <p:tgtEl>
                                          <p:spTgt spid="36"/>
                                        </p:tgtEl>
                                      </p:cBhvr>
                                    </p:animEffect>
                                  </p:childTnLst>
                                </p:cTn>
                              </p:par>
                            </p:childTnLst>
                          </p:cTn>
                        </p:par>
                        <p:par>
                          <p:cTn id="42" fill="hold">
                            <p:stCondLst>
                              <p:cond delay="2000"/>
                            </p:stCondLst>
                            <p:childTnLst>
                              <p:par>
                                <p:cTn id="43" presetID="12" presetClass="entr" presetSubtype="4"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300"/>
                                        <p:tgtEl>
                                          <p:spTgt spid="17"/>
                                        </p:tgtEl>
                                        <p:attrNameLst>
                                          <p:attrName>ppt_y</p:attrName>
                                        </p:attrNameLst>
                                      </p:cBhvr>
                                      <p:tavLst>
                                        <p:tav tm="0">
                                          <p:val>
                                            <p:strVal val="#ppt_y+#ppt_h*1.125000"/>
                                          </p:val>
                                        </p:tav>
                                        <p:tav tm="100000">
                                          <p:val>
                                            <p:strVal val="#ppt_y"/>
                                          </p:val>
                                        </p:tav>
                                      </p:tavLst>
                                    </p:anim>
                                    <p:animEffect transition="in" filter="wipe(up)">
                                      <p:cBhvr>
                                        <p:cTn id="46" dur="300"/>
                                        <p:tgtEl>
                                          <p:spTgt spid="17"/>
                                        </p:tgtEl>
                                      </p:cBhvr>
                                    </p:animEffect>
                                  </p:childTnLst>
                                </p:cTn>
                              </p:par>
                              <p:par>
                                <p:cTn id="47" presetID="22" presetClass="entr" presetSubtype="8"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2500"/>
                            </p:stCondLst>
                            <p:childTnLst>
                              <p:par>
                                <p:cTn id="51" presetID="47"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anim calcmode="lin" valueType="num">
                                      <p:cBhvr>
                                        <p:cTn id="54" dur="500" fill="hold"/>
                                        <p:tgtEl>
                                          <p:spTgt spid="37"/>
                                        </p:tgtEl>
                                        <p:attrNameLst>
                                          <p:attrName>ppt_x</p:attrName>
                                        </p:attrNameLst>
                                      </p:cBhvr>
                                      <p:tavLst>
                                        <p:tav tm="0">
                                          <p:val>
                                            <p:strVal val="#ppt_x"/>
                                          </p:val>
                                        </p:tav>
                                        <p:tav tm="100000">
                                          <p:val>
                                            <p:strVal val="#ppt_x"/>
                                          </p:val>
                                        </p:tav>
                                      </p:tavLst>
                                    </p:anim>
                                    <p:anim calcmode="lin" valueType="num">
                                      <p:cBhvr>
                                        <p:cTn id="55" dur="500" fill="hold"/>
                                        <p:tgtEl>
                                          <p:spTgt spid="3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600" fill="hold"/>
                                        <p:tgtEl>
                                          <p:spTgt spid="38"/>
                                        </p:tgtEl>
                                        <p:attrNameLst>
                                          <p:attrName>ppt_w</p:attrName>
                                        </p:attrNameLst>
                                      </p:cBhvr>
                                      <p:tavLst>
                                        <p:tav tm="0">
                                          <p:val>
                                            <p:fltVal val="0"/>
                                          </p:val>
                                        </p:tav>
                                        <p:tav tm="100000">
                                          <p:val>
                                            <p:strVal val="#ppt_w"/>
                                          </p:val>
                                        </p:tav>
                                      </p:tavLst>
                                    </p:anim>
                                    <p:anim calcmode="lin" valueType="num">
                                      <p:cBhvr>
                                        <p:cTn id="59" dur="600" fill="hold"/>
                                        <p:tgtEl>
                                          <p:spTgt spid="38"/>
                                        </p:tgtEl>
                                        <p:attrNameLst>
                                          <p:attrName>ppt_h</p:attrName>
                                        </p:attrNameLst>
                                      </p:cBhvr>
                                      <p:tavLst>
                                        <p:tav tm="0">
                                          <p:val>
                                            <p:fltVal val="0"/>
                                          </p:val>
                                        </p:tav>
                                        <p:tav tm="100000">
                                          <p:val>
                                            <p:strVal val="#ppt_h"/>
                                          </p:val>
                                        </p:tav>
                                      </p:tavLst>
                                    </p:anim>
                                    <p:animEffect transition="in" filter="fade">
                                      <p:cBhvr>
                                        <p:cTn id="60" dur="6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41629"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03</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3073739" y="1110327"/>
            <a:ext cx="1794431" cy="2237459"/>
            <a:chOff x="3295850" y="1908877"/>
            <a:chExt cx="3738030" cy="4660916"/>
          </a:xfrm>
        </p:grpSpPr>
        <p:sp>
          <p:nvSpPr>
            <p:cNvPr id="12" name="圆角矩形 11"/>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13"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14" name="圆角矩形 13"/>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1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16" name="组合 15"/>
          <p:cNvGrpSpPr/>
          <p:nvPr/>
        </p:nvGrpSpPr>
        <p:grpSpPr>
          <a:xfrm>
            <a:off x="3361013" y="1519862"/>
            <a:ext cx="688845" cy="657099"/>
            <a:chOff x="2711519" y="4342226"/>
            <a:chExt cx="1061022" cy="1012126"/>
          </a:xfrm>
        </p:grpSpPr>
        <p:sp>
          <p:nvSpPr>
            <p:cNvPr id="17" name="文本框 16"/>
            <p:cNvSpPr txBox="1"/>
            <p:nvPr/>
          </p:nvSpPr>
          <p:spPr>
            <a:xfrm>
              <a:off x="2711519" y="4342226"/>
              <a:ext cx="1031438" cy="853320"/>
            </a:xfrm>
            <a:prstGeom prst="rect">
              <a:avLst/>
            </a:prstGeom>
            <a:noFill/>
          </p:spPr>
          <p:txBody>
            <a:bodyPr wrap="square" rtlCol="0">
              <a:spAutoFit/>
            </a:bodyPr>
            <a:lstStyle/>
            <a:p>
              <a:pPr algn="ctr"/>
              <a:r>
                <a:rPr lang="en-US" altLang="zh-CN" sz="3000" dirty="0">
                  <a:solidFill>
                    <a:schemeClr val="bg1"/>
                  </a:solidFill>
                  <a:latin typeface="Microsoft JhengHei UI" panose="020B0604030504040204" pitchFamily="34" charset="-120"/>
                  <a:ea typeface="Microsoft JhengHei UI" panose="020B0604030504040204" pitchFamily="34" charset="-120"/>
                </a:rPr>
                <a:t>01</a:t>
              </a:r>
              <a:endParaRPr lang="zh-CN" altLang="en-US" sz="3000" dirty="0">
                <a:solidFill>
                  <a:schemeClr val="bg1"/>
                </a:solidFill>
                <a:latin typeface="Microsoft JhengHei UI" panose="020B0604030504040204" pitchFamily="34" charset="-120"/>
                <a:ea typeface="Microsoft JhengHei UI" panose="020B0604030504040204" pitchFamily="34" charset="-120"/>
              </a:endParaRPr>
            </a:p>
          </p:txBody>
        </p:sp>
        <p:sp>
          <p:nvSpPr>
            <p:cNvPr id="18" name="文本框 17"/>
            <p:cNvSpPr txBox="1"/>
            <p:nvPr/>
          </p:nvSpPr>
          <p:spPr>
            <a:xfrm>
              <a:off x="2731481" y="4927692"/>
              <a:ext cx="1041060" cy="426660"/>
            </a:xfrm>
            <a:prstGeom prst="rect">
              <a:avLst/>
            </a:prstGeom>
            <a:noFill/>
          </p:spPr>
          <p:txBody>
            <a:bodyPr wrap="square" rtlCol="0">
              <a:spAutoFit/>
            </a:bodyPr>
            <a:lstStyle/>
            <a:p>
              <a:pPr algn="ctr"/>
              <a:r>
                <a:rPr lang="en-US" altLang="zh-CN" sz="1200" dirty="0">
                  <a:solidFill>
                    <a:schemeClr val="bg1"/>
                  </a:solidFill>
                  <a:latin typeface="Microsoft JhengHei UI" panose="020B0604030504040204" pitchFamily="34" charset="-120"/>
                  <a:ea typeface="Microsoft JhengHei UI" panose="020B0604030504040204" pitchFamily="34" charset="-120"/>
                </a:rPr>
                <a:t>ITEM</a:t>
              </a:r>
              <a:endParaRPr lang="zh-CN" altLang="en-US" sz="12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19" name="组合 18"/>
          <p:cNvGrpSpPr/>
          <p:nvPr/>
        </p:nvGrpSpPr>
        <p:grpSpPr>
          <a:xfrm>
            <a:off x="3070051" y="2709080"/>
            <a:ext cx="1788248" cy="2237459"/>
            <a:chOff x="3295850" y="1895995"/>
            <a:chExt cx="3725149" cy="4660916"/>
          </a:xfrm>
        </p:grpSpPr>
        <p:sp>
          <p:nvSpPr>
            <p:cNvPr id="20" name="圆角矩形 19"/>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2" name="圆角矩形 21"/>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24" name="组合 23"/>
          <p:cNvGrpSpPr/>
          <p:nvPr/>
        </p:nvGrpSpPr>
        <p:grpSpPr>
          <a:xfrm>
            <a:off x="4732687" y="1102162"/>
            <a:ext cx="1788248" cy="2237459"/>
            <a:chOff x="3295850" y="1895995"/>
            <a:chExt cx="3725149" cy="4660916"/>
          </a:xfrm>
        </p:grpSpPr>
        <p:sp>
          <p:nvSpPr>
            <p:cNvPr id="25" name="圆角矩形 24"/>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6"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7" name="圆角矩形 26"/>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28"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29" name="组合 28"/>
          <p:cNvGrpSpPr/>
          <p:nvPr/>
        </p:nvGrpSpPr>
        <p:grpSpPr>
          <a:xfrm>
            <a:off x="4730437" y="2706111"/>
            <a:ext cx="1788248" cy="2237459"/>
            <a:chOff x="3295850" y="1895995"/>
            <a:chExt cx="3725149" cy="4660916"/>
          </a:xfrm>
        </p:grpSpPr>
        <p:sp>
          <p:nvSpPr>
            <p:cNvPr id="30" name="圆角矩形 29"/>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3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32" name="圆角矩形 31"/>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3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34" name="组合 33"/>
          <p:cNvGrpSpPr/>
          <p:nvPr/>
        </p:nvGrpSpPr>
        <p:grpSpPr>
          <a:xfrm flipV="1">
            <a:off x="5747821" y="1108755"/>
            <a:ext cx="1583264" cy="475544"/>
            <a:chOff x="5246304" y="4593021"/>
            <a:chExt cx="2438687" cy="732476"/>
          </a:xfrm>
        </p:grpSpPr>
        <p:sp>
          <p:nvSpPr>
            <p:cNvPr id="35" name="椭圆 3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36" name="任意多边形 3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37" name="组合 36"/>
          <p:cNvGrpSpPr/>
          <p:nvPr/>
        </p:nvGrpSpPr>
        <p:grpSpPr>
          <a:xfrm flipH="1" flipV="1">
            <a:off x="1745812" y="1111458"/>
            <a:ext cx="1583264" cy="475544"/>
            <a:chOff x="5246304" y="4593021"/>
            <a:chExt cx="2438687" cy="732476"/>
          </a:xfrm>
        </p:grpSpPr>
        <p:sp>
          <p:nvSpPr>
            <p:cNvPr id="38" name="椭圆 3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39" name="任意多边形 3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40" name="组合 39"/>
          <p:cNvGrpSpPr/>
          <p:nvPr/>
        </p:nvGrpSpPr>
        <p:grpSpPr>
          <a:xfrm>
            <a:off x="5736385" y="3726310"/>
            <a:ext cx="1583264" cy="475544"/>
            <a:chOff x="5246304" y="4593021"/>
            <a:chExt cx="2438687" cy="732476"/>
          </a:xfrm>
        </p:grpSpPr>
        <p:sp>
          <p:nvSpPr>
            <p:cNvPr id="41" name="椭圆 40"/>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42" name="任意多边形 41"/>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43" name="组合 42"/>
          <p:cNvGrpSpPr/>
          <p:nvPr/>
        </p:nvGrpSpPr>
        <p:grpSpPr>
          <a:xfrm flipH="1">
            <a:off x="1742707" y="3726310"/>
            <a:ext cx="1583264" cy="475544"/>
            <a:chOff x="5246304" y="4593021"/>
            <a:chExt cx="2438687" cy="732476"/>
          </a:xfrm>
        </p:grpSpPr>
        <p:sp>
          <p:nvSpPr>
            <p:cNvPr id="44" name="椭圆 43"/>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45" name="任意多边形 44"/>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46" name="组合 45"/>
          <p:cNvGrpSpPr/>
          <p:nvPr/>
        </p:nvGrpSpPr>
        <p:grpSpPr>
          <a:xfrm>
            <a:off x="3360194" y="3135011"/>
            <a:ext cx="688845" cy="657099"/>
            <a:chOff x="4633750" y="2178882"/>
            <a:chExt cx="918460" cy="876132"/>
          </a:xfrm>
        </p:grpSpPr>
        <p:sp>
          <p:nvSpPr>
            <p:cNvPr id="47" name="文本框 46"/>
            <p:cNvSpPr txBox="1"/>
            <p:nvPr/>
          </p:nvSpPr>
          <p:spPr>
            <a:xfrm>
              <a:off x="4633750" y="2178882"/>
              <a:ext cx="892851" cy="738664"/>
            </a:xfrm>
            <a:prstGeom prst="rect">
              <a:avLst/>
            </a:prstGeom>
            <a:noFill/>
          </p:spPr>
          <p:txBody>
            <a:bodyPr wrap="square" rtlCol="0">
              <a:spAutoFit/>
            </a:bodyPr>
            <a:lstStyle/>
            <a:p>
              <a:pPr algn="ctr"/>
              <a:r>
                <a:rPr lang="en-US" altLang="zh-CN" sz="3000" dirty="0">
                  <a:solidFill>
                    <a:schemeClr val="bg1"/>
                  </a:solidFill>
                  <a:latin typeface="Microsoft JhengHei UI" panose="020B0604030504040204" pitchFamily="34" charset="-120"/>
                  <a:ea typeface="Microsoft JhengHei UI" panose="020B0604030504040204" pitchFamily="34" charset="-120"/>
                </a:rPr>
                <a:t>03</a:t>
              </a:r>
              <a:endParaRPr lang="zh-CN" altLang="en-US" sz="3000" dirty="0">
                <a:solidFill>
                  <a:schemeClr val="bg1"/>
                </a:solidFill>
                <a:latin typeface="Microsoft JhengHei UI" panose="020B0604030504040204" pitchFamily="34" charset="-120"/>
                <a:ea typeface="Microsoft JhengHei UI" panose="020B0604030504040204" pitchFamily="34" charset="-120"/>
              </a:endParaRPr>
            </a:p>
          </p:txBody>
        </p:sp>
        <p:sp>
          <p:nvSpPr>
            <p:cNvPr id="48" name="文本框 47"/>
            <p:cNvSpPr txBox="1"/>
            <p:nvPr/>
          </p:nvSpPr>
          <p:spPr>
            <a:xfrm>
              <a:off x="4651030" y="2685682"/>
              <a:ext cx="901180" cy="369332"/>
            </a:xfrm>
            <a:prstGeom prst="rect">
              <a:avLst/>
            </a:prstGeom>
            <a:noFill/>
          </p:spPr>
          <p:txBody>
            <a:bodyPr wrap="square" rtlCol="0">
              <a:spAutoFit/>
            </a:bodyPr>
            <a:lstStyle/>
            <a:p>
              <a:pPr algn="ctr"/>
              <a:r>
                <a:rPr lang="en-US" altLang="zh-CN" sz="1200" dirty="0">
                  <a:solidFill>
                    <a:schemeClr val="bg1"/>
                  </a:solidFill>
                  <a:latin typeface="Microsoft JhengHei UI" panose="020B0604030504040204" pitchFamily="34" charset="-120"/>
                  <a:ea typeface="Microsoft JhengHei UI" panose="020B0604030504040204" pitchFamily="34" charset="-120"/>
                </a:rPr>
                <a:t>ITEM</a:t>
              </a:r>
              <a:endParaRPr lang="zh-CN" altLang="en-US" sz="12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49" name="组合 48"/>
          <p:cNvGrpSpPr/>
          <p:nvPr/>
        </p:nvGrpSpPr>
        <p:grpSpPr>
          <a:xfrm>
            <a:off x="5053367" y="3135011"/>
            <a:ext cx="688845" cy="657099"/>
            <a:chOff x="4633750" y="2178882"/>
            <a:chExt cx="918460" cy="876132"/>
          </a:xfrm>
        </p:grpSpPr>
        <p:sp>
          <p:nvSpPr>
            <p:cNvPr id="50" name="文本框 49"/>
            <p:cNvSpPr txBox="1"/>
            <p:nvPr/>
          </p:nvSpPr>
          <p:spPr>
            <a:xfrm>
              <a:off x="4633750" y="2178882"/>
              <a:ext cx="892851" cy="738664"/>
            </a:xfrm>
            <a:prstGeom prst="rect">
              <a:avLst/>
            </a:prstGeom>
            <a:noFill/>
          </p:spPr>
          <p:txBody>
            <a:bodyPr wrap="square" rtlCol="0">
              <a:spAutoFit/>
            </a:bodyPr>
            <a:lstStyle/>
            <a:p>
              <a:pPr algn="ctr"/>
              <a:r>
                <a:rPr lang="en-US" altLang="zh-CN" sz="3000" dirty="0">
                  <a:solidFill>
                    <a:schemeClr val="bg1"/>
                  </a:solidFill>
                  <a:latin typeface="Microsoft JhengHei UI" panose="020B0604030504040204" pitchFamily="34" charset="-120"/>
                  <a:ea typeface="Microsoft JhengHei UI" panose="020B0604030504040204" pitchFamily="34" charset="-120"/>
                </a:rPr>
                <a:t>04</a:t>
              </a:r>
              <a:endParaRPr lang="zh-CN" altLang="en-US" sz="3000" dirty="0">
                <a:solidFill>
                  <a:schemeClr val="bg1"/>
                </a:solidFill>
                <a:latin typeface="Microsoft JhengHei UI" panose="020B0604030504040204" pitchFamily="34" charset="-120"/>
                <a:ea typeface="Microsoft JhengHei UI" panose="020B0604030504040204" pitchFamily="34" charset="-120"/>
              </a:endParaRPr>
            </a:p>
          </p:txBody>
        </p:sp>
        <p:sp>
          <p:nvSpPr>
            <p:cNvPr id="51" name="文本框 50"/>
            <p:cNvSpPr txBox="1"/>
            <p:nvPr/>
          </p:nvSpPr>
          <p:spPr>
            <a:xfrm>
              <a:off x="4651030" y="2685682"/>
              <a:ext cx="901180" cy="369332"/>
            </a:xfrm>
            <a:prstGeom prst="rect">
              <a:avLst/>
            </a:prstGeom>
            <a:noFill/>
          </p:spPr>
          <p:txBody>
            <a:bodyPr wrap="square" rtlCol="0">
              <a:spAutoFit/>
            </a:bodyPr>
            <a:lstStyle/>
            <a:p>
              <a:pPr algn="ctr"/>
              <a:r>
                <a:rPr lang="en-US" altLang="zh-CN" sz="1200" dirty="0">
                  <a:solidFill>
                    <a:schemeClr val="bg1"/>
                  </a:solidFill>
                  <a:latin typeface="Microsoft JhengHei UI" panose="020B0604030504040204" pitchFamily="34" charset="-120"/>
                  <a:ea typeface="Microsoft JhengHei UI" panose="020B0604030504040204" pitchFamily="34" charset="-120"/>
                </a:rPr>
                <a:t>ITEM</a:t>
              </a:r>
              <a:endParaRPr lang="zh-CN" altLang="en-US" sz="12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52" name="组合 51"/>
          <p:cNvGrpSpPr/>
          <p:nvPr/>
        </p:nvGrpSpPr>
        <p:grpSpPr>
          <a:xfrm>
            <a:off x="5053367" y="1524611"/>
            <a:ext cx="688845" cy="657099"/>
            <a:chOff x="4633750" y="2178882"/>
            <a:chExt cx="918460" cy="876132"/>
          </a:xfrm>
        </p:grpSpPr>
        <p:sp>
          <p:nvSpPr>
            <p:cNvPr id="53" name="文本框 52"/>
            <p:cNvSpPr txBox="1"/>
            <p:nvPr/>
          </p:nvSpPr>
          <p:spPr>
            <a:xfrm>
              <a:off x="4633750" y="2178882"/>
              <a:ext cx="892851" cy="738664"/>
            </a:xfrm>
            <a:prstGeom prst="rect">
              <a:avLst/>
            </a:prstGeom>
            <a:noFill/>
          </p:spPr>
          <p:txBody>
            <a:bodyPr wrap="square" rtlCol="0">
              <a:spAutoFit/>
            </a:bodyPr>
            <a:lstStyle/>
            <a:p>
              <a:pPr algn="ctr"/>
              <a:r>
                <a:rPr lang="en-US" altLang="zh-CN" sz="3000" dirty="0">
                  <a:solidFill>
                    <a:schemeClr val="bg1"/>
                  </a:solidFill>
                  <a:latin typeface="Microsoft JhengHei UI" panose="020B0604030504040204" pitchFamily="34" charset="-120"/>
                  <a:ea typeface="Microsoft JhengHei UI" panose="020B0604030504040204" pitchFamily="34" charset="-120"/>
                </a:rPr>
                <a:t>02</a:t>
              </a:r>
              <a:endParaRPr lang="zh-CN" altLang="en-US" sz="3000" dirty="0">
                <a:solidFill>
                  <a:schemeClr val="bg1"/>
                </a:solidFill>
                <a:latin typeface="Microsoft JhengHei UI" panose="020B0604030504040204" pitchFamily="34" charset="-120"/>
                <a:ea typeface="Microsoft JhengHei UI" panose="020B0604030504040204" pitchFamily="34" charset="-120"/>
              </a:endParaRPr>
            </a:p>
          </p:txBody>
        </p:sp>
        <p:sp>
          <p:nvSpPr>
            <p:cNvPr id="54" name="文本框 53"/>
            <p:cNvSpPr txBox="1"/>
            <p:nvPr/>
          </p:nvSpPr>
          <p:spPr>
            <a:xfrm>
              <a:off x="4651030" y="2685682"/>
              <a:ext cx="901180" cy="369332"/>
            </a:xfrm>
            <a:prstGeom prst="rect">
              <a:avLst/>
            </a:prstGeom>
            <a:noFill/>
          </p:spPr>
          <p:txBody>
            <a:bodyPr wrap="square" rtlCol="0">
              <a:spAutoFit/>
            </a:bodyPr>
            <a:lstStyle/>
            <a:p>
              <a:pPr algn="ctr"/>
              <a:r>
                <a:rPr lang="en-US" altLang="zh-CN" sz="1200" dirty="0">
                  <a:solidFill>
                    <a:schemeClr val="bg1"/>
                  </a:solidFill>
                  <a:latin typeface="Microsoft JhengHei UI" panose="020B0604030504040204" pitchFamily="34" charset="-120"/>
                  <a:ea typeface="Microsoft JhengHei UI" panose="020B0604030504040204" pitchFamily="34" charset="-120"/>
                </a:rPr>
                <a:t>ITEM</a:t>
              </a:r>
              <a:endParaRPr lang="zh-CN" altLang="en-US" sz="12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55" name="组合 54"/>
          <p:cNvGrpSpPr/>
          <p:nvPr/>
        </p:nvGrpSpPr>
        <p:grpSpPr>
          <a:xfrm>
            <a:off x="1569259" y="1483784"/>
            <a:ext cx="1385417" cy="822850"/>
            <a:chOff x="3328990" y="3801665"/>
            <a:chExt cx="1847223" cy="1097131"/>
          </a:xfrm>
        </p:grpSpPr>
        <p:sp>
          <p:nvSpPr>
            <p:cNvPr id="56" name="文本框 55"/>
            <p:cNvSpPr txBox="1"/>
            <p:nvPr/>
          </p:nvSpPr>
          <p:spPr>
            <a:xfrm>
              <a:off x="3328990" y="3801665"/>
              <a:ext cx="1847223" cy="430886"/>
            </a:xfrm>
            <a:prstGeom prst="rect">
              <a:avLst/>
            </a:prstGeom>
            <a:noFill/>
          </p:spPr>
          <p:txBody>
            <a:bodyPr wrap="square" rtlCol="0">
              <a:spAutoFit/>
            </a:bodyPr>
            <a:lstStyle/>
            <a:p>
              <a:r>
                <a:rPr lang="zh-CN" altLang="en-US" sz="1500" dirty="0" smtClean="0">
                  <a:solidFill>
                    <a:schemeClr val="bg1"/>
                  </a:solidFill>
                  <a:latin typeface="造字工房悦黑体验版细体" pitchFamily="50" charset="-122"/>
                  <a:ea typeface="造字工房悦黑体验版细体" pitchFamily="50" charset="-122"/>
                </a:rPr>
                <a:t>思路一</a:t>
              </a:r>
              <a:endParaRPr lang="zh-CN" altLang="en-US" sz="1500" dirty="0">
                <a:solidFill>
                  <a:schemeClr val="bg1"/>
                </a:solidFill>
                <a:latin typeface="造字工房悦黑体验版细体" pitchFamily="50" charset="-122"/>
                <a:ea typeface="造字工房悦黑体验版细体" pitchFamily="50" charset="-122"/>
              </a:endParaRPr>
            </a:p>
          </p:txBody>
        </p:sp>
        <p:sp>
          <p:nvSpPr>
            <p:cNvPr id="57" name="文本框 56"/>
            <p:cNvSpPr txBox="1"/>
            <p:nvPr/>
          </p:nvSpPr>
          <p:spPr>
            <a:xfrm>
              <a:off x="3457191" y="4135512"/>
              <a:ext cx="1719022" cy="763284"/>
            </a:xfrm>
            <a:prstGeom prst="rect">
              <a:avLst/>
            </a:prstGeom>
            <a:noFill/>
          </p:spPr>
          <p:txBody>
            <a:bodyPr wrap="square" rtlCol="0">
              <a:spAutoFit/>
            </a:bodyPr>
            <a:lstStyle/>
            <a:p>
              <a:pPr algn="ctr">
                <a:lnSpc>
                  <a:spcPct val="130000"/>
                </a:lnSpc>
              </a:pPr>
              <a:r>
                <a:rPr lang="zh-CN" altLang="en-US" sz="8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endParaRPr lang="en-US" altLang="zh-CN" sz="800" dirty="0">
                <a:solidFill>
                  <a:schemeClr val="bg1"/>
                </a:solidFill>
                <a:latin typeface="Microsoft JhengHei UI" panose="020B0604030504040204" pitchFamily="34" charset="-120"/>
                <a:ea typeface="Microsoft JhengHei UI" panose="020B0604030504040204" pitchFamily="34" charset="-120"/>
              </a:endParaRPr>
            </a:p>
          </p:txBody>
        </p:sp>
      </p:grpSp>
      <p:sp>
        <p:nvSpPr>
          <p:cNvPr id="58" name="Freeform 31"/>
          <p:cNvSpPr>
            <a:spLocks noEditPoints="1"/>
          </p:cNvSpPr>
          <p:nvPr/>
        </p:nvSpPr>
        <p:spPr bwMode="auto">
          <a:xfrm>
            <a:off x="6467061" y="3122727"/>
            <a:ext cx="576352" cy="387743"/>
          </a:xfrm>
          <a:custGeom>
            <a:avLst/>
            <a:gdLst>
              <a:gd name="T0" fmla="*/ 187 w 278"/>
              <a:gd name="T1" fmla="*/ 96 h 187"/>
              <a:gd name="T2" fmla="*/ 166 w 278"/>
              <a:gd name="T3" fmla="*/ 69 h 187"/>
              <a:gd name="T4" fmla="*/ 161 w 278"/>
              <a:gd name="T5" fmla="*/ 29 h 187"/>
              <a:gd name="T6" fmla="*/ 128 w 278"/>
              <a:gd name="T7" fmla="*/ 25 h 187"/>
              <a:gd name="T8" fmla="*/ 95 w 278"/>
              <a:gd name="T9" fmla="*/ 0 h 187"/>
              <a:gd name="T10" fmla="*/ 69 w 278"/>
              <a:gd name="T11" fmla="*/ 20 h 187"/>
              <a:gd name="T12" fmla="*/ 29 w 278"/>
              <a:gd name="T13" fmla="*/ 25 h 187"/>
              <a:gd name="T14" fmla="*/ 25 w 278"/>
              <a:gd name="T15" fmla="*/ 59 h 187"/>
              <a:gd name="T16" fmla="*/ 0 w 278"/>
              <a:gd name="T17" fmla="*/ 91 h 187"/>
              <a:gd name="T18" fmla="*/ 20 w 278"/>
              <a:gd name="T19" fmla="*/ 117 h 187"/>
              <a:gd name="T20" fmla="*/ 25 w 278"/>
              <a:gd name="T21" fmla="*/ 158 h 187"/>
              <a:gd name="T22" fmla="*/ 59 w 278"/>
              <a:gd name="T23" fmla="*/ 162 h 187"/>
              <a:gd name="T24" fmla="*/ 91 w 278"/>
              <a:gd name="T25" fmla="*/ 187 h 187"/>
              <a:gd name="T26" fmla="*/ 117 w 278"/>
              <a:gd name="T27" fmla="*/ 166 h 187"/>
              <a:gd name="T28" fmla="*/ 158 w 278"/>
              <a:gd name="T29" fmla="*/ 161 h 187"/>
              <a:gd name="T30" fmla="*/ 162 w 278"/>
              <a:gd name="T31" fmla="*/ 128 h 187"/>
              <a:gd name="T32" fmla="*/ 58 w 278"/>
              <a:gd name="T33" fmla="*/ 140 h 187"/>
              <a:gd name="T34" fmla="*/ 129 w 278"/>
              <a:gd name="T35" fmla="*/ 47 h 187"/>
              <a:gd name="T36" fmla="*/ 58 w 278"/>
              <a:gd name="T37" fmla="*/ 140 h 187"/>
              <a:gd name="T38" fmla="*/ 272 w 278"/>
              <a:gd name="T39" fmla="*/ 128 h 187"/>
              <a:gd name="T40" fmla="*/ 270 w 278"/>
              <a:gd name="T41" fmla="*/ 109 h 187"/>
              <a:gd name="T42" fmla="*/ 276 w 278"/>
              <a:gd name="T43" fmla="*/ 94 h 187"/>
              <a:gd name="T44" fmla="*/ 260 w 278"/>
              <a:gd name="T45" fmla="*/ 82 h 187"/>
              <a:gd name="T46" fmla="*/ 254 w 278"/>
              <a:gd name="T47" fmla="*/ 67 h 187"/>
              <a:gd name="T48" fmla="*/ 235 w 278"/>
              <a:gd name="T49" fmla="*/ 70 h 187"/>
              <a:gd name="T50" fmla="*/ 220 w 278"/>
              <a:gd name="T51" fmla="*/ 64 h 187"/>
              <a:gd name="T52" fmla="*/ 208 w 278"/>
              <a:gd name="T53" fmla="*/ 79 h 187"/>
              <a:gd name="T54" fmla="*/ 193 w 278"/>
              <a:gd name="T55" fmla="*/ 85 h 187"/>
              <a:gd name="T56" fmla="*/ 196 w 278"/>
              <a:gd name="T57" fmla="*/ 105 h 187"/>
              <a:gd name="T58" fmla="*/ 190 w 278"/>
              <a:gd name="T59" fmla="*/ 120 h 187"/>
              <a:gd name="T60" fmla="*/ 205 w 278"/>
              <a:gd name="T61" fmla="*/ 131 h 187"/>
              <a:gd name="T62" fmla="*/ 211 w 278"/>
              <a:gd name="T63" fmla="*/ 146 h 187"/>
              <a:gd name="T64" fmla="*/ 231 w 278"/>
              <a:gd name="T65" fmla="*/ 144 h 187"/>
              <a:gd name="T66" fmla="*/ 246 w 278"/>
              <a:gd name="T67" fmla="*/ 150 h 187"/>
              <a:gd name="T68" fmla="*/ 257 w 278"/>
              <a:gd name="T69" fmla="*/ 134 h 187"/>
              <a:gd name="T70" fmla="*/ 219 w 278"/>
              <a:gd name="T71" fmla="*/ 125 h 187"/>
              <a:gd name="T72" fmla="*/ 247 w 278"/>
              <a:gd name="T73" fmla="*/ 89 h 187"/>
              <a:gd name="T74" fmla="*/ 219 w 278"/>
              <a:gd name="T75" fmla="*/ 12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187">
                <a:moveTo>
                  <a:pt x="170" y="98"/>
                </a:moveTo>
                <a:cubicBezTo>
                  <a:pt x="187" y="96"/>
                  <a:pt x="187" y="96"/>
                  <a:pt x="187" y="96"/>
                </a:cubicBezTo>
                <a:cubicBezTo>
                  <a:pt x="183" y="67"/>
                  <a:pt x="183" y="67"/>
                  <a:pt x="183" y="67"/>
                </a:cubicBezTo>
                <a:cubicBezTo>
                  <a:pt x="166" y="69"/>
                  <a:pt x="166" y="69"/>
                  <a:pt x="166" y="69"/>
                </a:cubicBezTo>
                <a:cubicBezTo>
                  <a:pt x="163" y="59"/>
                  <a:pt x="158" y="50"/>
                  <a:pt x="151" y="42"/>
                </a:cubicBezTo>
                <a:cubicBezTo>
                  <a:pt x="161" y="29"/>
                  <a:pt x="161" y="29"/>
                  <a:pt x="161" y="29"/>
                </a:cubicBezTo>
                <a:cubicBezTo>
                  <a:pt x="138" y="11"/>
                  <a:pt x="138" y="11"/>
                  <a:pt x="138" y="11"/>
                </a:cubicBezTo>
                <a:cubicBezTo>
                  <a:pt x="128" y="25"/>
                  <a:pt x="128" y="25"/>
                  <a:pt x="128" y="25"/>
                </a:cubicBezTo>
                <a:cubicBezTo>
                  <a:pt x="118" y="20"/>
                  <a:pt x="108" y="17"/>
                  <a:pt x="98" y="17"/>
                </a:cubicBezTo>
                <a:cubicBezTo>
                  <a:pt x="95" y="0"/>
                  <a:pt x="95" y="0"/>
                  <a:pt x="95" y="0"/>
                </a:cubicBezTo>
                <a:cubicBezTo>
                  <a:pt x="67" y="3"/>
                  <a:pt x="67" y="3"/>
                  <a:pt x="67" y="3"/>
                </a:cubicBezTo>
                <a:cubicBezTo>
                  <a:pt x="69" y="20"/>
                  <a:pt x="69" y="20"/>
                  <a:pt x="69" y="20"/>
                </a:cubicBezTo>
                <a:cubicBezTo>
                  <a:pt x="59" y="24"/>
                  <a:pt x="50" y="29"/>
                  <a:pt x="42" y="36"/>
                </a:cubicBezTo>
                <a:cubicBezTo>
                  <a:pt x="29" y="25"/>
                  <a:pt x="29" y="25"/>
                  <a:pt x="29" y="25"/>
                </a:cubicBezTo>
                <a:cubicBezTo>
                  <a:pt x="11" y="48"/>
                  <a:pt x="11" y="48"/>
                  <a:pt x="11" y="48"/>
                </a:cubicBezTo>
                <a:cubicBezTo>
                  <a:pt x="25" y="59"/>
                  <a:pt x="25" y="59"/>
                  <a:pt x="25" y="59"/>
                </a:cubicBezTo>
                <a:cubicBezTo>
                  <a:pt x="20" y="68"/>
                  <a:pt x="17" y="78"/>
                  <a:pt x="17" y="89"/>
                </a:cubicBezTo>
                <a:cubicBezTo>
                  <a:pt x="0" y="91"/>
                  <a:pt x="0" y="91"/>
                  <a:pt x="0" y="91"/>
                </a:cubicBezTo>
                <a:cubicBezTo>
                  <a:pt x="3" y="120"/>
                  <a:pt x="3" y="120"/>
                  <a:pt x="3" y="120"/>
                </a:cubicBezTo>
                <a:cubicBezTo>
                  <a:pt x="20" y="117"/>
                  <a:pt x="20" y="117"/>
                  <a:pt x="20" y="117"/>
                </a:cubicBezTo>
                <a:cubicBezTo>
                  <a:pt x="24" y="127"/>
                  <a:pt x="29" y="136"/>
                  <a:pt x="36" y="144"/>
                </a:cubicBezTo>
                <a:cubicBezTo>
                  <a:pt x="25" y="158"/>
                  <a:pt x="25" y="158"/>
                  <a:pt x="25" y="158"/>
                </a:cubicBezTo>
                <a:cubicBezTo>
                  <a:pt x="48" y="175"/>
                  <a:pt x="48" y="175"/>
                  <a:pt x="48" y="175"/>
                </a:cubicBezTo>
                <a:cubicBezTo>
                  <a:pt x="59" y="162"/>
                  <a:pt x="59" y="162"/>
                  <a:pt x="59" y="162"/>
                </a:cubicBezTo>
                <a:cubicBezTo>
                  <a:pt x="68" y="167"/>
                  <a:pt x="78" y="169"/>
                  <a:pt x="89" y="170"/>
                </a:cubicBezTo>
                <a:cubicBezTo>
                  <a:pt x="91" y="187"/>
                  <a:pt x="91" y="187"/>
                  <a:pt x="91" y="187"/>
                </a:cubicBezTo>
                <a:cubicBezTo>
                  <a:pt x="120" y="183"/>
                  <a:pt x="120" y="183"/>
                  <a:pt x="120" y="183"/>
                </a:cubicBezTo>
                <a:cubicBezTo>
                  <a:pt x="117" y="166"/>
                  <a:pt x="117" y="166"/>
                  <a:pt x="117" y="166"/>
                </a:cubicBezTo>
                <a:cubicBezTo>
                  <a:pt x="127" y="163"/>
                  <a:pt x="136" y="158"/>
                  <a:pt x="144" y="151"/>
                </a:cubicBezTo>
                <a:cubicBezTo>
                  <a:pt x="158" y="161"/>
                  <a:pt x="158" y="161"/>
                  <a:pt x="158" y="161"/>
                </a:cubicBezTo>
                <a:cubicBezTo>
                  <a:pt x="175" y="138"/>
                  <a:pt x="175" y="138"/>
                  <a:pt x="175" y="138"/>
                </a:cubicBezTo>
                <a:cubicBezTo>
                  <a:pt x="162" y="128"/>
                  <a:pt x="162" y="128"/>
                  <a:pt x="162" y="128"/>
                </a:cubicBezTo>
                <a:cubicBezTo>
                  <a:pt x="166" y="118"/>
                  <a:pt x="169" y="108"/>
                  <a:pt x="170" y="98"/>
                </a:cubicBezTo>
                <a:close/>
                <a:moveTo>
                  <a:pt x="58" y="140"/>
                </a:moveTo>
                <a:cubicBezTo>
                  <a:pt x="32" y="120"/>
                  <a:pt x="27" y="83"/>
                  <a:pt x="47" y="58"/>
                </a:cubicBezTo>
                <a:cubicBezTo>
                  <a:pt x="66" y="32"/>
                  <a:pt x="103" y="27"/>
                  <a:pt x="129" y="47"/>
                </a:cubicBezTo>
                <a:cubicBezTo>
                  <a:pt x="154" y="66"/>
                  <a:pt x="159" y="103"/>
                  <a:pt x="140" y="129"/>
                </a:cubicBezTo>
                <a:cubicBezTo>
                  <a:pt x="120" y="154"/>
                  <a:pt x="83" y="159"/>
                  <a:pt x="58" y="140"/>
                </a:cubicBezTo>
                <a:close/>
                <a:moveTo>
                  <a:pt x="264" y="139"/>
                </a:moveTo>
                <a:cubicBezTo>
                  <a:pt x="272" y="128"/>
                  <a:pt x="272" y="128"/>
                  <a:pt x="272" y="128"/>
                </a:cubicBezTo>
                <a:cubicBezTo>
                  <a:pt x="266" y="123"/>
                  <a:pt x="266" y="123"/>
                  <a:pt x="266" y="123"/>
                </a:cubicBezTo>
                <a:cubicBezTo>
                  <a:pt x="268" y="119"/>
                  <a:pt x="269" y="114"/>
                  <a:pt x="270" y="109"/>
                </a:cubicBezTo>
                <a:cubicBezTo>
                  <a:pt x="278" y="108"/>
                  <a:pt x="278" y="108"/>
                  <a:pt x="278" y="108"/>
                </a:cubicBezTo>
                <a:cubicBezTo>
                  <a:pt x="276" y="94"/>
                  <a:pt x="276" y="94"/>
                  <a:pt x="276" y="94"/>
                </a:cubicBezTo>
                <a:cubicBezTo>
                  <a:pt x="268" y="95"/>
                  <a:pt x="268" y="95"/>
                  <a:pt x="268" y="95"/>
                </a:cubicBezTo>
                <a:cubicBezTo>
                  <a:pt x="266" y="91"/>
                  <a:pt x="264" y="86"/>
                  <a:pt x="260" y="82"/>
                </a:cubicBezTo>
                <a:cubicBezTo>
                  <a:pt x="265" y="76"/>
                  <a:pt x="265" y="76"/>
                  <a:pt x="265" y="76"/>
                </a:cubicBezTo>
                <a:cubicBezTo>
                  <a:pt x="254" y="67"/>
                  <a:pt x="254" y="67"/>
                  <a:pt x="254" y="67"/>
                </a:cubicBezTo>
                <a:cubicBezTo>
                  <a:pt x="249" y="74"/>
                  <a:pt x="249" y="74"/>
                  <a:pt x="249" y="74"/>
                </a:cubicBezTo>
                <a:cubicBezTo>
                  <a:pt x="245" y="72"/>
                  <a:pt x="240" y="70"/>
                  <a:pt x="235" y="70"/>
                </a:cubicBezTo>
                <a:cubicBezTo>
                  <a:pt x="234" y="62"/>
                  <a:pt x="234" y="62"/>
                  <a:pt x="234" y="62"/>
                </a:cubicBezTo>
                <a:cubicBezTo>
                  <a:pt x="220" y="64"/>
                  <a:pt x="220" y="64"/>
                  <a:pt x="220" y="64"/>
                </a:cubicBezTo>
                <a:cubicBezTo>
                  <a:pt x="221" y="72"/>
                  <a:pt x="221" y="72"/>
                  <a:pt x="221" y="72"/>
                </a:cubicBezTo>
                <a:cubicBezTo>
                  <a:pt x="217" y="73"/>
                  <a:pt x="212" y="76"/>
                  <a:pt x="208" y="79"/>
                </a:cubicBezTo>
                <a:cubicBezTo>
                  <a:pt x="202" y="74"/>
                  <a:pt x="202" y="74"/>
                  <a:pt x="202" y="74"/>
                </a:cubicBezTo>
                <a:cubicBezTo>
                  <a:pt x="193" y="85"/>
                  <a:pt x="193" y="85"/>
                  <a:pt x="193" y="85"/>
                </a:cubicBezTo>
                <a:cubicBezTo>
                  <a:pt x="200" y="90"/>
                  <a:pt x="200" y="90"/>
                  <a:pt x="200" y="90"/>
                </a:cubicBezTo>
                <a:cubicBezTo>
                  <a:pt x="198" y="95"/>
                  <a:pt x="196" y="100"/>
                  <a:pt x="196" y="105"/>
                </a:cubicBezTo>
                <a:cubicBezTo>
                  <a:pt x="188" y="106"/>
                  <a:pt x="188" y="106"/>
                  <a:pt x="188" y="106"/>
                </a:cubicBezTo>
                <a:cubicBezTo>
                  <a:pt x="190" y="120"/>
                  <a:pt x="190" y="120"/>
                  <a:pt x="190" y="120"/>
                </a:cubicBezTo>
                <a:cubicBezTo>
                  <a:pt x="198" y="118"/>
                  <a:pt x="198" y="118"/>
                  <a:pt x="198" y="118"/>
                </a:cubicBezTo>
                <a:cubicBezTo>
                  <a:pt x="199" y="123"/>
                  <a:pt x="202" y="128"/>
                  <a:pt x="205" y="131"/>
                </a:cubicBezTo>
                <a:cubicBezTo>
                  <a:pt x="200" y="138"/>
                  <a:pt x="200" y="138"/>
                  <a:pt x="200" y="138"/>
                </a:cubicBezTo>
                <a:cubicBezTo>
                  <a:pt x="211" y="146"/>
                  <a:pt x="211" y="146"/>
                  <a:pt x="211" y="146"/>
                </a:cubicBezTo>
                <a:cubicBezTo>
                  <a:pt x="216" y="140"/>
                  <a:pt x="216" y="140"/>
                  <a:pt x="216" y="140"/>
                </a:cubicBezTo>
                <a:cubicBezTo>
                  <a:pt x="221" y="142"/>
                  <a:pt x="226" y="143"/>
                  <a:pt x="231" y="144"/>
                </a:cubicBezTo>
                <a:cubicBezTo>
                  <a:pt x="232" y="152"/>
                  <a:pt x="232" y="152"/>
                  <a:pt x="232" y="152"/>
                </a:cubicBezTo>
                <a:cubicBezTo>
                  <a:pt x="246" y="150"/>
                  <a:pt x="246" y="150"/>
                  <a:pt x="246" y="150"/>
                </a:cubicBezTo>
                <a:cubicBezTo>
                  <a:pt x="244" y="142"/>
                  <a:pt x="244" y="142"/>
                  <a:pt x="244" y="142"/>
                </a:cubicBezTo>
                <a:cubicBezTo>
                  <a:pt x="249" y="140"/>
                  <a:pt x="254" y="138"/>
                  <a:pt x="257" y="134"/>
                </a:cubicBezTo>
                <a:lnTo>
                  <a:pt x="264" y="139"/>
                </a:lnTo>
                <a:close/>
                <a:moveTo>
                  <a:pt x="219" y="125"/>
                </a:moveTo>
                <a:cubicBezTo>
                  <a:pt x="209" y="117"/>
                  <a:pt x="207" y="103"/>
                  <a:pt x="215" y="93"/>
                </a:cubicBezTo>
                <a:cubicBezTo>
                  <a:pt x="222" y="83"/>
                  <a:pt x="237" y="81"/>
                  <a:pt x="247" y="89"/>
                </a:cubicBezTo>
                <a:cubicBezTo>
                  <a:pt x="257" y="96"/>
                  <a:pt x="259" y="111"/>
                  <a:pt x="251" y="121"/>
                </a:cubicBezTo>
                <a:cubicBezTo>
                  <a:pt x="243" y="131"/>
                  <a:pt x="229" y="133"/>
                  <a:pt x="219" y="125"/>
                </a:cubicBezTo>
                <a:close/>
              </a:path>
            </a:pathLst>
          </a:custGeom>
          <a:solidFill>
            <a:srgbClr val="2FA598"/>
          </a:solidFill>
          <a:ln>
            <a:noFill/>
          </a:ln>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59" name="Freeform 32"/>
          <p:cNvSpPr>
            <a:spLocks noEditPoints="1"/>
          </p:cNvSpPr>
          <p:nvPr/>
        </p:nvSpPr>
        <p:spPr bwMode="auto">
          <a:xfrm>
            <a:off x="2034536" y="1152155"/>
            <a:ext cx="506172" cy="362304"/>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2FA598"/>
          </a:solidFill>
          <a:ln>
            <a:noFill/>
          </a:ln>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nvGrpSpPr>
          <p:cNvPr id="60" name="组合 59"/>
          <p:cNvGrpSpPr/>
          <p:nvPr/>
        </p:nvGrpSpPr>
        <p:grpSpPr>
          <a:xfrm>
            <a:off x="2113102" y="3049034"/>
            <a:ext cx="402656" cy="454415"/>
            <a:chOff x="10815638" y="1174750"/>
            <a:chExt cx="728663" cy="822325"/>
          </a:xfrm>
          <a:solidFill>
            <a:srgbClr val="2FA598"/>
          </a:solidFill>
        </p:grpSpPr>
        <p:sp>
          <p:nvSpPr>
            <p:cNvPr id="61"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62"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63" name="组合 62"/>
          <p:cNvGrpSpPr/>
          <p:nvPr/>
        </p:nvGrpSpPr>
        <p:grpSpPr>
          <a:xfrm>
            <a:off x="6549523" y="1130492"/>
            <a:ext cx="451784" cy="408798"/>
            <a:chOff x="8578850" y="285750"/>
            <a:chExt cx="817563" cy="739775"/>
          </a:xfrm>
          <a:solidFill>
            <a:srgbClr val="2FA598"/>
          </a:solidFill>
        </p:grpSpPr>
        <p:sp>
          <p:nvSpPr>
            <p:cNvPr id="64" name="Freeform 35"/>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sp>
          <p:nvSpPr>
            <p:cNvPr id="65" name="Freeform 36"/>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latin typeface="Microsoft JhengHei UI" panose="020B0604030504040204" pitchFamily="34" charset="-120"/>
                <a:ea typeface="Microsoft JhengHei UI" panose="020B0604030504040204" pitchFamily="34" charset="-120"/>
              </a:endParaRPr>
            </a:p>
          </p:txBody>
        </p:sp>
      </p:grpSp>
      <p:grpSp>
        <p:nvGrpSpPr>
          <p:cNvPr id="66" name="组合 65"/>
          <p:cNvGrpSpPr/>
          <p:nvPr/>
        </p:nvGrpSpPr>
        <p:grpSpPr>
          <a:xfrm>
            <a:off x="1569259" y="3453798"/>
            <a:ext cx="1385418" cy="784643"/>
            <a:chOff x="3328989" y="3778053"/>
            <a:chExt cx="1847224" cy="1046189"/>
          </a:xfrm>
        </p:grpSpPr>
        <p:sp>
          <p:nvSpPr>
            <p:cNvPr id="67" name="文本框 66"/>
            <p:cNvSpPr txBox="1"/>
            <p:nvPr/>
          </p:nvSpPr>
          <p:spPr>
            <a:xfrm>
              <a:off x="3328989" y="3778053"/>
              <a:ext cx="1847224" cy="430886"/>
            </a:xfrm>
            <a:prstGeom prst="rect">
              <a:avLst/>
            </a:prstGeom>
            <a:noFill/>
          </p:spPr>
          <p:txBody>
            <a:bodyPr wrap="square" rtlCol="0">
              <a:spAutoFit/>
            </a:bodyPr>
            <a:lstStyle/>
            <a:p>
              <a:r>
                <a:rPr lang="zh-CN" altLang="en-US" sz="1500" dirty="0" smtClean="0">
                  <a:solidFill>
                    <a:schemeClr val="bg1"/>
                  </a:solidFill>
                  <a:latin typeface="造字工房悦黑体验版细体" pitchFamily="50" charset="-122"/>
                  <a:ea typeface="造字工房悦黑体验版细体" pitchFamily="50" charset="-122"/>
                </a:rPr>
                <a:t>思路三</a:t>
              </a:r>
              <a:endParaRPr lang="zh-CN" altLang="en-US" sz="1500" dirty="0">
                <a:solidFill>
                  <a:schemeClr val="bg1"/>
                </a:solidFill>
                <a:latin typeface="造字工房悦黑体验版细体" pitchFamily="50" charset="-122"/>
                <a:ea typeface="造字工房悦黑体验版细体" pitchFamily="50" charset="-122"/>
              </a:endParaRPr>
            </a:p>
          </p:txBody>
        </p:sp>
        <p:sp>
          <p:nvSpPr>
            <p:cNvPr id="68" name="文本框 67"/>
            <p:cNvSpPr txBox="1"/>
            <p:nvPr/>
          </p:nvSpPr>
          <p:spPr>
            <a:xfrm>
              <a:off x="3457191" y="4060958"/>
              <a:ext cx="1719021" cy="763284"/>
            </a:xfrm>
            <a:prstGeom prst="rect">
              <a:avLst/>
            </a:prstGeom>
            <a:noFill/>
          </p:spPr>
          <p:txBody>
            <a:bodyPr wrap="square" rtlCol="0">
              <a:spAutoFit/>
            </a:bodyPr>
            <a:lstStyle/>
            <a:p>
              <a:pPr algn="ctr">
                <a:lnSpc>
                  <a:spcPct val="130000"/>
                </a:lnSpc>
              </a:pPr>
              <a:r>
                <a:rPr lang="zh-CN" altLang="en-US" sz="8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endParaRPr lang="en-US" altLang="zh-CN"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69" name="组合 68"/>
          <p:cNvGrpSpPr/>
          <p:nvPr/>
        </p:nvGrpSpPr>
        <p:grpSpPr>
          <a:xfrm>
            <a:off x="6124684" y="1483784"/>
            <a:ext cx="1333763" cy="822850"/>
            <a:chOff x="3451161" y="3801665"/>
            <a:chExt cx="1778351" cy="1097131"/>
          </a:xfrm>
        </p:grpSpPr>
        <p:sp>
          <p:nvSpPr>
            <p:cNvPr id="70" name="文本框 69"/>
            <p:cNvSpPr txBox="1"/>
            <p:nvPr/>
          </p:nvSpPr>
          <p:spPr>
            <a:xfrm>
              <a:off x="3451161" y="3801665"/>
              <a:ext cx="1778351" cy="430886"/>
            </a:xfrm>
            <a:prstGeom prst="rect">
              <a:avLst/>
            </a:prstGeom>
            <a:noFill/>
          </p:spPr>
          <p:txBody>
            <a:bodyPr wrap="square" rtlCol="0">
              <a:spAutoFit/>
            </a:bodyPr>
            <a:lstStyle/>
            <a:p>
              <a:r>
                <a:rPr lang="zh-CN" altLang="en-US" sz="1500" dirty="0" smtClean="0">
                  <a:solidFill>
                    <a:schemeClr val="bg1"/>
                  </a:solidFill>
                  <a:latin typeface="造字工房悦黑体验版细体" pitchFamily="50" charset="-122"/>
                  <a:ea typeface="造字工房悦黑体验版细体" pitchFamily="50" charset="-122"/>
                </a:rPr>
                <a:t>思路二</a:t>
              </a:r>
              <a:endParaRPr lang="zh-CN" altLang="en-US" sz="1500" dirty="0">
                <a:solidFill>
                  <a:schemeClr val="bg1"/>
                </a:solidFill>
                <a:latin typeface="造字工房悦黑体验版细体" pitchFamily="50" charset="-122"/>
                <a:ea typeface="造字工房悦黑体验版细体" pitchFamily="50" charset="-122"/>
              </a:endParaRPr>
            </a:p>
          </p:txBody>
        </p:sp>
        <p:sp>
          <p:nvSpPr>
            <p:cNvPr id="71" name="文本框 70"/>
            <p:cNvSpPr txBox="1"/>
            <p:nvPr/>
          </p:nvSpPr>
          <p:spPr>
            <a:xfrm>
              <a:off x="3457192" y="4135512"/>
              <a:ext cx="1719022" cy="763284"/>
            </a:xfrm>
            <a:prstGeom prst="rect">
              <a:avLst/>
            </a:prstGeom>
            <a:noFill/>
          </p:spPr>
          <p:txBody>
            <a:bodyPr wrap="square" rtlCol="0">
              <a:spAutoFit/>
            </a:bodyPr>
            <a:lstStyle/>
            <a:p>
              <a:pPr algn="ctr">
                <a:lnSpc>
                  <a:spcPct val="130000"/>
                </a:lnSpc>
              </a:pPr>
              <a:r>
                <a:rPr lang="zh-CN" altLang="en-US" sz="8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endParaRPr lang="en-US" altLang="zh-CN" sz="800" dirty="0">
                <a:solidFill>
                  <a:schemeClr val="bg1"/>
                </a:solidFill>
                <a:latin typeface="Microsoft JhengHei UI" panose="020B0604030504040204" pitchFamily="34" charset="-120"/>
                <a:ea typeface="Microsoft JhengHei UI" panose="020B0604030504040204" pitchFamily="34" charset="-120"/>
              </a:endParaRPr>
            </a:p>
          </p:txBody>
        </p:sp>
      </p:grpSp>
      <p:grpSp>
        <p:nvGrpSpPr>
          <p:cNvPr id="72" name="组合 71"/>
          <p:cNvGrpSpPr/>
          <p:nvPr/>
        </p:nvGrpSpPr>
        <p:grpSpPr>
          <a:xfrm>
            <a:off x="6157644" y="3468659"/>
            <a:ext cx="1400909" cy="794041"/>
            <a:chOff x="3495108" y="3797870"/>
            <a:chExt cx="1867879" cy="1058720"/>
          </a:xfrm>
        </p:grpSpPr>
        <p:sp>
          <p:nvSpPr>
            <p:cNvPr id="73" name="文本框 72"/>
            <p:cNvSpPr txBox="1"/>
            <p:nvPr/>
          </p:nvSpPr>
          <p:spPr>
            <a:xfrm>
              <a:off x="3495108" y="3797870"/>
              <a:ext cx="1867879" cy="430886"/>
            </a:xfrm>
            <a:prstGeom prst="rect">
              <a:avLst/>
            </a:prstGeom>
            <a:noFill/>
          </p:spPr>
          <p:txBody>
            <a:bodyPr wrap="square" rtlCol="0">
              <a:spAutoFit/>
            </a:bodyPr>
            <a:lstStyle/>
            <a:p>
              <a:r>
                <a:rPr lang="zh-CN" altLang="en-US" sz="1500" dirty="0" smtClean="0">
                  <a:solidFill>
                    <a:schemeClr val="bg1"/>
                  </a:solidFill>
                  <a:latin typeface="造字工房悦黑体验版细体" pitchFamily="50" charset="-122"/>
                  <a:ea typeface="造字工房悦黑体验版细体" pitchFamily="50" charset="-122"/>
                </a:rPr>
                <a:t>思路四</a:t>
              </a:r>
              <a:endParaRPr lang="zh-CN" altLang="en-US" sz="1500" dirty="0">
                <a:solidFill>
                  <a:schemeClr val="bg1"/>
                </a:solidFill>
                <a:latin typeface="造字工房悦黑体验版细体" pitchFamily="50" charset="-122"/>
                <a:ea typeface="造字工房悦黑体验版细体" pitchFamily="50" charset="-122"/>
              </a:endParaRPr>
            </a:p>
          </p:txBody>
        </p:sp>
        <p:sp>
          <p:nvSpPr>
            <p:cNvPr id="74" name="文本框 73"/>
            <p:cNvSpPr txBox="1"/>
            <p:nvPr/>
          </p:nvSpPr>
          <p:spPr>
            <a:xfrm>
              <a:off x="3501138" y="4093306"/>
              <a:ext cx="1719022" cy="763284"/>
            </a:xfrm>
            <a:prstGeom prst="rect">
              <a:avLst/>
            </a:prstGeom>
            <a:noFill/>
          </p:spPr>
          <p:txBody>
            <a:bodyPr wrap="square" rtlCol="0">
              <a:spAutoFit/>
            </a:bodyPr>
            <a:lstStyle/>
            <a:p>
              <a:pPr algn="ctr">
                <a:lnSpc>
                  <a:spcPct val="130000"/>
                </a:lnSpc>
              </a:pPr>
              <a:r>
                <a:rPr lang="zh-CN" altLang="en-US" sz="8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endParaRPr lang="en-US" altLang="zh-CN" sz="800" dirty="0">
                <a:solidFill>
                  <a:schemeClr val="bg1"/>
                </a:solidFill>
                <a:latin typeface="Microsoft JhengHei UI" panose="020B0604030504040204" pitchFamily="34" charset="-120"/>
                <a:ea typeface="Microsoft JhengHei UI" panose="020B0604030504040204" pitchFamily="34" charset="-120"/>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80000" fill="hold" nodeType="withEffect" p14:presetBounceEnd="4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0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80000" fill="hold" nodeType="afterEffect" p14:presetBounceEnd="40000">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14:bounceEnd="40000">
                                          <p:cBhvr additive="base">
                                            <p:cTn id="12"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80000" fill="hold" nodeType="afterEffect" p14:presetBounceEnd="40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40000">
                                          <p:cBhvr additive="base">
                                            <p:cTn id="17"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80000" fill="hold" nodeType="afterEffect" p14:presetBounceEnd="40000">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14:bounceEnd="40000">
                                          <p:cBhvr additive="base">
                                            <p:cTn id="22"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300" fill="hold"/>
                                            <p:tgtEl>
                                              <p:spTgt spid="16"/>
                                            </p:tgtEl>
                                            <p:attrNameLst>
                                              <p:attrName>ppt_w</p:attrName>
                                            </p:attrNameLst>
                                          </p:cBhvr>
                                          <p:tavLst>
                                            <p:tav tm="0">
                                              <p:val>
                                                <p:fltVal val="0"/>
                                              </p:val>
                                            </p:tav>
                                            <p:tav tm="100000">
                                              <p:val>
                                                <p:strVal val="#ppt_w"/>
                                              </p:val>
                                            </p:tav>
                                          </p:tavLst>
                                        </p:anim>
                                        <p:anim calcmode="lin" valueType="num">
                                          <p:cBhvr>
                                            <p:cTn id="28" dur="300" fill="hold"/>
                                            <p:tgtEl>
                                              <p:spTgt spid="16"/>
                                            </p:tgtEl>
                                            <p:attrNameLst>
                                              <p:attrName>ppt_h</p:attrName>
                                            </p:attrNameLst>
                                          </p:cBhvr>
                                          <p:tavLst>
                                            <p:tav tm="0">
                                              <p:val>
                                                <p:fltVal val="0"/>
                                              </p:val>
                                            </p:tav>
                                            <p:tav tm="100000">
                                              <p:val>
                                                <p:strVal val="#ppt_h"/>
                                              </p:val>
                                            </p:tav>
                                          </p:tavLst>
                                        </p:anim>
                                        <p:animEffect transition="in" filter="fade">
                                          <p:cBhvr>
                                            <p:cTn id="29" dur="300"/>
                                            <p:tgtEl>
                                              <p:spTgt spid="16"/>
                                            </p:tgtEl>
                                          </p:cBhvr>
                                        </p:animEffect>
                                      </p:childTnLst>
                                    </p:cTn>
                                  </p:par>
                                </p:childTnLst>
                              </p:cTn>
                            </p:par>
                            <p:par>
                              <p:cTn id="30" fill="hold">
                                <p:stCondLst>
                                  <p:cond delay="2500"/>
                                </p:stCondLst>
                                <p:childTnLst>
                                  <p:par>
                                    <p:cTn id="31" presetID="26" presetClass="emph" presetSubtype="0" fill="hold" nodeType="afterEffect">
                                      <p:stCondLst>
                                        <p:cond delay="0"/>
                                      </p:stCondLst>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right)">
                                          <p:cBhvr>
                                            <p:cTn id="37" dur="500"/>
                                            <p:tgtEl>
                                              <p:spTgt spid="37"/>
                                            </p:tgtEl>
                                          </p:cBhvr>
                                        </p:animEffect>
                                      </p:childTnLst>
                                    </p:cTn>
                                  </p:par>
                                </p:childTnLst>
                              </p:cTn>
                            </p:par>
                            <p:par>
                              <p:cTn id="38" fill="hold">
                                <p:stCondLst>
                                  <p:cond delay="3500"/>
                                </p:stCondLst>
                                <p:childTnLst>
                                  <p:par>
                                    <p:cTn id="39" presetID="37"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anim calcmode="lin" valueType="num">
                                          <p:cBhvr>
                                            <p:cTn id="42" dur="500" fill="hold"/>
                                            <p:tgtEl>
                                              <p:spTgt spid="59"/>
                                            </p:tgtEl>
                                            <p:attrNameLst>
                                              <p:attrName>ppt_x</p:attrName>
                                            </p:attrNameLst>
                                          </p:cBhvr>
                                          <p:tavLst>
                                            <p:tav tm="0">
                                              <p:val>
                                                <p:strVal val="#ppt_x"/>
                                              </p:val>
                                            </p:tav>
                                            <p:tav tm="100000">
                                              <p:val>
                                                <p:strVal val="#ppt_x"/>
                                              </p:val>
                                            </p:tav>
                                          </p:tavLst>
                                        </p:anim>
                                        <p:anim calcmode="lin" valueType="num">
                                          <p:cBhvr>
                                            <p:cTn id="43" dur="450" decel="100000" fill="hold"/>
                                            <p:tgtEl>
                                              <p:spTgt spid="59"/>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childTnLst>
                              </p:cTn>
                            </p:par>
                            <p:par>
                              <p:cTn id="45" fill="hold">
                                <p:stCondLst>
                                  <p:cond delay="4000"/>
                                </p:stCondLst>
                                <p:childTnLst>
                                  <p:par>
                                    <p:cTn id="46" presetID="16" presetClass="entr" presetSubtype="37"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300" fill="hold"/>
                                            <p:tgtEl>
                                              <p:spTgt spid="52"/>
                                            </p:tgtEl>
                                            <p:attrNameLst>
                                              <p:attrName>ppt_w</p:attrName>
                                            </p:attrNameLst>
                                          </p:cBhvr>
                                          <p:tavLst>
                                            <p:tav tm="0">
                                              <p:val>
                                                <p:fltVal val="0"/>
                                              </p:val>
                                            </p:tav>
                                            <p:tav tm="100000">
                                              <p:val>
                                                <p:strVal val="#ppt_w"/>
                                              </p:val>
                                            </p:tav>
                                          </p:tavLst>
                                        </p:anim>
                                        <p:anim calcmode="lin" valueType="num">
                                          <p:cBhvr>
                                            <p:cTn id="53" dur="300" fill="hold"/>
                                            <p:tgtEl>
                                              <p:spTgt spid="52"/>
                                            </p:tgtEl>
                                            <p:attrNameLst>
                                              <p:attrName>ppt_h</p:attrName>
                                            </p:attrNameLst>
                                          </p:cBhvr>
                                          <p:tavLst>
                                            <p:tav tm="0">
                                              <p:val>
                                                <p:fltVal val="0"/>
                                              </p:val>
                                            </p:tav>
                                            <p:tav tm="100000">
                                              <p:val>
                                                <p:strVal val="#ppt_h"/>
                                              </p:val>
                                            </p:tav>
                                          </p:tavLst>
                                        </p:anim>
                                        <p:animEffect transition="in" filter="fade">
                                          <p:cBhvr>
                                            <p:cTn id="54" dur="300"/>
                                            <p:tgtEl>
                                              <p:spTgt spid="52"/>
                                            </p:tgtEl>
                                          </p:cBhvr>
                                        </p:animEffect>
                                      </p:childTnLst>
                                    </p:cTn>
                                  </p:par>
                                </p:childTnLst>
                              </p:cTn>
                            </p:par>
                            <p:par>
                              <p:cTn id="55" fill="hold">
                                <p:stCondLst>
                                  <p:cond delay="5000"/>
                                </p:stCondLst>
                                <p:childTnLst>
                                  <p:par>
                                    <p:cTn id="56" presetID="26" presetClass="emph" presetSubtype="0" fill="hold" nodeType="afterEffect">
                                      <p:stCondLst>
                                        <p:cond delay="0"/>
                                      </p:stCondLst>
                                      <p:childTnLst>
                                        <p:animEffect transition="out" filter="fade">
                                          <p:cBhvr>
                                            <p:cTn id="57" dur="500" tmFilter="0, 0; .2, .5; .8, .5; 1, 0"/>
                                            <p:tgtEl>
                                              <p:spTgt spid="52"/>
                                            </p:tgtEl>
                                          </p:cBhvr>
                                        </p:animEffect>
                                        <p:animScale>
                                          <p:cBhvr>
                                            <p:cTn id="58" dur="250" autoRev="1" fill="hold"/>
                                            <p:tgtEl>
                                              <p:spTgt spid="52"/>
                                            </p:tgtEl>
                                          </p:cBhvr>
                                          <p:by x="105000" y="105000"/>
                                        </p:animScale>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6000"/>
                                </p:stCondLst>
                                <p:childTnLst>
                                  <p:par>
                                    <p:cTn id="64" presetID="37" presetClass="entr" presetSubtype="0"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anim calcmode="lin" valueType="num">
                                          <p:cBhvr>
                                            <p:cTn id="67" dur="500" fill="hold"/>
                                            <p:tgtEl>
                                              <p:spTgt spid="63"/>
                                            </p:tgtEl>
                                            <p:attrNameLst>
                                              <p:attrName>ppt_x</p:attrName>
                                            </p:attrNameLst>
                                          </p:cBhvr>
                                          <p:tavLst>
                                            <p:tav tm="0">
                                              <p:val>
                                                <p:strVal val="#ppt_x"/>
                                              </p:val>
                                            </p:tav>
                                            <p:tav tm="100000">
                                              <p:val>
                                                <p:strVal val="#ppt_x"/>
                                              </p:val>
                                            </p:tav>
                                          </p:tavLst>
                                        </p:anim>
                                        <p:anim calcmode="lin" valueType="num">
                                          <p:cBhvr>
                                            <p:cTn id="68" dur="450" decel="100000" fill="hold"/>
                                            <p:tgtEl>
                                              <p:spTgt spid="63"/>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par>
                              <p:cTn id="70" fill="hold">
                                <p:stCondLst>
                                  <p:cond delay="6500"/>
                                </p:stCondLst>
                                <p:childTnLst>
                                  <p:par>
                                    <p:cTn id="71" presetID="16" presetClass="entr" presetSubtype="37"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barn(outVertical)">
                                          <p:cBhvr>
                                            <p:cTn id="73" dur="500"/>
                                            <p:tgtEl>
                                              <p:spTgt spid="69"/>
                                            </p:tgtEl>
                                          </p:cBhvr>
                                        </p:animEffect>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300" fill="hold"/>
                                            <p:tgtEl>
                                              <p:spTgt spid="46"/>
                                            </p:tgtEl>
                                            <p:attrNameLst>
                                              <p:attrName>ppt_w</p:attrName>
                                            </p:attrNameLst>
                                          </p:cBhvr>
                                          <p:tavLst>
                                            <p:tav tm="0">
                                              <p:val>
                                                <p:fltVal val="0"/>
                                              </p:val>
                                            </p:tav>
                                            <p:tav tm="100000">
                                              <p:val>
                                                <p:strVal val="#ppt_w"/>
                                              </p:val>
                                            </p:tav>
                                          </p:tavLst>
                                        </p:anim>
                                        <p:anim calcmode="lin" valueType="num">
                                          <p:cBhvr>
                                            <p:cTn id="78" dur="300" fill="hold"/>
                                            <p:tgtEl>
                                              <p:spTgt spid="46"/>
                                            </p:tgtEl>
                                            <p:attrNameLst>
                                              <p:attrName>ppt_h</p:attrName>
                                            </p:attrNameLst>
                                          </p:cBhvr>
                                          <p:tavLst>
                                            <p:tav tm="0">
                                              <p:val>
                                                <p:fltVal val="0"/>
                                              </p:val>
                                            </p:tav>
                                            <p:tav tm="100000">
                                              <p:val>
                                                <p:strVal val="#ppt_h"/>
                                              </p:val>
                                            </p:tav>
                                          </p:tavLst>
                                        </p:anim>
                                        <p:animEffect transition="in" filter="fade">
                                          <p:cBhvr>
                                            <p:cTn id="79" dur="300"/>
                                            <p:tgtEl>
                                              <p:spTgt spid="46"/>
                                            </p:tgtEl>
                                          </p:cBhvr>
                                        </p:animEffect>
                                      </p:childTnLst>
                                    </p:cTn>
                                  </p:par>
                                </p:childTnLst>
                              </p:cTn>
                            </p:par>
                            <p:par>
                              <p:cTn id="80" fill="hold">
                                <p:stCondLst>
                                  <p:cond delay="7500"/>
                                </p:stCondLst>
                                <p:childTnLst>
                                  <p:par>
                                    <p:cTn id="81" presetID="26" presetClass="emph" presetSubtype="0" fill="hold" nodeType="afterEffect">
                                      <p:stCondLst>
                                        <p:cond delay="0"/>
                                      </p:stCondLst>
                                      <p:childTnLst>
                                        <p:animEffect transition="out" filter="fade">
                                          <p:cBhvr>
                                            <p:cTn id="82" dur="500" tmFilter="0, 0; .2, .5; .8, .5; 1, 0"/>
                                            <p:tgtEl>
                                              <p:spTgt spid="46"/>
                                            </p:tgtEl>
                                          </p:cBhvr>
                                        </p:animEffect>
                                        <p:animScale>
                                          <p:cBhvr>
                                            <p:cTn id="83" dur="250" autoRev="1" fill="hold"/>
                                            <p:tgtEl>
                                              <p:spTgt spid="46"/>
                                            </p:tgtEl>
                                          </p:cBhvr>
                                          <p:by x="105000" y="105000"/>
                                        </p:animScale>
                                      </p:childTnLst>
                                    </p:cTn>
                                  </p:par>
                                </p:childTnLst>
                              </p:cTn>
                            </p:par>
                            <p:par>
                              <p:cTn id="84" fill="hold">
                                <p:stCondLst>
                                  <p:cond delay="8000"/>
                                </p:stCondLst>
                                <p:childTnLst>
                                  <p:par>
                                    <p:cTn id="85" presetID="22" presetClass="entr" presetSubtype="2"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right)">
                                          <p:cBhvr>
                                            <p:cTn id="87" dur="500"/>
                                            <p:tgtEl>
                                              <p:spTgt spid="43"/>
                                            </p:tgtEl>
                                          </p:cBhvr>
                                        </p:animEffect>
                                      </p:childTnLst>
                                    </p:cTn>
                                  </p:par>
                                </p:childTnLst>
                              </p:cTn>
                            </p:par>
                            <p:par>
                              <p:cTn id="88" fill="hold">
                                <p:stCondLst>
                                  <p:cond delay="8500"/>
                                </p:stCondLst>
                                <p:childTnLst>
                                  <p:par>
                                    <p:cTn id="89" presetID="37" presetClass="entr" presetSubtype="0"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anim calcmode="lin" valueType="num">
                                          <p:cBhvr>
                                            <p:cTn id="92" dur="500" fill="hold"/>
                                            <p:tgtEl>
                                              <p:spTgt spid="60"/>
                                            </p:tgtEl>
                                            <p:attrNameLst>
                                              <p:attrName>ppt_x</p:attrName>
                                            </p:attrNameLst>
                                          </p:cBhvr>
                                          <p:tavLst>
                                            <p:tav tm="0">
                                              <p:val>
                                                <p:strVal val="#ppt_x"/>
                                              </p:val>
                                            </p:tav>
                                            <p:tav tm="100000">
                                              <p:val>
                                                <p:strVal val="#ppt_x"/>
                                              </p:val>
                                            </p:tav>
                                          </p:tavLst>
                                        </p:anim>
                                        <p:anim calcmode="lin" valueType="num">
                                          <p:cBhvr>
                                            <p:cTn id="93" dur="450" decel="100000" fill="hold"/>
                                            <p:tgtEl>
                                              <p:spTgt spid="60"/>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childTnLst>
                              </p:cTn>
                            </p:par>
                            <p:par>
                              <p:cTn id="95" fill="hold">
                                <p:stCondLst>
                                  <p:cond delay="9000"/>
                                </p:stCondLst>
                                <p:childTnLst>
                                  <p:par>
                                    <p:cTn id="96" presetID="16" presetClass="entr" presetSubtype="37" fill="hold" nodeType="afterEffect">
                                      <p:stCondLst>
                                        <p:cond delay="0"/>
                                      </p:stCondLst>
                                      <p:childTnLst>
                                        <p:set>
                                          <p:cBhvr>
                                            <p:cTn id="97" dur="1" fill="hold">
                                              <p:stCondLst>
                                                <p:cond delay="0"/>
                                              </p:stCondLst>
                                            </p:cTn>
                                            <p:tgtEl>
                                              <p:spTgt spid="66"/>
                                            </p:tgtEl>
                                            <p:attrNameLst>
                                              <p:attrName>style.visibility</p:attrName>
                                            </p:attrNameLst>
                                          </p:cBhvr>
                                          <p:to>
                                            <p:strVal val="visible"/>
                                          </p:to>
                                        </p:set>
                                        <p:animEffect transition="in" filter="barn(outVertical)">
                                          <p:cBhvr>
                                            <p:cTn id="98" dur="500"/>
                                            <p:tgtEl>
                                              <p:spTgt spid="66"/>
                                            </p:tgtEl>
                                          </p:cBhvr>
                                        </p:animEffect>
                                      </p:childTnLst>
                                    </p:cTn>
                                  </p:par>
                                </p:childTnLst>
                              </p:cTn>
                            </p:par>
                            <p:par>
                              <p:cTn id="99" fill="hold">
                                <p:stCondLst>
                                  <p:cond delay="9500"/>
                                </p:stCondLst>
                                <p:childTnLst>
                                  <p:par>
                                    <p:cTn id="100" presetID="53" presetClass="entr" presetSubtype="16" fill="hold"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300" fill="hold"/>
                                            <p:tgtEl>
                                              <p:spTgt spid="49"/>
                                            </p:tgtEl>
                                            <p:attrNameLst>
                                              <p:attrName>ppt_w</p:attrName>
                                            </p:attrNameLst>
                                          </p:cBhvr>
                                          <p:tavLst>
                                            <p:tav tm="0">
                                              <p:val>
                                                <p:fltVal val="0"/>
                                              </p:val>
                                            </p:tav>
                                            <p:tav tm="100000">
                                              <p:val>
                                                <p:strVal val="#ppt_w"/>
                                              </p:val>
                                            </p:tav>
                                          </p:tavLst>
                                        </p:anim>
                                        <p:anim calcmode="lin" valueType="num">
                                          <p:cBhvr>
                                            <p:cTn id="103" dur="300" fill="hold"/>
                                            <p:tgtEl>
                                              <p:spTgt spid="49"/>
                                            </p:tgtEl>
                                            <p:attrNameLst>
                                              <p:attrName>ppt_h</p:attrName>
                                            </p:attrNameLst>
                                          </p:cBhvr>
                                          <p:tavLst>
                                            <p:tav tm="0">
                                              <p:val>
                                                <p:fltVal val="0"/>
                                              </p:val>
                                            </p:tav>
                                            <p:tav tm="100000">
                                              <p:val>
                                                <p:strVal val="#ppt_h"/>
                                              </p:val>
                                            </p:tav>
                                          </p:tavLst>
                                        </p:anim>
                                        <p:animEffect transition="in" filter="fade">
                                          <p:cBhvr>
                                            <p:cTn id="104" dur="300"/>
                                            <p:tgtEl>
                                              <p:spTgt spid="49"/>
                                            </p:tgtEl>
                                          </p:cBhvr>
                                        </p:animEffect>
                                      </p:childTnLst>
                                    </p:cTn>
                                  </p:par>
                                </p:childTnLst>
                              </p:cTn>
                            </p:par>
                            <p:par>
                              <p:cTn id="105" fill="hold">
                                <p:stCondLst>
                                  <p:cond delay="10000"/>
                                </p:stCondLst>
                                <p:childTnLst>
                                  <p:par>
                                    <p:cTn id="106" presetID="26" presetClass="emph" presetSubtype="0" fill="hold" nodeType="afterEffect">
                                      <p:stCondLst>
                                        <p:cond delay="0"/>
                                      </p:stCondLst>
                                      <p:childTnLst>
                                        <p:animEffect transition="out" filter="fade">
                                          <p:cBhvr>
                                            <p:cTn id="107" dur="500" tmFilter="0, 0; .2, .5; .8, .5; 1, 0"/>
                                            <p:tgtEl>
                                              <p:spTgt spid="49"/>
                                            </p:tgtEl>
                                          </p:cBhvr>
                                        </p:animEffect>
                                        <p:animScale>
                                          <p:cBhvr>
                                            <p:cTn id="108" dur="250" autoRev="1" fill="hold"/>
                                            <p:tgtEl>
                                              <p:spTgt spid="49"/>
                                            </p:tgtEl>
                                          </p:cBhvr>
                                          <p:by x="105000" y="105000"/>
                                        </p:animScale>
                                      </p:childTnLst>
                                    </p:cTn>
                                  </p:par>
                                </p:childTnLst>
                              </p:cTn>
                            </p:par>
                            <p:par>
                              <p:cTn id="109" fill="hold">
                                <p:stCondLst>
                                  <p:cond delay="10500"/>
                                </p:stCondLst>
                                <p:childTnLst>
                                  <p:par>
                                    <p:cTn id="110" presetID="22" presetClass="entr" presetSubtype="8" fill="hold" nodeType="after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left)">
                                          <p:cBhvr>
                                            <p:cTn id="112" dur="500"/>
                                            <p:tgtEl>
                                              <p:spTgt spid="40"/>
                                            </p:tgtEl>
                                          </p:cBhvr>
                                        </p:animEffect>
                                      </p:childTnLst>
                                    </p:cTn>
                                  </p:par>
                                </p:childTnLst>
                              </p:cTn>
                            </p:par>
                            <p:par>
                              <p:cTn id="113" fill="hold">
                                <p:stCondLst>
                                  <p:cond delay="11000"/>
                                </p:stCondLst>
                                <p:childTnLst>
                                  <p:par>
                                    <p:cTn id="114" presetID="37"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500"/>
                                            <p:tgtEl>
                                              <p:spTgt spid="58"/>
                                            </p:tgtEl>
                                          </p:cBhvr>
                                        </p:animEffect>
                                        <p:anim calcmode="lin" valueType="num">
                                          <p:cBhvr>
                                            <p:cTn id="117" dur="500" fill="hold"/>
                                            <p:tgtEl>
                                              <p:spTgt spid="58"/>
                                            </p:tgtEl>
                                            <p:attrNameLst>
                                              <p:attrName>ppt_x</p:attrName>
                                            </p:attrNameLst>
                                          </p:cBhvr>
                                          <p:tavLst>
                                            <p:tav tm="0">
                                              <p:val>
                                                <p:strVal val="#ppt_x"/>
                                              </p:val>
                                            </p:tav>
                                            <p:tav tm="100000">
                                              <p:val>
                                                <p:strVal val="#ppt_x"/>
                                              </p:val>
                                            </p:tav>
                                          </p:tavLst>
                                        </p:anim>
                                        <p:anim calcmode="lin" valueType="num">
                                          <p:cBhvr>
                                            <p:cTn id="118" dur="450" decel="100000" fill="hold"/>
                                            <p:tgtEl>
                                              <p:spTgt spid="58"/>
                                            </p:tgtEl>
                                            <p:attrNameLst>
                                              <p:attrName>ppt_y</p:attrName>
                                            </p:attrNameLst>
                                          </p:cBhvr>
                                          <p:tavLst>
                                            <p:tav tm="0">
                                              <p:val>
                                                <p:strVal val="#ppt_y+1"/>
                                              </p:val>
                                            </p:tav>
                                            <p:tav tm="100000">
                                              <p:val>
                                                <p:strVal val="#ppt_y-.03"/>
                                              </p:val>
                                            </p:tav>
                                          </p:tavLst>
                                        </p:anim>
                                        <p:anim calcmode="lin" valueType="num">
                                          <p:cBhvr>
                                            <p:cTn id="119"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childTnLst>
                              </p:cTn>
                            </p:par>
                            <p:par>
                              <p:cTn id="120" fill="hold">
                                <p:stCondLst>
                                  <p:cond delay="11500"/>
                                </p:stCondLst>
                                <p:childTnLst>
                                  <p:par>
                                    <p:cTn id="121" presetID="16" presetClass="entr" presetSubtype="37" fill="hold" nodeType="after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barn(outVertical)">
                                          <p:cBhvr>
                                            <p:cTn id="12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8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8000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80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8000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300" fill="hold"/>
                                            <p:tgtEl>
                                              <p:spTgt spid="16"/>
                                            </p:tgtEl>
                                            <p:attrNameLst>
                                              <p:attrName>ppt_w</p:attrName>
                                            </p:attrNameLst>
                                          </p:cBhvr>
                                          <p:tavLst>
                                            <p:tav tm="0">
                                              <p:val>
                                                <p:fltVal val="0"/>
                                              </p:val>
                                            </p:tav>
                                            <p:tav tm="100000">
                                              <p:val>
                                                <p:strVal val="#ppt_w"/>
                                              </p:val>
                                            </p:tav>
                                          </p:tavLst>
                                        </p:anim>
                                        <p:anim calcmode="lin" valueType="num">
                                          <p:cBhvr>
                                            <p:cTn id="28" dur="300" fill="hold"/>
                                            <p:tgtEl>
                                              <p:spTgt spid="16"/>
                                            </p:tgtEl>
                                            <p:attrNameLst>
                                              <p:attrName>ppt_h</p:attrName>
                                            </p:attrNameLst>
                                          </p:cBhvr>
                                          <p:tavLst>
                                            <p:tav tm="0">
                                              <p:val>
                                                <p:fltVal val="0"/>
                                              </p:val>
                                            </p:tav>
                                            <p:tav tm="100000">
                                              <p:val>
                                                <p:strVal val="#ppt_h"/>
                                              </p:val>
                                            </p:tav>
                                          </p:tavLst>
                                        </p:anim>
                                        <p:animEffect transition="in" filter="fade">
                                          <p:cBhvr>
                                            <p:cTn id="29" dur="300"/>
                                            <p:tgtEl>
                                              <p:spTgt spid="16"/>
                                            </p:tgtEl>
                                          </p:cBhvr>
                                        </p:animEffect>
                                      </p:childTnLst>
                                    </p:cTn>
                                  </p:par>
                                </p:childTnLst>
                              </p:cTn>
                            </p:par>
                            <p:par>
                              <p:cTn id="30" fill="hold">
                                <p:stCondLst>
                                  <p:cond delay="2500"/>
                                </p:stCondLst>
                                <p:childTnLst>
                                  <p:par>
                                    <p:cTn id="31" presetID="26" presetClass="emph" presetSubtype="0" fill="hold" nodeType="afterEffect">
                                      <p:stCondLst>
                                        <p:cond delay="0"/>
                                      </p:stCondLst>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right)">
                                          <p:cBhvr>
                                            <p:cTn id="37" dur="500"/>
                                            <p:tgtEl>
                                              <p:spTgt spid="37"/>
                                            </p:tgtEl>
                                          </p:cBhvr>
                                        </p:animEffect>
                                      </p:childTnLst>
                                    </p:cTn>
                                  </p:par>
                                </p:childTnLst>
                              </p:cTn>
                            </p:par>
                            <p:par>
                              <p:cTn id="38" fill="hold">
                                <p:stCondLst>
                                  <p:cond delay="3500"/>
                                </p:stCondLst>
                                <p:childTnLst>
                                  <p:par>
                                    <p:cTn id="39" presetID="37"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anim calcmode="lin" valueType="num">
                                          <p:cBhvr>
                                            <p:cTn id="42" dur="500" fill="hold"/>
                                            <p:tgtEl>
                                              <p:spTgt spid="59"/>
                                            </p:tgtEl>
                                            <p:attrNameLst>
                                              <p:attrName>ppt_x</p:attrName>
                                            </p:attrNameLst>
                                          </p:cBhvr>
                                          <p:tavLst>
                                            <p:tav tm="0">
                                              <p:val>
                                                <p:strVal val="#ppt_x"/>
                                              </p:val>
                                            </p:tav>
                                            <p:tav tm="100000">
                                              <p:val>
                                                <p:strVal val="#ppt_x"/>
                                              </p:val>
                                            </p:tav>
                                          </p:tavLst>
                                        </p:anim>
                                        <p:anim calcmode="lin" valueType="num">
                                          <p:cBhvr>
                                            <p:cTn id="43" dur="450" decel="100000" fill="hold"/>
                                            <p:tgtEl>
                                              <p:spTgt spid="59"/>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childTnLst>
                              </p:cTn>
                            </p:par>
                            <p:par>
                              <p:cTn id="45" fill="hold">
                                <p:stCondLst>
                                  <p:cond delay="4000"/>
                                </p:stCondLst>
                                <p:childTnLst>
                                  <p:par>
                                    <p:cTn id="46" presetID="16" presetClass="entr" presetSubtype="37"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300" fill="hold"/>
                                            <p:tgtEl>
                                              <p:spTgt spid="52"/>
                                            </p:tgtEl>
                                            <p:attrNameLst>
                                              <p:attrName>ppt_w</p:attrName>
                                            </p:attrNameLst>
                                          </p:cBhvr>
                                          <p:tavLst>
                                            <p:tav tm="0">
                                              <p:val>
                                                <p:fltVal val="0"/>
                                              </p:val>
                                            </p:tav>
                                            <p:tav tm="100000">
                                              <p:val>
                                                <p:strVal val="#ppt_w"/>
                                              </p:val>
                                            </p:tav>
                                          </p:tavLst>
                                        </p:anim>
                                        <p:anim calcmode="lin" valueType="num">
                                          <p:cBhvr>
                                            <p:cTn id="53" dur="300" fill="hold"/>
                                            <p:tgtEl>
                                              <p:spTgt spid="52"/>
                                            </p:tgtEl>
                                            <p:attrNameLst>
                                              <p:attrName>ppt_h</p:attrName>
                                            </p:attrNameLst>
                                          </p:cBhvr>
                                          <p:tavLst>
                                            <p:tav tm="0">
                                              <p:val>
                                                <p:fltVal val="0"/>
                                              </p:val>
                                            </p:tav>
                                            <p:tav tm="100000">
                                              <p:val>
                                                <p:strVal val="#ppt_h"/>
                                              </p:val>
                                            </p:tav>
                                          </p:tavLst>
                                        </p:anim>
                                        <p:animEffect transition="in" filter="fade">
                                          <p:cBhvr>
                                            <p:cTn id="54" dur="300"/>
                                            <p:tgtEl>
                                              <p:spTgt spid="52"/>
                                            </p:tgtEl>
                                          </p:cBhvr>
                                        </p:animEffect>
                                      </p:childTnLst>
                                    </p:cTn>
                                  </p:par>
                                </p:childTnLst>
                              </p:cTn>
                            </p:par>
                            <p:par>
                              <p:cTn id="55" fill="hold">
                                <p:stCondLst>
                                  <p:cond delay="5000"/>
                                </p:stCondLst>
                                <p:childTnLst>
                                  <p:par>
                                    <p:cTn id="56" presetID="26" presetClass="emph" presetSubtype="0" fill="hold" nodeType="afterEffect">
                                      <p:stCondLst>
                                        <p:cond delay="0"/>
                                      </p:stCondLst>
                                      <p:childTnLst>
                                        <p:animEffect transition="out" filter="fade">
                                          <p:cBhvr>
                                            <p:cTn id="57" dur="500" tmFilter="0, 0; .2, .5; .8, .5; 1, 0"/>
                                            <p:tgtEl>
                                              <p:spTgt spid="52"/>
                                            </p:tgtEl>
                                          </p:cBhvr>
                                        </p:animEffect>
                                        <p:animScale>
                                          <p:cBhvr>
                                            <p:cTn id="58" dur="250" autoRev="1" fill="hold"/>
                                            <p:tgtEl>
                                              <p:spTgt spid="52"/>
                                            </p:tgtEl>
                                          </p:cBhvr>
                                          <p:by x="105000" y="105000"/>
                                        </p:animScale>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6000"/>
                                </p:stCondLst>
                                <p:childTnLst>
                                  <p:par>
                                    <p:cTn id="64" presetID="37" presetClass="entr" presetSubtype="0"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anim calcmode="lin" valueType="num">
                                          <p:cBhvr>
                                            <p:cTn id="67" dur="500" fill="hold"/>
                                            <p:tgtEl>
                                              <p:spTgt spid="63"/>
                                            </p:tgtEl>
                                            <p:attrNameLst>
                                              <p:attrName>ppt_x</p:attrName>
                                            </p:attrNameLst>
                                          </p:cBhvr>
                                          <p:tavLst>
                                            <p:tav tm="0">
                                              <p:val>
                                                <p:strVal val="#ppt_x"/>
                                              </p:val>
                                            </p:tav>
                                            <p:tav tm="100000">
                                              <p:val>
                                                <p:strVal val="#ppt_x"/>
                                              </p:val>
                                            </p:tav>
                                          </p:tavLst>
                                        </p:anim>
                                        <p:anim calcmode="lin" valueType="num">
                                          <p:cBhvr>
                                            <p:cTn id="68" dur="450" decel="100000" fill="hold"/>
                                            <p:tgtEl>
                                              <p:spTgt spid="63"/>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par>
                              <p:cTn id="70" fill="hold">
                                <p:stCondLst>
                                  <p:cond delay="6500"/>
                                </p:stCondLst>
                                <p:childTnLst>
                                  <p:par>
                                    <p:cTn id="71" presetID="16" presetClass="entr" presetSubtype="37"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barn(outVertical)">
                                          <p:cBhvr>
                                            <p:cTn id="73" dur="500"/>
                                            <p:tgtEl>
                                              <p:spTgt spid="69"/>
                                            </p:tgtEl>
                                          </p:cBhvr>
                                        </p:animEffect>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300" fill="hold"/>
                                            <p:tgtEl>
                                              <p:spTgt spid="46"/>
                                            </p:tgtEl>
                                            <p:attrNameLst>
                                              <p:attrName>ppt_w</p:attrName>
                                            </p:attrNameLst>
                                          </p:cBhvr>
                                          <p:tavLst>
                                            <p:tav tm="0">
                                              <p:val>
                                                <p:fltVal val="0"/>
                                              </p:val>
                                            </p:tav>
                                            <p:tav tm="100000">
                                              <p:val>
                                                <p:strVal val="#ppt_w"/>
                                              </p:val>
                                            </p:tav>
                                          </p:tavLst>
                                        </p:anim>
                                        <p:anim calcmode="lin" valueType="num">
                                          <p:cBhvr>
                                            <p:cTn id="78" dur="300" fill="hold"/>
                                            <p:tgtEl>
                                              <p:spTgt spid="46"/>
                                            </p:tgtEl>
                                            <p:attrNameLst>
                                              <p:attrName>ppt_h</p:attrName>
                                            </p:attrNameLst>
                                          </p:cBhvr>
                                          <p:tavLst>
                                            <p:tav tm="0">
                                              <p:val>
                                                <p:fltVal val="0"/>
                                              </p:val>
                                            </p:tav>
                                            <p:tav tm="100000">
                                              <p:val>
                                                <p:strVal val="#ppt_h"/>
                                              </p:val>
                                            </p:tav>
                                          </p:tavLst>
                                        </p:anim>
                                        <p:animEffect transition="in" filter="fade">
                                          <p:cBhvr>
                                            <p:cTn id="79" dur="300"/>
                                            <p:tgtEl>
                                              <p:spTgt spid="46"/>
                                            </p:tgtEl>
                                          </p:cBhvr>
                                        </p:animEffect>
                                      </p:childTnLst>
                                    </p:cTn>
                                  </p:par>
                                </p:childTnLst>
                              </p:cTn>
                            </p:par>
                            <p:par>
                              <p:cTn id="80" fill="hold">
                                <p:stCondLst>
                                  <p:cond delay="7500"/>
                                </p:stCondLst>
                                <p:childTnLst>
                                  <p:par>
                                    <p:cTn id="81" presetID="26" presetClass="emph" presetSubtype="0" fill="hold" nodeType="afterEffect">
                                      <p:stCondLst>
                                        <p:cond delay="0"/>
                                      </p:stCondLst>
                                      <p:childTnLst>
                                        <p:animEffect transition="out" filter="fade">
                                          <p:cBhvr>
                                            <p:cTn id="82" dur="500" tmFilter="0, 0; .2, .5; .8, .5; 1, 0"/>
                                            <p:tgtEl>
                                              <p:spTgt spid="46"/>
                                            </p:tgtEl>
                                          </p:cBhvr>
                                        </p:animEffect>
                                        <p:animScale>
                                          <p:cBhvr>
                                            <p:cTn id="83" dur="250" autoRev="1" fill="hold"/>
                                            <p:tgtEl>
                                              <p:spTgt spid="46"/>
                                            </p:tgtEl>
                                          </p:cBhvr>
                                          <p:by x="105000" y="105000"/>
                                        </p:animScale>
                                      </p:childTnLst>
                                    </p:cTn>
                                  </p:par>
                                </p:childTnLst>
                              </p:cTn>
                            </p:par>
                            <p:par>
                              <p:cTn id="84" fill="hold">
                                <p:stCondLst>
                                  <p:cond delay="8000"/>
                                </p:stCondLst>
                                <p:childTnLst>
                                  <p:par>
                                    <p:cTn id="85" presetID="22" presetClass="entr" presetSubtype="2"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right)">
                                          <p:cBhvr>
                                            <p:cTn id="87" dur="500"/>
                                            <p:tgtEl>
                                              <p:spTgt spid="43"/>
                                            </p:tgtEl>
                                          </p:cBhvr>
                                        </p:animEffect>
                                      </p:childTnLst>
                                    </p:cTn>
                                  </p:par>
                                </p:childTnLst>
                              </p:cTn>
                            </p:par>
                            <p:par>
                              <p:cTn id="88" fill="hold">
                                <p:stCondLst>
                                  <p:cond delay="8500"/>
                                </p:stCondLst>
                                <p:childTnLst>
                                  <p:par>
                                    <p:cTn id="89" presetID="37" presetClass="entr" presetSubtype="0"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anim calcmode="lin" valueType="num">
                                          <p:cBhvr>
                                            <p:cTn id="92" dur="500" fill="hold"/>
                                            <p:tgtEl>
                                              <p:spTgt spid="60"/>
                                            </p:tgtEl>
                                            <p:attrNameLst>
                                              <p:attrName>ppt_x</p:attrName>
                                            </p:attrNameLst>
                                          </p:cBhvr>
                                          <p:tavLst>
                                            <p:tav tm="0">
                                              <p:val>
                                                <p:strVal val="#ppt_x"/>
                                              </p:val>
                                            </p:tav>
                                            <p:tav tm="100000">
                                              <p:val>
                                                <p:strVal val="#ppt_x"/>
                                              </p:val>
                                            </p:tav>
                                          </p:tavLst>
                                        </p:anim>
                                        <p:anim calcmode="lin" valueType="num">
                                          <p:cBhvr>
                                            <p:cTn id="93" dur="450" decel="100000" fill="hold"/>
                                            <p:tgtEl>
                                              <p:spTgt spid="60"/>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childTnLst>
                              </p:cTn>
                            </p:par>
                            <p:par>
                              <p:cTn id="95" fill="hold">
                                <p:stCondLst>
                                  <p:cond delay="9000"/>
                                </p:stCondLst>
                                <p:childTnLst>
                                  <p:par>
                                    <p:cTn id="96" presetID="16" presetClass="entr" presetSubtype="37" fill="hold" nodeType="afterEffect">
                                      <p:stCondLst>
                                        <p:cond delay="0"/>
                                      </p:stCondLst>
                                      <p:childTnLst>
                                        <p:set>
                                          <p:cBhvr>
                                            <p:cTn id="97" dur="1" fill="hold">
                                              <p:stCondLst>
                                                <p:cond delay="0"/>
                                              </p:stCondLst>
                                            </p:cTn>
                                            <p:tgtEl>
                                              <p:spTgt spid="66"/>
                                            </p:tgtEl>
                                            <p:attrNameLst>
                                              <p:attrName>style.visibility</p:attrName>
                                            </p:attrNameLst>
                                          </p:cBhvr>
                                          <p:to>
                                            <p:strVal val="visible"/>
                                          </p:to>
                                        </p:set>
                                        <p:animEffect transition="in" filter="barn(outVertical)">
                                          <p:cBhvr>
                                            <p:cTn id="98" dur="500"/>
                                            <p:tgtEl>
                                              <p:spTgt spid="66"/>
                                            </p:tgtEl>
                                          </p:cBhvr>
                                        </p:animEffect>
                                      </p:childTnLst>
                                    </p:cTn>
                                  </p:par>
                                </p:childTnLst>
                              </p:cTn>
                            </p:par>
                            <p:par>
                              <p:cTn id="99" fill="hold">
                                <p:stCondLst>
                                  <p:cond delay="9500"/>
                                </p:stCondLst>
                                <p:childTnLst>
                                  <p:par>
                                    <p:cTn id="100" presetID="53" presetClass="entr" presetSubtype="16" fill="hold"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300" fill="hold"/>
                                            <p:tgtEl>
                                              <p:spTgt spid="49"/>
                                            </p:tgtEl>
                                            <p:attrNameLst>
                                              <p:attrName>ppt_w</p:attrName>
                                            </p:attrNameLst>
                                          </p:cBhvr>
                                          <p:tavLst>
                                            <p:tav tm="0">
                                              <p:val>
                                                <p:fltVal val="0"/>
                                              </p:val>
                                            </p:tav>
                                            <p:tav tm="100000">
                                              <p:val>
                                                <p:strVal val="#ppt_w"/>
                                              </p:val>
                                            </p:tav>
                                          </p:tavLst>
                                        </p:anim>
                                        <p:anim calcmode="lin" valueType="num">
                                          <p:cBhvr>
                                            <p:cTn id="103" dur="300" fill="hold"/>
                                            <p:tgtEl>
                                              <p:spTgt spid="49"/>
                                            </p:tgtEl>
                                            <p:attrNameLst>
                                              <p:attrName>ppt_h</p:attrName>
                                            </p:attrNameLst>
                                          </p:cBhvr>
                                          <p:tavLst>
                                            <p:tav tm="0">
                                              <p:val>
                                                <p:fltVal val="0"/>
                                              </p:val>
                                            </p:tav>
                                            <p:tav tm="100000">
                                              <p:val>
                                                <p:strVal val="#ppt_h"/>
                                              </p:val>
                                            </p:tav>
                                          </p:tavLst>
                                        </p:anim>
                                        <p:animEffect transition="in" filter="fade">
                                          <p:cBhvr>
                                            <p:cTn id="104" dur="300"/>
                                            <p:tgtEl>
                                              <p:spTgt spid="49"/>
                                            </p:tgtEl>
                                          </p:cBhvr>
                                        </p:animEffect>
                                      </p:childTnLst>
                                    </p:cTn>
                                  </p:par>
                                </p:childTnLst>
                              </p:cTn>
                            </p:par>
                            <p:par>
                              <p:cTn id="105" fill="hold">
                                <p:stCondLst>
                                  <p:cond delay="10000"/>
                                </p:stCondLst>
                                <p:childTnLst>
                                  <p:par>
                                    <p:cTn id="106" presetID="26" presetClass="emph" presetSubtype="0" fill="hold" nodeType="afterEffect">
                                      <p:stCondLst>
                                        <p:cond delay="0"/>
                                      </p:stCondLst>
                                      <p:childTnLst>
                                        <p:animEffect transition="out" filter="fade">
                                          <p:cBhvr>
                                            <p:cTn id="107" dur="500" tmFilter="0, 0; .2, .5; .8, .5; 1, 0"/>
                                            <p:tgtEl>
                                              <p:spTgt spid="49"/>
                                            </p:tgtEl>
                                          </p:cBhvr>
                                        </p:animEffect>
                                        <p:animScale>
                                          <p:cBhvr>
                                            <p:cTn id="108" dur="250" autoRev="1" fill="hold"/>
                                            <p:tgtEl>
                                              <p:spTgt spid="49"/>
                                            </p:tgtEl>
                                          </p:cBhvr>
                                          <p:by x="105000" y="105000"/>
                                        </p:animScale>
                                      </p:childTnLst>
                                    </p:cTn>
                                  </p:par>
                                </p:childTnLst>
                              </p:cTn>
                            </p:par>
                            <p:par>
                              <p:cTn id="109" fill="hold">
                                <p:stCondLst>
                                  <p:cond delay="10500"/>
                                </p:stCondLst>
                                <p:childTnLst>
                                  <p:par>
                                    <p:cTn id="110" presetID="22" presetClass="entr" presetSubtype="8" fill="hold" nodeType="after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left)">
                                          <p:cBhvr>
                                            <p:cTn id="112" dur="500"/>
                                            <p:tgtEl>
                                              <p:spTgt spid="40"/>
                                            </p:tgtEl>
                                          </p:cBhvr>
                                        </p:animEffect>
                                      </p:childTnLst>
                                    </p:cTn>
                                  </p:par>
                                </p:childTnLst>
                              </p:cTn>
                            </p:par>
                            <p:par>
                              <p:cTn id="113" fill="hold">
                                <p:stCondLst>
                                  <p:cond delay="11000"/>
                                </p:stCondLst>
                                <p:childTnLst>
                                  <p:par>
                                    <p:cTn id="114" presetID="37"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500"/>
                                            <p:tgtEl>
                                              <p:spTgt spid="58"/>
                                            </p:tgtEl>
                                          </p:cBhvr>
                                        </p:animEffect>
                                        <p:anim calcmode="lin" valueType="num">
                                          <p:cBhvr>
                                            <p:cTn id="117" dur="500" fill="hold"/>
                                            <p:tgtEl>
                                              <p:spTgt spid="58"/>
                                            </p:tgtEl>
                                            <p:attrNameLst>
                                              <p:attrName>ppt_x</p:attrName>
                                            </p:attrNameLst>
                                          </p:cBhvr>
                                          <p:tavLst>
                                            <p:tav tm="0">
                                              <p:val>
                                                <p:strVal val="#ppt_x"/>
                                              </p:val>
                                            </p:tav>
                                            <p:tav tm="100000">
                                              <p:val>
                                                <p:strVal val="#ppt_x"/>
                                              </p:val>
                                            </p:tav>
                                          </p:tavLst>
                                        </p:anim>
                                        <p:anim calcmode="lin" valueType="num">
                                          <p:cBhvr>
                                            <p:cTn id="118" dur="450" decel="100000" fill="hold"/>
                                            <p:tgtEl>
                                              <p:spTgt spid="58"/>
                                            </p:tgtEl>
                                            <p:attrNameLst>
                                              <p:attrName>ppt_y</p:attrName>
                                            </p:attrNameLst>
                                          </p:cBhvr>
                                          <p:tavLst>
                                            <p:tav tm="0">
                                              <p:val>
                                                <p:strVal val="#ppt_y+1"/>
                                              </p:val>
                                            </p:tav>
                                            <p:tav tm="100000">
                                              <p:val>
                                                <p:strVal val="#ppt_y-.03"/>
                                              </p:val>
                                            </p:tav>
                                          </p:tavLst>
                                        </p:anim>
                                        <p:anim calcmode="lin" valueType="num">
                                          <p:cBhvr>
                                            <p:cTn id="119"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childTnLst>
                              </p:cTn>
                            </p:par>
                            <p:par>
                              <p:cTn id="120" fill="hold">
                                <p:stCondLst>
                                  <p:cond delay="11500"/>
                                </p:stCondLst>
                                <p:childTnLst>
                                  <p:par>
                                    <p:cTn id="121" presetID="16" presetClass="entr" presetSubtype="37" fill="hold" nodeType="after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barn(outVertical)">
                                          <p:cBhvr>
                                            <p:cTn id="12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74969" y="-914401"/>
            <a:ext cx="1994063" cy="1790702"/>
            <a:chOff x="4766625" y="-1219201"/>
            <a:chExt cx="2658750" cy="2387602"/>
          </a:xfrm>
        </p:grpSpPr>
        <p:sp>
          <p:nvSpPr>
            <p:cNvPr id="5" name="任意多边形 4"/>
            <p:cNvSpPr/>
            <p:nvPr/>
          </p:nvSpPr>
          <p:spPr>
            <a:xfrm>
              <a:off x="4766625" y="-1219201"/>
              <a:ext cx="2658750" cy="238760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文本框 5"/>
            <p:cNvSpPr txBox="1"/>
            <p:nvPr/>
          </p:nvSpPr>
          <p:spPr>
            <a:xfrm>
              <a:off x="5439410" y="196803"/>
              <a:ext cx="1374734" cy="800218"/>
            </a:xfrm>
            <a:prstGeom prst="rect">
              <a:avLst/>
            </a:prstGeom>
            <a:noFill/>
          </p:spPr>
          <p:txBody>
            <a:bodyPr wrap="none" rtlCol="0">
              <a:spAutoFit/>
            </a:bodyPr>
            <a:lstStyle/>
            <a:p>
              <a:r>
                <a:rPr lang="zh-CN" altLang="en-US" sz="3300" dirty="0">
                  <a:solidFill>
                    <a:srgbClr val="2FA598"/>
                  </a:solidFill>
                  <a:latin typeface="锐字云字库超粗黑体1.0" panose="02010604000000000000" pitchFamily="2" charset="-122"/>
                  <a:ea typeface="锐字云字库超粗黑体1.0" panose="02010604000000000000" pitchFamily="2" charset="-122"/>
                </a:rPr>
                <a:t>目录</a:t>
              </a:r>
              <a:endParaRPr lang="zh-CN" altLang="en-US" sz="3300" dirty="0">
                <a:solidFill>
                  <a:srgbClr val="2FA598"/>
                </a:solidFill>
                <a:latin typeface="锐字云字库超粗黑体1.0" panose="02010604000000000000" pitchFamily="2" charset="-122"/>
                <a:ea typeface="锐字云字库超粗黑体1.0" panose="02010604000000000000" pitchFamily="2" charset="-122"/>
              </a:endParaRPr>
            </a:p>
          </p:txBody>
        </p:sp>
      </p:grpSp>
      <p:sp>
        <p:nvSpPr>
          <p:cNvPr id="7" name="矩形 6"/>
          <p:cNvSpPr/>
          <p:nvPr/>
        </p:nvSpPr>
        <p:spPr>
          <a:xfrm>
            <a:off x="656541" y="320613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8" name="矩形 7"/>
          <p:cNvSpPr/>
          <p:nvPr/>
        </p:nvSpPr>
        <p:spPr>
          <a:xfrm>
            <a:off x="733486" y="3574187"/>
            <a:ext cx="1223412" cy="653449"/>
          </a:xfrm>
          <a:prstGeom prst="rect">
            <a:avLst/>
          </a:prstGeom>
        </p:spPr>
        <p:txBody>
          <a:bodyPr wrap="none">
            <a:spAutoFit/>
          </a:bodyPr>
          <a:lstStyle/>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en-US" altLang="zh-CN"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736278" y="320613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10" name="矩形 9"/>
          <p:cNvSpPr/>
          <p:nvPr/>
        </p:nvSpPr>
        <p:spPr>
          <a:xfrm>
            <a:off x="2813222" y="3574187"/>
            <a:ext cx="1223412" cy="653449"/>
          </a:xfrm>
          <a:prstGeom prst="rect">
            <a:avLst/>
          </a:prstGeom>
        </p:spPr>
        <p:txBody>
          <a:bodyPr wrap="none">
            <a:spAutoFit/>
          </a:bodyPr>
          <a:lstStyle/>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en-US" altLang="zh-CN"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730340" y="320613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12" name="矩形 11"/>
          <p:cNvSpPr/>
          <p:nvPr/>
        </p:nvSpPr>
        <p:spPr>
          <a:xfrm>
            <a:off x="4807285" y="3574187"/>
            <a:ext cx="1223412" cy="653449"/>
          </a:xfrm>
          <a:prstGeom prst="rect">
            <a:avLst/>
          </a:prstGeom>
        </p:spPr>
        <p:txBody>
          <a:bodyPr wrap="none">
            <a:spAutoFit/>
          </a:bodyPr>
          <a:lstStyle/>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en-US" altLang="zh-CN"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878292" y="3190100"/>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14" name="矩形 13"/>
          <p:cNvSpPr/>
          <p:nvPr/>
        </p:nvSpPr>
        <p:spPr>
          <a:xfrm>
            <a:off x="6955236" y="3558151"/>
            <a:ext cx="1223412" cy="653449"/>
          </a:xfrm>
          <a:prstGeom prst="rect">
            <a:avLst/>
          </a:prstGeom>
        </p:spPr>
        <p:txBody>
          <a:bodyPr wrap="none">
            <a:spAutoFit/>
          </a:bodyPr>
          <a:lstStyle/>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en-US" altLang="zh-CN"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15" dirty="0">
                <a:solidFill>
                  <a:schemeClr val="bg1"/>
                </a:solidFill>
                <a:latin typeface="微软雅黑" panose="020B0503020204020204" pitchFamily="34" charset="-122"/>
                <a:ea typeface="微软雅黑" panose="020B0503020204020204" pitchFamily="34" charset="-122"/>
              </a:rPr>
              <a:t>点击此处添加文本</a:t>
            </a:r>
            <a:endParaRPr lang="zh-CN" altLang="en-US" sz="1015"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937933" y="1938304"/>
            <a:ext cx="1114598" cy="1020385"/>
            <a:chOff x="1250578" y="2584404"/>
            <a:chExt cx="1486130" cy="1360512"/>
          </a:xfrm>
        </p:grpSpPr>
        <p:sp>
          <p:nvSpPr>
            <p:cNvPr id="16" name="任意多边形 15"/>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文本框 16"/>
            <p:cNvSpPr txBox="1"/>
            <p:nvPr/>
          </p:nvSpPr>
          <p:spPr>
            <a:xfrm>
              <a:off x="1574297" y="2590699"/>
              <a:ext cx="900246" cy="1354217"/>
            </a:xfrm>
            <a:prstGeom prst="rect">
              <a:avLst/>
            </a:prstGeom>
            <a:noFill/>
          </p:spPr>
          <p:txBody>
            <a:bodyPr wrap="none" rtlCol="0">
              <a:spAutoFit/>
            </a:bodyPr>
            <a:lstStyle/>
            <a:p>
              <a:r>
                <a:rPr lang="en-US" altLang="zh-CN" sz="6000" dirty="0">
                  <a:solidFill>
                    <a:srgbClr val="2FA598"/>
                  </a:solidFill>
                  <a:latin typeface="Agency FB" panose="020B0503020202020204" pitchFamily="34" charset="0"/>
                </a:rPr>
                <a:t>01</a:t>
              </a:r>
              <a:endParaRPr lang="zh-CN" altLang="en-US" sz="6000" dirty="0">
                <a:solidFill>
                  <a:srgbClr val="2FA598"/>
                </a:solidFill>
                <a:latin typeface="Agency FB" panose="020B0503020202020204" pitchFamily="34" charset="0"/>
              </a:endParaRPr>
            </a:p>
          </p:txBody>
        </p:sp>
      </p:grpSp>
      <p:grpSp>
        <p:nvGrpSpPr>
          <p:cNvPr id="18" name="组合 17"/>
          <p:cNvGrpSpPr/>
          <p:nvPr/>
        </p:nvGrpSpPr>
        <p:grpSpPr>
          <a:xfrm>
            <a:off x="2991979" y="1938304"/>
            <a:ext cx="1114598" cy="1020385"/>
            <a:chOff x="3989306" y="2584404"/>
            <a:chExt cx="1486130" cy="1360512"/>
          </a:xfrm>
        </p:grpSpPr>
        <p:sp>
          <p:nvSpPr>
            <p:cNvPr id="19" name="任意多边形 18"/>
            <p:cNvSpPr/>
            <p:nvPr/>
          </p:nvSpPr>
          <p:spPr>
            <a:xfrm>
              <a:off x="3989306"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0" name="文本框 19"/>
            <p:cNvSpPr txBox="1"/>
            <p:nvPr/>
          </p:nvSpPr>
          <p:spPr>
            <a:xfrm>
              <a:off x="4169869" y="2590699"/>
              <a:ext cx="1090470" cy="1354217"/>
            </a:xfrm>
            <a:prstGeom prst="rect">
              <a:avLst/>
            </a:prstGeom>
            <a:noFill/>
          </p:spPr>
          <p:txBody>
            <a:bodyPr wrap="none" rtlCol="0">
              <a:spAutoFit/>
            </a:bodyPr>
            <a:lstStyle/>
            <a:p>
              <a:r>
                <a:rPr lang="en-US" altLang="zh-CN" sz="6000" dirty="0">
                  <a:solidFill>
                    <a:srgbClr val="2FA598"/>
                  </a:solidFill>
                  <a:latin typeface="Agency FB" panose="020B0503020202020204" pitchFamily="34" charset="0"/>
                </a:rPr>
                <a:t>02</a:t>
              </a:r>
              <a:endParaRPr lang="zh-CN" altLang="en-US" sz="6000" dirty="0">
                <a:solidFill>
                  <a:srgbClr val="2FA598"/>
                </a:solidFill>
                <a:latin typeface="Agency FB" panose="020B0503020202020204" pitchFamily="34" charset="0"/>
              </a:endParaRPr>
            </a:p>
          </p:txBody>
        </p:sp>
      </p:grpSp>
      <p:grpSp>
        <p:nvGrpSpPr>
          <p:cNvPr id="21" name="组合 20"/>
          <p:cNvGrpSpPr/>
          <p:nvPr/>
        </p:nvGrpSpPr>
        <p:grpSpPr>
          <a:xfrm>
            <a:off x="5046025" y="1938304"/>
            <a:ext cx="1114598" cy="1020385"/>
            <a:chOff x="6728034" y="2584404"/>
            <a:chExt cx="1486130" cy="1360512"/>
          </a:xfrm>
        </p:grpSpPr>
        <p:sp>
          <p:nvSpPr>
            <p:cNvPr id="22" name="任意多边形 21"/>
            <p:cNvSpPr/>
            <p:nvPr/>
          </p:nvSpPr>
          <p:spPr>
            <a:xfrm>
              <a:off x="6728034"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文本框 22"/>
            <p:cNvSpPr txBox="1"/>
            <p:nvPr/>
          </p:nvSpPr>
          <p:spPr>
            <a:xfrm>
              <a:off x="6957799" y="2590699"/>
              <a:ext cx="1124667" cy="1354217"/>
            </a:xfrm>
            <a:prstGeom prst="rect">
              <a:avLst/>
            </a:prstGeom>
            <a:noFill/>
          </p:spPr>
          <p:txBody>
            <a:bodyPr wrap="none" rtlCol="0">
              <a:spAutoFit/>
            </a:bodyPr>
            <a:lstStyle/>
            <a:p>
              <a:r>
                <a:rPr lang="en-US" altLang="zh-CN" sz="6000" dirty="0">
                  <a:solidFill>
                    <a:srgbClr val="2FA598"/>
                  </a:solidFill>
                  <a:latin typeface="Agency FB" panose="020B0503020202020204" pitchFamily="34" charset="0"/>
                </a:rPr>
                <a:t>03</a:t>
              </a:r>
              <a:endParaRPr lang="zh-CN" altLang="en-US" sz="6000" dirty="0">
                <a:solidFill>
                  <a:srgbClr val="2FA598"/>
                </a:solidFill>
                <a:latin typeface="Agency FB" panose="020B0503020202020204" pitchFamily="34" charset="0"/>
              </a:endParaRPr>
            </a:p>
          </p:txBody>
        </p:sp>
      </p:grpSp>
      <p:grpSp>
        <p:nvGrpSpPr>
          <p:cNvPr id="24" name="组合 23"/>
          <p:cNvGrpSpPr/>
          <p:nvPr/>
        </p:nvGrpSpPr>
        <p:grpSpPr>
          <a:xfrm>
            <a:off x="7100071" y="1938304"/>
            <a:ext cx="1114598" cy="1020385"/>
            <a:chOff x="9466762" y="2584404"/>
            <a:chExt cx="1486130" cy="1360512"/>
          </a:xfrm>
        </p:grpSpPr>
        <p:sp>
          <p:nvSpPr>
            <p:cNvPr id="25" name="任意多边形 24"/>
            <p:cNvSpPr/>
            <p:nvPr/>
          </p:nvSpPr>
          <p:spPr>
            <a:xfrm>
              <a:off x="9466762"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6" name="文本框 25"/>
            <p:cNvSpPr txBox="1"/>
            <p:nvPr/>
          </p:nvSpPr>
          <p:spPr>
            <a:xfrm>
              <a:off x="9777791" y="2590699"/>
              <a:ext cx="1084057" cy="1354217"/>
            </a:xfrm>
            <a:prstGeom prst="rect">
              <a:avLst/>
            </a:prstGeom>
            <a:noFill/>
          </p:spPr>
          <p:txBody>
            <a:bodyPr wrap="none" rtlCol="0">
              <a:spAutoFit/>
            </a:bodyPr>
            <a:lstStyle/>
            <a:p>
              <a:r>
                <a:rPr lang="en-US" altLang="zh-CN" sz="6000" dirty="0">
                  <a:solidFill>
                    <a:srgbClr val="2FA598"/>
                  </a:solidFill>
                  <a:latin typeface="Agency FB" panose="020B0503020202020204" pitchFamily="34" charset="0"/>
                </a:rPr>
                <a:t>04</a:t>
              </a:r>
              <a:endParaRPr lang="zh-CN" altLang="en-US" sz="6000" dirty="0">
                <a:solidFill>
                  <a:srgbClr val="2FA598"/>
                </a:solidFill>
                <a:latin typeface="Agency FB" panose="020B0503020202020204" pitchFamily="34" charset="0"/>
              </a:endParaRPr>
            </a:p>
          </p:txBody>
        </p:sp>
      </p:grpSp>
      <p:sp>
        <p:nvSpPr>
          <p:cNvPr id="27" name="任意多边形 26"/>
          <p:cNvSpPr/>
          <p:nvPr/>
        </p:nvSpPr>
        <p:spPr>
          <a:xfrm>
            <a:off x="810653" y="1826829"/>
            <a:ext cx="1369157" cy="12295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任意多边形 27"/>
          <p:cNvSpPr/>
          <p:nvPr/>
        </p:nvSpPr>
        <p:spPr>
          <a:xfrm>
            <a:off x="2864699" y="1819828"/>
            <a:ext cx="1369157" cy="12295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9" name="任意多边形 28"/>
          <p:cNvSpPr/>
          <p:nvPr/>
        </p:nvSpPr>
        <p:spPr>
          <a:xfrm>
            <a:off x="4918745" y="1828742"/>
            <a:ext cx="1369157" cy="12295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任意多边形 29"/>
          <p:cNvSpPr/>
          <p:nvPr/>
        </p:nvSpPr>
        <p:spPr>
          <a:xfrm>
            <a:off x="6962077" y="1826829"/>
            <a:ext cx="1369157" cy="12295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任意多边形 30"/>
          <p:cNvSpPr/>
          <p:nvPr/>
        </p:nvSpPr>
        <p:spPr>
          <a:xfrm>
            <a:off x="3332070" y="-1132529"/>
            <a:ext cx="2479861" cy="222695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600"/>
                                        <p:tgtEl>
                                          <p:spTgt spid="7"/>
                                        </p:tgtEl>
                                      </p:cBhvr>
                                    </p:animEffect>
                                    <p:anim calcmode="lin" valueType="num">
                                      <p:cBhvr>
                                        <p:cTn id="24" dur="600" fill="hold"/>
                                        <p:tgtEl>
                                          <p:spTgt spid="7"/>
                                        </p:tgtEl>
                                        <p:attrNameLst>
                                          <p:attrName>ppt_x</p:attrName>
                                        </p:attrNameLst>
                                      </p:cBhvr>
                                      <p:tavLst>
                                        <p:tav tm="0">
                                          <p:val>
                                            <p:strVal val="#ppt_x"/>
                                          </p:val>
                                        </p:tav>
                                        <p:tav tm="100000">
                                          <p:val>
                                            <p:strVal val="#ppt_x"/>
                                          </p:val>
                                        </p:tav>
                                      </p:tavLst>
                                    </p:anim>
                                    <p:anim calcmode="lin" valueType="num">
                                      <p:cBhvr>
                                        <p:cTn id="25" dur="600" fill="hold"/>
                                        <p:tgtEl>
                                          <p:spTgt spid="7"/>
                                        </p:tgtEl>
                                        <p:attrNameLst>
                                          <p:attrName>ppt_y</p:attrName>
                                        </p:attrNameLst>
                                      </p:cBhvr>
                                      <p:tavLst>
                                        <p:tav tm="0">
                                          <p:val>
                                            <p:strVal val="#ppt_y-.1"/>
                                          </p:val>
                                        </p:tav>
                                        <p:tav tm="100000">
                                          <p:val>
                                            <p:strVal val="#ppt_y"/>
                                          </p:val>
                                        </p:tav>
                                      </p:tavLst>
                                    </p:anim>
                                  </p:childTnLst>
                                </p:cTn>
                              </p:par>
                              <p:par>
                                <p:cTn id="26" presetID="50" presetClass="entr" presetSubtype="0" decel="10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600" fill="hold"/>
                                        <p:tgtEl>
                                          <p:spTgt spid="8"/>
                                        </p:tgtEl>
                                        <p:attrNameLst>
                                          <p:attrName>ppt_w</p:attrName>
                                        </p:attrNameLst>
                                      </p:cBhvr>
                                      <p:tavLst>
                                        <p:tav tm="0">
                                          <p:val>
                                            <p:strVal val="#ppt_w+.3"/>
                                          </p:val>
                                        </p:tav>
                                        <p:tav tm="100000">
                                          <p:val>
                                            <p:strVal val="#ppt_w"/>
                                          </p:val>
                                        </p:tav>
                                      </p:tavLst>
                                    </p:anim>
                                    <p:anim calcmode="lin" valueType="num">
                                      <p:cBhvr>
                                        <p:cTn id="29" dur="600" fill="hold"/>
                                        <p:tgtEl>
                                          <p:spTgt spid="8"/>
                                        </p:tgtEl>
                                        <p:attrNameLst>
                                          <p:attrName>ppt_h</p:attrName>
                                        </p:attrNameLst>
                                      </p:cBhvr>
                                      <p:tavLst>
                                        <p:tav tm="0">
                                          <p:val>
                                            <p:strVal val="#ppt_h"/>
                                          </p:val>
                                        </p:tav>
                                        <p:tav tm="100000">
                                          <p:val>
                                            <p:strVal val="#ppt_h"/>
                                          </p:val>
                                        </p:tav>
                                      </p:tavLst>
                                    </p:anim>
                                    <p:animEffect transition="in" filter="fade">
                                      <p:cBhvr>
                                        <p:cTn id="30" dur="600"/>
                                        <p:tgtEl>
                                          <p:spTgt spid="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 calcmode="lin" valueType="num">
                                      <p:cBhvr>
                                        <p:cTn id="35" dur="500" fill="hold"/>
                                        <p:tgtEl>
                                          <p:spTgt spid="27"/>
                                        </p:tgtEl>
                                        <p:attrNameLst>
                                          <p:attrName>style.rotation</p:attrName>
                                        </p:attrNameLst>
                                      </p:cBhvr>
                                      <p:tavLst>
                                        <p:tav tm="0">
                                          <p:val>
                                            <p:fltVal val="360"/>
                                          </p:val>
                                        </p:tav>
                                        <p:tav tm="100000">
                                          <p:val>
                                            <p:fltVal val="0"/>
                                          </p:val>
                                        </p:tav>
                                      </p:tavLst>
                                    </p:anim>
                                    <p:animEffect transition="in" filter="fade">
                                      <p:cBhvr>
                                        <p:cTn id="36" dur="500"/>
                                        <p:tgtEl>
                                          <p:spTgt spid="27"/>
                                        </p:tgtEl>
                                      </p:cBhvr>
                                    </p:animEffect>
                                  </p:childTnLst>
                                </p:cTn>
                              </p:par>
                            </p:childTnLst>
                          </p:cTn>
                        </p:par>
                        <p:par>
                          <p:cTn id="37" fill="hold">
                            <p:stCondLst>
                              <p:cond delay="10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600"/>
                                        <p:tgtEl>
                                          <p:spTgt spid="9"/>
                                        </p:tgtEl>
                                      </p:cBhvr>
                                    </p:animEffect>
                                    <p:anim calcmode="lin" valueType="num">
                                      <p:cBhvr>
                                        <p:cTn id="46" dur="600" fill="hold"/>
                                        <p:tgtEl>
                                          <p:spTgt spid="9"/>
                                        </p:tgtEl>
                                        <p:attrNameLst>
                                          <p:attrName>ppt_x</p:attrName>
                                        </p:attrNameLst>
                                      </p:cBhvr>
                                      <p:tavLst>
                                        <p:tav tm="0">
                                          <p:val>
                                            <p:strVal val="#ppt_x"/>
                                          </p:val>
                                        </p:tav>
                                        <p:tav tm="100000">
                                          <p:val>
                                            <p:strVal val="#ppt_x"/>
                                          </p:val>
                                        </p:tav>
                                      </p:tavLst>
                                    </p:anim>
                                    <p:anim calcmode="lin" valueType="num">
                                      <p:cBhvr>
                                        <p:cTn id="47" dur="600" fill="hold"/>
                                        <p:tgtEl>
                                          <p:spTgt spid="9"/>
                                        </p:tgtEl>
                                        <p:attrNameLst>
                                          <p:attrName>ppt_y</p:attrName>
                                        </p:attrNameLst>
                                      </p:cBhvr>
                                      <p:tavLst>
                                        <p:tav tm="0">
                                          <p:val>
                                            <p:strVal val="#ppt_y-.1"/>
                                          </p:val>
                                        </p:tav>
                                        <p:tav tm="100000">
                                          <p:val>
                                            <p:strVal val="#ppt_y"/>
                                          </p:val>
                                        </p:tav>
                                      </p:tavLst>
                                    </p:anim>
                                  </p:childTnLst>
                                </p:cTn>
                              </p:par>
                              <p:par>
                                <p:cTn id="48" presetID="50" presetClass="entr" presetSubtype="0" decel="10000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600" fill="hold"/>
                                        <p:tgtEl>
                                          <p:spTgt spid="10"/>
                                        </p:tgtEl>
                                        <p:attrNameLst>
                                          <p:attrName>ppt_w</p:attrName>
                                        </p:attrNameLst>
                                      </p:cBhvr>
                                      <p:tavLst>
                                        <p:tav tm="0">
                                          <p:val>
                                            <p:strVal val="#ppt_w+.3"/>
                                          </p:val>
                                        </p:tav>
                                        <p:tav tm="100000">
                                          <p:val>
                                            <p:strVal val="#ppt_w"/>
                                          </p:val>
                                        </p:tav>
                                      </p:tavLst>
                                    </p:anim>
                                    <p:anim calcmode="lin" valueType="num">
                                      <p:cBhvr>
                                        <p:cTn id="51" dur="600" fill="hold"/>
                                        <p:tgtEl>
                                          <p:spTgt spid="10"/>
                                        </p:tgtEl>
                                        <p:attrNameLst>
                                          <p:attrName>ppt_h</p:attrName>
                                        </p:attrNameLst>
                                      </p:cBhvr>
                                      <p:tavLst>
                                        <p:tav tm="0">
                                          <p:val>
                                            <p:strVal val="#ppt_h"/>
                                          </p:val>
                                        </p:tav>
                                        <p:tav tm="100000">
                                          <p:val>
                                            <p:strVal val="#ppt_h"/>
                                          </p:val>
                                        </p:tav>
                                      </p:tavLst>
                                    </p:anim>
                                    <p:animEffect transition="in" filter="fade">
                                      <p:cBhvr>
                                        <p:cTn id="52" dur="600"/>
                                        <p:tgtEl>
                                          <p:spTgt spid="10"/>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600"/>
                                        <p:tgtEl>
                                          <p:spTgt spid="11"/>
                                        </p:tgtEl>
                                      </p:cBhvr>
                                    </p:animEffect>
                                    <p:anim calcmode="lin" valueType="num">
                                      <p:cBhvr>
                                        <p:cTn id="68" dur="600" fill="hold"/>
                                        <p:tgtEl>
                                          <p:spTgt spid="11"/>
                                        </p:tgtEl>
                                        <p:attrNameLst>
                                          <p:attrName>ppt_x</p:attrName>
                                        </p:attrNameLst>
                                      </p:cBhvr>
                                      <p:tavLst>
                                        <p:tav tm="0">
                                          <p:val>
                                            <p:strVal val="#ppt_x"/>
                                          </p:val>
                                        </p:tav>
                                        <p:tav tm="100000">
                                          <p:val>
                                            <p:strVal val="#ppt_x"/>
                                          </p:val>
                                        </p:tav>
                                      </p:tavLst>
                                    </p:anim>
                                    <p:anim calcmode="lin" valueType="num">
                                      <p:cBhvr>
                                        <p:cTn id="69" dur="600" fill="hold"/>
                                        <p:tgtEl>
                                          <p:spTgt spid="11"/>
                                        </p:tgtEl>
                                        <p:attrNameLst>
                                          <p:attrName>ppt_y</p:attrName>
                                        </p:attrNameLst>
                                      </p:cBhvr>
                                      <p:tavLst>
                                        <p:tav tm="0">
                                          <p:val>
                                            <p:strVal val="#ppt_y-.1"/>
                                          </p:val>
                                        </p:tav>
                                        <p:tav tm="100000">
                                          <p:val>
                                            <p:strVal val="#ppt_y"/>
                                          </p:val>
                                        </p:tav>
                                      </p:tavLst>
                                    </p:anim>
                                  </p:childTnLst>
                                </p:cTn>
                              </p:par>
                              <p:par>
                                <p:cTn id="70" presetID="50" presetClass="entr" presetSubtype="0" decel="10000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600" fill="hold"/>
                                        <p:tgtEl>
                                          <p:spTgt spid="12"/>
                                        </p:tgtEl>
                                        <p:attrNameLst>
                                          <p:attrName>ppt_w</p:attrName>
                                        </p:attrNameLst>
                                      </p:cBhvr>
                                      <p:tavLst>
                                        <p:tav tm="0">
                                          <p:val>
                                            <p:strVal val="#ppt_w+.3"/>
                                          </p:val>
                                        </p:tav>
                                        <p:tav tm="100000">
                                          <p:val>
                                            <p:strVal val="#ppt_w"/>
                                          </p:val>
                                        </p:tav>
                                      </p:tavLst>
                                    </p:anim>
                                    <p:anim calcmode="lin" valueType="num">
                                      <p:cBhvr>
                                        <p:cTn id="73" dur="600" fill="hold"/>
                                        <p:tgtEl>
                                          <p:spTgt spid="12"/>
                                        </p:tgtEl>
                                        <p:attrNameLst>
                                          <p:attrName>ppt_h</p:attrName>
                                        </p:attrNameLst>
                                      </p:cBhvr>
                                      <p:tavLst>
                                        <p:tav tm="0">
                                          <p:val>
                                            <p:strVal val="#ppt_h"/>
                                          </p:val>
                                        </p:tav>
                                        <p:tav tm="100000">
                                          <p:val>
                                            <p:strVal val="#ppt_h"/>
                                          </p:val>
                                        </p:tav>
                                      </p:tavLst>
                                    </p:anim>
                                    <p:animEffect transition="in" filter="fade">
                                      <p:cBhvr>
                                        <p:cTn id="74" dur="600"/>
                                        <p:tgtEl>
                                          <p:spTgt spid="12"/>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 calcmode="lin" valueType="num">
                                      <p:cBhvr>
                                        <p:cTn id="79" dur="500" fill="hold"/>
                                        <p:tgtEl>
                                          <p:spTgt spid="29"/>
                                        </p:tgtEl>
                                        <p:attrNameLst>
                                          <p:attrName>style.rotation</p:attrName>
                                        </p:attrNameLst>
                                      </p:cBhvr>
                                      <p:tavLst>
                                        <p:tav tm="0">
                                          <p:val>
                                            <p:fltVal val="360"/>
                                          </p:val>
                                        </p:tav>
                                        <p:tav tm="100000">
                                          <p:val>
                                            <p:fltVal val="0"/>
                                          </p:val>
                                        </p:tav>
                                      </p:tavLst>
                                    </p:anim>
                                    <p:animEffect transition="in" filter="fade">
                                      <p:cBhvr>
                                        <p:cTn id="80" dur="500"/>
                                        <p:tgtEl>
                                          <p:spTgt spid="29"/>
                                        </p:tgtEl>
                                      </p:cBhvr>
                                    </p:animEffect>
                                  </p:childTnLst>
                                </p:cTn>
                              </p:par>
                            </p:childTnLst>
                          </p:cTn>
                        </p:par>
                        <p:par>
                          <p:cTn id="81" fill="hold">
                            <p:stCondLst>
                              <p:cond delay="2000"/>
                            </p:stCondLst>
                            <p:childTnLst>
                              <p:par>
                                <p:cTn id="82" presetID="53" presetClass="entr" presetSubtype="16"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ppt_w</p:attrName>
                                        </p:attrNameLst>
                                      </p:cBhvr>
                                      <p:tavLst>
                                        <p:tav tm="0">
                                          <p:val>
                                            <p:fltVal val="0"/>
                                          </p:val>
                                        </p:tav>
                                        <p:tav tm="100000">
                                          <p:val>
                                            <p:strVal val="#ppt_w"/>
                                          </p:val>
                                        </p:tav>
                                      </p:tavLst>
                                    </p:anim>
                                    <p:anim calcmode="lin" valueType="num">
                                      <p:cBhvr>
                                        <p:cTn id="85" dur="500" fill="hold"/>
                                        <p:tgtEl>
                                          <p:spTgt spid="24"/>
                                        </p:tgtEl>
                                        <p:attrNameLst>
                                          <p:attrName>ppt_h</p:attrName>
                                        </p:attrNameLst>
                                      </p:cBhvr>
                                      <p:tavLst>
                                        <p:tav tm="0">
                                          <p:val>
                                            <p:fltVal val="0"/>
                                          </p:val>
                                        </p:tav>
                                        <p:tav tm="100000">
                                          <p:val>
                                            <p:strVal val="#ppt_h"/>
                                          </p:val>
                                        </p:tav>
                                      </p:tavLst>
                                    </p:anim>
                                    <p:animEffect transition="in" filter="fade">
                                      <p:cBhvr>
                                        <p:cTn id="86" dur="500"/>
                                        <p:tgtEl>
                                          <p:spTgt spid="24"/>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600"/>
                                        <p:tgtEl>
                                          <p:spTgt spid="13"/>
                                        </p:tgtEl>
                                      </p:cBhvr>
                                    </p:animEffect>
                                    <p:anim calcmode="lin" valueType="num">
                                      <p:cBhvr>
                                        <p:cTn id="90" dur="600" fill="hold"/>
                                        <p:tgtEl>
                                          <p:spTgt spid="13"/>
                                        </p:tgtEl>
                                        <p:attrNameLst>
                                          <p:attrName>ppt_x</p:attrName>
                                        </p:attrNameLst>
                                      </p:cBhvr>
                                      <p:tavLst>
                                        <p:tav tm="0">
                                          <p:val>
                                            <p:strVal val="#ppt_x"/>
                                          </p:val>
                                        </p:tav>
                                        <p:tav tm="100000">
                                          <p:val>
                                            <p:strVal val="#ppt_x"/>
                                          </p:val>
                                        </p:tav>
                                      </p:tavLst>
                                    </p:anim>
                                    <p:anim calcmode="lin" valueType="num">
                                      <p:cBhvr>
                                        <p:cTn id="91" dur="600" fill="hold"/>
                                        <p:tgtEl>
                                          <p:spTgt spid="13"/>
                                        </p:tgtEl>
                                        <p:attrNameLst>
                                          <p:attrName>ppt_y</p:attrName>
                                        </p:attrNameLst>
                                      </p:cBhvr>
                                      <p:tavLst>
                                        <p:tav tm="0">
                                          <p:val>
                                            <p:strVal val="#ppt_y-.1"/>
                                          </p:val>
                                        </p:tav>
                                        <p:tav tm="100000">
                                          <p:val>
                                            <p:strVal val="#ppt_y"/>
                                          </p:val>
                                        </p:tav>
                                      </p:tavLst>
                                    </p:anim>
                                  </p:childTnLst>
                                </p:cTn>
                              </p:par>
                              <p:par>
                                <p:cTn id="92" presetID="50" presetClass="entr" presetSubtype="0" decel="100000"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p:cTn id="94" dur="600" fill="hold"/>
                                        <p:tgtEl>
                                          <p:spTgt spid="14"/>
                                        </p:tgtEl>
                                        <p:attrNameLst>
                                          <p:attrName>ppt_w</p:attrName>
                                        </p:attrNameLst>
                                      </p:cBhvr>
                                      <p:tavLst>
                                        <p:tav tm="0">
                                          <p:val>
                                            <p:strVal val="#ppt_w+.3"/>
                                          </p:val>
                                        </p:tav>
                                        <p:tav tm="100000">
                                          <p:val>
                                            <p:strVal val="#ppt_w"/>
                                          </p:val>
                                        </p:tav>
                                      </p:tavLst>
                                    </p:anim>
                                    <p:anim calcmode="lin" valueType="num">
                                      <p:cBhvr>
                                        <p:cTn id="95" dur="600" fill="hold"/>
                                        <p:tgtEl>
                                          <p:spTgt spid="14"/>
                                        </p:tgtEl>
                                        <p:attrNameLst>
                                          <p:attrName>ppt_h</p:attrName>
                                        </p:attrNameLst>
                                      </p:cBhvr>
                                      <p:tavLst>
                                        <p:tav tm="0">
                                          <p:val>
                                            <p:strVal val="#ppt_h"/>
                                          </p:val>
                                        </p:tav>
                                        <p:tav tm="100000">
                                          <p:val>
                                            <p:strVal val="#ppt_h"/>
                                          </p:val>
                                        </p:tav>
                                      </p:tavLst>
                                    </p:anim>
                                    <p:animEffect transition="in" filter="fade">
                                      <p:cBhvr>
                                        <p:cTn id="96" dur="600"/>
                                        <p:tgtEl>
                                          <p:spTgt spid="14"/>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 calcmode="lin" valueType="num">
                                      <p:cBhvr>
                                        <p:cTn id="101" dur="500" fill="hold"/>
                                        <p:tgtEl>
                                          <p:spTgt spid="30"/>
                                        </p:tgtEl>
                                        <p:attrNameLst>
                                          <p:attrName>style.rotation</p:attrName>
                                        </p:attrNameLst>
                                      </p:cBhvr>
                                      <p:tavLst>
                                        <p:tav tm="0">
                                          <p:val>
                                            <p:fltVal val="360"/>
                                          </p:val>
                                        </p:tav>
                                        <p:tav tm="100000">
                                          <p:val>
                                            <p:fltVal val="0"/>
                                          </p:val>
                                        </p:tav>
                                      </p:tavLst>
                                    </p:anim>
                                    <p:animEffect transition="in" filter="fade">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27" grpId="0" animBg="1"/>
      <p:bldP spid="28" grpId="0" animBg="1"/>
      <p:bldP spid="29" grpId="0" animBg="1"/>
      <p:bldP spid="30"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41629"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03</a:t>
              </a:r>
              <a:endParaRPr lang="zh-CN" altLang="en-US" sz="2700" dirty="0">
                <a:solidFill>
                  <a:srgbClr val="2FA598"/>
                </a:solidFill>
                <a:latin typeface="Agency FB" panose="020B0503020202020204" pitchFamily="34" charset="0"/>
              </a:endParaRPr>
            </a:p>
          </p:txBody>
        </p:sp>
      </p:grpSp>
      <p:cxnSp>
        <p:nvCxnSpPr>
          <p:cNvPr id="11" name="直接连接符 10"/>
          <p:cNvCxnSpPr/>
          <p:nvPr/>
        </p:nvCxnSpPr>
        <p:spPr>
          <a:xfrm flipH="1">
            <a:off x="2260940" y="1092994"/>
            <a:ext cx="378619" cy="1357313"/>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050881" y="2203995"/>
            <a:ext cx="378619" cy="1357313"/>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260940" y="3364706"/>
            <a:ext cx="378619" cy="1357313"/>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144209" y="1137472"/>
            <a:ext cx="960322" cy="1066523"/>
            <a:chOff x="1158975" y="1678554"/>
            <a:chExt cx="1280429" cy="142203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rcRect l="31596" t="2011" r="13309" b="6007"/>
            <a:stretch>
              <a:fillRect/>
            </a:stretch>
          </p:blipFill>
          <p:spPr>
            <a:xfrm>
              <a:off x="1158975" y="1678555"/>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5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1"/>
                    <a:pt x="710210" y="17602"/>
                  </a:cubicBezTo>
                  <a:lnTo>
                    <a:pt x="1205998" y="303846"/>
                  </a:lnTo>
                  <a:lnTo>
                    <a:pt x="1215951" y="311012"/>
                  </a:lnTo>
                  <a:lnTo>
                    <a:pt x="1218059" y="312156"/>
                  </a:lnTo>
                  <a:lnTo>
                    <a:pt x="1221617" y="315092"/>
                  </a:lnTo>
                  <a:lnTo>
                    <a:pt x="1227975" y="319671"/>
                  </a:lnTo>
                  <a:lnTo>
                    <a:pt x="1230578" y="322485"/>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1"/>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16" name="任意多边形 15"/>
            <p:cNvSpPr/>
            <p:nvPr/>
          </p:nvSpPr>
          <p:spPr>
            <a:xfrm rot="5400000">
              <a:off x="1089885" y="1751065"/>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7" name="组合 16"/>
          <p:cNvGrpSpPr/>
          <p:nvPr/>
        </p:nvGrpSpPr>
        <p:grpSpPr>
          <a:xfrm>
            <a:off x="1144207" y="3409185"/>
            <a:ext cx="957756" cy="1066523"/>
            <a:chOff x="1158973" y="4707505"/>
            <a:chExt cx="1277008" cy="142203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rcRect l="8899" t="13695" r="8899" b="25249"/>
            <a:stretch>
              <a:fillRect/>
            </a:stretch>
          </p:blipFill>
          <p:spPr>
            <a:xfrm>
              <a:off x="1158975" y="4707506"/>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6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2"/>
                    <a:pt x="710210" y="17602"/>
                  </a:cubicBezTo>
                  <a:lnTo>
                    <a:pt x="1205998" y="303846"/>
                  </a:lnTo>
                  <a:lnTo>
                    <a:pt x="1215951" y="311012"/>
                  </a:lnTo>
                  <a:lnTo>
                    <a:pt x="1218059" y="312156"/>
                  </a:lnTo>
                  <a:lnTo>
                    <a:pt x="1221617" y="315092"/>
                  </a:lnTo>
                  <a:lnTo>
                    <a:pt x="1227975" y="319671"/>
                  </a:lnTo>
                  <a:lnTo>
                    <a:pt x="1230578" y="322486"/>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2"/>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19" name="任意多边形 18"/>
            <p:cNvSpPr/>
            <p:nvPr/>
          </p:nvSpPr>
          <p:spPr>
            <a:xfrm rot="5400000">
              <a:off x="1086462" y="4780016"/>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0" name="组合 19"/>
          <p:cNvGrpSpPr/>
          <p:nvPr/>
        </p:nvGrpSpPr>
        <p:grpSpPr>
          <a:xfrm>
            <a:off x="6667058" y="2384206"/>
            <a:ext cx="957756" cy="1066523"/>
            <a:chOff x="8522774" y="3340866"/>
            <a:chExt cx="1277008" cy="142203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l="23503" t="4424" r="20743" b="2494"/>
            <a:stretch>
              <a:fillRect/>
            </a:stretch>
          </p:blipFill>
          <p:spPr>
            <a:xfrm>
              <a:off x="8522774" y="3340866"/>
              <a:ext cx="1277006" cy="1422029"/>
            </a:xfrm>
            <a:custGeom>
              <a:avLst/>
              <a:gdLst>
                <a:gd name="connsiteX0" fmla="*/ 632664 w 1277006"/>
                <a:gd name="connsiteY0" fmla="*/ 0 h 1422029"/>
                <a:gd name="connsiteX1" fmla="*/ 637808 w 1277006"/>
                <a:gd name="connsiteY1" fmla="*/ 135 h 1422029"/>
                <a:gd name="connsiteX2" fmla="*/ 642951 w 1277006"/>
                <a:gd name="connsiteY2" fmla="*/ 0 h 1422029"/>
                <a:gd name="connsiteX3" fmla="*/ 644864 w 1277006"/>
                <a:gd name="connsiteY3" fmla="*/ 321 h 1422029"/>
                <a:gd name="connsiteX4" fmla="*/ 658496 w 1277006"/>
                <a:gd name="connsiteY4" fmla="*/ 680 h 1422029"/>
                <a:gd name="connsiteX5" fmla="*/ 708819 w 1277006"/>
                <a:gd name="connsiteY5" fmla="*/ 17602 h 1422029"/>
                <a:gd name="connsiteX6" fmla="*/ 1204607 w 1277006"/>
                <a:gd name="connsiteY6" fmla="*/ 303846 h 1422029"/>
                <a:gd name="connsiteX7" fmla="*/ 1209349 w 1277006"/>
                <a:gd name="connsiteY7" fmla="*/ 307260 h 1422029"/>
                <a:gd name="connsiteX8" fmla="*/ 1218059 w 1277006"/>
                <a:gd name="connsiteY8" fmla="*/ 311987 h 1422029"/>
                <a:gd name="connsiteX9" fmla="*/ 1277006 w 1277006"/>
                <a:gd name="connsiteY9" fmla="*/ 422854 h 1422029"/>
                <a:gd name="connsiteX10" fmla="*/ 1277006 w 1277006"/>
                <a:gd name="connsiteY10" fmla="*/ 995341 h 1422029"/>
                <a:gd name="connsiteX11" fmla="*/ 1237846 w 1277006"/>
                <a:gd name="connsiteY11" fmla="*/ 1089882 h 1422029"/>
                <a:gd name="connsiteX12" fmla="*/ 1226677 w 1277006"/>
                <a:gd name="connsiteY12" fmla="*/ 1099097 h 1422029"/>
                <a:gd name="connsiteX13" fmla="*/ 1226584 w 1277006"/>
                <a:gd name="connsiteY13" fmla="*/ 1099198 h 1422029"/>
                <a:gd name="connsiteX14" fmla="*/ 1226357 w 1277006"/>
                <a:gd name="connsiteY14" fmla="*/ 1099361 h 1422029"/>
                <a:gd name="connsiteX15" fmla="*/ 1218059 w 1277006"/>
                <a:gd name="connsiteY15" fmla="*/ 1106208 h 1422029"/>
                <a:gd name="connsiteX16" fmla="*/ 1213144 w 1277006"/>
                <a:gd name="connsiteY16" fmla="*/ 1108876 h 1422029"/>
                <a:gd name="connsiteX17" fmla="*/ 1204607 w 1277006"/>
                <a:gd name="connsiteY17" fmla="*/ 1115023 h 1422029"/>
                <a:gd name="connsiteX18" fmla="*/ 708819 w 1277006"/>
                <a:gd name="connsiteY18" fmla="*/ 1401266 h 1422029"/>
                <a:gd name="connsiteX19" fmla="*/ 684125 w 1277006"/>
                <a:gd name="connsiteY19" fmla="*/ 1412387 h 1422029"/>
                <a:gd name="connsiteX20" fmla="*/ 678263 w 1277006"/>
                <a:gd name="connsiteY20" fmla="*/ 1413714 h 1422029"/>
                <a:gd name="connsiteX21" fmla="*/ 668250 w 1277006"/>
                <a:gd name="connsiteY21" fmla="*/ 1417452 h 1422029"/>
                <a:gd name="connsiteX22" fmla="*/ 566795 w 1277006"/>
                <a:gd name="connsiteY22" fmla="*/ 1404096 h 1422029"/>
                <a:gd name="connsiteX23" fmla="*/ 71007 w 1277006"/>
                <a:gd name="connsiteY23" fmla="*/ 1117852 h 1422029"/>
                <a:gd name="connsiteX24" fmla="*/ 31191 w 1277006"/>
                <a:gd name="connsiteY24" fmla="*/ 1082732 h 1422029"/>
                <a:gd name="connsiteX25" fmla="*/ 25611 w 1277006"/>
                <a:gd name="connsiteY25" fmla="*/ 1073629 h 1422029"/>
                <a:gd name="connsiteX26" fmla="*/ 22834 w 1277006"/>
                <a:gd name="connsiteY26" fmla="*/ 1070263 h 1422029"/>
                <a:gd name="connsiteX27" fmla="*/ 0 w 1277006"/>
                <a:gd name="connsiteY27" fmla="*/ 995510 h 1422029"/>
                <a:gd name="connsiteX28" fmla="*/ 0 w 1277006"/>
                <a:gd name="connsiteY28" fmla="*/ 423023 h 1422029"/>
                <a:gd name="connsiteX29" fmla="*/ 39160 w 1277006"/>
                <a:gd name="connsiteY29" fmla="*/ 328482 h 1422029"/>
                <a:gd name="connsiteX30" fmla="*/ 46428 w 1277006"/>
                <a:gd name="connsiteY30" fmla="*/ 322486 h 1422029"/>
                <a:gd name="connsiteX31" fmla="*/ 49031 w 1277006"/>
                <a:gd name="connsiteY31" fmla="*/ 319671 h 1422029"/>
                <a:gd name="connsiteX32" fmla="*/ 55389 w 1277006"/>
                <a:gd name="connsiteY32" fmla="*/ 315092 h 1422029"/>
                <a:gd name="connsiteX33" fmla="*/ 58947 w 1277006"/>
                <a:gd name="connsiteY33" fmla="*/ 312156 h 1422029"/>
                <a:gd name="connsiteX34" fmla="*/ 61055 w 1277006"/>
                <a:gd name="connsiteY34" fmla="*/ 311012 h 1422029"/>
                <a:gd name="connsiteX35" fmla="*/ 71008 w 1277006"/>
                <a:gd name="connsiteY35" fmla="*/ 303846 h 1422029"/>
                <a:gd name="connsiteX36" fmla="*/ 566796 w 1277006"/>
                <a:gd name="connsiteY36" fmla="*/ 17602 h 1422029"/>
                <a:gd name="connsiteX37" fmla="*/ 617119 w 1277006"/>
                <a:gd name="connsiteY37" fmla="*/ 680 h 1422029"/>
                <a:gd name="connsiteX38" fmla="*/ 630750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2664" y="0"/>
                  </a:moveTo>
                  <a:lnTo>
                    <a:pt x="637808" y="135"/>
                  </a:lnTo>
                  <a:lnTo>
                    <a:pt x="642951" y="0"/>
                  </a:lnTo>
                  <a:lnTo>
                    <a:pt x="644864" y="321"/>
                  </a:lnTo>
                  <a:lnTo>
                    <a:pt x="658496" y="680"/>
                  </a:lnTo>
                  <a:cubicBezTo>
                    <a:pt x="675731" y="2819"/>
                    <a:pt x="692832" y="8372"/>
                    <a:pt x="708819" y="17602"/>
                  </a:cubicBezTo>
                  <a:lnTo>
                    <a:pt x="1204607" y="303846"/>
                  </a:lnTo>
                  <a:lnTo>
                    <a:pt x="1209349" y="307260"/>
                  </a:lnTo>
                  <a:lnTo>
                    <a:pt x="1218059" y="311987"/>
                  </a:lnTo>
                  <a:cubicBezTo>
                    <a:pt x="1253623" y="336014"/>
                    <a:pt x="1277006" y="376703"/>
                    <a:pt x="1277006" y="422854"/>
                  </a:cubicBezTo>
                  <a:lnTo>
                    <a:pt x="1277006" y="995341"/>
                  </a:lnTo>
                  <a:cubicBezTo>
                    <a:pt x="1277006" y="1032262"/>
                    <a:pt x="1262041" y="1065687"/>
                    <a:pt x="1237846" y="1089882"/>
                  </a:cubicBezTo>
                  <a:lnTo>
                    <a:pt x="1226677" y="1099097"/>
                  </a:lnTo>
                  <a:lnTo>
                    <a:pt x="1226584" y="1099198"/>
                  </a:lnTo>
                  <a:lnTo>
                    <a:pt x="1226357" y="1099361"/>
                  </a:lnTo>
                  <a:lnTo>
                    <a:pt x="1218059" y="1106208"/>
                  </a:lnTo>
                  <a:lnTo>
                    <a:pt x="1213144" y="1108876"/>
                  </a:lnTo>
                  <a:lnTo>
                    <a:pt x="1204607" y="1115023"/>
                  </a:lnTo>
                  <a:lnTo>
                    <a:pt x="708819" y="1401266"/>
                  </a:lnTo>
                  <a:cubicBezTo>
                    <a:pt x="700825" y="1405881"/>
                    <a:pt x="692553" y="1409577"/>
                    <a:pt x="684125" y="1412387"/>
                  </a:cubicBezTo>
                  <a:lnTo>
                    <a:pt x="678263" y="1413714"/>
                  </a:lnTo>
                  <a:lnTo>
                    <a:pt x="668250" y="1417452"/>
                  </a:lnTo>
                  <a:cubicBezTo>
                    <a:pt x="635199" y="1426308"/>
                    <a:pt x="598770" y="1422555"/>
                    <a:pt x="566795" y="1404096"/>
                  </a:cubicBezTo>
                  <a:lnTo>
                    <a:pt x="71007" y="1117852"/>
                  </a:lnTo>
                  <a:cubicBezTo>
                    <a:pt x="55020" y="1108622"/>
                    <a:pt x="41660" y="1096589"/>
                    <a:pt x="31191" y="1082732"/>
                  </a:cubicBezTo>
                  <a:lnTo>
                    <a:pt x="25611" y="1073629"/>
                  </a:lnTo>
                  <a:lnTo>
                    <a:pt x="22834" y="1070263"/>
                  </a:lnTo>
                  <a:cubicBezTo>
                    <a:pt x="8418" y="1048924"/>
                    <a:pt x="0" y="1023200"/>
                    <a:pt x="0" y="995510"/>
                  </a:cubicBezTo>
                  <a:lnTo>
                    <a:pt x="0" y="423023"/>
                  </a:lnTo>
                  <a:cubicBezTo>
                    <a:pt x="0" y="386103"/>
                    <a:pt x="14965" y="352677"/>
                    <a:pt x="39160" y="328482"/>
                  </a:cubicBezTo>
                  <a:lnTo>
                    <a:pt x="46428" y="322486"/>
                  </a:lnTo>
                  <a:lnTo>
                    <a:pt x="49031" y="319671"/>
                  </a:lnTo>
                  <a:lnTo>
                    <a:pt x="55389" y="315092"/>
                  </a:lnTo>
                  <a:lnTo>
                    <a:pt x="58947" y="312156"/>
                  </a:lnTo>
                  <a:lnTo>
                    <a:pt x="61055" y="311012"/>
                  </a:lnTo>
                  <a:lnTo>
                    <a:pt x="71008" y="303846"/>
                  </a:lnTo>
                  <a:lnTo>
                    <a:pt x="566796" y="17602"/>
                  </a:lnTo>
                  <a:cubicBezTo>
                    <a:pt x="582783" y="8372"/>
                    <a:pt x="599884" y="2819"/>
                    <a:pt x="617119" y="680"/>
                  </a:cubicBezTo>
                  <a:lnTo>
                    <a:pt x="630750" y="321"/>
                  </a:lnTo>
                  <a:close/>
                </a:path>
              </a:pathLst>
            </a:custGeom>
            <a:effectLst>
              <a:outerShdw blurRad="431800" dist="203200" dir="2700000" algn="tl" rotWithShape="0">
                <a:prstClr val="black">
                  <a:alpha val="27000"/>
                </a:prstClr>
              </a:outerShdw>
            </a:effectLst>
          </p:spPr>
        </p:pic>
        <p:sp>
          <p:nvSpPr>
            <p:cNvPr id="22" name="任意多边形 21"/>
            <p:cNvSpPr/>
            <p:nvPr/>
          </p:nvSpPr>
          <p:spPr>
            <a:xfrm rot="5400000">
              <a:off x="8450263" y="3413377"/>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3" name="矩形 22"/>
          <p:cNvSpPr/>
          <p:nvPr/>
        </p:nvSpPr>
        <p:spPr>
          <a:xfrm>
            <a:off x="2658219" y="1137472"/>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4" name="矩形 23"/>
          <p:cNvSpPr/>
          <p:nvPr/>
        </p:nvSpPr>
        <p:spPr>
          <a:xfrm>
            <a:off x="2658219" y="1412506"/>
            <a:ext cx="5767777"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4511589" y="2307493"/>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6" name="矩形 25"/>
          <p:cNvSpPr/>
          <p:nvPr/>
        </p:nvSpPr>
        <p:spPr>
          <a:xfrm>
            <a:off x="718005" y="2582527"/>
            <a:ext cx="5480584" cy="1061829"/>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658219" y="3450728"/>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28" name="矩形 27"/>
          <p:cNvSpPr/>
          <p:nvPr/>
        </p:nvSpPr>
        <p:spPr>
          <a:xfrm>
            <a:off x="2658219" y="3725761"/>
            <a:ext cx="5767777"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left)">
                                      <p:cBhvr>
                                        <p:cTn id="12" dur="500"/>
                                        <p:tgtEl>
                                          <p:spTgt spid="14"/>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900" decel="100000" fill="hold"/>
                                        <p:tgtEl>
                                          <p:spTgt spid="2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p:stCondLst>
                              <p:cond delay="1000"/>
                            </p:stCondLst>
                            <p:childTnLst>
                              <p:par>
                                <p:cTn id="24" presetID="16" presetClass="entr" presetSubtype="4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Horizontal)">
                                      <p:cBhvr>
                                        <p:cTn id="26" dur="500"/>
                                        <p:tgtEl>
                                          <p:spTgt spid="12"/>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ppt_x</p:attrName>
                                        </p:attrNameLst>
                                      </p:cBhvr>
                                      <p:tavLst>
                                        <p:tav tm="0">
                                          <p:val>
                                            <p:strVal val="#ppt_x-#ppt_w*1.125000"/>
                                          </p:val>
                                        </p:tav>
                                        <p:tav tm="100000">
                                          <p:val>
                                            <p:strVal val="#ppt_x"/>
                                          </p:val>
                                        </p:tav>
                                      </p:tavLst>
                                    </p:anim>
                                    <p:animEffect transition="in" filter="wipe(right)">
                                      <p:cBhvr>
                                        <p:cTn id="31" dur="500"/>
                                        <p:tgtEl>
                                          <p:spTgt spid="20"/>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900" decel="100000" fill="hold"/>
                                        <p:tgtEl>
                                          <p:spTgt spid="25"/>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ppt_x</p:attrName>
                                        </p:attrNameLst>
                                      </p:cBhvr>
                                      <p:tavLst>
                                        <p:tav tm="0">
                                          <p:val>
                                            <p:strVal val="#ppt_x+#ppt_w*1.125000"/>
                                          </p:val>
                                        </p:tav>
                                        <p:tav tm="100000">
                                          <p:val>
                                            <p:strVal val="#ppt_x"/>
                                          </p:val>
                                        </p:tav>
                                      </p:tavLst>
                                    </p:anim>
                                    <p:animEffect transition="in" filter="wipe(left)">
                                      <p:cBhvr>
                                        <p:cTn id="41" dur="500"/>
                                        <p:tgtEl>
                                          <p:spTgt spid="26"/>
                                        </p:tgtEl>
                                      </p:cBhvr>
                                    </p:animEffect>
                                  </p:childTnLst>
                                </p:cTn>
                              </p:par>
                            </p:childTnLst>
                          </p:cTn>
                        </p:par>
                        <p:par>
                          <p:cTn id="42" fill="hold">
                            <p:stCondLst>
                              <p:cond delay="2000"/>
                            </p:stCondLst>
                            <p:childTnLst>
                              <p:par>
                                <p:cTn id="43" presetID="16" presetClass="entr" presetSubtype="42"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outHorizontal)">
                                      <p:cBhvr>
                                        <p:cTn id="45" dur="500"/>
                                        <p:tgtEl>
                                          <p:spTgt spid="13"/>
                                        </p:tgtEl>
                                      </p:cBhvr>
                                    </p:animEffect>
                                  </p:childTnLst>
                                </p:cTn>
                              </p:par>
                            </p:childTnLst>
                          </p:cTn>
                        </p:par>
                        <p:par>
                          <p:cTn id="46" fill="hold">
                            <p:stCondLst>
                              <p:cond delay="2500"/>
                            </p:stCondLst>
                            <p:childTnLst>
                              <p:par>
                                <p:cTn id="47" presetID="12" presetClass="entr" presetSubtype="2"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ppt_x</p:attrName>
                                        </p:attrNameLst>
                                      </p:cBhvr>
                                      <p:tavLst>
                                        <p:tav tm="0">
                                          <p:val>
                                            <p:strVal val="#ppt_x+#ppt_w*1.125000"/>
                                          </p:val>
                                        </p:tav>
                                        <p:tav tm="100000">
                                          <p:val>
                                            <p:strVal val="#ppt_x"/>
                                          </p:val>
                                        </p:tav>
                                      </p:tavLst>
                                    </p:anim>
                                    <p:animEffect transition="in" filter="wipe(left)">
                                      <p:cBhvr>
                                        <p:cTn id="50" dur="500"/>
                                        <p:tgtEl>
                                          <p:spTgt spid="17"/>
                                        </p:tgtEl>
                                      </p:cBhvr>
                                    </p:animEffect>
                                  </p:childTnLst>
                                </p:cTn>
                              </p:par>
                              <p:par>
                                <p:cTn id="51" presetID="37"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900" decel="100000" fill="hold"/>
                                        <p:tgtEl>
                                          <p:spTgt spid="27"/>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57" presetID="1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p:tgtEl>
                                          <p:spTgt spid="28"/>
                                        </p:tgtEl>
                                        <p:attrNameLst>
                                          <p:attrName>ppt_x</p:attrName>
                                        </p:attrNameLst>
                                      </p:cBhvr>
                                      <p:tavLst>
                                        <p:tav tm="0">
                                          <p:val>
                                            <p:strVal val="#ppt_x-#ppt_w*1.125000"/>
                                          </p:val>
                                        </p:tav>
                                        <p:tav tm="100000">
                                          <p:val>
                                            <p:strVal val="#ppt_x"/>
                                          </p:val>
                                        </p:tav>
                                      </p:tavLst>
                                    </p:anim>
                                    <p:animEffect transition="in" filter="wipe(right)">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175446"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 name="组合 2"/>
          <p:cNvGrpSpPr/>
          <p:nvPr/>
        </p:nvGrpSpPr>
        <p:grpSpPr>
          <a:xfrm>
            <a:off x="3517892" y="959146"/>
            <a:ext cx="2121342" cy="2031707"/>
            <a:chOff x="4706287" y="1278862"/>
            <a:chExt cx="2828456" cy="2708942"/>
          </a:xfrm>
        </p:grpSpPr>
        <p:sp>
          <p:nvSpPr>
            <p:cNvPr id="4" name="任意多边形 3"/>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2000"/>
                      <a:lumOff val="98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文本框 4"/>
            <p:cNvSpPr txBox="1"/>
            <p:nvPr/>
          </p:nvSpPr>
          <p:spPr>
            <a:xfrm>
              <a:off x="5338795" y="1278862"/>
              <a:ext cx="1691061" cy="2246769"/>
            </a:xfrm>
            <a:prstGeom prst="rect">
              <a:avLst/>
            </a:prstGeom>
            <a:noFill/>
          </p:spPr>
          <p:txBody>
            <a:bodyPr wrap="none" rtlCol="0">
              <a:spAutoFit/>
            </a:bodyPr>
            <a:lstStyle/>
            <a:p>
              <a:r>
                <a:rPr lang="en-US" altLang="zh-CN" sz="10350" dirty="0">
                  <a:solidFill>
                    <a:srgbClr val="2FA598"/>
                  </a:solidFill>
                  <a:latin typeface="Agency FB" panose="020B0503020202020204" pitchFamily="34" charset="0"/>
                </a:rPr>
                <a:t>04</a:t>
              </a:r>
              <a:endParaRPr lang="zh-CN" altLang="en-US" sz="10350" dirty="0">
                <a:solidFill>
                  <a:srgbClr val="2FA598"/>
                </a:solidFill>
                <a:latin typeface="Agency FB" panose="020B0503020202020204" pitchFamily="34" charset="0"/>
              </a:endParaRPr>
            </a:p>
          </p:txBody>
        </p:sp>
        <p:sp>
          <p:nvSpPr>
            <p:cNvPr id="6" name="文本框 5"/>
            <p:cNvSpPr txBox="1"/>
            <p:nvPr/>
          </p:nvSpPr>
          <p:spPr>
            <a:xfrm>
              <a:off x="5379480" y="3195034"/>
              <a:ext cx="1610784" cy="553997"/>
            </a:xfrm>
            <a:prstGeom prst="rect">
              <a:avLst/>
            </a:prstGeom>
            <a:noFill/>
          </p:spPr>
          <p:txBody>
            <a:bodyPr wrap="none" rtlCol="0">
              <a:spAutoFit/>
            </a:bodyPr>
            <a:lstStyle/>
            <a:p>
              <a:r>
                <a:rPr lang="en-US" altLang="zh-CN"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7" name="文本框 6"/>
          <p:cNvSpPr txBox="1"/>
          <p:nvPr/>
        </p:nvSpPr>
        <p:spPr>
          <a:xfrm>
            <a:off x="3136142" y="3605898"/>
            <a:ext cx="295465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27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700" b="1" dirty="0">
              <a:solidFill>
                <a:schemeClr val="bg1"/>
              </a:solidFill>
              <a:latin typeface="方正正纤黑简体" panose="02000000000000000000" pitchFamily="2" charset="-122"/>
              <a:ea typeface="方正正纤黑简体" panose="02000000000000000000" pitchFamily="2" charset="-122"/>
            </a:endParaRPr>
          </a:p>
        </p:txBody>
      </p:sp>
      <p:sp>
        <p:nvSpPr>
          <p:cNvPr id="8" name="文本框 7"/>
          <p:cNvSpPr txBox="1"/>
          <p:nvPr/>
        </p:nvSpPr>
        <p:spPr>
          <a:xfrm>
            <a:off x="3039962" y="4058902"/>
            <a:ext cx="314701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600"/>
                                        <p:tgtEl>
                                          <p:spTgt spid="7"/>
                                        </p:tgtEl>
                                      </p:cBhvr>
                                    </p:animEffect>
                                    <p:anim calcmode="lin" valueType="num">
                                      <p:cBhvr>
                                        <p:cTn id="19" dur="600" fill="hold"/>
                                        <p:tgtEl>
                                          <p:spTgt spid="7"/>
                                        </p:tgtEl>
                                        <p:attrNameLst>
                                          <p:attrName>ppt_x</p:attrName>
                                        </p:attrNameLst>
                                      </p:cBhvr>
                                      <p:tavLst>
                                        <p:tav tm="0">
                                          <p:val>
                                            <p:strVal val="#ppt_x"/>
                                          </p:val>
                                        </p:tav>
                                        <p:tav tm="100000">
                                          <p:val>
                                            <p:strVal val="#ppt_x"/>
                                          </p:val>
                                        </p:tav>
                                      </p:tavLst>
                                    </p:anim>
                                    <p:anim calcmode="lin" valueType="num">
                                      <p:cBhvr>
                                        <p:cTn id="20" dur="600" fill="hold"/>
                                        <p:tgtEl>
                                          <p:spTgt spid="7"/>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600" fill="hold"/>
                                        <p:tgtEl>
                                          <p:spTgt spid="8"/>
                                        </p:tgtEl>
                                        <p:attrNameLst>
                                          <p:attrName>ppt_w</p:attrName>
                                        </p:attrNameLst>
                                      </p:cBhvr>
                                      <p:tavLst>
                                        <p:tav tm="0">
                                          <p:val>
                                            <p:strVal val="#ppt_w+.3"/>
                                          </p:val>
                                        </p:tav>
                                        <p:tav tm="100000">
                                          <p:val>
                                            <p:strVal val="#ppt_w"/>
                                          </p:val>
                                        </p:tav>
                                      </p:tavLst>
                                    </p:anim>
                                    <p:anim calcmode="lin" valueType="num">
                                      <p:cBhvr>
                                        <p:cTn id="24" dur="600" fill="hold"/>
                                        <p:tgtEl>
                                          <p:spTgt spid="8"/>
                                        </p:tgtEl>
                                        <p:attrNameLst>
                                          <p:attrName>ppt_h</p:attrName>
                                        </p:attrNameLst>
                                      </p:cBhvr>
                                      <p:tavLst>
                                        <p:tav tm="0">
                                          <p:val>
                                            <p:strVal val="#ppt_h"/>
                                          </p:val>
                                        </p:tav>
                                        <p:tav tm="100000">
                                          <p:val>
                                            <p:strVal val="#ppt_h"/>
                                          </p:val>
                                        </p:tav>
                                      </p:tavLst>
                                    </p:anim>
                                    <p:animEffect transition="in" filter="fade">
                                      <p:cBhvr>
                                        <p:cTn id="25" dur="6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4530"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04</a:t>
              </a:r>
              <a:endParaRPr lang="zh-CN" altLang="en-US" sz="2700" dirty="0">
                <a:solidFill>
                  <a:srgbClr val="2FA598"/>
                </a:solidFill>
                <a:latin typeface="Agency FB" panose="020B0503020202020204" pitchFamily="34" charset="0"/>
              </a:endParaRPr>
            </a:p>
          </p:txBody>
        </p:sp>
      </p:grpSp>
      <p:sp>
        <p:nvSpPr>
          <p:cNvPr id="11" name="任意多边形 10"/>
          <p:cNvSpPr/>
          <p:nvPr/>
        </p:nvSpPr>
        <p:spPr>
          <a:xfrm>
            <a:off x="1603514" y="2175777"/>
            <a:ext cx="0" cy="807244"/>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任意多边形 11"/>
          <p:cNvSpPr/>
          <p:nvPr/>
        </p:nvSpPr>
        <p:spPr>
          <a:xfrm>
            <a:off x="4579145" y="2175777"/>
            <a:ext cx="0" cy="807244"/>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任意多边形 12"/>
          <p:cNvSpPr/>
          <p:nvPr/>
        </p:nvSpPr>
        <p:spPr>
          <a:xfrm>
            <a:off x="7554258" y="2175777"/>
            <a:ext cx="0" cy="807244"/>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4" name="组合 13"/>
          <p:cNvGrpSpPr/>
          <p:nvPr/>
        </p:nvGrpSpPr>
        <p:grpSpPr>
          <a:xfrm>
            <a:off x="5506775" y="946043"/>
            <a:ext cx="1094959" cy="1215450"/>
            <a:chOff x="7090297" y="2341804"/>
            <a:chExt cx="1459945" cy="1620600"/>
          </a:xfrm>
          <a:effectLst>
            <a:outerShdw blurRad="431800" dist="203200" dir="2700000" algn="tl" rotWithShape="0">
              <a:prstClr val="black">
                <a:alpha val="27000"/>
              </a:prstClr>
            </a:outerShdw>
          </a:effectLst>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rcRect l="41871" t="3832" r="3861" b="9255"/>
            <a:stretch>
              <a:fillRect/>
            </a:stretch>
          </p:blipFill>
          <p:spPr>
            <a:xfrm>
              <a:off x="7094916"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16" name="任意多边形 15"/>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7" name="组合 16"/>
          <p:cNvGrpSpPr/>
          <p:nvPr/>
        </p:nvGrpSpPr>
        <p:grpSpPr>
          <a:xfrm>
            <a:off x="2542269" y="946043"/>
            <a:ext cx="1094957" cy="1215450"/>
            <a:chOff x="3137622" y="2341804"/>
            <a:chExt cx="1459943" cy="1620600"/>
          </a:xfrm>
          <a:effectLst>
            <a:outerShdw blurRad="431800" dist="203200" dir="2700000" algn="tl" rotWithShape="0">
              <a:prstClr val="black">
                <a:alpha val="27000"/>
              </a:prstClr>
            </a:outerShdw>
          </a:effectLst>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rcRect l="15305" t="9171" r="30923" b="1055"/>
            <a:stretch>
              <a:fillRect/>
            </a:stretch>
          </p:blipFill>
          <p:spPr>
            <a:xfrm>
              <a:off x="313762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19" name="任意多边形 18"/>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0" name="组合 19"/>
          <p:cNvGrpSpPr/>
          <p:nvPr/>
        </p:nvGrpSpPr>
        <p:grpSpPr>
          <a:xfrm>
            <a:off x="4022790" y="946043"/>
            <a:ext cx="1094958" cy="1215450"/>
            <a:chOff x="5111651" y="2341804"/>
            <a:chExt cx="1459944" cy="1620600"/>
          </a:xfrm>
          <a:effectLst>
            <a:outerShdw blurRad="431800" dist="203200" dir="2700000" algn="tl" rotWithShape="0">
              <a:prstClr val="black">
                <a:alpha val="27000"/>
              </a:prstClr>
            </a:outerShdw>
          </a:effectLst>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l="16903" t="6300" r="26974"/>
            <a:stretch>
              <a:fillRect/>
            </a:stretch>
          </p:blipFill>
          <p:spPr>
            <a:xfrm>
              <a:off x="5116269"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22" name="任意多边形 21"/>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3" name="组合 22"/>
          <p:cNvGrpSpPr/>
          <p:nvPr/>
        </p:nvGrpSpPr>
        <p:grpSpPr>
          <a:xfrm>
            <a:off x="6994223" y="931758"/>
            <a:ext cx="1091495" cy="1229735"/>
            <a:chOff x="9073562" y="2322758"/>
            <a:chExt cx="1455326" cy="1639646"/>
          </a:xfrm>
          <a:effectLst>
            <a:outerShdw blurRad="431800" dist="203200" dir="2700000" algn="tl" rotWithShape="0">
              <a:prstClr val="black">
                <a:alpha val="27000"/>
              </a:prstClr>
            </a:outerShdw>
          </a:effectLst>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rcRect l="9094" t="3067" r="34062" b="2030"/>
            <a:stretch>
              <a:fillRect/>
            </a:stretch>
          </p:blipFill>
          <p:spPr>
            <a:xfrm>
              <a:off x="907356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25" name="任意多边形 24"/>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6" name="组合 25"/>
          <p:cNvGrpSpPr/>
          <p:nvPr/>
        </p:nvGrpSpPr>
        <p:grpSpPr>
          <a:xfrm>
            <a:off x="1058283" y="946043"/>
            <a:ext cx="1094958" cy="1215450"/>
            <a:chOff x="1158975" y="2341804"/>
            <a:chExt cx="1459944" cy="1620600"/>
          </a:xfrm>
          <a:effectLst>
            <a:outerShdw blurRad="431800" dist="203200" dir="2700000" algn="tl" rotWithShape="0">
              <a:prstClr val="black">
                <a:alpha val="27000"/>
              </a:prstClr>
            </a:outerShdw>
          </a:effectLst>
        </p:grpSpPr>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rcRect l="20350" t="4527" r="22465"/>
            <a:stretch>
              <a:fillRect/>
            </a:stretch>
          </p:blipFill>
          <p:spPr>
            <a:xfrm>
              <a:off x="1158975"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28" name="任意多边形 2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9" name="组合 28"/>
          <p:cNvGrpSpPr/>
          <p:nvPr/>
        </p:nvGrpSpPr>
        <p:grpSpPr>
          <a:xfrm>
            <a:off x="1289189" y="2997305"/>
            <a:ext cx="628650" cy="628650"/>
            <a:chOff x="1466850" y="5076821"/>
            <a:chExt cx="838200" cy="838200"/>
          </a:xfrm>
        </p:grpSpPr>
        <p:sp>
          <p:nvSpPr>
            <p:cNvPr id="30" name="椭圆 29"/>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32" name="组合 31"/>
          <p:cNvGrpSpPr/>
          <p:nvPr/>
        </p:nvGrpSpPr>
        <p:grpSpPr>
          <a:xfrm>
            <a:off x="4264820" y="2997305"/>
            <a:ext cx="628650" cy="628650"/>
            <a:chOff x="5434357" y="5076821"/>
            <a:chExt cx="838200" cy="838200"/>
          </a:xfrm>
        </p:grpSpPr>
        <p:sp>
          <p:nvSpPr>
            <p:cNvPr id="33" name="椭圆 32"/>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Freeform 804"/>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35" name="组合 34"/>
          <p:cNvGrpSpPr/>
          <p:nvPr/>
        </p:nvGrpSpPr>
        <p:grpSpPr>
          <a:xfrm>
            <a:off x="7240450" y="2983021"/>
            <a:ext cx="628650" cy="628650"/>
            <a:chOff x="9401864" y="5057775"/>
            <a:chExt cx="838200" cy="838200"/>
          </a:xfrm>
        </p:grpSpPr>
        <p:sp>
          <p:nvSpPr>
            <p:cNvPr id="36" name="椭圆 35"/>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7" name="组合 36"/>
            <p:cNvGrpSpPr/>
            <p:nvPr/>
          </p:nvGrpSpPr>
          <p:grpSpPr>
            <a:xfrm>
              <a:off x="9544009" y="5270837"/>
              <a:ext cx="552532" cy="450168"/>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0"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1"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2"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sp>
        <p:nvSpPr>
          <p:cNvPr id="44" name="矩形 43"/>
          <p:cNvSpPr/>
          <p:nvPr/>
        </p:nvSpPr>
        <p:spPr>
          <a:xfrm>
            <a:off x="2247571" y="246979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5" name="矩形 44"/>
          <p:cNvSpPr/>
          <p:nvPr/>
        </p:nvSpPr>
        <p:spPr>
          <a:xfrm>
            <a:off x="2247571" y="2772946"/>
            <a:ext cx="1687001" cy="867930"/>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5222894" y="246979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7" name="矩形 46"/>
          <p:cNvSpPr/>
          <p:nvPr/>
        </p:nvSpPr>
        <p:spPr>
          <a:xfrm>
            <a:off x="5222893" y="2772946"/>
            <a:ext cx="1687001" cy="867930"/>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1325927" y="4184317"/>
            <a:ext cx="6506436" cy="4801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300" fill="hold"/>
                                        <p:tgtEl>
                                          <p:spTgt spid="44"/>
                                        </p:tgtEl>
                                        <p:attrNameLst>
                                          <p:attrName>ppt_w</p:attrName>
                                        </p:attrNameLst>
                                      </p:cBhvr>
                                      <p:tavLst>
                                        <p:tav tm="0">
                                          <p:val>
                                            <p:fltVal val="0"/>
                                          </p:val>
                                        </p:tav>
                                        <p:tav tm="100000">
                                          <p:val>
                                            <p:strVal val="#ppt_w"/>
                                          </p:val>
                                        </p:tav>
                                      </p:tavLst>
                                    </p:anim>
                                    <p:anim calcmode="lin" valueType="num">
                                      <p:cBhvr>
                                        <p:cTn id="13" dur="300" fill="hold"/>
                                        <p:tgtEl>
                                          <p:spTgt spid="44"/>
                                        </p:tgtEl>
                                        <p:attrNameLst>
                                          <p:attrName>ppt_h</p:attrName>
                                        </p:attrNameLst>
                                      </p:cBhvr>
                                      <p:tavLst>
                                        <p:tav tm="0">
                                          <p:val>
                                            <p:strVal val="#ppt_h"/>
                                          </p:val>
                                        </p:tav>
                                        <p:tav tm="100000">
                                          <p:val>
                                            <p:strVal val="#ppt_h"/>
                                          </p:val>
                                        </p:tav>
                                      </p:tavLst>
                                    </p:anim>
                                  </p:childTnLst>
                                </p:cTn>
                              </p:par>
                              <p:par>
                                <p:cTn id="14" presetID="37"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anim calcmode="lin" valueType="num">
                                      <p:cBhvr>
                                        <p:cTn id="17" dur="700" fill="hold"/>
                                        <p:tgtEl>
                                          <p:spTgt spid="45"/>
                                        </p:tgtEl>
                                        <p:attrNameLst>
                                          <p:attrName>ppt_x</p:attrName>
                                        </p:attrNameLst>
                                      </p:cBhvr>
                                      <p:tavLst>
                                        <p:tav tm="0">
                                          <p:val>
                                            <p:strVal val="#ppt_x"/>
                                          </p:val>
                                        </p:tav>
                                        <p:tav tm="100000">
                                          <p:val>
                                            <p:strVal val="#ppt_x"/>
                                          </p:val>
                                        </p:tav>
                                      </p:tavLst>
                                    </p:anim>
                                    <p:anim calcmode="lin" valueType="num">
                                      <p:cBhvr>
                                        <p:cTn id="18" dur="630" decel="100000" fill="hold"/>
                                        <p:tgtEl>
                                          <p:spTgt spid="45"/>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45"/>
                                        </p:tgtEl>
                                        <p:attrNameLst>
                                          <p:attrName>ppt_y</p:attrName>
                                        </p:attrNameLst>
                                      </p:cBhvr>
                                      <p:tavLst>
                                        <p:tav tm="0">
                                          <p:val>
                                            <p:strVal val="#ppt_y-.03"/>
                                          </p:val>
                                        </p:tav>
                                        <p:tav tm="100000">
                                          <p:val>
                                            <p:strVal val="#ppt_y"/>
                                          </p:val>
                                        </p:tav>
                                      </p:tavLst>
                                    </p:anim>
                                  </p:childTnLst>
                                </p:cTn>
                              </p:par>
                            </p:childTnLst>
                          </p:cTn>
                        </p:par>
                        <p:par>
                          <p:cTn id="20" fill="hold">
                            <p:stCondLst>
                              <p:cond delay="1000"/>
                            </p:stCondLst>
                            <p:childTnLst>
                              <p:par>
                                <p:cTn id="21" presetID="1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down)">
                                      <p:cBhvr>
                                        <p:cTn id="24" dur="500"/>
                                        <p:tgtEl>
                                          <p:spTgt spid="14"/>
                                        </p:tgtEl>
                                      </p:cBhvr>
                                    </p:animEffect>
                                  </p:childTnLst>
                                </p:cTn>
                              </p:par>
                            </p:childTnLst>
                          </p:cTn>
                        </p:par>
                        <p:par>
                          <p:cTn id="25" fill="hold">
                            <p:stCondLst>
                              <p:cond delay="1500"/>
                            </p:stCondLst>
                            <p:childTnLst>
                              <p:par>
                                <p:cTn id="26" presetID="17" presetClass="entr" presetSubtype="1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300" fill="hold"/>
                                        <p:tgtEl>
                                          <p:spTgt spid="46"/>
                                        </p:tgtEl>
                                        <p:attrNameLst>
                                          <p:attrName>ppt_w</p:attrName>
                                        </p:attrNameLst>
                                      </p:cBhvr>
                                      <p:tavLst>
                                        <p:tav tm="0">
                                          <p:val>
                                            <p:fltVal val="0"/>
                                          </p:val>
                                        </p:tav>
                                        <p:tav tm="100000">
                                          <p:val>
                                            <p:strVal val="#ppt_w"/>
                                          </p:val>
                                        </p:tav>
                                      </p:tavLst>
                                    </p:anim>
                                    <p:anim calcmode="lin" valueType="num">
                                      <p:cBhvr>
                                        <p:cTn id="29" dur="300" fill="hold"/>
                                        <p:tgtEl>
                                          <p:spTgt spid="46"/>
                                        </p:tgtEl>
                                        <p:attrNameLst>
                                          <p:attrName>ppt_h</p:attrName>
                                        </p:attrNameLst>
                                      </p:cBhvr>
                                      <p:tavLst>
                                        <p:tav tm="0">
                                          <p:val>
                                            <p:strVal val="#ppt_h"/>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700"/>
                                        <p:tgtEl>
                                          <p:spTgt spid="47"/>
                                        </p:tgtEl>
                                      </p:cBhvr>
                                    </p:animEffect>
                                    <p:anim calcmode="lin" valueType="num">
                                      <p:cBhvr>
                                        <p:cTn id="33" dur="700" fill="hold"/>
                                        <p:tgtEl>
                                          <p:spTgt spid="47"/>
                                        </p:tgtEl>
                                        <p:attrNameLst>
                                          <p:attrName>ppt_x</p:attrName>
                                        </p:attrNameLst>
                                      </p:cBhvr>
                                      <p:tavLst>
                                        <p:tav tm="0">
                                          <p:val>
                                            <p:strVal val="#ppt_x"/>
                                          </p:val>
                                        </p:tav>
                                        <p:tav tm="100000">
                                          <p:val>
                                            <p:strVal val="#ppt_x"/>
                                          </p:val>
                                        </p:tav>
                                      </p:tavLst>
                                    </p:anim>
                                    <p:anim calcmode="lin" valueType="num">
                                      <p:cBhvr>
                                        <p:cTn id="34" dur="630" decel="100000" fill="hold"/>
                                        <p:tgtEl>
                                          <p:spTgt spid="47"/>
                                        </p:tgtEl>
                                        <p:attrNameLst>
                                          <p:attrName>ppt_y</p:attrName>
                                        </p:attrNameLst>
                                      </p:cBhvr>
                                      <p:tavLst>
                                        <p:tav tm="0">
                                          <p:val>
                                            <p:strVal val="#ppt_y+1"/>
                                          </p:val>
                                        </p:tav>
                                        <p:tav tm="100000">
                                          <p:val>
                                            <p:strVal val="#ppt_y-.03"/>
                                          </p:val>
                                        </p:tav>
                                      </p:tavLst>
                                    </p:anim>
                                    <p:anim calcmode="lin" valueType="num">
                                      <p:cBhvr>
                                        <p:cTn id="35" dur="70" accel="100000" fill="hold">
                                          <p:stCondLst>
                                            <p:cond delay="630"/>
                                          </p:stCondLst>
                                        </p:cTn>
                                        <p:tgtEl>
                                          <p:spTgt spid="47"/>
                                        </p:tgtEl>
                                        <p:attrNameLst>
                                          <p:attrName>ppt_y</p:attrName>
                                        </p:attrNameLst>
                                      </p:cBhvr>
                                      <p:tavLst>
                                        <p:tav tm="0">
                                          <p:val>
                                            <p:strVal val="#ppt_y-.03"/>
                                          </p:val>
                                        </p:tav>
                                        <p:tav tm="100000">
                                          <p:val>
                                            <p:strVal val="#ppt_y"/>
                                          </p:val>
                                        </p:tav>
                                      </p:tavLst>
                                    </p:anim>
                                  </p:childTnLst>
                                </p:cTn>
                              </p:par>
                            </p:childTnLst>
                          </p:cTn>
                        </p:par>
                        <p:par>
                          <p:cTn id="36" fill="hold">
                            <p:stCondLst>
                              <p:cond delay="2000"/>
                            </p:stCondLst>
                            <p:childTnLst>
                              <p:par>
                                <p:cTn id="37" presetID="49" presetClass="entr" presetSubtype="0" decel="10000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 calcmode="lin" valueType="num">
                                      <p:cBhvr>
                                        <p:cTn id="41" dur="500" fill="hold"/>
                                        <p:tgtEl>
                                          <p:spTgt spid="20"/>
                                        </p:tgtEl>
                                        <p:attrNameLst>
                                          <p:attrName>style.rotation</p:attrName>
                                        </p:attrNameLst>
                                      </p:cBhvr>
                                      <p:tavLst>
                                        <p:tav tm="0">
                                          <p:val>
                                            <p:fltVal val="360"/>
                                          </p:val>
                                        </p:tav>
                                        <p:tav tm="100000">
                                          <p:val>
                                            <p:fltVal val="0"/>
                                          </p:val>
                                        </p:tav>
                                      </p:tavLst>
                                    </p:anim>
                                    <p:animEffect transition="in" filter="fade">
                                      <p:cBhvr>
                                        <p:cTn id="42" dur="500"/>
                                        <p:tgtEl>
                                          <p:spTgt spid="2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400" fill="hold"/>
                                        <p:tgtEl>
                                          <p:spTgt spid="32"/>
                                        </p:tgtEl>
                                        <p:attrNameLst>
                                          <p:attrName>ppt_w</p:attrName>
                                        </p:attrNameLst>
                                      </p:cBhvr>
                                      <p:tavLst>
                                        <p:tav tm="0">
                                          <p:val>
                                            <p:fltVal val="0"/>
                                          </p:val>
                                        </p:tav>
                                        <p:tav tm="100000">
                                          <p:val>
                                            <p:strVal val="#ppt_w"/>
                                          </p:val>
                                        </p:tav>
                                      </p:tavLst>
                                    </p:anim>
                                    <p:anim calcmode="lin" valueType="num">
                                      <p:cBhvr>
                                        <p:cTn id="51" dur="400" fill="hold"/>
                                        <p:tgtEl>
                                          <p:spTgt spid="32"/>
                                        </p:tgtEl>
                                        <p:attrNameLst>
                                          <p:attrName>ppt_h</p:attrName>
                                        </p:attrNameLst>
                                      </p:cBhvr>
                                      <p:tavLst>
                                        <p:tav tm="0">
                                          <p:val>
                                            <p:fltVal val="0"/>
                                          </p:val>
                                        </p:tav>
                                        <p:tav tm="100000">
                                          <p:val>
                                            <p:strVal val="#ppt_h"/>
                                          </p:val>
                                        </p:tav>
                                      </p:tavLst>
                                    </p:anim>
                                    <p:animEffect transition="in" filter="fade">
                                      <p:cBhvr>
                                        <p:cTn id="52" dur="400"/>
                                        <p:tgtEl>
                                          <p:spTgt spid="32"/>
                                        </p:tgtEl>
                                      </p:cBhvr>
                                    </p:animEffect>
                                  </p:childTnLst>
                                </p:cTn>
                              </p:par>
                            </p:childTnLst>
                          </p:cTn>
                        </p:par>
                        <p:par>
                          <p:cTn id="53" fill="hold">
                            <p:stCondLst>
                              <p:cond delay="3500"/>
                            </p:stCondLst>
                            <p:childTnLst>
                              <p:par>
                                <p:cTn id="54" presetID="49" presetClass="entr" presetSubtype="0" decel="100000"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 calcmode="lin" valueType="num">
                                      <p:cBhvr>
                                        <p:cTn id="58" dur="500" fill="hold"/>
                                        <p:tgtEl>
                                          <p:spTgt spid="26"/>
                                        </p:tgtEl>
                                        <p:attrNameLst>
                                          <p:attrName>style.rotation</p:attrName>
                                        </p:attrNameLst>
                                      </p:cBhvr>
                                      <p:tavLst>
                                        <p:tav tm="0">
                                          <p:val>
                                            <p:fltVal val="360"/>
                                          </p:val>
                                        </p:tav>
                                        <p:tav tm="100000">
                                          <p:val>
                                            <p:fltVal val="0"/>
                                          </p:val>
                                        </p:tav>
                                      </p:tavLst>
                                    </p:anim>
                                    <p:animEffect transition="in" filter="fade">
                                      <p:cBhvr>
                                        <p:cTn id="59" dur="500"/>
                                        <p:tgtEl>
                                          <p:spTgt spid="26"/>
                                        </p:tgtEl>
                                      </p:cBhvr>
                                    </p:animEffect>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4500"/>
                            </p:stCondLst>
                            <p:childTnLst>
                              <p:par>
                                <p:cTn id="65" presetID="53" presetClass="entr" presetSubtype="16"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400" fill="hold"/>
                                        <p:tgtEl>
                                          <p:spTgt spid="29"/>
                                        </p:tgtEl>
                                        <p:attrNameLst>
                                          <p:attrName>ppt_w</p:attrName>
                                        </p:attrNameLst>
                                      </p:cBhvr>
                                      <p:tavLst>
                                        <p:tav tm="0">
                                          <p:val>
                                            <p:fltVal val="0"/>
                                          </p:val>
                                        </p:tav>
                                        <p:tav tm="100000">
                                          <p:val>
                                            <p:strVal val="#ppt_w"/>
                                          </p:val>
                                        </p:tav>
                                      </p:tavLst>
                                    </p:anim>
                                    <p:anim calcmode="lin" valueType="num">
                                      <p:cBhvr>
                                        <p:cTn id="68" dur="400" fill="hold"/>
                                        <p:tgtEl>
                                          <p:spTgt spid="29"/>
                                        </p:tgtEl>
                                        <p:attrNameLst>
                                          <p:attrName>ppt_h</p:attrName>
                                        </p:attrNameLst>
                                      </p:cBhvr>
                                      <p:tavLst>
                                        <p:tav tm="0">
                                          <p:val>
                                            <p:fltVal val="0"/>
                                          </p:val>
                                        </p:tav>
                                        <p:tav tm="100000">
                                          <p:val>
                                            <p:strVal val="#ppt_h"/>
                                          </p:val>
                                        </p:tav>
                                      </p:tavLst>
                                    </p:anim>
                                    <p:animEffect transition="in" filter="fade">
                                      <p:cBhvr>
                                        <p:cTn id="69" dur="400"/>
                                        <p:tgtEl>
                                          <p:spTgt spid="29"/>
                                        </p:tgtEl>
                                      </p:cBhvr>
                                    </p:animEffect>
                                  </p:childTnLst>
                                </p:cTn>
                              </p:par>
                            </p:childTnLst>
                          </p:cTn>
                        </p:par>
                        <p:par>
                          <p:cTn id="70" fill="hold">
                            <p:stCondLst>
                              <p:cond delay="5000"/>
                            </p:stCondLst>
                            <p:childTnLst>
                              <p:par>
                                <p:cTn id="71" presetID="49" presetClass="entr" presetSubtype="0" decel="10000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 calcmode="lin" valueType="num">
                                      <p:cBhvr>
                                        <p:cTn id="75" dur="500" fill="hold"/>
                                        <p:tgtEl>
                                          <p:spTgt spid="23"/>
                                        </p:tgtEl>
                                        <p:attrNameLst>
                                          <p:attrName>style.rotation</p:attrName>
                                        </p:attrNameLst>
                                      </p:cBhvr>
                                      <p:tavLst>
                                        <p:tav tm="0">
                                          <p:val>
                                            <p:fltVal val="360"/>
                                          </p:val>
                                        </p:tav>
                                        <p:tav tm="100000">
                                          <p:val>
                                            <p:fltVal val="0"/>
                                          </p:val>
                                        </p:tav>
                                      </p:tavLst>
                                    </p:anim>
                                    <p:animEffect transition="in" filter="fade">
                                      <p:cBhvr>
                                        <p:cTn id="76" dur="500"/>
                                        <p:tgtEl>
                                          <p:spTgt spid="23"/>
                                        </p:tgtEl>
                                      </p:cBhvr>
                                    </p:animEffect>
                                  </p:childTnLst>
                                </p:cTn>
                              </p:par>
                            </p:childTnLst>
                          </p:cTn>
                        </p:par>
                        <p:par>
                          <p:cTn id="77" fill="hold">
                            <p:stCondLst>
                              <p:cond delay="5500"/>
                            </p:stCondLst>
                            <p:childTnLst>
                              <p:par>
                                <p:cTn id="78" presetID="22" presetClass="entr" presetSubtype="1"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up)">
                                      <p:cBhvr>
                                        <p:cTn id="80" dur="500"/>
                                        <p:tgtEl>
                                          <p:spTgt spid="13"/>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400" fill="hold"/>
                                        <p:tgtEl>
                                          <p:spTgt spid="35"/>
                                        </p:tgtEl>
                                        <p:attrNameLst>
                                          <p:attrName>ppt_w</p:attrName>
                                        </p:attrNameLst>
                                      </p:cBhvr>
                                      <p:tavLst>
                                        <p:tav tm="0">
                                          <p:val>
                                            <p:fltVal val="0"/>
                                          </p:val>
                                        </p:tav>
                                        <p:tav tm="100000">
                                          <p:val>
                                            <p:strVal val="#ppt_w"/>
                                          </p:val>
                                        </p:tav>
                                      </p:tavLst>
                                    </p:anim>
                                    <p:anim calcmode="lin" valueType="num">
                                      <p:cBhvr>
                                        <p:cTn id="85" dur="400" fill="hold"/>
                                        <p:tgtEl>
                                          <p:spTgt spid="35"/>
                                        </p:tgtEl>
                                        <p:attrNameLst>
                                          <p:attrName>ppt_h</p:attrName>
                                        </p:attrNameLst>
                                      </p:cBhvr>
                                      <p:tavLst>
                                        <p:tav tm="0">
                                          <p:val>
                                            <p:fltVal val="0"/>
                                          </p:val>
                                        </p:tav>
                                        <p:tav tm="100000">
                                          <p:val>
                                            <p:strVal val="#ppt_h"/>
                                          </p:val>
                                        </p:tav>
                                      </p:tavLst>
                                    </p:anim>
                                    <p:animEffect transition="in" filter="fade">
                                      <p:cBhvr>
                                        <p:cTn id="86" dur="400"/>
                                        <p:tgtEl>
                                          <p:spTgt spid="35"/>
                                        </p:tgtEl>
                                      </p:cBhvr>
                                    </p:animEffect>
                                  </p:childTnLst>
                                </p:cTn>
                              </p:par>
                            </p:childTnLst>
                          </p:cTn>
                        </p:par>
                        <p:par>
                          <p:cTn id="87" fill="hold">
                            <p:stCondLst>
                              <p:cond delay="6500"/>
                            </p:stCondLst>
                            <p:childTnLst>
                              <p:par>
                                <p:cTn id="88" presetID="16" presetClass="entr" presetSubtype="37"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barn(outVertical)">
                                      <p:cBhvr>
                                        <p:cTn id="9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44" grpId="0"/>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4530"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04</a:t>
              </a:r>
              <a:endParaRPr lang="zh-CN" altLang="en-US" sz="2700" dirty="0">
                <a:solidFill>
                  <a:srgbClr val="2FA598"/>
                </a:solidFill>
                <a:latin typeface="Agency FB" panose="020B0503020202020204" pitchFamily="34" charset="0"/>
              </a:endParaRPr>
            </a:p>
          </p:txBody>
        </p:sp>
      </p:grpSp>
      <p:sp>
        <p:nvSpPr>
          <p:cNvPr id="11" name="等腰三角形 10"/>
          <p:cNvSpPr/>
          <p:nvPr/>
        </p:nvSpPr>
        <p:spPr>
          <a:xfrm rot="5400000">
            <a:off x="1809947" y="1983367"/>
            <a:ext cx="246128" cy="212180"/>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等腰三角形 11"/>
          <p:cNvSpPr/>
          <p:nvPr/>
        </p:nvSpPr>
        <p:spPr>
          <a:xfrm rot="5400000">
            <a:off x="5988379" y="1983367"/>
            <a:ext cx="246128" cy="212180"/>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等腰三角形 12"/>
          <p:cNvSpPr/>
          <p:nvPr/>
        </p:nvSpPr>
        <p:spPr>
          <a:xfrm rot="16200000" flipH="1">
            <a:off x="3026005" y="3383249"/>
            <a:ext cx="246128" cy="212180"/>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等腰三角形 13"/>
          <p:cNvSpPr/>
          <p:nvPr/>
        </p:nvSpPr>
        <p:spPr>
          <a:xfrm rot="16200000" flipH="1">
            <a:off x="7204438" y="3383249"/>
            <a:ext cx="246128" cy="212180"/>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5" name="矩形 14"/>
          <p:cNvSpPr/>
          <p:nvPr/>
        </p:nvSpPr>
        <p:spPr>
          <a:xfrm>
            <a:off x="2146541" y="1653429"/>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16" name="矩形 15"/>
          <p:cNvSpPr/>
          <p:nvPr/>
        </p:nvSpPr>
        <p:spPr>
          <a:xfrm>
            <a:off x="2146542" y="1908614"/>
            <a:ext cx="2353285"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400040" y="1622270"/>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18" name="矩形 17"/>
          <p:cNvSpPr/>
          <p:nvPr/>
        </p:nvSpPr>
        <p:spPr>
          <a:xfrm>
            <a:off x="6400041" y="1877455"/>
            <a:ext cx="2353285"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1370425" y="3053264"/>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20" name="矩形 19"/>
          <p:cNvSpPr/>
          <p:nvPr/>
        </p:nvSpPr>
        <p:spPr>
          <a:xfrm>
            <a:off x="607404" y="3308449"/>
            <a:ext cx="2353285"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5479373" y="3053264"/>
            <a:ext cx="1223412" cy="248209"/>
          </a:xfrm>
          <a:prstGeom prst="rect">
            <a:avLst/>
          </a:prstGeom>
        </p:spPr>
        <p:txBody>
          <a:bodyPr wrap="none">
            <a:spAutoFit/>
          </a:bodyPr>
          <a:lstStyle/>
          <a:p>
            <a:r>
              <a:rPr lang="zh-CN" altLang="en-US" sz="1015"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015" b="1" dirty="0">
              <a:solidFill>
                <a:schemeClr val="bg1"/>
              </a:solidFill>
              <a:latin typeface="方正正纤黑简体" panose="02000000000000000000" pitchFamily="2" charset="-122"/>
              <a:ea typeface="方正正纤黑简体" panose="02000000000000000000" pitchFamily="2" charset="-122"/>
            </a:endParaRPr>
          </a:p>
        </p:txBody>
      </p:sp>
      <p:sp>
        <p:nvSpPr>
          <p:cNvPr id="22" name="矩形 21"/>
          <p:cNvSpPr/>
          <p:nvPr/>
        </p:nvSpPr>
        <p:spPr>
          <a:xfrm>
            <a:off x="4740846" y="3308449"/>
            <a:ext cx="2353285"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823522" y="1622269"/>
            <a:ext cx="839085" cy="934376"/>
            <a:chOff x="1098029" y="2163026"/>
            <a:chExt cx="1118780" cy="1245834"/>
          </a:xfrm>
        </p:grpSpPr>
        <p:sp>
          <p:nvSpPr>
            <p:cNvPr id="24" name="任意多边形 23"/>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5" name="Freeform 803"/>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26" name="组合 25"/>
          <p:cNvGrpSpPr/>
          <p:nvPr/>
        </p:nvGrpSpPr>
        <p:grpSpPr>
          <a:xfrm>
            <a:off x="4983761" y="1640188"/>
            <a:ext cx="839085" cy="934376"/>
            <a:chOff x="6645014" y="2186917"/>
            <a:chExt cx="1118780" cy="1245834"/>
          </a:xfrm>
        </p:grpSpPr>
        <p:sp>
          <p:nvSpPr>
            <p:cNvPr id="27" name="任意多边形 26"/>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29" name="组合 28"/>
          <p:cNvGrpSpPr/>
          <p:nvPr/>
        </p:nvGrpSpPr>
        <p:grpSpPr>
          <a:xfrm>
            <a:off x="3410332" y="3018858"/>
            <a:ext cx="839085" cy="934376"/>
            <a:chOff x="4547109" y="4025144"/>
            <a:chExt cx="1118780" cy="1245834"/>
          </a:xfrm>
        </p:grpSpPr>
        <p:sp>
          <p:nvSpPr>
            <p:cNvPr id="30" name="任意多边形 29"/>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1" name="组合 30"/>
            <p:cNvGrpSpPr/>
            <p:nvPr/>
          </p:nvGrpSpPr>
          <p:grpSpPr>
            <a:xfrm>
              <a:off x="4789701" y="4391737"/>
              <a:ext cx="629218" cy="512648"/>
              <a:chOff x="8323263" y="-182563"/>
              <a:chExt cx="754063" cy="614364"/>
            </a:xfrm>
            <a:solidFill>
              <a:srgbClr val="2FA598"/>
            </a:solidFill>
          </p:grpSpPr>
          <p:sp>
            <p:nvSpPr>
              <p:cNvPr id="32"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3"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4"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5"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6"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7"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38" name="组合 37"/>
          <p:cNvGrpSpPr/>
          <p:nvPr/>
        </p:nvGrpSpPr>
        <p:grpSpPr>
          <a:xfrm>
            <a:off x="7585559" y="3018858"/>
            <a:ext cx="839085" cy="934376"/>
            <a:chOff x="10114078" y="4025144"/>
            <a:chExt cx="1118780" cy="1245834"/>
          </a:xfrm>
        </p:grpSpPr>
        <p:sp>
          <p:nvSpPr>
            <p:cNvPr id="39" name="任意多边形 38"/>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40" name="组合 39"/>
            <p:cNvGrpSpPr/>
            <p:nvPr/>
          </p:nvGrpSpPr>
          <p:grpSpPr>
            <a:xfrm>
              <a:off x="10389178" y="4363994"/>
              <a:ext cx="568580" cy="561508"/>
              <a:chOff x="2089150" y="2809876"/>
              <a:chExt cx="638175" cy="630238"/>
            </a:xfrm>
            <a:solidFill>
              <a:srgbClr val="2FA598"/>
            </a:solidFill>
          </p:grpSpPr>
          <p:sp>
            <p:nvSpPr>
              <p:cNvPr id="41"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42"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43"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44"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gr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Vertical)">
                                      <p:cBhvr>
                                        <p:cTn id="18" dur="500"/>
                                        <p:tgtEl>
                                          <p:spTgt spid="16"/>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outVertical)">
                                      <p:cBhvr>
                                        <p:cTn id="33" dur="500"/>
                                        <p:tgtEl>
                                          <p:spTgt spid="18"/>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right)">
                                      <p:cBhvr>
                                        <p:cTn id="45" dur="500"/>
                                        <p:tgtEl>
                                          <p:spTgt spid="21"/>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outVertical)">
                                      <p:cBhvr>
                                        <p:cTn id="48" dur="500"/>
                                        <p:tgtEl>
                                          <p:spTgt spid="22"/>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right)">
                                      <p:cBhvr>
                                        <p:cTn id="57" dur="500"/>
                                        <p:tgtEl>
                                          <p:spTgt spid="1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right)">
                                      <p:cBhvr>
                                        <p:cTn id="60" dur="500"/>
                                        <p:tgtEl>
                                          <p:spTgt spid="19"/>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outVertical)">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4530"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04</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4612523" y="2774352"/>
            <a:ext cx="1225938" cy="1533897"/>
            <a:chOff x="3295850" y="1895995"/>
            <a:chExt cx="3725149" cy="4660916"/>
          </a:xfrm>
        </p:grpSpPr>
        <p:sp>
          <p:nvSpPr>
            <p:cNvPr id="12" name="圆角矩形 11"/>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3"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4" name="圆角矩形 13"/>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16" name="组合 15"/>
          <p:cNvGrpSpPr/>
          <p:nvPr/>
        </p:nvGrpSpPr>
        <p:grpSpPr>
          <a:xfrm>
            <a:off x="4599600" y="1591341"/>
            <a:ext cx="1225938" cy="1533897"/>
            <a:chOff x="3295850" y="1895995"/>
            <a:chExt cx="3725149" cy="4660916"/>
          </a:xfrm>
        </p:grpSpPr>
        <p:sp>
          <p:nvSpPr>
            <p:cNvPr id="17" name="圆角矩形 16"/>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endParaRPr>
            </a:p>
          </p:txBody>
        </p:sp>
        <p:sp>
          <p:nvSpPr>
            <p:cNvPr id="19" name="圆角矩形 18"/>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21" name="组合 20"/>
          <p:cNvGrpSpPr/>
          <p:nvPr/>
        </p:nvGrpSpPr>
        <p:grpSpPr>
          <a:xfrm>
            <a:off x="1370135" y="1411318"/>
            <a:ext cx="2742450" cy="2888769"/>
            <a:chOff x="975360" y="1557338"/>
            <a:chExt cx="3586480" cy="3777832"/>
          </a:xfrm>
        </p:grpSpPr>
        <p:sp>
          <p:nvSpPr>
            <p:cNvPr id="22" name="Ellipse 98"/>
            <p:cNvSpPr/>
            <p:nvPr/>
          </p:nvSpPr>
          <p:spPr bwMode="auto">
            <a:xfrm rot="10800000" flipV="1">
              <a:off x="1268566" y="5038186"/>
              <a:ext cx="3009595" cy="296984"/>
            </a:xfrm>
            <a:prstGeom prst="ellipse">
              <a:avLst/>
            </a:prstGeom>
            <a:gradFill flip="none" rotWithShape="1">
              <a:gsLst>
                <a:gs pos="100000">
                  <a:srgbClr val="FFFFFF">
                    <a:alpha val="0"/>
                  </a:srgbClr>
                </a:gs>
                <a:gs pos="0">
                  <a:schemeClr val="tx1">
                    <a:lumMod val="40000"/>
                    <a:lumOff val="60000"/>
                  </a:schemeClr>
                </a:gs>
              </a:gsLst>
              <a:path path="shape">
                <a:fillToRect l="50000" t="50000" r="50000" b="50000"/>
              </a:path>
              <a:tileRect/>
            </a:gradFill>
            <a:ln w="9525" cap="flat" cmpd="sng" algn="ctr">
              <a:noFill/>
              <a:prstDash val="solid"/>
            </a:ln>
            <a:effectLst/>
          </p:spPr>
          <p:txBody>
            <a:bodyPr anchor="ctr"/>
            <a:lstStyle/>
            <a:p>
              <a:pPr algn="ctr">
                <a:defRPr/>
              </a:pPr>
              <a:endParaRPr lang="en-US" sz="1015">
                <a:solidFill>
                  <a:srgbClr val="FFFFFF"/>
                </a:solidFill>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rcRect l="1926" t="1778" r="1926" b="2074"/>
            <a:stretch>
              <a:fillRect/>
            </a:stretch>
          </p:blipFill>
          <p:spPr>
            <a:xfrm>
              <a:off x="975360" y="1557338"/>
              <a:ext cx="3586480" cy="3586480"/>
            </a:xfrm>
            <a:custGeom>
              <a:avLst/>
              <a:gdLst>
                <a:gd name="connsiteX0" fmla="*/ 3296920 w 6593840"/>
                <a:gd name="connsiteY0" fmla="*/ 0 h 6593840"/>
                <a:gd name="connsiteX1" fmla="*/ 6593840 w 6593840"/>
                <a:gd name="connsiteY1" fmla="*/ 3296920 h 6593840"/>
                <a:gd name="connsiteX2" fmla="*/ 3296920 w 6593840"/>
                <a:gd name="connsiteY2" fmla="*/ 6593840 h 6593840"/>
                <a:gd name="connsiteX3" fmla="*/ 0 w 6593840"/>
                <a:gd name="connsiteY3" fmla="*/ 3296920 h 6593840"/>
                <a:gd name="connsiteX4" fmla="*/ 3296920 w 6593840"/>
                <a:gd name="connsiteY4" fmla="*/ 0 h 6593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3840" h="6593840">
                  <a:moveTo>
                    <a:pt x="3296920" y="0"/>
                  </a:moveTo>
                  <a:cubicBezTo>
                    <a:pt x="5117759" y="0"/>
                    <a:pt x="6593840" y="1476081"/>
                    <a:pt x="6593840" y="3296920"/>
                  </a:cubicBezTo>
                  <a:cubicBezTo>
                    <a:pt x="6593840" y="5117759"/>
                    <a:pt x="5117759" y="6593840"/>
                    <a:pt x="3296920" y="6593840"/>
                  </a:cubicBezTo>
                  <a:cubicBezTo>
                    <a:pt x="1476081" y="6593840"/>
                    <a:pt x="0" y="5117759"/>
                    <a:pt x="0" y="3296920"/>
                  </a:cubicBezTo>
                  <a:cubicBezTo>
                    <a:pt x="0" y="1476081"/>
                    <a:pt x="1476081" y="0"/>
                    <a:pt x="3296920" y="0"/>
                  </a:cubicBezTo>
                  <a:close/>
                </a:path>
              </a:pathLst>
            </a:custGeom>
            <a:effectLst/>
          </p:spPr>
        </p:pic>
      </p:grpSp>
      <p:sp>
        <p:nvSpPr>
          <p:cNvPr id="24" name="文本框 23"/>
          <p:cNvSpPr txBox="1"/>
          <p:nvPr/>
        </p:nvSpPr>
        <p:spPr>
          <a:xfrm>
            <a:off x="5534093" y="2006655"/>
            <a:ext cx="2406333" cy="549446"/>
          </a:xfrm>
          <a:prstGeom prst="rect">
            <a:avLst/>
          </a:prstGeom>
          <a:noFill/>
        </p:spPr>
        <p:txBody>
          <a:bodyPr wrap="square" rtlCol="0">
            <a:spAutoFit/>
          </a:bodyPr>
          <a:lstStyle/>
          <a:p>
            <a:pPr algn="ctr">
              <a:lnSpc>
                <a:spcPct val="130000"/>
              </a:lnSpc>
            </a:pPr>
            <a:r>
              <a:rPr lang="zh-CN" altLang="en-US" sz="12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endParaRPr lang="en-US" altLang="zh-CN" sz="1200" dirty="0">
              <a:solidFill>
                <a:schemeClr val="bg1"/>
              </a:solidFill>
              <a:latin typeface="Microsoft JhengHei UI" panose="020B0604030504040204" pitchFamily="34" charset="-120"/>
              <a:ea typeface="Microsoft JhengHei UI" panose="020B0604030504040204" pitchFamily="34" charset="-120"/>
            </a:endParaRPr>
          </a:p>
        </p:txBody>
      </p:sp>
      <p:sp>
        <p:nvSpPr>
          <p:cNvPr id="25" name="文本框 24"/>
          <p:cNvSpPr txBox="1"/>
          <p:nvPr/>
        </p:nvSpPr>
        <p:spPr>
          <a:xfrm>
            <a:off x="5534092" y="1652340"/>
            <a:ext cx="1985375" cy="415498"/>
          </a:xfrm>
          <a:prstGeom prst="rect">
            <a:avLst/>
          </a:prstGeom>
          <a:noFill/>
        </p:spPr>
        <p:txBody>
          <a:bodyPr wrap="square" rtlCol="0">
            <a:spAutoFit/>
          </a:bodyPr>
          <a:lstStyle/>
          <a:p>
            <a:r>
              <a:rPr lang="zh-CN" altLang="en-US" sz="2100" dirty="0">
                <a:solidFill>
                  <a:schemeClr val="bg1"/>
                </a:solidFill>
                <a:latin typeface="造字工房悦黑体验版细体" pitchFamily="50" charset="-122"/>
                <a:ea typeface="造字工房悦黑体验版细体" pitchFamily="50" charset="-122"/>
              </a:rPr>
              <a:t>在此添加标题</a:t>
            </a:r>
            <a:endParaRPr lang="zh-CN" altLang="en-US" sz="2100" dirty="0">
              <a:solidFill>
                <a:schemeClr val="bg1"/>
              </a:solidFill>
              <a:latin typeface="造字工房悦黑体验版细体" pitchFamily="50" charset="-122"/>
              <a:ea typeface="造字工房悦黑体验版细体" pitchFamily="50" charset="-122"/>
            </a:endParaRPr>
          </a:p>
        </p:txBody>
      </p:sp>
      <p:sp>
        <p:nvSpPr>
          <p:cNvPr id="26" name="文本框 25"/>
          <p:cNvSpPr txBox="1"/>
          <p:nvPr/>
        </p:nvSpPr>
        <p:spPr>
          <a:xfrm>
            <a:off x="5534092" y="2820129"/>
            <a:ext cx="1985375" cy="415498"/>
          </a:xfrm>
          <a:prstGeom prst="rect">
            <a:avLst/>
          </a:prstGeom>
          <a:noFill/>
        </p:spPr>
        <p:txBody>
          <a:bodyPr wrap="square" rtlCol="0">
            <a:spAutoFit/>
          </a:bodyPr>
          <a:lstStyle/>
          <a:p>
            <a:r>
              <a:rPr lang="zh-CN" altLang="en-US" sz="2100" dirty="0">
                <a:solidFill>
                  <a:schemeClr val="bg1"/>
                </a:solidFill>
                <a:latin typeface="造字工房悦黑体验版细体" pitchFamily="50" charset="-122"/>
                <a:ea typeface="造字工房悦黑体验版细体" pitchFamily="50" charset="-122"/>
              </a:rPr>
              <a:t>在此添加标题</a:t>
            </a:r>
            <a:endParaRPr lang="zh-CN" altLang="en-US" sz="2100" dirty="0">
              <a:solidFill>
                <a:schemeClr val="bg1"/>
              </a:solidFill>
              <a:latin typeface="造字工房悦黑体验版细体" pitchFamily="50" charset="-122"/>
              <a:ea typeface="造字工房悦黑体验版细体" pitchFamily="50" charset="-122"/>
            </a:endParaRPr>
          </a:p>
        </p:txBody>
      </p:sp>
      <p:sp>
        <p:nvSpPr>
          <p:cNvPr id="27" name="文本框 26"/>
          <p:cNvSpPr txBox="1"/>
          <p:nvPr/>
        </p:nvSpPr>
        <p:spPr>
          <a:xfrm>
            <a:off x="5534093" y="3180687"/>
            <a:ext cx="2406333" cy="461665"/>
          </a:xfrm>
          <a:prstGeom prst="rect">
            <a:avLst/>
          </a:prstGeom>
          <a:noFill/>
        </p:spPr>
        <p:txBody>
          <a:bodyPr wrap="square" rtlCol="0">
            <a:spAutoFit/>
          </a:bodyPr>
          <a:lstStyle/>
          <a:p>
            <a:pPr algn="just"/>
            <a:r>
              <a:rPr lang="zh-CN" altLang="en-US" sz="1200" dirty="0">
                <a:solidFill>
                  <a:schemeClr val="bg1"/>
                </a:solidFill>
                <a:latin typeface="Microsoft JhengHei UI" panose="020B0604030504040204" pitchFamily="34" charset="-120"/>
                <a:ea typeface="Microsoft JhengHei UI" panose="020B0604030504040204" pitchFamily="34" charset="-120"/>
              </a:rPr>
              <a:t>此处添加详细文本描述，建议与标题相关并符合整体语言风格</a:t>
            </a:r>
            <a:r>
              <a:rPr lang="zh-CN" altLang="en-US" sz="1200" dirty="0" smtClean="0">
                <a:solidFill>
                  <a:schemeClr val="bg1"/>
                </a:solidFill>
                <a:latin typeface="Microsoft JhengHei UI" panose="020B0604030504040204" pitchFamily="34" charset="-120"/>
                <a:ea typeface="Microsoft JhengHei UI" panose="020B0604030504040204" pitchFamily="34" charset="-120"/>
              </a:rPr>
              <a:t>。</a:t>
            </a:r>
            <a:endParaRPr lang="en-US" altLang="zh-CN" sz="1200" dirty="0">
              <a:solidFill>
                <a:schemeClr val="bg1"/>
              </a:solidFill>
              <a:latin typeface="Microsoft JhengHei UI" panose="020B0604030504040204" pitchFamily="34" charset="-120"/>
              <a:ea typeface="Microsoft JhengHei UI" panose="020B0604030504040204" pitchFamily="34" charset="-120"/>
            </a:endParaRPr>
          </a:p>
        </p:txBody>
      </p:sp>
      <p:grpSp>
        <p:nvGrpSpPr>
          <p:cNvPr id="28" name="组合 27"/>
          <p:cNvGrpSpPr/>
          <p:nvPr/>
        </p:nvGrpSpPr>
        <p:grpSpPr>
          <a:xfrm>
            <a:off x="4876146" y="1942814"/>
            <a:ext cx="338036" cy="336809"/>
            <a:chOff x="6602606" y="810033"/>
            <a:chExt cx="706229" cy="703668"/>
          </a:xfrm>
          <a:solidFill>
            <a:schemeClr val="bg1"/>
          </a:solidFill>
        </p:grpSpPr>
        <p:sp>
          <p:nvSpPr>
            <p:cNvPr id="29" name="Freeform 9"/>
            <p:cNvSpPr>
              <a:spLocks noEditPoints="1"/>
            </p:cNvSpPr>
            <p:nvPr/>
          </p:nvSpPr>
          <p:spPr bwMode="auto">
            <a:xfrm>
              <a:off x="6697696" y="810033"/>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0" name="Freeform 10"/>
            <p:cNvSpPr>
              <a:spLocks noEditPoints="1"/>
            </p:cNvSpPr>
            <p:nvPr/>
          </p:nvSpPr>
          <p:spPr bwMode="auto">
            <a:xfrm>
              <a:off x="6602606" y="878425"/>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1" name="Freeform 11"/>
            <p:cNvSpPr/>
            <p:nvPr/>
          </p:nvSpPr>
          <p:spPr bwMode="auto">
            <a:xfrm>
              <a:off x="6829360" y="958521"/>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32" name="组合 31"/>
          <p:cNvGrpSpPr/>
          <p:nvPr/>
        </p:nvGrpSpPr>
        <p:grpSpPr>
          <a:xfrm>
            <a:off x="4898143" y="3127948"/>
            <a:ext cx="301298" cy="303335"/>
            <a:chOff x="8026400" y="804913"/>
            <a:chExt cx="702937" cy="707692"/>
          </a:xfrm>
          <a:solidFill>
            <a:schemeClr val="bg1"/>
          </a:solidFill>
        </p:grpSpPr>
        <p:sp>
          <p:nvSpPr>
            <p:cNvPr id="33" name="Freeform 12"/>
            <p:cNvSpPr/>
            <p:nvPr/>
          </p:nvSpPr>
          <p:spPr bwMode="auto">
            <a:xfrm>
              <a:off x="8268515" y="1320961"/>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4" name="Freeform 13"/>
            <p:cNvSpPr>
              <a:spLocks noEditPoints="1"/>
            </p:cNvSpPr>
            <p:nvPr/>
          </p:nvSpPr>
          <p:spPr bwMode="auto">
            <a:xfrm>
              <a:off x="8026400" y="804913"/>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 presetClass="entr" presetSubtype="4" accel="70000" fill="hold" nodeType="after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70000" fill="hold" nodeType="afterEffect" p14:presetBounceEnd="5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50000">
                                          <p:cBhvr additive="base">
                                            <p:cTn id="16"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300" fill="hold"/>
                                            <p:tgtEl>
                                              <p:spTgt spid="28"/>
                                            </p:tgtEl>
                                            <p:attrNameLst>
                                              <p:attrName>ppt_w</p:attrName>
                                            </p:attrNameLst>
                                          </p:cBhvr>
                                          <p:tavLst>
                                            <p:tav tm="0">
                                              <p:val>
                                                <p:fltVal val="0"/>
                                              </p:val>
                                            </p:tav>
                                            <p:tav tm="100000">
                                              <p:val>
                                                <p:strVal val="#ppt_w"/>
                                              </p:val>
                                            </p:tav>
                                          </p:tavLst>
                                        </p:anim>
                                        <p:anim calcmode="lin" valueType="num">
                                          <p:cBhvr>
                                            <p:cTn id="22" dur="300" fill="hold"/>
                                            <p:tgtEl>
                                              <p:spTgt spid="28"/>
                                            </p:tgtEl>
                                            <p:attrNameLst>
                                              <p:attrName>ppt_h</p:attrName>
                                            </p:attrNameLst>
                                          </p:cBhvr>
                                          <p:tavLst>
                                            <p:tav tm="0">
                                              <p:val>
                                                <p:fltVal val="0"/>
                                              </p:val>
                                            </p:tav>
                                            <p:tav tm="100000">
                                              <p:val>
                                                <p:strVal val="#ppt_h"/>
                                              </p:val>
                                            </p:tav>
                                          </p:tavLst>
                                        </p:anim>
                                        <p:animEffect transition="in" filter="fade">
                                          <p:cBhvr>
                                            <p:cTn id="23" dur="300"/>
                                            <p:tgtEl>
                                              <p:spTgt spid="28"/>
                                            </p:tgtEl>
                                          </p:cBhvr>
                                        </p:animEffect>
                                      </p:childTnLst>
                                    </p:cTn>
                                  </p:par>
                                </p:childTnLst>
                              </p:cTn>
                            </p:par>
                            <p:par>
                              <p:cTn id="24" fill="hold">
                                <p:stCondLst>
                                  <p:cond delay="2000"/>
                                </p:stCondLst>
                                <p:childTnLst>
                                  <p:par>
                                    <p:cTn id="25" presetID="26" presetClass="emph" presetSubtype="0" fill="hold" nodeType="afterEffect">
                                      <p:stCondLst>
                                        <p:cond delay="0"/>
                                      </p:stCondLst>
                                      <p:childTnLst>
                                        <p:animEffect transition="out" filter="fade">
                                          <p:cBhvr>
                                            <p:cTn id="26" dur="500" tmFilter="0, 0; .2, .5; .8, .5; 1, 0"/>
                                            <p:tgtEl>
                                              <p:spTgt spid="28"/>
                                            </p:tgtEl>
                                          </p:cBhvr>
                                        </p:animEffect>
                                        <p:animScale>
                                          <p:cBhvr>
                                            <p:cTn id="27" dur="250" autoRev="1" fill="hold"/>
                                            <p:tgtEl>
                                              <p:spTgt spid="28"/>
                                            </p:tgtEl>
                                          </p:cBhvr>
                                          <p:by x="105000" y="105000"/>
                                        </p:animScale>
                                      </p:childTnLst>
                                    </p:cTn>
                                  </p:par>
                                </p:childTnLst>
                              </p:cTn>
                            </p:par>
                            <p:par>
                              <p:cTn id="28" fill="hold">
                                <p:stCondLst>
                                  <p:cond delay="2500"/>
                                </p:stCondLst>
                                <p:childTnLst>
                                  <p:par>
                                    <p:cTn id="29" presetID="2" presetClass="entr" presetSubtype="4" accel="70000" fill="hold" grpId="0" nodeType="afterEffect" p14:presetBounceEnd="40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40000">
                                          <p:cBhvr additive="base">
                                            <p:cTn id="31"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outVertical)">
                                          <p:cBhvr>
                                            <p:cTn id="36" dur="500"/>
                                            <p:tgtEl>
                                              <p:spTgt spid="24"/>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300" fill="hold"/>
                                            <p:tgtEl>
                                              <p:spTgt spid="32"/>
                                            </p:tgtEl>
                                            <p:attrNameLst>
                                              <p:attrName>ppt_w</p:attrName>
                                            </p:attrNameLst>
                                          </p:cBhvr>
                                          <p:tavLst>
                                            <p:tav tm="0">
                                              <p:val>
                                                <p:fltVal val="0"/>
                                              </p:val>
                                            </p:tav>
                                            <p:tav tm="100000">
                                              <p:val>
                                                <p:strVal val="#ppt_w"/>
                                              </p:val>
                                            </p:tav>
                                          </p:tavLst>
                                        </p:anim>
                                        <p:anim calcmode="lin" valueType="num">
                                          <p:cBhvr>
                                            <p:cTn id="41" dur="300" fill="hold"/>
                                            <p:tgtEl>
                                              <p:spTgt spid="32"/>
                                            </p:tgtEl>
                                            <p:attrNameLst>
                                              <p:attrName>ppt_h</p:attrName>
                                            </p:attrNameLst>
                                          </p:cBhvr>
                                          <p:tavLst>
                                            <p:tav tm="0">
                                              <p:val>
                                                <p:fltVal val="0"/>
                                              </p:val>
                                            </p:tav>
                                            <p:tav tm="100000">
                                              <p:val>
                                                <p:strVal val="#ppt_h"/>
                                              </p:val>
                                            </p:tav>
                                          </p:tavLst>
                                        </p:anim>
                                        <p:animEffect transition="in" filter="fade">
                                          <p:cBhvr>
                                            <p:cTn id="42" dur="300"/>
                                            <p:tgtEl>
                                              <p:spTgt spid="32"/>
                                            </p:tgtEl>
                                          </p:cBhvr>
                                        </p:animEffect>
                                      </p:childTnLst>
                                    </p:cTn>
                                  </p:par>
                                </p:childTnLst>
                              </p:cTn>
                            </p:par>
                            <p:par>
                              <p:cTn id="43" fill="hold">
                                <p:stCondLst>
                                  <p:cond delay="4000"/>
                                </p:stCondLst>
                                <p:childTnLst>
                                  <p:par>
                                    <p:cTn id="44" presetID="26" presetClass="emph" presetSubtype="0" fill="hold" nodeType="afterEffect">
                                      <p:stCondLst>
                                        <p:cond delay="0"/>
                                      </p:stCondLst>
                                      <p:childTnLst>
                                        <p:animEffect transition="out" filter="fade">
                                          <p:cBhvr>
                                            <p:cTn id="45" dur="500" tmFilter="0, 0; .2, .5; .8, .5; 1, 0"/>
                                            <p:tgtEl>
                                              <p:spTgt spid="32"/>
                                            </p:tgtEl>
                                          </p:cBhvr>
                                        </p:animEffect>
                                        <p:animScale>
                                          <p:cBhvr>
                                            <p:cTn id="46" dur="250" autoRev="1" fill="hold"/>
                                            <p:tgtEl>
                                              <p:spTgt spid="32"/>
                                            </p:tgtEl>
                                          </p:cBhvr>
                                          <p:by x="105000" y="105000"/>
                                        </p:animScale>
                                      </p:childTnLst>
                                    </p:cTn>
                                  </p:par>
                                </p:childTnLst>
                              </p:cTn>
                            </p:par>
                            <p:par>
                              <p:cTn id="47" fill="hold">
                                <p:stCondLst>
                                  <p:cond delay="4500"/>
                                </p:stCondLst>
                                <p:childTnLst>
                                  <p:par>
                                    <p:cTn id="48" presetID="2" presetClass="entr" presetSubtype="4" accel="70000" fill="hold" grpId="0" nodeType="afterEffect" p14:presetBounceEnd="40000">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14:bounceEnd="40000">
                                          <p:cBhvr additive="base">
                                            <p:cTn id="50"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out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 presetClass="entr" presetSubtype="4" accel="7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7000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300" fill="hold"/>
                                            <p:tgtEl>
                                              <p:spTgt spid="28"/>
                                            </p:tgtEl>
                                            <p:attrNameLst>
                                              <p:attrName>ppt_w</p:attrName>
                                            </p:attrNameLst>
                                          </p:cBhvr>
                                          <p:tavLst>
                                            <p:tav tm="0">
                                              <p:val>
                                                <p:fltVal val="0"/>
                                              </p:val>
                                            </p:tav>
                                            <p:tav tm="100000">
                                              <p:val>
                                                <p:strVal val="#ppt_w"/>
                                              </p:val>
                                            </p:tav>
                                          </p:tavLst>
                                        </p:anim>
                                        <p:anim calcmode="lin" valueType="num">
                                          <p:cBhvr>
                                            <p:cTn id="22" dur="300" fill="hold"/>
                                            <p:tgtEl>
                                              <p:spTgt spid="28"/>
                                            </p:tgtEl>
                                            <p:attrNameLst>
                                              <p:attrName>ppt_h</p:attrName>
                                            </p:attrNameLst>
                                          </p:cBhvr>
                                          <p:tavLst>
                                            <p:tav tm="0">
                                              <p:val>
                                                <p:fltVal val="0"/>
                                              </p:val>
                                            </p:tav>
                                            <p:tav tm="100000">
                                              <p:val>
                                                <p:strVal val="#ppt_h"/>
                                              </p:val>
                                            </p:tav>
                                          </p:tavLst>
                                        </p:anim>
                                        <p:animEffect transition="in" filter="fade">
                                          <p:cBhvr>
                                            <p:cTn id="23" dur="300"/>
                                            <p:tgtEl>
                                              <p:spTgt spid="28"/>
                                            </p:tgtEl>
                                          </p:cBhvr>
                                        </p:animEffect>
                                      </p:childTnLst>
                                    </p:cTn>
                                  </p:par>
                                </p:childTnLst>
                              </p:cTn>
                            </p:par>
                            <p:par>
                              <p:cTn id="24" fill="hold">
                                <p:stCondLst>
                                  <p:cond delay="2000"/>
                                </p:stCondLst>
                                <p:childTnLst>
                                  <p:par>
                                    <p:cTn id="25" presetID="26" presetClass="emph" presetSubtype="0" fill="hold" nodeType="afterEffect">
                                      <p:stCondLst>
                                        <p:cond delay="0"/>
                                      </p:stCondLst>
                                      <p:childTnLst>
                                        <p:animEffect transition="out" filter="fade">
                                          <p:cBhvr>
                                            <p:cTn id="26" dur="500" tmFilter="0, 0; .2, .5; .8, .5; 1, 0"/>
                                            <p:tgtEl>
                                              <p:spTgt spid="28"/>
                                            </p:tgtEl>
                                          </p:cBhvr>
                                        </p:animEffect>
                                        <p:animScale>
                                          <p:cBhvr>
                                            <p:cTn id="27" dur="250" autoRev="1" fill="hold"/>
                                            <p:tgtEl>
                                              <p:spTgt spid="28"/>
                                            </p:tgtEl>
                                          </p:cBhvr>
                                          <p:by x="105000" y="105000"/>
                                        </p:animScale>
                                      </p:childTnLst>
                                    </p:cTn>
                                  </p:par>
                                </p:childTnLst>
                              </p:cTn>
                            </p:par>
                            <p:par>
                              <p:cTn id="28" fill="hold">
                                <p:stCondLst>
                                  <p:cond delay="2500"/>
                                </p:stCondLst>
                                <p:childTnLst>
                                  <p:par>
                                    <p:cTn id="29" presetID="2" presetClass="entr" presetSubtype="4" accel="7000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outVertical)">
                                          <p:cBhvr>
                                            <p:cTn id="36" dur="500"/>
                                            <p:tgtEl>
                                              <p:spTgt spid="24"/>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300" fill="hold"/>
                                            <p:tgtEl>
                                              <p:spTgt spid="32"/>
                                            </p:tgtEl>
                                            <p:attrNameLst>
                                              <p:attrName>ppt_w</p:attrName>
                                            </p:attrNameLst>
                                          </p:cBhvr>
                                          <p:tavLst>
                                            <p:tav tm="0">
                                              <p:val>
                                                <p:fltVal val="0"/>
                                              </p:val>
                                            </p:tav>
                                            <p:tav tm="100000">
                                              <p:val>
                                                <p:strVal val="#ppt_w"/>
                                              </p:val>
                                            </p:tav>
                                          </p:tavLst>
                                        </p:anim>
                                        <p:anim calcmode="lin" valueType="num">
                                          <p:cBhvr>
                                            <p:cTn id="41" dur="300" fill="hold"/>
                                            <p:tgtEl>
                                              <p:spTgt spid="32"/>
                                            </p:tgtEl>
                                            <p:attrNameLst>
                                              <p:attrName>ppt_h</p:attrName>
                                            </p:attrNameLst>
                                          </p:cBhvr>
                                          <p:tavLst>
                                            <p:tav tm="0">
                                              <p:val>
                                                <p:fltVal val="0"/>
                                              </p:val>
                                            </p:tav>
                                            <p:tav tm="100000">
                                              <p:val>
                                                <p:strVal val="#ppt_h"/>
                                              </p:val>
                                            </p:tav>
                                          </p:tavLst>
                                        </p:anim>
                                        <p:animEffect transition="in" filter="fade">
                                          <p:cBhvr>
                                            <p:cTn id="42" dur="300"/>
                                            <p:tgtEl>
                                              <p:spTgt spid="32"/>
                                            </p:tgtEl>
                                          </p:cBhvr>
                                        </p:animEffect>
                                      </p:childTnLst>
                                    </p:cTn>
                                  </p:par>
                                </p:childTnLst>
                              </p:cTn>
                            </p:par>
                            <p:par>
                              <p:cTn id="43" fill="hold">
                                <p:stCondLst>
                                  <p:cond delay="4000"/>
                                </p:stCondLst>
                                <p:childTnLst>
                                  <p:par>
                                    <p:cTn id="44" presetID="26" presetClass="emph" presetSubtype="0" fill="hold" nodeType="afterEffect">
                                      <p:stCondLst>
                                        <p:cond delay="0"/>
                                      </p:stCondLst>
                                      <p:childTnLst>
                                        <p:animEffect transition="out" filter="fade">
                                          <p:cBhvr>
                                            <p:cTn id="45" dur="500" tmFilter="0, 0; .2, .5; .8, .5; 1, 0"/>
                                            <p:tgtEl>
                                              <p:spTgt spid="32"/>
                                            </p:tgtEl>
                                          </p:cBhvr>
                                        </p:animEffect>
                                        <p:animScale>
                                          <p:cBhvr>
                                            <p:cTn id="46" dur="250" autoRev="1" fill="hold"/>
                                            <p:tgtEl>
                                              <p:spTgt spid="32"/>
                                            </p:tgtEl>
                                          </p:cBhvr>
                                          <p:by x="105000" y="105000"/>
                                        </p:animScale>
                                      </p:childTnLst>
                                    </p:cTn>
                                  </p:par>
                                </p:childTnLst>
                              </p:cTn>
                            </p:par>
                            <p:par>
                              <p:cTn id="47" fill="hold">
                                <p:stCondLst>
                                  <p:cond delay="4500"/>
                                </p:stCondLst>
                                <p:childTnLst>
                                  <p:par>
                                    <p:cTn id="48" presetID="2" presetClass="entr" presetSubtype="4" accel="7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out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4530"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04</a:t>
              </a:r>
              <a:endParaRPr lang="zh-CN" altLang="en-US" sz="2700" dirty="0">
                <a:solidFill>
                  <a:srgbClr val="2FA598"/>
                </a:solidFill>
                <a:latin typeface="Agency FB" panose="020B0503020202020204" pitchFamily="34" charset="0"/>
              </a:endParaRPr>
            </a:p>
          </p:txBody>
        </p:sp>
      </p:grpSp>
      <p:grpSp>
        <p:nvGrpSpPr>
          <p:cNvPr id="152" name="组合 151"/>
          <p:cNvGrpSpPr/>
          <p:nvPr/>
        </p:nvGrpSpPr>
        <p:grpSpPr>
          <a:xfrm>
            <a:off x="1729568" y="1413213"/>
            <a:ext cx="1627995" cy="1497365"/>
            <a:chOff x="8374817" y="3976831"/>
            <a:chExt cx="719115" cy="661413"/>
          </a:xfrm>
          <a:solidFill>
            <a:srgbClr val="2FA598"/>
          </a:solidFill>
        </p:grpSpPr>
        <p:sp>
          <p:nvSpPr>
            <p:cNvPr id="153" name="Freeform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4" name="Freeform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5" name="Freeform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6" name="Freeform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7" name="Rectangle 48"/>
            <p:cNvSpPr>
              <a:spLocks noChangeArrowheads="1"/>
            </p:cNvSpPr>
            <p:nvPr/>
          </p:nvSpPr>
          <p:spPr bwMode="auto">
            <a:xfrm>
              <a:off x="8459928" y="4504808"/>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8" name="Rectangle 49"/>
            <p:cNvSpPr>
              <a:spLocks noChangeArrowheads="1"/>
            </p:cNvSpPr>
            <p:nvPr/>
          </p:nvSpPr>
          <p:spPr bwMode="auto">
            <a:xfrm>
              <a:off x="8459928" y="4428352"/>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59" name="Rectangle 50"/>
            <p:cNvSpPr>
              <a:spLocks noChangeArrowheads="1"/>
            </p:cNvSpPr>
            <p:nvPr/>
          </p:nvSpPr>
          <p:spPr bwMode="auto">
            <a:xfrm>
              <a:off x="8459928" y="4354782"/>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60" name="Rectangle 51"/>
            <p:cNvSpPr>
              <a:spLocks noChangeArrowheads="1"/>
            </p:cNvSpPr>
            <p:nvPr/>
          </p:nvSpPr>
          <p:spPr bwMode="auto">
            <a:xfrm>
              <a:off x="8459928" y="4278326"/>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61" name="Rectangle 52"/>
            <p:cNvSpPr>
              <a:spLocks noChangeArrowheads="1"/>
            </p:cNvSpPr>
            <p:nvPr/>
          </p:nvSpPr>
          <p:spPr bwMode="auto">
            <a:xfrm>
              <a:off x="8459928" y="4201870"/>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sp>
          <p:nvSpPr>
            <p:cNvPr id="162" name="Rectangle 53"/>
            <p:cNvSpPr>
              <a:spLocks noChangeArrowheads="1"/>
            </p:cNvSpPr>
            <p:nvPr/>
          </p:nvSpPr>
          <p:spPr bwMode="auto">
            <a:xfrm>
              <a:off x="8459928" y="4124694"/>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latin typeface="微软雅黑" panose="020B0503020204020204" pitchFamily="34" charset="-122"/>
                <a:ea typeface="微软雅黑" panose="020B0503020204020204" pitchFamily="34" charset="-122"/>
              </a:endParaRPr>
            </a:p>
          </p:txBody>
        </p:sp>
      </p:grpSp>
      <p:sp>
        <p:nvSpPr>
          <p:cNvPr id="163" name="Title 1"/>
          <p:cNvSpPr txBox="1"/>
          <p:nvPr/>
        </p:nvSpPr>
        <p:spPr>
          <a:xfrm>
            <a:off x="1203503" y="2972701"/>
            <a:ext cx="2472750" cy="385433"/>
          </a:xfrm>
          <a:prstGeom prst="rect">
            <a:avLst/>
          </a:prstGeom>
        </p:spPr>
        <p:txBody>
          <a:bodyPr/>
          <a:lst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a:lstStyle>
          <a:p>
            <a:pPr algn="ctr" defTabSz="685165">
              <a:spcBef>
                <a:spcPts val="0"/>
              </a:spcBef>
            </a:pPr>
            <a:r>
              <a:rPr lang="en-US" altLang="zh-CN" sz="1800" dirty="0">
                <a:solidFill>
                  <a:schemeClr val="bg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YOUR TEXT HERE</a:t>
            </a:r>
            <a:endParaRPr lang="zh-CN" altLang="en-US" sz="1800" dirty="0">
              <a:solidFill>
                <a:schemeClr val="bg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sp>
        <p:nvSpPr>
          <p:cNvPr id="164" name="圆角矩形 163"/>
          <p:cNvSpPr/>
          <p:nvPr/>
        </p:nvSpPr>
        <p:spPr>
          <a:xfrm>
            <a:off x="952501" y="3426547"/>
            <a:ext cx="2974757" cy="898286"/>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微软雅黑" panose="020B0503020204020204" pitchFamily="34" charset="-122"/>
              <a:ea typeface="微软雅黑" panose="020B0503020204020204" pitchFamily="34" charset="-122"/>
            </a:endParaRPr>
          </a:p>
        </p:txBody>
      </p:sp>
      <p:sp>
        <p:nvSpPr>
          <p:cNvPr id="165" name="文本框 164"/>
          <p:cNvSpPr txBox="1"/>
          <p:nvPr/>
        </p:nvSpPr>
        <p:spPr>
          <a:xfrm>
            <a:off x="1197788" y="3568231"/>
            <a:ext cx="2512569" cy="715581"/>
          </a:xfrm>
          <a:prstGeom prst="rect">
            <a:avLst/>
          </a:prstGeom>
          <a:noFill/>
        </p:spPr>
        <p:txBody>
          <a:bodyPr wrap="square" rtlCol="0">
            <a:spAutoFit/>
          </a:bodyPr>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166" name="组合 165"/>
          <p:cNvGrpSpPr/>
          <p:nvPr/>
        </p:nvGrpSpPr>
        <p:grpSpPr>
          <a:xfrm>
            <a:off x="4833212" y="1247309"/>
            <a:ext cx="1230179" cy="1533899"/>
            <a:chOff x="3295850" y="1908877"/>
            <a:chExt cx="3738030" cy="4660916"/>
          </a:xfrm>
        </p:grpSpPr>
        <p:sp>
          <p:nvSpPr>
            <p:cNvPr id="167" name="圆角矩形 166"/>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6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169" name="圆角矩形 168"/>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7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171" name="组合 170"/>
          <p:cNvGrpSpPr/>
          <p:nvPr/>
        </p:nvGrpSpPr>
        <p:grpSpPr>
          <a:xfrm>
            <a:off x="4835331" y="3419009"/>
            <a:ext cx="1225938" cy="1533897"/>
            <a:chOff x="3295850" y="1895995"/>
            <a:chExt cx="3725149" cy="4660916"/>
          </a:xfrm>
        </p:grpSpPr>
        <p:sp>
          <p:nvSpPr>
            <p:cNvPr id="172" name="圆角矩形 171"/>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73"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174" name="圆角矩形 173"/>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7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176" name="组合 175"/>
          <p:cNvGrpSpPr/>
          <p:nvPr/>
        </p:nvGrpSpPr>
        <p:grpSpPr>
          <a:xfrm>
            <a:off x="4835331" y="2333159"/>
            <a:ext cx="1225938" cy="1533897"/>
            <a:chOff x="3295850" y="1895995"/>
            <a:chExt cx="3725149" cy="4660916"/>
          </a:xfrm>
        </p:grpSpPr>
        <p:sp>
          <p:nvSpPr>
            <p:cNvPr id="177" name="圆角矩形 176"/>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7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179" name="圆角矩形 178"/>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8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FA598"/>
            </a:solidFill>
            <a:ln w="25400">
              <a:solidFill>
                <a:srgbClr val="2FA598"/>
              </a:soli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181" name="组合 180"/>
          <p:cNvGrpSpPr/>
          <p:nvPr/>
        </p:nvGrpSpPr>
        <p:grpSpPr>
          <a:xfrm>
            <a:off x="5767726" y="3588047"/>
            <a:ext cx="2010338" cy="865090"/>
            <a:chOff x="3457192" y="3925490"/>
            <a:chExt cx="2680450" cy="1153453"/>
          </a:xfrm>
        </p:grpSpPr>
        <p:sp>
          <p:nvSpPr>
            <p:cNvPr id="182" name="文本框 181"/>
            <p:cNvSpPr txBox="1"/>
            <p:nvPr/>
          </p:nvSpPr>
          <p:spPr>
            <a:xfrm>
              <a:off x="3457511" y="3925490"/>
              <a:ext cx="2363391" cy="492442"/>
            </a:xfrm>
            <a:prstGeom prst="rect">
              <a:avLst/>
            </a:prstGeom>
            <a:noFill/>
          </p:spPr>
          <p:txBody>
            <a:bodyPr wrap="squar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单机添加标题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3" name="文本框 182"/>
            <p:cNvSpPr txBox="1"/>
            <p:nvPr/>
          </p:nvSpPr>
          <p:spPr>
            <a:xfrm>
              <a:off x="3457192" y="4309502"/>
              <a:ext cx="2680450" cy="769441"/>
            </a:xfrm>
            <a:prstGeom prst="rect">
              <a:avLst/>
            </a:prstGeom>
            <a:noFill/>
          </p:spPr>
          <p:txBody>
            <a:bodyPr wrap="square" rtlCol="0">
              <a:spAutoFit/>
            </a:bodyPr>
            <a:lstStyle/>
            <a:p>
              <a:pPr algn="r" fontAlgn="base">
                <a:lnSpc>
                  <a:spcPct val="150000"/>
                </a:lnSpc>
                <a:spcBef>
                  <a:spcPct val="0"/>
                </a:spcBef>
                <a:spcAft>
                  <a:spcPct val="0"/>
                </a:spcAft>
              </a:pP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7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字以内。</a:t>
              </a:r>
              <a:endParaRPr lang="en-US" altLang="zh-CN" sz="7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84" name="文本框 183"/>
          <p:cNvSpPr txBox="1"/>
          <p:nvPr/>
        </p:nvSpPr>
        <p:spPr>
          <a:xfrm>
            <a:off x="5000176" y="3725276"/>
            <a:ext cx="540363" cy="415498"/>
          </a:xfrm>
          <a:prstGeom prst="rect">
            <a:avLst/>
          </a:prstGeom>
          <a:noFill/>
        </p:spPr>
        <p:txBody>
          <a:bodyPr wrap="square" rtlCol="0">
            <a:spAutoFit/>
          </a:bodyPr>
          <a:lstStyle/>
          <a:p>
            <a:pPr algn="ctr"/>
            <a:r>
              <a:rPr lang="en-US" altLang="zh-CN" sz="2100" dirty="0">
                <a:solidFill>
                  <a:schemeClr val="bg1"/>
                </a:solidFill>
                <a:latin typeface="微软雅黑" panose="020B0503020204020204" pitchFamily="34" charset="-122"/>
                <a:ea typeface="微软雅黑" panose="020B0503020204020204" pitchFamily="34" charset="-122"/>
              </a:rPr>
              <a:t>03</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nvGrpSpPr>
          <p:cNvPr id="185" name="组合 184"/>
          <p:cNvGrpSpPr/>
          <p:nvPr/>
        </p:nvGrpSpPr>
        <p:grpSpPr>
          <a:xfrm>
            <a:off x="5767726" y="2502197"/>
            <a:ext cx="2010338" cy="865090"/>
            <a:chOff x="3457192" y="3925490"/>
            <a:chExt cx="2680450" cy="1153453"/>
          </a:xfrm>
        </p:grpSpPr>
        <p:sp>
          <p:nvSpPr>
            <p:cNvPr id="186" name="文本框 185"/>
            <p:cNvSpPr txBox="1"/>
            <p:nvPr/>
          </p:nvSpPr>
          <p:spPr>
            <a:xfrm>
              <a:off x="3457511" y="3925490"/>
              <a:ext cx="2363391" cy="492442"/>
            </a:xfrm>
            <a:prstGeom prst="rect">
              <a:avLst/>
            </a:prstGeom>
            <a:noFill/>
          </p:spPr>
          <p:txBody>
            <a:bodyPr wrap="squar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单机添加标题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7" name="文本框 186"/>
            <p:cNvSpPr txBox="1"/>
            <p:nvPr/>
          </p:nvSpPr>
          <p:spPr>
            <a:xfrm>
              <a:off x="3457192" y="4309502"/>
              <a:ext cx="2680450" cy="769441"/>
            </a:xfrm>
            <a:prstGeom prst="rect">
              <a:avLst/>
            </a:prstGeom>
            <a:noFill/>
          </p:spPr>
          <p:txBody>
            <a:bodyPr wrap="square" rtlCol="0">
              <a:spAutoFit/>
            </a:bodyPr>
            <a:lstStyle/>
            <a:p>
              <a:pPr algn="r" fontAlgn="base">
                <a:lnSpc>
                  <a:spcPct val="150000"/>
                </a:lnSpc>
                <a:spcBef>
                  <a:spcPct val="0"/>
                </a:spcBef>
                <a:spcAft>
                  <a:spcPct val="0"/>
                </a:spcAft>
              </a:pP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7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字以内。</a:t>
              </a:r>
              <a:endParaRPr lang="en-US" altLang="zh-CN" sz="7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88" name="文本框 187"/>
          <p:cNvSpPr txBox="1"/>
          <p:nvPr/>
        </p:nvSpPr>
        <p:spPr>
          <a:xfrm>
            <a:off x="5015501" y="2648198"/>
            <a:ext cx="531883" cy="415498"/>
          </a:xfrm>
          <a:prstGeom prst="rect">
            <a:avLst/>
          </a:prstGeom>
          <a:noFill/>
        </p:spPr>
        <p:txBody>
          <a:bodyPr wrap="square" rtlCol="0">
            <a:spAutoFit/>
          </a:bodyPr>
          <a:lstStyle/>
          <a:p>
            <a:pPr algn="ctr"/>
            <a:r>
              <a:rPr lang="en-US" altLang="zh-CN" sz="2100" dirty="0">
                <a:solidFill>
                  <a:schemeClr val="bg1"/>
                </a:solidFill>
                <a:latin typeface="微软雅黑" panose="020B0503020204020204" pitchFamily="34" charset="-122"/>
                <a:ea typeface="微软雅黑" panose="020B0503020204020204" pitchFamily="34" charset="-122"/>
              </a:rPr>
              <a:t>02</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nvGrpSpPr>
          <p:cNvPr id="189" name="组合 188"/>
          <p:cNvGrpSpPr/>
          <p:nvPr/>
        </p:nvGrpSpPr>
        <p:grpSpPr>
          <a:xfrm>
            <a:off x="5767726" y="1416347"/>
            <a:ext cx="2010338" cy="865090"/>
            <a:chOff x="3457192" y="3925490"/>
            <a:chExt cx="2680450" cy="1153453"/>
          </a:xfrm>
        </p:grpSpPr>
        <p:sp>
          <p:nvSpPr>
            <p:cNvPr id="190" name="文本框 189"/>
            <p:cNvSpPr txBox="1"/>
            <p:nvPr/>
          </p:nvSpPr>
          <p:spPr>
            <a:xfrm>
              <a:off x="3457511" y="3925490"/>
              <a:ext cx="2363391" cy="492442"/>
            </a:xfrm>
            <a:prstGeom prst="rect">
              <a:avLst/>
            </a:prstGeom>
            <a:noFill/>
          </p:spPr>
          <p:txBody>
            <a:bodyPr wrap="squar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单机添加标题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91" name="文本框 190"/>
            <p:cNvSpPr txBox="1"/>
            <p:nvPr/>
          </p:nvSpPr>
          <p:spPr>
            <a:xfrm>
              <a:off x="3457192" y="4309502"/>
              <a:ext cx="2680450" cy="769441"/>
            </a:xfrm>
            <a:prstGeom prst="rect">
              <a:avLst/>
            </a:prstGeom>
            <a:noFill/>
          </p:spPr>
          <p:txBody>
            <a:bodyPr wrap="square" rtlCol="0">
              <a:spAutoFit/>
            </a:bodyPr>
            <a:lstStyle/>
            <a:p>
              <a:pPr algn="r" fontAlgn="base">
                <a:lnSpc>
                  <a:spcPct val="150000"/>
                </a:lnSpc>
                <a:spcBef>
                  <a:spcPct val="0"/>
                </a:spcBef>
                <a:spcAft>
                  <a:spcPct val="0"/>
                </a:spcAft>
              </a:pP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7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700" dirty="0">
                  <a:solidFill>
                    <a:schemeClr val="bg1"/>
                  </a:solidFill>
                  <a:latin typeface="微软雅黑" panose="020B0503020204020204" pitchFamily="34" charset="-122"/>
                  <a:ea typeface="微软雅黑" panose="020B0503020204020204" pitchFamily="34" charset="-122"/>
                  <a:sym typeface="Gill Sans" charset="0"/>
                </a:rPr>
                <a:t>字以内。</a:t>
              </a:r>
              <a:endParaRPr lang="en-US" altLang="zh-CN" sz="7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92" name="文本框 191"/>
          <p:cNvSpPr txBox="1"/>
          <p:nvPr/>
        </p:nvSpPr>
        <p:spPr>
          <a:xfrm>
            <a:off x="5015500" y="1568143"/>
            <a:ext cx="531883" cy="415498"/>
          </a:xfrm>
          <a:prstGeom prst="rect">
            <a:avLst/>
          </a:prstGeom>
          <a:noFill/>
        </p:spPr>
        <p:txBody>
          <a:bodyPr wrap="square" rtlCol="0">
            <a:spAutoFit/>
          </a:bodyPr>
          <a:lstStyle/>
          <a:p>
            <a:pPr algn="ctr"/>
            <a:r>
              <a:rPr lang="en-US" altLang="zh-CN" sz="2100" dirty="0">
                <a:solidFill>
                  <a:schemeClr val="bg1"/>
                </a:solidFill>
                <a:latin typeface="微软雅黑" panose="020B0503020204020204" pitchFamily="34" charset="-122"/>
                <a:ea typeface="微软雅黑" panose="020B0503020204020204" pitchFamily="34" charset="-122"/>
              </a:rPr>
              <a:t>01</a:t>
            </a:r>
            <a:endParaRPr lang="zh-CN" altLang="en-US" sz="2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par>
                              <p:cTn id="7" fill="hold">
                                <p:stCondLst>
                                  <p:cond delay="0"/>
                                </p:stCondLst>
                                <p:childTnLst>
                                  <p:par>
                                    <p:cTn id="8" presetID="32" presetClass="emph" presetSubtype="0" fill="hold" nodeType="afterEffect">
                                      <p:stCondLst>
                                        <p:cond delay="0"/>
                                      </p:stCondLst>
                                      <p:childTnLst>
                                        <p:animRot by="120000">
                                          <p:cBhvr>
                                            <p:cTn id="9" dur="50" fill="hold">
                                              <p:stCondLst>
                                                <p:cond delay="0"/>
                                              </p:stCondLst>
                                            </p:cTn>
                                            <p:tgtEl>
                                              <p:spTgt spid="152"/>
                                            </p:tgtEl>
                                            <p:attrNameLst>
                                              <p:attrName>r</p:attrName>
                                            </p:attrNameLst>
                                          </p:cBhvr>
                                        </p:animRot>
                                        <p:animRot by="-240000">
                                          <p:cBhvr>
                                            <p:cTn id="10" dur="100" fill="hold">
                                              <p:stCondLst>
                                                <p:cond delay="100"/>
                                              </p:stCondLst>
                                            </p:cTn>
                                            <p:tgtEl>
                                              <p:spTgt spid="152"/>
                                            </p:tgtEl>
                                            <p:attrNameLst>
                                              <p:attrName>r</p:attrName>
                                            </p:attrNameLst>
                                          </p:cBhvr>
                                        </p:animRot>
                                        <p:animRot by="240000">
                                          <p:cBhvr>
                                            <p:cTn id="11" dur="100" fill="hold">
                                              <p:stCondLst>
                                                <p:cond delay="200"/>
                                              </p:stCondLst>
                                            </p:cTn>
                                            <p:tgtEl>
                                              <p:spTgt spid="152"/>
                                            </p:tgtEl>
                                            <p:attrNameLst>
                                              <p:attrName>r</p:attrName>
                                            </p:attrNameLst>
                                          </p:cBhvr>
                                        </p:animRot>
                                        <p:animRot by="-240000">
                                          <p:cBhvr>
                                            <p:cTn id="12" dur="100" fill="hold">
                                              <p:stCondLst>
                                                <p:cond delay="300"/>
                                              </p:stCondLst>
                                            </p:cTn>
                                            <p:tgtEl>
                                              <p:spTgt spid="152"/>
                                            </p:tgtEl>
                                            <p:attrNameLst>
                                              <p:attrName>r</p:attrName>
                                            </p:attrNameLst>
                                          </p:cBhvr>
                                        </p:animRot>
                                        <p:animRot by="120000">
                                          <p:cBhvr>
                                            <p:cTn id="13" dur="100" fill="hold">
                                              <p:stCondLst>
                                                <p:cond delay="400"/>
                                              </p:stCondLst>
                                            </p:cTn>
                                            <p:tgtEl>
                                              <p:spTgt spid="152"/>
                                            </p:tgtEl>
                                            <p:attrNameLst>
                                              <p:attrName>r</p:attrName>
                                            </p:attrNameLst>
                                          </p:cBhvr>
                                        </p:animRot>
                                      </p:childTnLst>
                                    </p:cTn>
                                  </p:par>
                                </p:childTnLst>
                              </p:cTn>
                            </p:par>
                            <p:par>
                              <p:cTn id="14" fill="hold">
                                <p:stCondLst>
                                  <p:cond delay="500"/>
                                </p:stCondLst>
                                <p:childTnLst>
                                  <p:par>
                                    <p:cTn id="15" presetID="2" presetClass="entr" presetSubtype="4" accel="70000" fill="hold" grpId="0" nodeType="afterEffect" p14:presetBounceEnd="40000">
                                      <p:stCondLst>
                                        <p:cond delay="0"/>
                                      </p:stCondLst>
                                      <p:childTnLst>
                                        <p:set>
                                          <p:cBhvr>
                                            <p:cTn id="16" dur="1" fill="hold">
                                              <p:stCondLst>
                                                <p:cond delay="0"/>
                                              </p:stCondLst>
                                            </p:cTn>
                                            <p:tgtEl>
                                              <p:spTgt spid="163"/>
                                            </p:tgtEl>
                                            <p:attrNameLst>
                                              <p:attrName>style.visibility</p:attrName>
                                            </p:attrNameLst>
                                          </p:cBhvr>
                                          <p:to>
                                            <p:strVal val="visible"/>
                                          </p:to>
                                        </p:set>
                                        <p:anim calcmode="lin" valueType="num" p14:bounceEnd="40000">
                                          <p:cBhvr additive="base">
                                            <p:cTn id="17" dur="500" fill="hold"/>
                                            <p:tgtEl>
                                              <p:spTgt spid="163"/>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16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200"/>
                                      </p:stCondLst>
                                      <p:childTnLst>
                                        <p:set>
                                          <p:cBhvr>
                                            <p:cTn id="21" dur="1" fill="hold">
                                              <p:stCondLst>
                                                <p:cond delay="0"/>
                                              </p:stCondLst>
                                            </p:cTn>
                                            <p:tgtEl>
                                              <p:spTgt spid="164"/>
                                            </p:tgtEl>
                                            <p:attrNameLst>
                                              <p:attrName>style.visibility</p:attrName>
                                            </p:attrNameLst>
                                          </p:cBhvr>
                                          <p:to>
                                            <p:strVal val="visible"/>
                                          </p:to>
                                        </p:set>
                                        <p:animEffect transition="in" filter="wipe(left)">
                                          <p:cBhvr>
                                            <p:cTn id="22" dur="500"/>
                                            <p:tgtEl>
                                              <p:spTgt spid="164"/>
                                            </p:tgtEl>
                                          </p:cBhvr>
                                        </p:animEffect>
                                      </p:childTnLst>
                                    </p:cTn>
                                  </p:par>
                                </p:childTnLst>
                              </p:cTn>
                            </p:par>
                            <p:par>
                              <p:cTn id="23" fill="hold">
                                <p:stCondLst>
                                  <p:cond delay="1700"/>
                                </p:stCondLst>
                                <p:childTnLst>
                                  <p:par>
                                    <p:cTn id="24" presetID="16" presetClass="entr" presetSubtype="37" fill="hold" grpId="0" nodeType="afterEffect">
                                      <p:stCondLst>
                                        <p:cond delay="0"/>
                                      </p:stCondLst>
                                      <p:childTnLst>
                                        <p:set>
                                          <p:cBhvr>
                                            <p:cTn id="25" dur="1" fill="hold">
                                              <p:stCondLst>
                                                <p:cond delay="0"/>
                                              </p:stCondLst>
                                            </p:cTn>
                                            <p:tgtEl>
                                              <p:spTgt spid="165"/>
                                            </p:tgtEl>
                                            <p:attrNameLst>
                                              <p:attrName>style.visibility</p:attrName>
                                            </p:attrNameLst>
                                          </p:cBhvr>
                                          <p:to>
                                            <p:strVal val="visible"/>
                                          </p:to>
                                        </p:set>
                                        <p:animEffect transition="in" filter="barn(outVertical)">
                                          <p:cBhvr>
                                            <p:cTn id="26" dur="500"/>
                                            <p:tgtEl>
                                              <p:spTgt spid="165"/>
                                            </p:tgtEl>
                                          </p:cBhvr>
                                        </p:animEffect>
                                      </p:childTnLst>
                                    </p:cTn>
                                  </p:par>
                                </p:childTnLst>
                              </p:cTn>
                            </p:par>
                            <p:par>
                              <p:cTn id="27" fill="hold">
                                <p:stCondLst>
                                  <p:cond delay="2200"/>
                                </p:stCondLst>
                                <p:childTnLst>
                                  <p:par>
                                    <p:cTn id="28" presetID="2" presetClass="entr" presetSubtype="4" accel="70000" fill="hold" nodeType="afterEffect" p14:presetBounceEnd="40000">
                                      <p:stCondLst>
                                        <p:cond delay="300"/>
                                      </p:stCondLst>
                                      <p:childTnLst>
                                        <p:set>
                                          <p:cBhvr>
                                            <p:cTn id="29" dur="1" fill="hold">
                                              <p:stCondLst>
                                                <p:cond delay="0"/>
                                              </p:stCondLst>
                                            </p:cTn>
                                            <p:tgtEl>
                                              <p:spTgt spid="166"/>
                                            </p:tgtEl>
                                            <p:attrNameLst>
                                              <p:attrName>style.visibility</p:attrName>
                                            </p:attrNameLst>
                                          </p:cBhvr>
                                          <p:to>
                                            <p:strVal val="visible"/>
                                          </p:to>
                                        </p:set>
                                        <p:anim calcmode="lin" valueType="num" p14:bounceEnd="40000">
                                          <p:cBhvr additive="base">
                                            <p:cTn id="30" dur="500" fill="hold"/>
                                            <p:tgtEl>
                                              <p:spTgt spid="166"/>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66"/>
                                            </p:tgtEl>
                                            <p:attrNameLst>
                                              <p:attrName>ppt_y</p:attrName>
                                            </p:attrNameLst>
                                          </p:cBhvr>
                                          <p:tavLst>
                                            <p:tav tm="0">
                                              <p:val>
                                                <p:strVal val="1+#ppt_h/2"/>
                                              </p:val>
                                            </p:tav>
                                            <p:tav tm="100000">
                                              <p:val>
                                                <p:strVal val="#ppt_y"/>
                                              </p:val>
                                            </p:tav>
                                          </p:tavLst>
                                        </p:anim>
                                      </p:childTnLst>
                                    </p:cTn>
                                  </p:par>
                                  <p:par>
                                    <p:cTn id="32" presetID="2" presetClass="entr" presetSubtype="4" accel="70000" fill="hold" nodeType="withEffect" p14:presetBounceEnd="40000">
                                      <p:stCondLst>
                                        <p:cond delay="500"/>
                                      </p:stCondLst>
                                      <p:childTnLst>
                                        <p:set>
                                          <p:cBhvr>
                                            <p:cTn id="33" dur="1" fill="hold">
                                              <p:stCondLst>
                                                <p:cond delay="0"/>
                                              </p:stCondLst>
                                            </p:cTn>
                                            <p:tgtEl>
                                              <p:spTgt spid="176"/>
                                            </p:tgtEl>
                                            <p:attrNameLst>
                                              <p:attrName>style.visibility</p:attrName>
                                            </p:attrNameLst>
                                          </p:cBhvr>
                                          <p:to>
                                            <p:strVal val="visible"/>
                                          </p:to>
                                        </p:set>
                                        <p:anim calcmode="lin" valueType="num" p14:bounceEnd="40000">
                                          <p:cBhvr additive="base">
                                            <p:cTn id="34" dur="500" fill="hold"/>
                                            <p:tgtEl>
                                              <p:spTgt spid="176"/>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76"/>
                                            </p:tgtEl>
                                            <p:attrNameLst>
                                              <p:attrName>ppt_y</p:attrName>
                                            </p:attrNameLst>
                                          </p:cBhvr>
                                          <p:tavLst>
                                            <p:tav tm="0">
                                              <p:val>
                                                <p:strVal val="1+#ppt_h/2"/>
                                              </p:val>
                                            </p:tav>
                                            <p:tav tm="100000">
                                              <p:val>
                                                <p:strVal val="#ppt_y"/>
                                              </p:val>
                                            </p:tav>
                                          </p:tavLst>
                                        </p:anim>
                                      </p:childTnLst>
                                    </p:cTn>
                                  </p:par>
                                  <p:par>
                                    <p:cTn id="36" presetID="2" presetClass="entr" presetSubtype="4" accel="70000" fill="hold" nodeType="withEffect" p14:presetBounceEnd="40000">
                                      <p:stCondLst>
                                        <p:cond delay="700"/>
                                      </p:stCondLst>
                                      <p:childTnLst>
                                        <p:set>
                                          <p:cBhvr>
                                            <p:cTn id="37" dur="1" fill="hold">
                                              <p:stCondLst>
                                                <p:cond delay="0"/>
                                              </p:stCondLst>
                                            </p:cTn>
                                            <p:tgtEl>
                                              <p:spTgt spid="171"/>
                                            </p:tgtEl>
                                            <p:attrNameLst>
                                              <p:attrName>style.visibility</p:attrName>
                                            </p:attrNameLst>
                                          </p:cBhvr>
                                          <p:to>
                                            <p:strVal val="visible"/>
                                          </p:to>
                                        </p:set>
                                        <p:anim calcmode="lin" valueType="num" p14:bounceEnd="40000">
                                          <p:cBhvr additive="base">
                                            <p:cTn id="38" dur="500" fill="hold"/>
                                            <p:tgtEl>
                                              <p:spTgt spid="171"/>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71"/>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92"/>
                                            </p:tgtEl>
                                            <p:attrNameLst>
                                              <p:attrName>style.visibility</p:attrName>
                                            </p:attrNameLst>
                                          </p:cBhvr>
                                          <p:to>
                                            <p:strVal val="visible"/>
                                          </p:to>
                                        </p:set>
                                        <p:anim calcmode="lin" valueType="num">
                                          <p:cBhvr>
                                            <p:cTn id="43" dur="200" fill="hold"/>
                                            <p:tgtEl>
                                              <p:spTgt spid="192"/>
                                            </p:tgtEl>
                                            <p:attrNameLst>
                                              <p:attrName>ppt_w</p:attrName>
                                            </p:attrNameLst>
                                          </p:cBhvr>
                                          <p:tavLst>
                                            <p:tav tm="0">
                                              <p:val>
                                                <p:fltVal val="0"/>
                                              </p:val>
                                            </p:tav>
                                            <p:tav tm="100000">
                                              <p:val>
                                                <p:strVal val="#ppt_w"/>
                                              </p:val>
                                            </p:tav>
                                          </p:tavLst>
                                        </p:anim>
                                        <p:anim calcmode="lin" valueType="num">
                                          <p:cBhvr>
                                            <p:cTn id="44" dur="200" fill="hold"/>
                                            <p:tgtEl>
                                              <p:spTgt spid="192"/>
                                            </p:tgtEl>
                                            <p:attrNameLst>
                                              <p:attrName>ppt_h</p:attrName>
                                            </p:attrNameLst>
                                          </p:cBhvr>
                                          <p:tavLst>
                                            <p:tav tm="0">
                                              <p:val>
                                                <p:fltVal val="0"/>
                                              </p:val>
                                            </p:tav>
                                            <p:tav tm="100000">
                                              <p:val>
                                                <p:strVal val="#ppt_h"/>
                                              </p:val>
                                            </p:tav>
                                          </p:tavLst>
                                        </p:anim>
                                        <p:animEffect transition="in" filter="fade">
                                          <p:cBhvr>
                                            <p:cTn id="45" dur="200"/>
                                            <p:tgtEl>
                                              <p:spTgt spid="192"/>
                                            </p:tgtEl>
                                          </p:cBhvr>
                                        </p:animEffect>
                                      </p:childTnLst>
                                    </p:cTn>
                                  </p:par>
                                </p:childTnLst>
                              </p:cTn>
                            </p:par>
                            <p:par>
                              <p:cTn id="46" fill="hold">
                                <p:stCondLst>
                                  <p:cond delay="3500"/>
                                </p:stCondLst>
                                <p:childTnLst>
                                  <p:par>
                                    <p:cTn id="47" presetID="26" presetClass="emph" presetSubtype="0" fill="hold" grpId="1" nodeType="afterEffect">
                                      <p:stCondLst>
                                        <p:cond delay="0"/>
                                      </p:stCondLst>
                                      <p:childTnLst>
                                        <p:animEffect transition="out" filter="fade">
                                          <p:cBhvr>
                                            <p:cTn id="48" dur="500" tmFilter="0, 0; .2, .5; .8, .5; 1, 0"/>
                                            <p:tgtEl>
                                              <p:spTgt spid="192"/>
                                            </p:tgtEl>
                                          </p:cBhvr>
                                        </p:animEffect>
                                        <p:animScale>
                                          <p:cBhvr>
                                            <p:cTn id="49" dur="250" autoRev="1" fill="hold"/>
                                            <p:tgtEl>
                                              <p:spTgt spid="192"/>
                                            </p:tgtEl>
                                          </p:cBhvr>
                                          <p:by x="105000" y="105000"/>
                                        </p:animScale>
                                      </p:childTnLst>
                                    </p:cTn>
                                  </p:par>
                                </p:childTnLst>
                              </p:cTn>
                            </p:par>
                            <p:par>
                              <p:cTn id="50" fill="hold">
                                <p:stCondLst>
                                  <p:cond delay="4000"/>
                                </p:stCondLst>
                                <p:childTnLst>
                                  <p:par>
                                    <p:cTn id="51" presetID="16" presetClass="entr" presetSubtype="37" fill="hold" nodeType="afterEffect">
                                      <p:stCondLst>
                                        <p:cond delay="0"/>
                                      </p:stCondLst>
                                      <p:childTnLst>
                                        <p:set>
                                          <p:cBhvr>
                                            <p:cTn id="52" dur="1" fill="hold">
                                              <p:stCondLst>
                                                <p:cond delay="0"/>
                                              </p:stCondLst>
                                            </p:cTn>
                                            <p:tgtEl>
                                              <p:spTgt spid="189"/>
                                            </p:tgtEl>
                                            <p:attrNameLst>
                                              <p:attrName>style.visibility</p:attrName>
                                            </p:attrNameLst>
                                          </p:cBhvr>
                                          <p:to>
                                            <p:strVal val="visible"/>
                                          </p:to>
                                        </p:set>
                                        <p:animEffect transition="in" filter="barn(outVertical)">
                                          <p:cBhvr>
                                            <p:cTn id="53" dur="500"/>
                                            <p:tgtEl>
                                              <p:spTgt spid="18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88"/>
                                            </p:tgtEl>
                                            <p:attrNameLst>
                                              <p:attrName>style.visibility</p:attrName>
                                            </p:attrNameLst>
                                          </p:cBhvr>
                                          <p:to>
                                            <p:strVal val="visible"/>
                                          </p:to>
                                        </p:set>
                                        <p:anim calcmode="lin" valueType="num">
                                          <p:cBhvr>
                                            <p:cTn id="57" dur="200" fill="hold"/>
                                            <p:tgtEl>
                                              <p:spTgt spid="188"/>
                                            </p:tgtEl>
                                            <p:attrNameLst>
                                              <p:attrName>ppt_w</p:attrName>
                                            </p:attrNameLst>
                                          </p:cBhvr>
                                          <p:tavLst>
                                            <p:tav tm="0">
                                              <p:val>
                                                <p:fltVal val="0"/>
                                              </p:val>
                                            </p:tav>
                                            <p:tav tm="100000">
                                              <p:val>
                                                <p:strVal val="#ppt_w"/>
                                              </p:val>
                                            </p:tav>
                                          </p:tavLst>
                                        </p:anim>
                                        <p:anim calcmode="lin" valueType="num">
                                          <p:cBhvr>
                                            <p:cTn id="58" dur="200" fill="hold"/>
                                            <p:tgtEl>
                                              <p:spTgt spid="188"/>
                                            </p:tgtEl>
                                            <p:attrNameLst>
                                              <p:attrName>ppt_h</p:attrName>
                                            </p:attrNameLst>
                                          </p:cBhvr>
                                          <p:tavLst>
                                            <p:tav tm="0">
                                              <p:val>
                                                <p:fltVal val="0"/>
                                              </p:val>
                                            </p:tav>
                                            <p:tav tm="100000">
                                              <p:val>
                                                <p:strVal val="#ppt_h"/>
                                              </p:val>
                                            </p:tav>
                                          </p:tavLst>
                                        </p:anim>
                                        <p:animEffect transition="in" filter="fade">
                                          <p:cBhvr>
                                            <p:cTn id="59" dur="200"/>
                                            <p:tgtEl>
                                              <p:spTgt spid="188"/>
                                            </p:tgtEl>
                                          </p:cBhvr>
                                        </p:animEffect>
                                      </p:childTnLst>
                                    </p:cTn>
                                  </p:par>
                                </p:childTnLst>
                              </p:cTn>
                            </p:par>
                            <p:par>
                              <p:cTn id="60" fill="hold">
                                <p:stCondLst>
                                  <p:cond delay="5000"/>
                                </p:stCondLst>
                                <p:childTnLst>
                                  <p:par>
                                    <p:cTn id="61" presetID="26" presetClass="emph" presetSubtype="0" fill="hold" grpId="1" nodeType="afterEffect">
                                      <p:stCondLst>
                                        <p:cond delay="0"/>
                                      </p:stCondLst>
                                      <p:childTnLst>
                                        <p:animEffect transition="out" filter="fade">
                                          <p:cBhvr>
                                            <p:cTn id="62" dur="500" tmFilter="0, 0; .2, .5; .8, .5; 1, 0"/>
                                            <p:tgtEl>
                                              <p:spTgt spid="188"/>
                                            </p:tgtEl>
                                          </p:cBhvr>
                                        </p:animEffect>
                                        <p:animScale>
                                          <p:cBhvr>
                                            <p:cTn id="63" dur="250" autoRev="1" fill="hold"/>
                                            <p:tgtEl>
                                              <p:spTgt spid="188"/>
                                            </p:tgtEl>
                                          </p:cBhvr>
                                          <p:by x="105000" y="105000"/>
                                        </p:animScale>
                                      </p:childTnLst>
                                    </p:cTn>
                                  </p:par>
                                </p:childTnLst>
                              </p:cTn>
                            </p:par>
                            <p:par>
                              <p:cTn id="64" fill="hold">
                                <p:stCondLst>
                                  <p:cond delay="5500"/>
                                </p:stCondLst>
                                <p:childTnLst>
                                  <p:par>
                                    <p:cTn id="65" presetID="16" presetClass="entr" presetSubtype="37" fill="hold" nodeType="afterEffect">
                                      <p:stCondLst>
                                        <p:cond delay="0"/>
                                      </p:stCondLst>
                                      <p:childTnLst>
                                        <p:set>
                                          <p:cBhvr>
                                            <p:cTn id="66" dur="1" fill="hold">
                                              <p:stCondLst>
                                                <p:cond delay="0"/>
                                              </p:stCondLst>
                                            </p:cTn>
                                            <p:tgtEl>
                                              <p:spTgt spid="185"/>
                                            </p:tgtEl>
                                            <p:attrNameLst>
                                              <p:attrName>style.visibility</p:attrName>
                                            </p:attrNameLst>
                                          </p:cBhvr>
                                          <p:to>
                                            <p:strVal val="visible"/>
                                          </p:to>
                                        </p:set>
                                        <p:animEffect transition="in" filter="barn(outVertical)">
                                          <p:cBhvr>
                                            <p:cTn id="67" dur="500"/>
                                            <p:tgtEl>
                                              <p:spTgt spid="18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84"/>
                                            </p:tgtEl>
                                            <p:attrNameLst>
                                              <p:attrName>style.visibility</p:attrName>
                                            </p:attrNameLst>
                                          </p:cBhvr>
                                          <p:to>
                                            <p:strVal val="visible"/>
                                          </p:to>
                                        </p:set>
                                        <p:anim calcmode="lin" valueType="num">
                                          <p:cBhvr>
                                            <p:cTn id="71" dur="200" fill="hold"/>
                                            <p:tgtEl>
                                              <p:spTgt spid="184"/>
                                            </p:tgtEl>
                                            <p:attrNameLst>
                                              <p:attrName>ppt_w</p:attrName>
                                            </p:attrNameLst>
                                          </p:cBhvr>
                                          <p:tavLst>
                                            <p:tav tm="0">
                                              <p:val>
                                                <p:fltVal val="0"/>
                                              </p:val>
                                            </p:tav>
                                            <p:tav tm="100000">
                                              <p:val>
                                                <p:strVal val="#ppt_w"/>
                                              </p:val>
                                            </p:tav>
                                          </p:tavLst>
                                        </p:anim>
                                        <p:anim calcmode="lin" valueType="num">
                                          <p:cBhvr>
                                            <p:cTn id="72" dur="200" fill="hold"/>
                                            <p:tgtEl>
                                              <p:spTgt spid="184"/>
                                            </p:tgtEl>
                                            <p:attrNameLst>
                                              <p:attrName>ppt_h</p:attrName>
                                            </p:attrNameLst>
                                          </p:cBhvr>
                                          <p:tavLst>
                                            <p:tav tm="0">
                                              <p:val>
                                                <p:fltVal val="0"/>
                                              </p:val>
                                            </p:tav>
                                            <p:tav tm="100000">
                                              <p:val>
                                                <p:strVal val="#ppt_h"/>
                                              </p:val>
                                            </p:tav>
                                          </p:tavLst>
                                        </p:anim>
                                        <p:animEffect transition="in" filter="fade">
                                          <p:cBhvr>
                                            <p:cTn id="73" dur="200"/>
                                            <p:tgtEl>
                                              <p:spTgt spid="184"/>
                                            </p:tgtEl>
                                          </p:cBhvr>
                                        </p:animEffect>
                                      </p:childTnLst>
                                    </p:cTn>
                                  </p:par>
                                </p:childTnLst>
                              </p:cTn>
                            </p:par>
                            <p:par>
                              <p:cTn id="74" fill="hold">
                                <p:stCondLst>
                                  <p:cond delay="6500"/>
                                </p:stCondLst>
                                <p:childTnLst>
                                  <p:par>
                                    <p:cTn id="75" presetID="26" presetClass="emph" presetSubtype="0" fill="hold" grpId="1" nodeType="afterEffect">
                                      <p:stCondLst>
                                        <p:cond delay="0"/>
                                      </p:stCondLst>
                                      <p:childTnLst>
                                        <p:animEffect transition="out" filter="fade">
                                          <p:cBhvr>
                                            <p:cTn id="76" dur="500" tmFilter="0, 0; .2, .5; .8, .5; 1, 0"/>
                                            <p:tgtEl>
                                              <p:spTgt spid="184"/>
                                            </p:tgtEl>
                                          </p:cBhvr>
                                        </p:animEffect>
                                        <p:animScale>
                                          <p:cBhvr>
                                            <p:cTn id="77" dur="250" autoRev="1" fill="hold"/>
                                            <p:tgtEl>
                                              <p:spTgt spid="184"/>
                                            </p:tgtEl>
                                          </p:cBhvr>
                                          <p:by x="105000" y="105000"/>
                                        </p:animScale>
                                      </p:childTnLst>
                                    </p:cTn>
                                  </p:par>
                                </p:childTnLst>
                              </p:cTn>
                            </p:par>
                            <p:par>
                              <p:cTn id="78" fill="hold">
                                <p:stCondLst>
                                  <p:cond delay="7000"/>
                                </p:stCondLst>
                                <p:childTnLst>
                                  <p:par>
                                    <p:cTn id="79" presetID="16" presetClass="entr" presetSubtype="37" fill="hold" nodeType="afterEffect">
                                      <p:stCondLst>
                                        <p:cond delay="0"/>
                                      </p:stCondLst>
                                      <p:childTnLst>
                                        <p:set>
                                          <p:cBhvr>
                                            <p:cTn id="80" dur="1" fill="hold">
                                              <p:stCondLst>
                                                <p:cond delay="0"/>
                                              </p:stCondLst>
                                            </p:cTn>
                                            <p:tgtEl>
                                              <p:spTgt spid="181"/>
                                            </p:tgtEl>
                                            <p:attrNameLst>
                                              <p:attrName>style.visibility</p:attrName>
                                            </p:attrNameLst>
                                          </p:cBhvr>
                                          <p:to>
                                            <p:strVal val="visible"/>
                                          </p:to>
                                        </p:set>
                                        <p:animEffect transition="in" filter="barn(outVertical)">
                                          <p:cBhvr>
                                            <p:cTn id="81"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4" grpId="0" animBg="1"/>
          <p:bldP spid="165" grpId="0"/>
          <p:bldP spid="184" grpId="0"/>
          <p:bldP spid="184" grpId="1"/>
          <p:bldP spid="188" grpId="0"/>
          <p:bldP spid="188" grpId="1"/>
          <p:bldP spid="192" grpId="0"/>
          <p:bldP spid="19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par>
                              <p:cTn id="7" fill="hold">
                                <p:stCondLst>
                                  <p:cond delay="0"/>
                                </p:stCondLst>
                                <p:childTnLst>
                                  <p:par>
                                    <p:cTn id="8" presetID="32" presetClass="emph" presetSubtype="0" fill="hold" nodeType="afterEffect">
                                      <p:stCondLst>
                                        <p:cond delay="0"/>
                                      </p:stCondLst>
                                      <p:childTnLst>
                                        <p:animRot by="120000">
                                          <p:cBhvr>
                                            <p:cTn id="9" dur="50" fill="hold">
                                              <p:stCondLst>
                                                <p:cond delay="0"/>
                                              </p:stCondLst>
                                            </p:cTn>
                                            <p:tgtEl>
                                              <p:spTgt spid="152"/>
                                            </p:tgtEl>
                                            <p:attrNameLst>
                                              <p:attrName>r</p:attrName>
                                            </p:attrNameLst>
                                          </p:cBhvr>
                                        </p:animRot>
                                        <p:animRot by="-240000">
                                          <p:cBhvr>
                                            <p:cTn id="10" dur="100" fill="hold">
                                              <p:stCondLst>
                                                <p:cond delay="100"/>
                                              </p:stCondLst>
                                            </p:cTn>
                                            <p:tgtEl>
                                              <p:spTgt spid="152"/>
                                            </p:tgtEl>
                                            <p:attrNameLst>
                                              <p:attrName>r</p:attrName>
                                            </p:attrNameLst>
                                          </p:cBhvr>
                                        </p:animRot>
                                        <p:animRot by="240000">
                                          <p:cBhvr>
                                            <p:cTn id="11" dur="100" fill="hold">
                                              <p:stCondLst>
                                                <p:cond delay="200"/>
                                              </p:stCondLst>
                                            </p:cTn>
                                            <p:tgtEl>
                                              <p:spTgt spid="152"/>
                                            </p:tgtEl>
                                            <p:attrNameLst>
                                              <p:attrName>r</p:attrName>
                                            </p:attrNameLst>
                                          </p:cBhvr>
                                        </p:animRot>
                                        <p:animRot by="-240000">
                                          <p:cBhvr>
                                            <p:cTn id="12" dur="100" fill="hold">
                                              <p:stCondLst>
                                                <p:cond delay="300"/>
                                              </p:stCondLst>
                                            </p:cTn>
                                            <p:tgtEl>
                                              <p:spTgt spid="152"/>
                                            </p:tgtEl>
                                            <p:attrNameLst>
                                              <p:attrName>r</p:attrName>
                                            </p:attrNameLst>
                                          </p:cBhvr>
                                        </p:animRot>
                                        <p:animRot by="120000">
                                          <p:cBhvr>
                                            <p:cTn id="13" dur="100" fill="hold">
                                              <p:stCondLst>
                                                <p:cond delay="400"/>
                                              </p:stCondLst>
                                            </p:cTn>
                                            <p:tgtEl>
                                              <p:spTgt spid="152"/>
                                            </p:tgtEl>
                                            <p:attrNameLst>
                                              <p:attrName>r</p:attrName>
                                            </p:attrNameLst>
                                          </p:cBhvr>
                                        </p:animRot>
                                      </p:childTnLst>
                                    </p:cTn>
                                  </p:par>
                                </p:childTnLst>
                              </p:cTn>
                            </p:par>
                            <p:par>
                              <p:cTn id="14" fill="hold">
                                <p:stCondLst>
                                  <p:cond delay="500"/>
                                </p:stCondLst>
                                <p:childTnLst>
                                  <p:par>
                                    <p:cTn id="15" presetID="2" presetClass="entr" presetSubtype="4" accel="70000" fill="hold" grpId="0" nodeType="afterEffect">
                                      <p:stCondLst>
                                        <p:cond delay="0"/>
                                      </p:stCondLst>
                                      <p:childTnLst>
                                        <p:set>
                                          <p:cBhvr>
                                            <p:cTn id="16" dur="1" fill="hold">
                                              <p:stCondLst>
                                                <p:cond delay="0"/>
                                              </p:stCondLst>
                                            </p:cTn>
                                            <p:tgtEl>
                                              <p:spTgt spid="163"/>
                                            </p:tgtEl>
                                            <p:attrNameLst>
                                              <p:attrName>style.visibility</p:attrName>
                                            </p:attrNameLst>
                                          </p:cBhvr>
                                          <p:to>
                                            <p:strVal val="visible"/>
                                          </p:to>
                                        </p:set>
                                        <p:anim calcmode="lin" valueType="num">
                                          <p:cBhvr additive="base">
                                            <p:cTn id="17" dur="500" fill="hold"/>
                                            <p:tgtEl>
                                              <p:spTgt spid="163"/>
                                            </p:tgtEl>
                                            <p:attrNameLst>
                                              <p:attrName>ppt_x</p:attrName>
                                            </p:attrNameLst>
                                          </p:cBhvr>
                                          <p:tavLst>
                                            <p:tav tm="0">
                                              <p:val>
                                                <p:strVal val="#ppt_x"/>
                                              </p:val>
                                            </p:tav>
                                            <p:tav tm="100000">
                                              <p:val>
                                                <p:strVal val="#ppt_x"/>
                                              </p:val>
                                            </p:tav>
                                          </p:tavLst>
                                        </p:anim>
                                        <p:anim calcmode="lin" valueType="num">
                                          <p:cBhvr additive="base">
                                            <p:cTn id="18" dur="500" fill="hold"/>
                                            <p:tgtEl>
                                              <p:spTgt spid="163"/>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200"/>
                                      </p:stCondLst>
                                      <p:childTnLst>
                                        <p:set>
                                          <p:cBhvr>
                                            <p:cTn id="21" dur="1" fill="hold">
                                              <p:stCondLst>
                                                <p:cond delay="0"/>
                                              </p:stCondLst>
                                            </p:cTn>
                                            <p:tgtEl>
                                              <p:spTgt spid="164"/>
                                            </p:tgtEl>
                                            <p:attrNameLst>
                                              <p:attrName>style.visibility</p:attrName>
                                            </p:attrNameLst>
                                          </p:cBhvr>
                                          <p:to>
                                            <p:strVal val="visible"/>
                                          </p:to>
                                        </p:set>
                                        <p:animEffect transition="in" filter="wipe(left)">
                                          <p:cBhvr>
                                            <p:cTn id="22" dur="500"/>
                                            <p:tgtEl>
                                              <p:spTgt spid="164"/>
                                            </p:tgtEl>
                                          </p:cBhvr>
                                        </p:animEffect>
                                      </p:childTnLst>
                                    </p:cTn>
                                  </p:par>
                                </p:childTnLst>
                              </p:cTn>
                            </p:par>
                            <p:par>
                              <p:cTn id="23" fill="hold">
                                <p:stCondLst>
                                  <p:cond delay="1700"/>
                                </p:stCondLst>
                                <p:childTnLst>
                                  <p:par>
                                    <p:cTn id="24" presetID="16" presetClass="entr" presetSubtype="37" fill="hold" grpId="0" nodeType="afterEffect">
                                      <p:stCondLst>
                                        <p:cond delay="0"/>
                                      </p:stCondLst>
                                      <p:childTnLst>
                                        <p:set>
                                          <p:cBhvr>
                                            <p:cTn id="25" dur="1" fill="hold">
                                              <p:stCondLst>
                                                <p:cond delay="0"/>
                                              </p:stCondLst>
                                            </p:cTn>
                                            <p:tgtEl>
                                              <p:spTgt spid="165"/>
                                            </p:tgtEl>
                                            <p:attrNameLst>
                                              <p:attrName>style.visibility</p:attrName>
                                            </p:attrNameLst>
                                          </p:cBhvr>
                                          <p:to>
                                            <p:strVal val="visible"/>
                                          </p:to>
                                        </p:set>
                                        <p:animEffect transition="in" filter="barn(outVertical)">
                                          <p:cBhvr>
                                            <p:cTn id="26" dur="500"/>
                                            <p:tgtEl>
                                              <p:spTgt spid="165"/>
                                            </p:tgtEl>
                                          </p:cBhvr>
                                        </p:animEffect>
                                      </p:childTnLst>
                                    </p:cTn>
                                  </p:par>
                                </p:childTnLst>
                              </p:cTn>
                            </p:par>
                            <p:par>
                              <p:cTn id="27" fill="hold">
                                <p:stCondLst>
                                  <p:cond delay="2200"/>
                                </p:stCondLst>
                                <p:childTnLst>
                                  <p:par>
                                    <p:cTn id="28" presetID="2" presetClass="entr" presetSubtype="4" accel="70000" fill="hold" nodeType="afterEffect">
                                      <p:stCondLst>
                                        <p:cond delay="300"/>
                                      </p:stCondLst>
                                      <p:childTnLst>
                                        <p:set>
                                          <p:cBhvr>
                                            <p:cTn id="29" dur="1" fill="hold">
                                              <p:stCondLst>
                                                <p:cond delay="0"/>
                                              </p:stCondLst>
                                            </p:cTn>
                                            <p:tgtEl>
                                              <p:spTgt spid="166"/>
                                            </p:tgtEl>
                                            <p:attrNameLst>
                                              <p:attrName>style.visibility</p:attrName>
                                            </p:attrNameLst>
                                          </p:cBhvr>
                                          <p:to>
                                            <p:strVal val="visible"/>
                                          </p:to>
                                        </p:set>
                                        <p:anim calcmode="lin" valueType="num">
                                          <p:cBhvr additive="base">
                                            <p:cTn id="30" dur="500" fill="hold"/>
                                            <p:tgtEl>
                                              <p:spTgt spid="166"/>
                                            </p:tgtEl>
                                            <p:attrNameLst>
                                              <p:attrName>ppt_x</p:attrName>
                                            </p:attrNameLst>
                                          </p:cBhvr>
                                          <p:tavLst>
                                            <p:tav tm="0">
                                              <p:val>
                                                <p:strVal val="#ppt_x"/>
                                              </p:val>
                                            </p:tav>
                                            <p:tav tm="100000">
                                              <p:val>
                                                <p:strVal val="#ppt_x"/>
                                              </p:val>
                                            </p:tav>
                                          </p:tavLst>
                                        </p:anim>
                                        <p:anim calcmode="lin" valueType="num">
                                          <p:cBhvr additive="base">
                                            <p:cTn id="31" dur="500" fill="hold"/>
                                            <p:tgtEl>
                                              <p:spTgt spid="166"/>
                                            </p:tgtEl>
                                            <p:attrNameLst>
                                              <p:attrName>ppt_y</p:attrName>
                                            </p:attrNameLst>
                                          </p:cBhvr>
                                          <p:tavLst>
                                            <p:tav tm="0">
                                              <p:val>
                                                <p:strVal val="1+#ppt_h/2"/>
                                              </p:val>
                                            </p:tav>
                                            <p:tav tm="100000">
                                              <p:val>
                                                <p:strVal val="#ppt_y"/>
                                              </p:val>
                                            </p:tav>
                                          </p:tavLst>
                                        </p:anim>
                                      </p:childTnLst>
                                    </p:cTn>
                                  </p:par>
                                  <p:par>
                                    <p:cTn id="32" presetID="2" presetClass="entr" presetSubtype="4" accel="70000" fill="hold" nodeType="withEffect">
                                      <p:stCondLst>
                                        <p:cond delay="500"/>
                                      </p:stCondLst>
                                      <p:childTnLst>
                                        <p:set>
                                          <p:cBhvr>
                                            <p:cTn id="33" dur="1" fill="hold">
                                              <p:stCondLst>
                                                <p:cond delay="0"/>
                                              </p:stCondLst>
                                            </p:cTn>
                                            <p:tgtEl>
                                              <p:spTgt spid="176"/>
                                            </p:tgtEl>
                                            <p:attrNameLst>
                                              <p:attrName>style.visibility</p:attrName>
                                            </p:attrNameLst>
                                          </p:cBhvr>
                                          <p:to>
                                            <p:strVal val="visible"/>
                                          </p:to>
                                        </p:set>
                                        <p:anim calcmode="lin" valueType="num">
                                          <p:cBhvr additive="base">
                                            <p:cTn id="34" dur="500" fill="hold"/>
                                            <p:tgtEl>
                                              <p:spTgt spid="176"/>
                                            </p:tgtEl>
                                            <p:attrNameLst>
                                              <p:attrName>ppt_x</p:attrName>
                                            </p:attrNameLst>
                                          </p:cBhvr>
                                          <p:tavLst>
                                            <p:tav tm="0">
                                              <p:val>
                                                <p:strVal val="#ppt_x"/>
                                              </p:val>
                                            </p:tav>
                                            <p:tav tm="100000">
                                              <p:val>
                                                <p:strVal val="#ppt_x"/>
                                              </p:val>
                                            </p:tav>
                                          </p:tavLst>
                                        </p:anim>
                                        <p:anim calcmode="lin" valueType="num">
                                          <p:cBhvr additive="base">
                                            <p:cTn id="35" dur="500" fill="hold"/>
                                            <p:tgtEl>
                                              <p:spTgt spid="176"/>
                                            </p:tgtEl>
                                            <p:attrNameLst>
                                              <p:attrName>ppt_y</p:attrName>
                                            </p:attrNameLst>
                                          </p:cBhvr>
                                          <p:tavLst>
                                            <p:tav tm="0">
                                              <p:val>
                                                <p:strVal val="1+#ppt_h/2"/>
                                              </p:val>
                                            </p:tav>
                                            <p:tav tm="100000">
                                              <p:val>
                                                <p:strVal val="#ppt_y"/>
                                              </p:val>
                                            </p:tav>
                                          </p:tavLst>
                                        </p:anim>
                                      </p:childTnLst>
                                    </p:cTn>
                                  </p:par>
                                  <p:par>
                                    <p:cTn id="36" presetID="2" presetClass="entr" presetSubtype="4" accel="70000" fill="hold" nodeType="withEffect">
                                      <p:stCondLst>
                                        <p:cond delay="700"/>
                                      </p:stCondLst>
                                      <p:childTnLst>
                                        <p:set>
                                          <p:cBhvr>
                                            <p:cTn id="37" dur="1" fill="hold">
                                              <p:stCondLst>
                                                <p:cond delay="0"/>
                                              </p:stCondLst>
                                            </p:cTn>
                                            <p:tgtEl>
                                              <p:spTgt spid="171"/>
                                            </p:tgtEl>
                                            <p:attrNameLst>
                                              <p:attrName>style.visibility</p:attrName>
                                            </p:attrNameLst>
                                          </p:cBhvr>
                                          <p:to>
                                            <p:strVal val="visible"/>
                                          </p:to>
                                        </p:set>
                                        <p:anim calcmode="lin" valueType="num">
                                          <p:cBhvr additive="base">
                                            <p:cTn id="38" dur="500" fill="hold"/>
                                            <p:tgtEl>
                                              <p:spTgt spid="171"/>
                                            </p:tgtEl>
                                            <p:attrNameLst>
                                              <p:attrName>ppt_x</p:attrName>
                                            </p:attrNameLst>
                                          </p:cBhvr>
                                          <p:tavLst>
                                            <p:tav tm="0">
                                              <p:val>
                                                <p:strVal val="#ppt_x"/>
                                              </p:val>
                                            </p:tav>
                                            <p:tav tm="100000">
                                              <p:val>
                                                <p:strVal val="#ppt_x"/>
                                              </p:val>
                                            </p:tav>
                                          </p:tavLst>
                                        </p:anim>
                                        <p:anim calcmode="lin" valueType="num">
                                          <p:cBhvr additive="base">
                                            <p:cTn id="39" dur="500" fill="hold"/>
                                            <p:tgtEl>
                                              <p:spTgt spid="171"/>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92"/>
                                            </p:tgtEl>
                                            <p:attrNameLst>
                                              <p:attrName>style.visibility</p:attrName>
                                            </p:attrNameLst>
                                          </p:cBhvr>
                                          <p:to>
                                            <p:strVal val="visible"/>
                                          </p:to>
                                        </p:set>
                                        <p:anim calcmode="lin" valueType="num">
                                          <p:cBhvr>
                                            <p:cTn id="43" dur="200" fill="hold"/>
                                            <p:tgtEl>
                                              <p:spTgt spid="192"/>
                                            </p:tgtEl>
                                            <p:attrNameLst>
                                              <p:attrName>ppt_w</p:attrName>
                                            </p:attrNameLst>
                                          </p:cBhvr>
                                          <p:tavLst>
                                            <p:tav tm="0">
                                              <p:val>
                                                <p:fltVal val="0"/>
                                              </p:val>
                                            </p:tav>
                                            <p:tav tm="100000">
                                              <p:val>
                                                <p:strVal val="#ppt_w"/>
                                              </p:val>
                                            </p:tav>
                                          </p:tavLst>
                                        </p:anim>
                                        <p:anim calcmode="lin" valueType="num">
                                          <p:cBhvr>
                                            <p:cTn id="44" dur="200" fill="hold"/>
                                            <p:tgtEl>
                                              <p:spTgt spid="192"/>
                                            </p:tgtEl>
                                            <p:attrNameLst>
                                              <p:attrName>ppt_h</p:attrName>
                                            </p:attrNameLst>
                                          </p:cBhvr>
                                          <p:tavLst>
                                            <p:tav tm="0">
                                              <p:val>
                                                <p:fltVal val="0"/>
                                              </p:val>
                                            </p:tav>
                                            <p:tav tm="100000">
                                              <p:val>
                                                <p:strVal val="#ppt_h"/>
                                              </p:val>
                                            </p:tav>
                                          </p:tavLst>
                                        </p:anim>
                                        <p:animEffect transition="in" filter="fade">
                                          <p:cBhvr>
                                            <p:cTn id="45" dur="200"/>
                                            <p:tgtEl>
                                              <p:spTgt spid="192"/>
                                            </p:tgtEl>
                                          </p:cBhvr>
                                        </p:animEffect>
                                      </p:childTnLst>
                                    </p:cTn>
                                  </p:par>
                                </p:childTnLst>
                              </p:cTn>
                            </p:par>
                            <p:par>
                              <p:cTn id="46" fill="hold">
                                <p:stCondLst>
                                  <p:cond delay="3500"/>
                                </p:stCondLst>
                                <p:childTnLst>
                                  <p:par>
                                    <p:cTn id="47" presetID="26" presetClass="emph" presetSubtype="0" fill="hold" grpId="1" nodeType="afterEffect">
                                      <p:stCondLst>
                                        <p:cond delay="0"/>
                                      </p:stCondLst>
                                      <p:childTnLst>
                                        <p:animEffect transition="out" filter="fade">
                                          <p:cBhvr>
                                            <p:cTn id="48" dur="500" tmFilter="0, 0; .2, .5; .8, .5; 1, 0"/>
                                            <p:tgtEl>
                                              <p:spTgt spid="192"/>
                                            </p:tgtEl>
                                          </p:cBhvr>
                                        </p:animEffect>
                                        <p:animScale>
                                          <p:cBhvr>
                                            <p:cTn id="49" dur="250" autoRev="1" fill="hold"/>
                                            <p:tgtEl>
                                              <p:spTgt spid="192"/>
                                            </p:tgtEl>
                                          </p:cBhvr>
                                          <p:by x="105000" y="105000"/>
                                        </p:animScale>
                                      </p:childTnLst>
                                    </p:cTn>
                                  </p:par>
                                </p:childTnLst>
                              </p:cTn>
                            </p:par>
                            <p:par>
                              <p:cTn id="50" fill="hold">
                                <p:stCondLst>
                                  <p:cond delay="4000"/>
                                </p:stCondLst>
                                <p:childTnLst>
                                  <p:par>
                                    <p:cTn id="51" presetID="16" presetClass="entr" presetSubtype="37" fill="hold" nodeType="afterEffect">
                                      <p:stCondLst>
                                        <p:cond delay="0"/>
                                      </p:stCondLst>
                                      <p:childTnLst>
                                        <p:set>
                                          <p:cBhvr>
                                            <p:cTn id="52" dur="1" fill="hold">
                                              <p:stCondLst>
                                                <p:cond delay="0"/>
                                              </p:stCondLst>
                                            </p:cTn>
                                            <p:tgtEl>
                                              <p:spTgt spid="189"/>
                                            </p:tgtEl>
                                            <p:attrNameLst>
                                              <p:attrName>style.visibility</p:attrName>
                                            </p:attrNameLst>
                                          </p:cBhvr>
                                          <p:to>
                                            <p:strVal val="visible"/>
                                          </p:to>
                                        </p:set>
                                        <p:animEffect transition="in" filter="barn(outVertical)">
                                          <p:cBhvr>
                                            <p:cTn id="53" dur="500"/>
                                            <p:tgtEl>
                                              <p:spTgt spid="18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88"/>
                                            </p:tgtEl>
                                            <p:attrNameLst>
                                              <p:attrName>style.visibility</p:attrName>
                                            </p:attrNameLst>
                                          </p:cBhvr>
                                          <p:to>
                                            <p:strVal val="visible"/>
                                          </p:to>
                                        </p:set>
                                        <p:anim calcmode="lin" valueType="num">
                                          <p:cBhvr>
                                            <p:cTn id="57" dur="200" fill="hold"/>
                                            <p:tgtEl>
                                              <p:spTgt spid="188"/>
                                            </p:tgtEl>
                                            <p:attrNameLst>
                                              <p:attrName>ppt_w</p:attrName>
                                            </p:attrNameLst>
                                          </p:cBhvr>
                                          <p:tavLst>
                                            <p:tav tm="0">
                                              <p:val>
                                                <p:fltVal val="0"/>
                                              </p:val>
                                            </p:tav>
                                            <p:tav tm="100000">
                                              <p:val>
                                                <p:strVal val="#ppt_w"/>
                                              </p:val>
                                            </p:tav>
                                          </p:tavLst>
                                        </p:anim>
                                        <p:anim calcmode="lin" valueType="num">
                                          <p:cBhvr>
                                            <p:cTn id="58" dur="200" fill="hold"/>
                                            <p:tgtEl>
                                              <p:spTgt spid="188"/>
                                            </p:tgtEl>
                                            <p:attrNameLst>
                                              <p:attrName>ppt_h</p:attrName>
                                            </p:attrNameLst>
                                          </p:cBhvr>
                                          <p:tavLst>
                                            <p:tav tm="0">
                                              <p:val>
                                                <p:fltVal val="0"/>
                                              </p:val>
                                            </p:tav>
                                            <p:tav tm="100000">
                                              <p:val>
                                                <p:strVal val="#ppt_h"/>
                                              </p:val>
                                            </p:tav>
                                          </p:tavLst>
                                        </p:anim>
                                        <p:animEffect transition="in" filter="fade">
                                          <p:cBhvr>
                                            <p:cTn id="59" dur="200"/>
                                            <p:tgtEl>
                                              <p:spTgt spid="188"/>
                                            </p:tgtEl>
                                          </p:cBhvr>
                                        </p:animEffect>
                                      </p:childTnLst>
                                    </p:cTn>
                                  </p:par>
                                </p:childTnLst>
                              </p:cTn>
                            </p:par>
                            <p:par>
                              <p:cTn id="60" fill="hold">
                                <p:stCondLst>
                                  <p:cond delay="5000"/>
                                </p:stCondLst>
                                <p:childTnLst>
                                  <p:par>
                                    <p:cTn id="61" presetID="26" presetClass="emph" presetSubtype="0" fill="hold" grpId="1" nodeType="afterEffect">
                                      <p:stCondLst>
                                        <p:cond delay="0"/>
                                      </p:stCondLst>
                                      <p:childTnLst>
                                        <p:animEffect transition="out" filter="fade">
                                          <p:cBhvr>
                                            <p:cTn id="62" dur="500" tmFilter="0, 0; .2, .5; .8, .5; 1, 0"/>
                                            <p:tgtEl>
                                              <p:spTgt spid="188"/>
                                            </p:tgtEl>
                                          </p:cBhvr>
                                        </p:animEffect>
                                        <p:animScale>
                                          <p:cBhvr>
                                            <p:cTn id="63" dur="250" autoRev="1" fill="hold"/>
                                            <p:tgtEl>
                                              <p:spTgt spid="188"/>
                                            </p:tgtEl>
                                          </p:cBhvr>
                                          <p:by x="105000" y="105000"/>
                                        </p:animScale>
                                      </p:childTnLst>
                                    </p:cTn>
                                  </p:par>
                                </p:childTnLst>
                              </p:cTn>
                            </p:par>
                            <p:par>
                              <p:cTn id="64" fill="hold">
                                <p:stCondLst>
                                  <p:cond delay="5500"/>
                                </p:stCondLst>
                                <p:childTnLst>
                                  <p:par>
                                    <p:cTn id="65" presetID="16" presetClass="entr" presetSubtype="37" fill="hold" nodeType="afterEffect">
                                      <p:stCondLst>
                                        <p:cond delay="0"/>
                                      </p:stCondLst>
                                      <p:childTnLst>
                                        <p:set>
                                          <p:cBhvr>
                                            <p:cTn id="66" dur="1" fill="hold">
                                              <p:stCondLst>
                                                <p:cond delay="0"/>
                                              </p:stCondLst>
                                            </p:cTn>
                                            <p:tgtEl>
                                              <p:spTgt spid="185"/>
                                            </p:tgtEl>
                                            <p:attrNameLst>
                                              <p:attrName>style.visibility</p:attrName>
                                            </p:attrNameLst>
                                          </p:cBhvr>
                                          <p:to>
                                            <p:strVal val="visible"/>
                                          </p:to>
                                        </p:set>
                                        <p:animEffect transition="in" filter="barn(outVertical)">
                                          <p:cBhvr>
                                            <p:cTn id="67" dur="500"/>
                                            <p:tgtEl>
                                              <p:spTgt spid="18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84"/>
                                            </p:tgtEl>
                                            <p:attrNameLst>
                                              <p:attrName>style.visibility</p:attrName>
                                            </p:attrNameLst>
                                          </p:cBhvr>
                                          <p:to>
                                            <p:strVal val="visible"/>
                                          </p:to>
                                        </p:set>
                                        <p:anim calcmode="lin" valueType="num">
                                          <p:cBhvr>
                                            <p:cTn id="71" dur="200" fill="hold"/>
                                            <p:tgtEl>
                                              <p:spTgt spid="184"/>
                                            </p:tgtEl>
                                            <p:attrNameLst>
                                              <p:attrName>ppt_w</p:attrName>
                                            </p:attrNameLst>
                                          </p:cBhvr>
                                          <p:tavLst>
                                            <p:tav tm="0">
                                              <p:val>
                                                <p:fltVal val="0"/>
                                              </p:val>
                                            </p:tav>
                                            <p:tav tm="100000">
                                              <p:val>
                                                <p:strVal val="#ppt_w"/>
                                              </p:val>
                                            </p:tav>
                                          </p:tavLst>
                                        </p:anim>
                                        <p:anim calcmode="lin" valueType="num">
                                          <p:cBhvr>
                                            <p:cTn id="72" dur="200" fill="hold"/>
                                            <p:tgtEl>
                                              <p:spTgt spid="184"/>
                                            </p:tgtEl>
                                            <p:attrNameLst>
                                              <p:attrName>ppt_h</p:attrName>
                                            </p:attrNameLst>
                                          </p:cBhvr>
                                          <p:tavLst>
                                            <p:tav tm="0">
                                              <p:val>
                                                <p:fltVal val="0"/>
                                              </p:val>
                                            </p:tav>
                                            <p:tav tm="100000">
                                              <p:val>
                                                <p:strVal val="#ppt_h"/>
                                              </p:val>
                                            </p:tav>
                                          </p:tavLst>
                                        </p:anim>
                                        <p:animEffect transition="in" filter="fade">
                                          <p:cBhvr>
                                            <p:cTn id="73" dur="200"/>
                                            <p:tgtEl>
                                              <p:spTgt spid="184"/>
                                            </p:tgtEl>
                                          </p:cBhvr>
                                        </p:animEffect>
                                      </p:childTnLst>
                                    </p:cTn>
                                  </p:par>
                                </p:childTnLst>
                              </p:cTn>
                            </p:par>
                            <p:par>
                              <p:cTn id="74" fill="hold">
                                <p:stCondLst>
                                  <p:cond delay="6500"/>
                                </p:stCondLst>
                                <p:childTnLst>
                                  <p:par>
                                    <p:cTn id="75" presetID="26" presetClass="emph" presetSubtype="0" fill="hold" grpId="1" nodeType="afterEffect">
                                      <p:stCondLst>
                                        <p:cond delay="0"/>
                                      </p:stCondLst>
                                      <p:childTnLst>
                                        <p:animEffect transition="out" filter="fade">
                                          <p:cBhvr>
                                            <p:cTn id="76" dur="500" tmFilter="0, 0; .2, .5; .8, .5; 1, 0"/>
                                            <p:tgtEl>
                                              <p:spTgt spid="184"/>
                                            </p:tgtEl>
                                          </p:cBhvr>
                                        </p:animEffect>
                                        <p:animScale>
                                          <p:cBhvr>
                                            <p:cTn id="77" dur="250" autoRev="1" fill="hold"/>
                                            <p:tgtEl>
                                              <p:spTgt spid="184"/>
                                            </p:tgtEl>
                                          </p:cBhvr>
                                          <p:by x="105000" y="105000"/>
                                        </p:animScale>
                                      </p:childTnLst>
                                    </p:cTn>
                                  </p:par>
                                </p:childTnLst>
                              </p:cTn>
                            </p:par>
                            <p:par>
                              <p:cTn id="78" fill="hold">
                                <p:stCondLst>
                                  <p:cond delay="7000"/>
                                </p:stCondLst>
                                <p:childTnLst>
                                  <p:par>
                                    <p:cTn id="79" presetID="16" presetClass="entr" presetSubtype="37" fill="hold" nodeType="afterEffect">
                                      <p:stCondLst>
                                        <p:cond delay="0"/>
                                      </p:stCondLst>
                                      <p:childTnLst>
                                        <p:set>
                                          <p:cBhvr>
                                            <p:cTn id="80" dur="1" fill="hold">
                                              <p:stCondLst>
                                                <p:cond delay="0"/>
                                              </p:stCondLst>
                                            </p:cTn>
                                            <p:tgtEl>
                                              <p:spTgt spid="181"/>
                                            </p:tgtEl>
                                            <p:attrNameLst>
                                              <p:attrName>style.visibility</p:attrName>
                                            </p:attrNameLst>
                                          </p:cBhvr>
                                          <p:to>
                                            <p:strVal val="visible"/>
                                          </p:to>
                                        </p:set>
                                        <p:animEffect transition="in" filter="barn(outVertical)">
                                          <p:cBhvr>
                                            <p:cTn id="81"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4" grpId="0" animBg="1"/>
          <p:bldP spid="165" grpId="0"/>
          <p:bldP spid="184" grpId="0"/>
          <p:bldP spid="184" grpId="1"/>
          <p:bldP spid="188" grpId="0"/>
          <p:bldP spid="188" grpId="1"/>
          <p:bldP spid="192" grpId="0"/>
          <p:bldP spid="192"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4530"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04</a:t>
              </a:r>
              <a:endParaRPr lang="zh-CN" altLang="en-US" sz="2700" dirty="0">
                <a:solidFill>
                  <a:srgbClr val="2FA598"/>
                </a:solidFill>
                <a:latin typeface="Agency FB" panose="020B0503020202020204" pitchFamily="34" charset="0"/>
              </a:endParaRPr>
            </a:p>
          </p:txBody>
        </p:sp>
      </p:grpSp>
      <p:graphicFrame>
        <p:nvGraphicFramePr>
          <p:cNvPr id="59" name="图表 58"/>
          <p:cNvGraphicFramePr/>
          <p:nvPr/>
        </p:nvGraphicFramePr>
        <p:xfrm>
          <a:off x="500448" y="1145367"/>
          <a:ext cx="4416293" cy="3327008"/>
        </p:xfrm>
        <a:graphic>
          <a:graphicData uri="http://schemas.openxmlformats.org/drawingml/2006/chart">
            <c:chart xmlns:c="http://schemas.openxmlformats.org/drawingml/2006/chart" xmlns:r="http://schemas.openxmlformats.org/officeDocument/2006/relationships" r:id="rId1"/>
          </a:graphicData>
        </a:graphic>
      </p:graphicFrame>
      <p:grpSp>
        <p:nvGrpSpPr>
          <p:cNvPr id="60" name="组合 59"/>
          <p:cNvGrpSpPr/>
          <p:nvPr/>
        </p:nvGrpSpPr>
        <p:grpSpPr>
          <a:xfrm>
            <a:off x="5332302" y="1227424"/>
            <a:ext cx="675592" cy="752316"/>
            <a:chOff x="1042310" y="1768480"/>
            <a:chExt cx="900789" cy="1003088"/>
          </a:xfrm>
        </p:grpSpPr>
        <p:sp>
          <p:nvSpPr>
            <p:cNvPr id="61" name="任意多边形 60"/>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2"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63" name="组合 62"/>
          <p:cNvGrpSpPr/>
          <p:nvPr/>
        </p:nvGrpSpPr>
        <p:grpSpPr>
          <a:xfrm>
            <a:off x="5332302" y="2382118"/>
            <a:ext cx="675592" cy="752316"/>
            <a:chOff x="1042310" y="3321057"/>
            <a:chExt cx="900789" cy="1003088"/>
          </a:xfrm>
        </p:grpSpPr>
        <p:sp>
          <p:nvSpPr>
            <p:cNvPr id="64" name="任意多边形 63"/>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5" name="Freeform 804"/>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66" name="组合 65"/>
          <p:cNvGrpSpPr/>
          <p:nvPr/>
        </p:nvGrpSpPr>
        <p:grpSpPr>
          <a:xfrm>
            <a:off x="5332302" y="3536812"/>
            <a:ext cx="675592" cy="752316"/>
            <a:chOff x="1042310" y="4873634"/>
            <a:chExt cx="900789" cy="1003088"/>
          </a:xfrm>
        </p:grpSpPr>
        <p:sp>
          <p:nvSpPr>
            <p:cNvPr id="67" name="任意多边形 66"/>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68" name="组合 67"/>
            <p:cNvGrpSpPr/>
            <p:nvPr/>
          </p:nvGrpSpPr>
          <p:grpSpPr>
            <a:xfrm>
              <a:off x="1204210" y="5140129"/>
              <a:ext cx="576990" cy="470096"/>
              <a:chOff x="8323263" y="-182563"/>
              <a:chExt cx="754063" cy="614364"/>
            </a:xfrm>
            <a:solidFill>
              <a:srgbClr val="2FA598"/>
            </a:solidFill>
          </p:grpSpPr>
          <p:sp>
            <p:nvSpPr>
              <p:cNvPr id="6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1"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2"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3"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7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sp>
        <p:nvSpPr>
          <p:cNvPr id="75" name="矩形 74"/>
          <p:cNvSpPr/>
          <p:nvPr/>
        </p:nvSpPr>
        <p:spPr>
          <a:xfrm>
            <a:off x="6128673" y="1148815"/>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76" name="矩形 75"/>
          <p:cNvSpPr/>
          <p:nvPr/>
        </p:nvSpPr>
        <p:spPr>
          <a:xfrm>
            <a:off x="6128674" y="1423849"/>
            <a:ext cx="2665817"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a:xfrm>
            <a:off x="6128673" y="2303509"/>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78" name="矩形 77"/>
          <p:cNvSpPr/>
          <p:nvPr/>
        </p:nvSpPr>
        <p:spPr>
          <a:xfrm>
            <a:off x="6128674" y="2578543"/>
            <a:ext cx="2665817"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128673" y="3458203"/>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80" name="矩形 79"/>
          <p:cNvSpPr/>
          <p:nvPr/>
        </p:nvSpPr>
        <p:spPr>
          <a:xfrm>
            <a:off x="6128674" y="3733237"/>
            <a:ext cx="2665817" cy="674031"/>
          </a:xfrm>
          <a:prstGeom prst="rect">
            <a:avLst/>
          </a:prstGeom>
        </p:spPr>
        <p:txBody>
          <a:bodyPr wrap="squar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p:tgtEl>
                                          <p:spTgt spid="60"/>
                                        </p:tgtEl>
                                        <p:attrNameLst>
                                          <p:attrName>ppt_x</p:attrName>
                                        </p:attrNameLst>
                                      </p:cBhvr>
                                      <p:tavLst>
                                        <p:tav tm="0">
                                          <p:val>
                                            <p:strVal val="#ppt_x+#ppt_w*1.125000"/>
                                          </p:val>
                                        </p:tav>
                                        <p:tav tm="100000">
                                          <p:val>
                                            <p:strVal val="#ppt_x"/>
                                          </p:val>
                                        </p:tav>
                                      </p:tavLst>
                                    </p:anim>
                                    <p:animEffect transition="in" filter="wipe(left)">
                                      <p:cBhvr>
                                        <p:cTn id="12" dur="500"/>
                                        <p:tgtEl>
                                          <p:spTgt spid="60"/>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p:tgtEl>
                                          <p:spTgt spid="75"/>
                                        </p:tgtEl>
                                        <p:attrNameLst>
                                          <p:attrName>ppt_x</p:attrName>
                                        </p:attrNameLst>
                                      </p:cBhvr>
                                      <p:tavLst>
                                        <p:tav tm="0">
                                          <p:val>
                                            <p:strVal val="#ppt_x-#ppt_w*1.125000"/>
                                          </p:val>
                                        </p:tav>
                                        <p:tav tm="100000">
                                          <p:val>
                                            <p:strVal val="#ppt_x"/>
                                          </p:val>
                                        </p:tav>
                                      </p:tavLst>
                                    </p:anim>
                                    <p:animEffect transition="in" filter="wipe(right)">
                                      <p:cBhvr>
                                        <p:cTn id="17" dur="500"/>
                                        <p:tgtEl>
                                          <p:spTgt spid="75"/>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p:cTn id="20" dur="800" fill="hold"/>
                                        <p:tgtEl>
                                          <p:spTgt spid="76"/>
                                        </p:tgtEl>
                                        <p:attrNameLst>
                                          <p:attrName>ppt_w</p:attrName>
                                        </p:attrNameLst>
                                      </p:cBhvr>
                                      <p:tavLst>
                                        <p:tav tm="0">
                                          <p:val>
                                            <p:strVal val="#ppt_w+.3"/>
                                          </p:val>
                                        </p:tav>
                                        <p:tav tm="100000">
                                          <p:val>
                                            <p:strVal val="#ppt_w"/>
                                          </p:val>
                                        </p:tav>
                                      </p:tavLst>
                                    </p:anim>
                                    <p:anim calcmode="lin" valueType="num">
                                      <p:cBhvr>
                                        <p:cTn id="21" dur="800" fill="hold"/>
                                        <p:tgtEl>
                                          <p:spTgt spid="76"/>
                                        </p:tgtEl>
                                        <p:attrNameLst>
                                          <p:attrName>ppt_h</p:attrName>
                                        </p:attrNameLst>
                                      </p:cBhvr>
                                      <p:tavLst>
                                        <p:tav tm="0">
                                          <p:val>
                                            <p:strVal val="#ppt_h"/>
                                          </p:val>
                                        </p:tav>
                                        <p:tav tm="100000">
                                          <p:val>
                                            <p:strVal val="#ppt_h"/>
                                          </p:val>
                                        </p:tav>
                                      </p:tavLst>
                                    </p:anim>
                                    <p:animEffect transition="in" filter="fade">
                                      <p:cBhvr>
                                        <p:cTn id="22" dur="800"/>
                                        <p:tgtEl>
                                          <p:spTgt spid="76"/>
                                        </p:tgtEl>
                                      </p:cBhvr>
                                    </p:animEffect>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500"/>
                                        <p:tgtEl>
                                          <p:spTgt spid="63"/>
                                        </p:tgtEl>
                                        <p:attrNameLst>
                                          <p:attrName>ppt_x</p:attrName>
                                        </p:attrNameLst>
                                      </p:cBhvr>
                                      <p:tavLst>
                                        <p:tav tm="0">
                                          <p:val>
                                            <p:strVal val="#ppt_x+#ppt_w*1.125000"/>
                                          </p:val>
                                        </p:tav>
                                        <p:tav tm="100000">
                                          <p:val>
                                            <p:strVal val="#ppt_x"/>
                                          </p:val>
                                        </p:tav>
                                      </p:tavLst>
                                    </p:anim>
                                    <p:animEffect transition="in" filter="wipe(left)">
                                      <p:cBhvr>
                                        <p:cTn id="27" dur="500"/>
                                        <p:tgtEl>
                                          <p:spTgt spid="63"/>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78"/>
                                        </p:tgtEl>
                                        <p:attrNameLst>
                                          <p:attrName>style.visibility</p:attrName>
                                        </p:attrNameLst>
                                      </p:cBhvr>
                                      <p:to>
                                        <p:strVal val="visible"/>
                                      </p:to>
                                    </p:set>
                                    <p:anim calcmode="lin" valueType="num">
                                      <p:cBhvr>
                                        <p:cTn id="35" dur="800" fill="hold"/>
                                        <p:tgtEl>
                                          <p:spTgt spid="78"/>
                                        </p:tgtEl>
                                        <p:attrNameLst>
                                          <p:attrName>ppt_w</p:attrName>
                                        </p:attrNameLst>
                                      </p:cBhvr>
                                      <p:tavLst>
                                        <p:tav tm="0">
                                          <p:val>
                                            <p:strVal val="#ppt_w+.3"/>
                                          </p:val>
                                        </p:tav>
                                        <p:tav tm="100000">
                                          <p:val>
                                            <p:strVal val="#ppt_w"/>
                                          </p:val>
                                        </p:tav>
                                      </p:tavLst>
                                    </p:anim>
                                    <p:anim calcmode="lin" valueType="num">
                                      <p:cBhvr>
                                        <p:cTn id="36" dur="800" fill="hold"/>
                                        <p:tgtEl>
                                          <p:spTgt spid="78"/>
                                        </p:tgtEl>
                                        <p:attrNameLst>
                                          <p:attrName>ppt_h</p:attrName>
                                        </p:attrNameLst>
                                      </p:cBhvr>
                                      <p:tavLst>
                                        <p:tav tm="0">
                                          <p:val>
                                            <p:strVal val="#ppt_h"/>
                                          </p:val>
                                        </p:tav>
                                        <p:tav tm="100000">
                                          <p:val>
                                            <p:strVal val="#ppt_h"/>
                                          </p:val>
                                        </p:tav>
                                      </p:tavLst>
                                    </p:anim>
                                    <p:animEffect transition="in" filter="fade">
                                      <p:cBhvr>
                                        <p:cTn id="37" dur="800"/>
                                        <p:tgtEl>
                                          <p:spTgt spid="78"/>
                                        </p:tgtEl>
                                      </p:cBhvr>
                                    </p:animEffect>
                                  </p:childTnLst>
                                </p:cTn>
                              </p:par>
                            </p:childTnLst>
                          </p:cTn>
                        </p:par>
                        <p:par>
                          <p:cTn id="38" fill="hold">
                            <p:stCondLst>
                              <p:cond delay="2500"/>
                            </p:stCondLst>
                            <p:childTnLst>
                              <p:par>
                                <p:cTn id="39" presetID="12" presetClass="entr" presetSubtype="2"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additive="base">
                                        <p:cTn id="41" dur="500"/>
                                        <p:tgtEl>
                                          <p:spTgt spid="66"/>
                                        </p:tgtEl>
                                        <p:attrNameLst>
                                          <p:attrName>ppt_x</p:attrName>
                                        </p:attrNameLst>
                                      </p:cBhvr>
                                      <p:tavLst>
                                        <p:tav tm="0">
                                          <p:val>
                                            <p:strVal val="#ppt_x+#ppt_w*1.125000"/>
                                          </p:val>
                                        </p:tav>
                                        <p:tav tm="100000">
                                          <p:val>
                                            <p:strVal val="#ppt_x"/>
                                          </p:val>
                                        </p:tav>
                                      </p:tavLst>
                                    </p:anim>
                                    <p:animEffect transition="in" filter="wipe(left)">
                                      <p:cBhvr>
                                        <p:cTn id="42" dur="500"/>
                                        <p:tgtEl>
                                          <p:spTgt spid="66"/>
                                        </p:tgtEl>
                                      </p:cBhvr>
                                    </p:animEffect>
                                  </p:childTnLst>
                                </p:cTn>
                              </p:par>
                            </p:childTnLst>
                          </p:cTn>
                        </p:par>
                        <p:par>
                          <p:cTn id="43" fill="hold">
                            <p:stCondLst>
                              <p:cond delay="3000"/>
                            </p:stCondLst>
                            <p:childTnLst>
                              <p:par>
                                <p:cTn id="44" presetID="12" presetClass="entr" presetSubtype="8"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additive="base">
                                        <p:cTn id="46" dur="500"/>
                                        <p:tgtEl>
                                          <p:spTgt spid="79"/>
                                        </p:tgtEl>
                                        <p:attrNameLst>
                                          <p:attrName>ppt_x</p:attrName>
                                        </p:attrNameLst>
                                      </p:cBhvr>
                                      <p:tavLst>
                                        <p:tav tm="0">
                                          <p:val>
                                            <p:strVal val="#ppt_x-#ppt_w*1.125000"/>
                                          </p:val>
                                        </p:tav>
                                        <p:tav tm="100000">
                                          <p:val>
                                            <p:strVal val="#ppt_x"/>
                                          </p:val>
                                        </p:tav>
                                      </p:tavLst>
                                    </p:anim>
                                    <p:animEffect transition="in" filter="wipe(right)">
                                      <p:cBhvr>
                                        <p:cTn id="47" dur="500"/>
                                        <p:tgtEl>
                                          <p:spTgt spid="79"/>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80"/>
                                        </p:tgtEl>
                                        <p:attrNameLst>
                                          <p:attrName>style.visibility</p:attrName>
                                        </p:attrNameLst>
                                      </p:cBhvr>
                                      <p:to>
                                        <p:strVal val="visible"/>
                                      </p:to>
                                    </p:set>
                                    <p:anim calcmode="lin" valueType="num">
                                      <p:cBhvr>
                                        <p:cTn id="50" dur="800" fill="hold"/>
                                        <p:tgtEl>
                                          <p:spTgt spid="80"/>
                                        </p:tgtEl>
                                        <p:attrNameLst>
                                          <p:attrName>ppt_w</p:attrName>
                                        </p:attrNameLst>
                                      </p:cBhvr>
                                      <p:tavLst>
                                        <p:tav tm="0">
                                          <p:val>
                                            <p:strVal val="#ppt_w+.3"/>
                                          </p:val>
                                        </p:tav>
                                        <p:tav tm="100000">
                                          <p:val>
                                            <p:strVal val="#ppt_w"/>
                                          </p:val>
                                        </p:tav>
                                      </p:tavLst>
                                    </p:anim>
                                    <p:anim calcmode="lin" valueType="num">
                                      <p:cBhvr>
                                        <p:cTn id="51" dur="800" fill="hold"/>
                                        <p:tgtEl>
                                          <p:spTgt spid="80"/>
                                        </p:tgtEl>
                                        <p:attrNameLst>
                                          <p:attrName>ppt_h</p:attrName>
                                        </p:attrNameLst>
                                      </p:cBhvr>
                                      <p:tavLst>
                                        <p:tav tm="0">
                                          <p:val>
                                            <p:strVal val="#ppt_h"/>
                                          </p:val>
                                        </p:tav>
                                        <p:tav tm="100000">
                                          <p:val>
                                            <p:strVal val="#ppt_h"/>
                                          </p:val>
                                        </p:tav>
                                      </p:tavLst>
                                    </p:anim>
                                    <p:animEffect transition="in" filter="fade">
                                      <p:cBhvr>
                                        <p:cTn id="52" dur="8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p:bldAsOne/>
      </p:bldGraphic>
      <p:bldP spid="75" grpId="0"/>
      <p:bldP spid="76" grpId="0"/>
      <p:bldP spid="77" grpId="0"/>
      <p:bldP spid="78" grpId="0"/>
      <p:bldP spid="79" grpId="0"/>
      <p:bldP spid="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982988" y="4195452"/>
            <a:ext cx="3178025" cy="271211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 name="六边形 4"/>
          <p:cNvSpPr/>
          <p:nvPr/>
        </p:nvSpPr>
        <p:spPr>
          <a:xfrm rot="5400000" flipH="1">
            <a:off x="1937660" y="5261141"/>
            <a:ext cx="2405898" cy="205318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六边形 5"/>
          <p:cNvSpPr/>
          <p:nvPr/>
        </p:nvSpPr>
        <p:spPr>
          <a:xfrm rot="5400000" flipH="1">
            <a:off x="2554029" y="4374920"/>
            <a:ext cx="891145" cy="7605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六边形 6"/>
          <p:cNvSpPr/>
          <p:nvPr/>
        </p:nvSpPr>
        <p:spPr>
          <a:xfrm rot="5400000" flipH="1">
            <a:off x="6210370" y="3929348"/>
            <a:ext cx="891145" cy="7605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六边形 7"/>
          <p:cNvSpPr/>
          <p:nvPr/>
        </p:nvSpPr>
        <p:spPr>
          <a:xfrm rot="5400000" flipH="1">
            <a:off x="6609588" y="4804933"/>
            <a:ext cx="1267378" cy="108157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六边形 8"/>
          <p:cNvSpPr/>
          <p:nvPr/>
        </p:nvSpPr>
        <p:spPr>
          <a:xfrm rot="5400000" flipH="1">
            <a:off x="7370364" y="4761850"/>
            <a:ext cx="1976990" cy="168715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六边形 9"/>
          <p:cNvSpPr/>
          <p:nvPr/>
        </p:nvSpPr>
        <p:spPr>
          <a:xfrm rot="5400000" flipH="1">
            <a:off x="1468004" y="4985428"/>
            <a:ext cx="1375425" cy="117378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六边形 10"/>
          <p:cNvSpPr/>
          <p:nvPr/>
        </p:nvSpPr>
        <p:spPr>
          <a:xfrm rot="5400000" flipH="1">
            <a:off x="-225265" y="4005937"/>
            <a:ext cx="1936001" cy="1652177"/>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六边形 11"/>
          <p:cNvSpPr/>
          <p:nvPr/>
        </p:nvSpPr>
        <p:spPr>
          <a:xfrm rot="5400000" flipH="1">
            <a:off x="6360716" y="5179521"/>
            <a:ext cx="389505" cy="3324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2339526" y="2683734"/>
            <a:ext cx="3993401" cy="5078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2700" dirty="0" smtClean="0">
                <a:solidFill>
                  <a:schemeClr val="bg1"/>
                </a:solidFill>
                <a:latin typeface="锐字云字库超粗黑体1.0" panose="02010604000000000000" pitchFamily="2" charset="-122"/>
                <a:ea typeface="锐字云字库超粗黑体1.0" panose="02010604000000000000" pitchFamily="2" charset="-122"/>
              </a:rPr>
              <a:t>演示完毕，感谢您的聆听</a:t>
            </a:r>
            <a:endParaRPr lang="zh-CN" altLang="en-US" sz="2700" dirty="0">
              <a:solidFill>
                <a:schemeClr val="bg1"/>
              </a:solidFill>
              <a:latin typeface="锐字云字库超粗黑体1.0" panose="02010604000000000000" pitchFamily="2" charset="-122"/>
              <a:ea typeface="锐字云字库超粗黑体1.0" panose="02010604000000000000" pitchFamily="2" charset="-122"/>
            </a:endParaRPr>
          </a:p>
        </p:txBody>
      </p:sp>
      <p:cxnSp>
        <p:nvCxnSpPr>
          <p:cNvPr id="14" name="直接连接符 13"/>
          <p:cNvCxnSpPr/>
          <p:nvPr/>
        </p:nvCxnSpPr>
        <p:spPr>
          <a:xfrm>
            <a:off x="2427280" y="3284642"/>
            <a:ext cx="4008017"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930040" y="688975"/>
            <a:ext cx="3284874" cy="2400657"/>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15000" b="1" dirty="0" smtClean="0">
                <a:solidFill>
                  <a:schemeClr val="bg1"/>
                </a:solidFill>
                <a:latin typeface="Agency FB" panose="020B0503020202020204" pitchFamily="34" charset="0"/>
              </a:rPr>
              <a:t>2018</a:t>
            </a:r>
            <a:endParaRPr lang="zh-CN" altLang="en-US" sz="15000" b="1" dirty="0">
              <a:solidFill>
                <a:schemeClr val="bg1"/>
              </a:solidFill>
              <a:latin typeface="Agency FB" panose="020B0503020202020204" pitchFamily="34" charset="0"/>
            </a:endParaRPr>
          </a:p>
        </p:txBody>
      </p:sp>
      <p:sp>
        <p:nvSpPr>
          <p:cNvPr id="16" name="六边形 15"/>
          <p:cNvSpPr/>
          <p:nvPr/>
        </p:nvSpPr>
        <p:spPr>
          <a:xfrm rot="5400000" flipH="1">
            <a:off x="5733307" y="4143395"/>
            <a:ext cx="389508" cy="332406"/>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文本框 16"/>
          <p:cNvSpPr txBox="1"/>
          <p:nvPr/>
        </p:nvSpPr>
        <p:spPr>
          <a:xfrm>
            <a:off x="4039235" y="3443894"/>
            <a:ext cx="960120" cy="247650"/>
          </a:xfrm>
          <a:prstGeom prst="rect">
            <a:avLst/>
          </a:prstGeom>
          <a:noFill/>
          <a:effectLst>
            <a:outerShdw blurRad="114300" dist="38100" dir="5460000" algn="tr" rotWithShape="0">
              <a:prstClr val="black">
                <a:alpha val="16000"/>
              </a:prstClr>
            </a:outerShdw>
          </a:effectLst>
        </p:spPr>
        <p:txBody>
          <a:bodyPr wrap="none" rtlCol="0">
            <a:spAutoFit/>
          </a:bodyPr>
          <a:lstStyle/>
          <a:p>
            <a:pPr algn="ctr"/>
            <a:r>
              <a:rPr lang="zh-CN" altLang="en-US" sz="1015" dirty="0">
                <a:solidFill>
                  <a:schemeClr val="bg1"/>
                </a:solidFill>
                <a:latin typeface="锐字云字库超粗黑体1.0" panose="02010604000000000000" pitchFamily="2" charset="-122"/>
                <a:ea typeface="锐字云字库超粗黑体1.0" panose="02010604000000000000" pitchFamily="2" charset="-122"/>
              </a:rPr>
              <a:t>汇报人：尚景</a:t>
            </a:r>
            <a:endParaRPr lang="zh-CN" altLang="en-US" sz="1015" dirty="0">
              <a:solidFill>
                <a:schemeClr val="bg1"/>
              </a:solidFill>
              <a:latin typeface="锐字云字库超粗黑体1.0" panose="02010604000000000000" pitchFamily="2" charset="-122"/>
              <a:ea typeface="锐字云字库超粗黑体1.0" panose="02010604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319">
                                          <p:stCondLst>
                                            <p:cond delay="0"/>
                                          </p:stCondLst>
                                        </p:cTn>
                                        <p:tgtEl>
                                          <p:spTgt spid="15"/>
                                        </p:tgtEl>
                                      </p:cBhvr>
                                    </p:animEffect>
                                    <p:anim calcmode="lin" valueType="num">
                                      <p:cBhvr>
                                        <p:cTn id="8" dur="100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15"/>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15"/>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15"/>
                                        </p:tgtEl>
                                        <p:attrNameLst>
                                          <p:attrName>ppt_y</p:attrName>
                                        </p:attrNameLst>
                                      </p:cBhvr>
                                      <p:tavLst>
                                        <p:tav tm="0" fmla="#ppt_y-sin(pi*$)/81">
                                          <p:val>
                                            <p:fltVal val="0"/>
                                          </p:val>
                                        </p:tav>
                                        <p:tav tm="100000">
                                          <p:val>
                                            <p:fltVal val="1"/>
                                          </p:val>
                                        </p:tav>
                                      </p:tavLst>
                                    </p:anim>
                                    <p:animScale>
                                      <p:cBhvr>
                                        <p:cTn id="13" dur="14">
                                          <p:stCondLst>
                                            <p:cond delay="357"/>
                                          </p:stCondLst>
                                        </p:cTn>
                                        <p:tgtEl>
                                          <p:spTgt spid="15"/>
                                        </p:tgtEl>
                                      </p:cBhvr>
                                      <p:to x="100000" y="60000"/>
                                    </p:animScale>
                                    <p:animScale>
                                      <p:cBhvr>
                                        <p:cTn id="14" dur="91" decel="50000">
                                          <p:stCondLst>
                                            <p:cond delay="372"/>
                                          </p:stCondLst>
                                        </p:cTn>
                                        <p:tgtEl>
                                          <p:spTgt spid="15"/>
                                        </p:tgtEl>
                                      </p:cBhvr>
                                      <p:to x="100000" y="100000"/>
                                    </p:animScale>
                                    <p:animScale>
                                      <p:cBhvr>
                                        <p:cTn id="15" dur="14">
                                          <p:stCondLst>
                                            <p:cond delay="722"/>
                                          </p:stCondLst>
                                        </p:cTn>
                                        <p:tgtEl>
                                          <p:spTgt spid="15"/>
                                        </p:tgtEl>
                                      </p:cBhvr>
                                      <p:to x="100000" y="80000"/>
                                    </p:animScale>
                                    <p:animScale>
                                      <p:cBhvr>
                                        <p:cTn id="16" dur="91" decel="50000">
                                          <p:stCondLst>
                                            <p:cond delay="736"/>
                                          </p:stCondLst>
                                        </p:cTn>
                                        <p:tgtEl>
                                          <p:spTgt spid="15"/>
                                        </p:tgtEl>
                                      </p:cBhvr>
                                      <p:to x="100000" y="100000"/>
                                    </p:animScale>
                                    <p:animScale>
                                      <p:cBhvr>
                                        <p:cTn id="17" dur="14">
                                          <p:stCondLst>
                                            <p:cond delay="903"/>
                                          </p:stCondLst>
                                        </p:cTn>
                                        <p:tgtEl>
                                          <p:spTgt spid="15"/>
                                        </p:tgtEl>
                                      </p:cBhvr>
                                      <p:to x="100000" y="90000"/>
                                    </p:animScale>
                                    <p:animScale>
                                      <p:cBhvr>
                                        <p:cTn id="18" dur="91" decel="50000">
                                          <p:stCondLst>
                                            <p:cond delay="917"/>
                                          </p:stCondLst>
                                        </p:cTn>
                                        <p:tgtEl>
                                          <p:spTgt spid="15"/>
                                        </p:tgtEl>
                                      </p:cBhvr>
                                      <p:to x="100000" y="100000"/>
                                    </p:animScale>
                                    <p:animScale>
                                      <p:cBhvr>
                                        <p:cTn id="19" dur="14">
                                          <p:stCondLst>
                                            <p:cond delay="994"/>
                                          </p:stCondLst>
                                        </p:cTn>
                                        <p:tgtEl>
                                          <p:spTgt spid="15"/>
                                        </p:tgtEl>
                                      </p:cBhvr>
                                      <p:to x="100000" y="95000"/>
                                    </p:animScale>
                                    <p:animScale>
                                      <p:cBhvr>
                                        <p:cTn id="20" dur="91" decel="50000">
                                          <p:stCondLst>
                                            <p:cond delay="1009"/>
                                          </p:stCondLst>
                                        </p:cTn>
                                        <p:tgtEl>
                                          <p:spTgt spid="15"/>
                                        </p:tgtEl>
                                      </p:cBhvr>
                                      <p:to x="100000" y="100000"/>
                                    </p:animScale>
                                  </p:childTnLst>
                                </p:cTn>
                              </p:par>
                              <p:par>
                                <p:cTn id="21" presetID="12" presetClass="entr" presetSubtype="1"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par>
                                <p:cTn id="25" presetID="16" presetClass="entr" presetSubtype="37"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outVertical)">
                                      <p:cBhvr>
                                        <p:cTn id="27" dur="500"/>
                                        <p:tgtEl>
                                          <p:spTgt spid="1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1000"/>
                                        <p:tgtEl>
                                          <p:spTgt spid="8"/>
                                        </p:tgtEl>
                                      </p:cBhvr>
                                    </p:animEffect>
                                    <p:anim calcmode="lin" valueType="num">
                                      <p:cBhvr>
                                        <p:cTn id="77" dur="1000" fill="hold"/>
                                        <p:tgtEl>
                                          <p:spTgt spid="8"/>
                                        </p:tgtEl>
                                        <p:attrNameLst>
                                          <p:attrName>ppt_x</p:attrName>
                                        </p:attrNameLst>
                                      </p:cBhvr>
                                      <p:tavLst>
                                        <p:tav tm="0">
                                          <p:val>
                                            <p:strVal val="#ppt_x"/>
                                          </p:val>
                                        </p:tav>
                                        <p:tav tm="100000">
                                          <p:val>
                                            <p:strVal val="#ppt_x"/>
                                          </p:val>
                                        </p:tav>
                                      </p:tavLst>
                                    </p:anim>
                                    <p:anim calcmode="lin" valueType="num">
                                      <p:cBhvr>
                                        <p:cTn id="78" dur="1000" fill="hold"/>
                                        <p:tgtEl>
                                          <p:spTgt spid="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1000"/>
                                        <p:tgtEl>
                                          <p:spTgt spid="12"/>
                                        </p:tgtEl>
                                      </p:cBhvr>
                                    </p:animEffect>
                                    <p:anim calcmode="lin" valueType="num">
                                      <p:cBhvr>
                                        <p:cTn id="82" dur="1000" fill="hold"/>
                                        <p:tgtEl>
                                          <p:spTgt spid="12"/>
                                        </p:tgtEl>
                                        <p:attrNameLst>
                                          <p:attrName>ppt_x</p:attrName>
                                        </p:attrNameLst>
                                      </p:cBhvr>
                                      <p:tavLst>
                                        <p:tav tm="0">
                                          <p:val>
                                            <p:strVal val="#ppt_x"/>
                                          </p:val>
                                        </p:tav>
                                        <p:tav tm="100000">
                                          <p:val>
                                            <p:strVal val="#ppt_x"/>
                                          </p:val>
                                        </p:tav>
                                      </p:tavLst>
                                    </p:anim>
                                    <p:anim calcmode="lin" valueType="num">
                                      <p:cBhvr>
                                        <p:cTn id="8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p:bldP spid="15" grpId="0" bldLvl="0" animBg="1"/>
      <p:bldP spid="16" grpId="0" animBg="1"/>
      <p:bldP spid="1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187269"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5" name="组合 4"/>
          <p:cNvGrpSpPr/>
          <p:nvPr/>
        </p:nvGrpSpPr>
        <p:grpSpPr>
          <a:xfrm>
            <a:off x="3529715" y="950859"/>
            <a:ext cx="2121342" cy="2039995"/>
            <a:chOff x="4706287" y="1267811"/>
            <a:chExt cx="2828456" cy="2719993"/>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文本框 6"/>
            <p:cNvSpPr txBox="1"/>
            <p:nvPr/>
          </p:nvSpPr>
          <p:spPr>
            <a:xfrm>
              <a:off x="5464726" y="1267811"/>
              <a:ext cx="1372599" cy="2246769"/>
            </a:xfrm>
            <a:prstGeom prst="rect">
              <a:avLst/>
            </a:prstGeom>
            <a:noFill/>
          </p:spPr>
          <p:txBody>
            <a:bodyPr wrap="none" rtlCol="0">
              <a:spAutoFit/>
            </a:bodyPr>
            <a:lstStyle/>
            <a:p>
              <a:r>
                <a:rPr lang="en-US" altLang="zh-CN" sz="10350" dirty="0">
                  <a:solidFill>
                    <a:srgbClr val="2FA598"/>
                  </a:solidFill>
                  <a:latin typeface="Agency FB" panose="020B0503020202020204" pitchFamily="34" charset="0"/>
                </a:rPr>
                <a:t>01</a:t>
              </a:r>
              <a:endParaRPr lang="zh-CN" altLang="en-US" sz="10350" dirty="0">
                <a:solidFill>
                  <a:srgbClr val="2FA598"/>
                </a:solidFill>
                <a:latin typeface="Agency FB" panose="020B0503020202020204" pitchFamily="34" charset="0"/>
              </a:endParaRPr>
            </a:p>
          </p:txBody>
        </p:sp>
        <p:sp>
          <p:nvSpPr>
            <p:cNvPr id="8" name="文本框 7"/>
            <p:cNvSpPr txBox="1"/>
            <p:nvPr/>
          </p:nvSpPr>
          <p:spPr>
            <a:xfrm>
              <a:off x="5379480" y="3195033"/>
              <a:ext cx="1610784" cy="553997"/>
            </a:xfrm>
            <a:prstGeom prst="rect">
              <a:avLst/>
            </a:prstGeom>
            <a:noFill/>
          </p:spPr>
          <p:txBody>
            <a:bodyPr wrap="none" rtlCol="0">
              <a:spAutoFit/>
            </a:bodyPr>
            <a:lstStyle/>
            <a:p>
              <a:r>
                <a:rPr lang="en-US" altLang="zh-CN"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9" name="文本框 8"/>
          <p:cNvSpPr txBox="1"/>
          <p:nvPr/>
        </p:nvSpPr>
        <p:spPr>
          <a:xfrm>
            <a:off x="3136142" y="3605898"/>
            <a:ext cx="295465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27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700" b="1" dirty="0">
              <a:solidFill>
                <a:schemeClr val="bg1"/>
              </a:solidFill>
              <a:latin typeface="方正正纤黑简体" panose="02000000000000000000" pitchFamily="2" charset="-122"/>
              <a:ea typeface="方正正纤黑简体" panose="02000000000000000000" pitchFamily="2" charset="-122"/>
            </a:endParaRPr>
          </a:p>
        </p:txBody>
      </p:sp>
      <p:sp>
        <p:nvSpPr>
          <p:cNvPr id="10" name="文本框 9"/>
          <p:cNvSpPr txBox="1"/>
          <p:nvPr/>
        </p:nvSpPr>
        <p:spPr>
          <a:xfrm>
            <a:off x="3039962" y="4058902"/>
            <a:ext cx="314701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600"/>
                                        <p:tgtEl>
                                          <p:spTgt spid="9"/>
                                        </p:tgtEl>
                                      </p:cBhvr>
                                    </p:animEffect>
                                    <p:anim calcmode="lin" valueType="num">
                                      <p:cBhvr>
                                        <p:cTn id="13" dur="600" fill="hold"/>
                                        <p:tgtEl>
                                          <p:spTgt spid="9"/>
                                        </p:tgtEl>
                                        <p:attrNameLst>
                                          <p:attrName>ppt_x</p:attrName>
                                        </p:attrNameLst>
                                      </p:cBhvr>
                                      <p:tavLst>
                                        <p:tav tm="0">
                                          <p:val>
                                            <p:strVal val="#ppt_x"/>
                                          </p:val>
                                        </p:tav>
                                        <p:tav tm="100000">
                                          <p:val>
                                            <p:strVal val="#ppt_x"/>
                                          </p:val>
                                        </p:tav>
                                      </p:tavLst>
                                    </p:anim>
                                    <p:anim calcmode="lin" valueType="num">
                                      <p:cBhvr>
                                        <p:cTn id="14" dur="600" fill="hold"/>
                                        <p:tgtEl>
                                          <p:spTgt spid="9"/>
                                        </p:tgtEl>
                                        <p:attrNameLst>
                                          <p:attrName>ppt_y</p:attrName>
                                        </p:attrNameLst>
                                      </p:cBhvr>
                                      <p:tavLst>
                                        <p:tav tm="0">
                                          <p:val>
                                            <p:strVal val="#ppt_y-.1"/>
                                          </p:val>
                                        </p:tav>
                                        <p:tav tm="100000">
                                          <p:val>
                                            <p:strVal val="#ppt_y"/>
                                          </p:val>
                                        </p:tav>
                                      </p:tavLst>
                                    </p:anim>
                                  </p:childTnLst>
                                </p:cTn>
                              </p:par>
                              <p:par>
                                <p:cTn id="15" presetID="50" presetClass="entr" presetSubtype="0" decel="10000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600" fill="hold"/>
                                        <p:tgtEl>
                                          <p:spTgt spid="10"/>
                                        </p:tgtEl>
                                        <p:attrNameLst>
                                          <p:attrName>ppt_w</p:attrName>
                                        </p:attrNameLst>
                                      </p:cBhvr>
                                      <p:tavLst>
                                        <p:tav tm="0">
                                          <p:val>
                                            <p:strVal val="#ppt_w+.3"/>
                                          </p:val>
                                        </p:tav>
                                        <p:tav tm="100000">
                                          <p:val>
                                            <p:strVal val="#ppt_w"/>
                                          </p:val>
                                        </p:tav>
                                      </p:tavLst>
                                    </p:anim>
                                    <p:anim calcmode="lin" valueType="num">
                                      <p:cBhvr>
                                        <p:cTn id="18" dur="600" fill="hold"/>
                                        <p:tgtEl>
                                          <p:spTgt spid="10"/>
                                        </p:tgtEl>
                                        <p:attrNameLst>
                                          <p:attrName>ppt_h</p:attrName>
                                        </p:attrNameLst>
                                      </p:cBhvr>
                                      <p:tavLst>
                                        <p:tav tm="0">
                                          <p:val>
                                            <p:strVal val="#ppt_h"/>
                                          </p:val>
                                        </p:tav>
                                        <p:tav tm="100000">
                                          <p:val>
                                            <p:strVal val="#ppt_h"/>
                                          </p:val>
                                        </p:tav>
                                      </p:tavLst>
                                    </p:anim>
                                    <p:animEffect transition="in" filter="fade">
                                      <p:cBhvr>
                                        <p:cTn id="19" dur="600"/>
                                        <p:tgtEl>
                                          <p:spTgt spid="10"/>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541173" cy="677107"/>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01</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5027985" y="2317796"/>
            <a:ext cx="1225938" cy="1533897"/>
            <a:chOff x="3295850" y="1895995"/>
            <a:chExt cx="3725149" cy="4660916"/>
          </a:xfrm>
        </p:grpSpPr>
        <p:sp>
          <p:nvSpPr>
            <p:cNvPr id="12" name="圆角矩形 11"/>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3"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14" name="圆角矩形 13"/>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2FA598"/>
                </a:gs>
                <a:gs pos="100000">
                  <a:srgbClr val="00B050"/>
                </a:gs>
              </a:gsLst>
              <a:lin ang="2700000" scaled="1"/>
              <a:tileRect/>
            </a:gradFill>
            <a:ln w="25400">
              <a:gradFill flip="none" rotWithShape="1">
                <a:gsLst>
                  <a:gs pos="0">
                    <a:srgbClr val="00B050"/>
                  </a:gs>
                  <a:gs pos="100000">
                    <a:srgbClr val="2FA598"/>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031441" y="1208432"/>
            <a:ext cx="1225938" cy="1533897"/>
            <a:chOff x="3295850" y="1895995"/>
            <a:chExt cx="3725149" cy="4660916"/>
          </a:xfrm>
        </p:grpSpPr>
        <p:sp>
          <p:nvSpPr>
            <p:cNvPr id="17" name="圆角矩形 16"/>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19" name="圆角矩形 18"/>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latin typeface="微软雅黑" panose="020B0503020204020204" pitchFamily="34" charset="-122"/>
                <a:ea typeface="微软雅黑" panose="020B0503020204020204" pitchFamily="34" charset="-122"/>
              </a:endParaRPr>
            </a:p>
          </p:txBody>
        </p:sp>
        <p:sp>
          <p:nvSpPr>
            <p:cNvPr id="20"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2FA598"/>
                </a:gs>
                <a:gs pos="100000">
                  <a:srgbClr val="00B050"/>
                </a:gs>
              </a:gsLst>
              <a:lin ang="2700000" scaled="1"/>
              <a:tileRect/>
            </a:gradFill>
            <a:ln w="25400">
              <a:gradFill flip="none" rotWithShape="1">
                <a:gsLst>
                  <a:gs pos="0">
                    <a:srgbClr val="00B050"/>
                  </a:gs>
                  <a:gs pos="100000">
                    <a:srgbClr val="2FA598"/>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sp>
        <p:nvSpPr>
          <p:cNvPr id="21" name="Freeform 5"/>
          <p:cNvSpPr/>
          <p:nvPr/>
        </p:nvSpPr>
        <p:spPr bwMode="auto">
          <a:xfrm rot="5400000">
            <a:off x="1132992" y="3761279"/>
            <a:ext cx="752783" cy="66718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54740" y="3810067"/>
            <a:ext cx="1625984" cy="837185"/>
            <a:chOff x="3457192" y="3925490"/>
            <a:chExt cx="1455402" cy="1116243"/>
          </a:xfrm>
        </p:grpSpPr>
        <p:sp>
          <p:nvSpPr>
            <p:cNvPr id="23" name="文本框 22"/>
            <p:cNvSpPr txBox="1"/>
            <p:nvPr/>
          </p:nvSpPr>
          <p:spPr>
            <a:xfrm>
              <a:off x="3457511" y="3925490"/>
              <a:ext cx="1455083" cy="369331"/>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457192" y="4179961"/>
              <a:ext cx="1398251" cy="861772"/>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25" name="Freeform 5"/>
          <p:cNvSpPr/>
          <p:nvPr/>
        </p:nvSpPr>
        <p:spPr bwMode="auto">
          <a:xfrm rot="5400000">
            <a:off x="3661880" y="3761279"/>
            <a:ext cx="752783" cy="66718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83628" y="3810064"/>
            <a:ext cx="1677899" cy="837185"/>
            <a:chOff x="3457192" y="3925490"/>
            <a:chExt cx="1455402" cy="1116244"/>
          </a:xfrm>
        </p:grpSpPr>
        <p:sp>
          <p:nvSpPr>
            <p:cNvPr id="27" name="文本框 26"/>
            <p:cNvSpPr txBox="1"/>
            <p:nvPr/>
          </p:nvSpPr>
          <p:spPr>
            <a:xfrm>
              <a:off x="3457511" y="3925490"/>
              <a:ext cx="1455083" cy="369331"/>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457192" y="4179961"/>
              <a:ext cx="1398251" cy="86177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29" name="Freeform 5"/>
          <p:cNvSpPr/>
          <p:nvPr/>
        </p:nvSpPr>
        <p:spPr bwMode="auto">
          <a:xfrm rot="5400000">
            <a:off x="6190768" y="3761279"/>
            <a:ext cx="752783" cy="66718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8000"/>
                </a:schemeClr>
              </a:gs>
              <a:gs pos="0">
                <a:schemeClr val="bg1">
                  <a:lumMod val="81000"/>
                </a:schemeClr>
              </a:gs>
            </a:gsLst>
            <a:lin ang="18900000" scaled="0"/>
            <a:tileRect/>
          </a:gradFill>
          <a:ln w="22225">
            <a:gradFill>
              <a:gsLst>
                <a:gs pos="100000">
                  <a:schemeClr val="bg1">
                    <a:lumMod val="80000"/>
                  </a:schemeClr>
                </a:gs>
                <a:gs pos="0">
                  <a:prstClr val="white"/>
                </a:gs>
              </a:gsLst>
              <a:lin ang="18900000" scaled="0"/>
            </a:gradFill>
          </a:ln>
          <a:effectLst>
            <a:outerShdw blurRad="165100" dist="762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6912517" y="3810064"/>
            <a:ext cx="1684636" cy="837185"/>
            <a:chOff x="3457192" y="3925490"/>
            <a:chExt cx="1455402" cy="1116244"/>
          </a:xfrm>
        </p:grpSpPr>
        <p:sp>
          <p:nvSpPr>
            <p:cNvPr id="31" name="文本框 30"/>
            <p:cNvSpPr txBox="1"/>
            <p:nvPr/>
          </p:nvSpPr>
          <p:spPr>
            <a:xfrm>
              <a:off x="3457511" y="3925490"/>
              <a:ext cx="1455083" cy="369331"/>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457192" y="4179961"/>
              <a:ext cx="1398251" cy="86177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pic>
        <p:nvPicPr>
          <p:cNvPr id="33" name="图片 32"/>
          <p:cNvPicPr>
            <a:picLocks noChangeAspect="1"/>
          </p:cNvPicPr>
          <p:nvPr/>
        </p:nvPicPr>
        <p:blipFill rotWithShape="1">
          <a:blip r:embed="rId1"/>
          <a:srcRect t="10805"/>
          <a:stretch>
            <a:fillRect/>
          </a:stretch>
        </p:blipFill>
        <p:spPr>
          <a:xfrm>
            <a:off x="1277423" y="1293703"/>
            <a:ext cx="3363278" cy="1952743"/>
          </a:xfrm>
          <a:prstGeom prst="rect">
            <a:avLst/>
          </a:prstGeom>
          <a:solidFill>
            <a:srgbClr val="FFFFFF">
              <a:shade val="85000"/>
            </a:srgbClr>
          </a:solidFill>
          <a:ln w="63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4" name="组合 33"/>
          <p:cNvGrpSpPr/>
          <p:nvPr/>
        </p:nvGrpSpPr>
        <p:grpSpPr>
          <a:xfrm>
            <a:off x="6053420" y="2522367"/>
            <a:ext cx="1849016" cy="974817"/>
            <a:chOff x="6954736" y="3018205"/>
            <a:chExt cx="2465354" cy="1299757"/>
          </a:xfrm>
        </p:grpSpPr>
        <p:sp>
          <p:nvSpPr>
            <p:cNvPr id="35" name="文本框 34"/>
            <p:cNvSpPr txBox="1"/>
            <p:nvPr/>
          </p:nvSpPr>
          <p:spPr>
            <a:xfrm>
              <a:off x="6954736" y="3018205"/>
              <a:ext cx="2465354" cy="430887"/>
            </a:xfrm>
            <a:prstGeom prst="rect">
              <a:avLst/>
            </a:prstGeom>
            <a:noFill/>
          </p:spPr>
          <p:txBody>
            <a:bodyPr wrap="square" rtlCol="0">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单击添加主标题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954736" y="3363853"/>
              <a:ext cx="2465354" cy="954109"/>
            </a:xfrm>
            <a:prstGeom prst="rect">
              <a:avLst/>
            </a:prstGeom>
            <a:noFill/>
          </p:spPr>
          <p:txBody>
            <a:bodyPr wrap="square" rtlCol="0">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5" dirty="0">
                <a:solidFill>
                  <a:schemeClr val="bg1"/>
                </a:solidFill>
                <a:latin typeface="微软雅黑" panose="020B0503020204020204" pitchFamily="34" charset="-122"/>
                <a:ea typeface="微软雅黑" panose="020B0503020204020204" pitchFamily="34" charset="-122"/>
              </a:endParaRPr>
            </a:p>
          </p:txBody>
        </p:sp>
      </p:grpSp>
      <p:pic>
        <p:nvPicPr>
          <p:cNvPr id="37" name="Picture 13" descr="camera.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1146" y="1537451"/>
            <a:ext cx="361535" cy="361535"/>
          </a:xfrm>
          <a:prstGeom prst="rect">
            <a:avLst/>
          </a:prstGeom>
        </p:spPr>
      </p:pic>
      <p:pic>
        <p:nvPicPr>
          <p:cNvPr id="38" name="Picture 14" descr="cinema.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3560" y="2647234"/>
            <a:ext cx="336709" cy="336709"/>
          </a:xfrm>
          <a:prstGeom prst="rect">
            <a:avLst/>
          </a:prstGeom>
        </p:spPr>
      </p:pic>
      <p:grpSp>
        <p:nvGrpSpPr>
          <p:cNvPr id="39" name="组合 38"/>
          <p:cNvGrpSpPr/>
          <p:nvPr/>
        </p:nvGrpSpPr>
        <p:grpSpPr>
          <a:xfrm>
            <a:off x="6053420" y="1424181"/>
            <a:ext cx="1849016" cy="974817"/>
            <a:chOff x="6954736" y="3018205"/>
            <a:chExt cx="2465354" cy="1299757"/>
          </a:xfrm>
        </p:grpSpPr>
        <p:sp>
          <p:nvSpPr>
            <p:cNvPr id="40" name="文本框 39"/>
            <p:cNvSpPr txBox="1"/>
            <p:nvPr/>
          </p:nvSpPr>
          <p:spPr>
            <a:xfrm>
              <a:off x="6954736" y="3018205"/>
              <a:ext cx="2465354" cy="430887"/>
            </a:xfrm>
            <a:prstGeom prst="rect">
              <a:avLst/>
            </a:prstGeom>
            <a:noFill/>
          </p:spPr>
          <p:txBody>
            <a:bodyPr wrap="square" rtlCol="0">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单击添加主标题</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954736" y="3363853"/>
              <a:ext cx="2465354" cy="954109"/>
            </a:xfrm>
            <a:prstGeom prst="rect">
              <a:avLst/>
            </a:prstGeom>
            <a:noFill/>
          </p:spPr>
          <p:txBody>
            <a:bodyPr wrap="square" rtlCol="0">
              <a:spAutoFit/>
            </a:bodyPr>
            <a:lstStyle/>
            <a:p>
              <a:pPr algn="ctr">
                <a:lnSpc>
                  <a:spcPct val="150000"/>
                </a:lnSpc>
              </a:pPr>
              <a:r>
                <a:rPr lang="zh-CN" altLang="en-US" sz="9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15" dirty="0">
                <a:solidFill>
                  <a:schemeClr val="bg1"/>
                </a:solidFill>
                <a:latin typeface="微软雅黑" panose="020B0503020204020204" pitchFamily="34" charset="-122"/>
                <a:ea typeface="微软雅黑" panose="020B0503020204020204" pitchFamily="34" charset="-122"/>
              </a:endParaRPr>
            </a:p>
          </p:txBody>
        </p:sp>
      </p:grpSp>
      <p:cxnSp>
        <p:nvCxnSpPr>
          <p:cNvPr id="42" name="直接连接符 41"/>
          <p:cNvCxnSpPr/>
          <p:nvPr/>
        </p:nvCxnSpPr>
        <p:spPr>
          <a:xfrm>
            <a:off x="1062959" y="3486632"/>
            <a:ext cx="705394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368625" y="3958812"/>
            <a:ext cx="286469" cy="272118"/>
            <a:chOff x="5099014" y="3772690"/>
            <a:chExt cx="591389" cy="561764"/>
          </a:xfrm>
          <a:solidFill>
            <a:srgbClr val="2FA598"/>
          </a:solidFill>
        </p:grpSpPr>
        <p:sp>
          <p:nvSpPr>
            <p:cNvPr id="44" name="Freeform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45" name="Freeform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908382" y="3926333"/>
            <a:ext cx="253379" cy="337079"/>
            <a:chOff x="7976594" y="2279040"/>
            <a:chExt cx="528116" cy="702571"/>
          </a:xfrm>
          <a:solidFill>
            <a:srgbClr val="2FA598"/>
          </a:solidFill>
        </p:grpSpPr>
        <p:sp>
          <p:nvSpPr>
            <p:cNvPr id="47"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48"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422867" y="3958813"/>
            <a:ext cx="288585" cy="290099"/>
            <a:chOff x="6469046" y="3702469"/>
            <a:chExt cx="697452" cy="701109"/>
          </a:xfrm>
          <a:solidFill>
            <a:srgbClr val="2FA598"/>
          </a:solidFill>
        </p:grpSpPr>
        <p:sp>
          <p:nvSpPr>
            <p:cNvPr id="50"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51"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52"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sp>
          <p:nvSpPr>
            <p:cNvPr id="53"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600" fill="hold"/>
                                            <p:tgtEl>
                                              <p:spTgt spid="33"/>
                                            </p:tgtEl>
                                            <p:attrNameLst>
                                              <p:attrName>ppt_w</p:attrName>
                                            </p:attrNameLst>
                                          </p:cBhvr>
                                          <p:tavLst>
                                            <p:tav tm="0">
                                              <p:val>
                                                <p:fltVal val="0"/>
                                              </p:val>
                                            </p:tav>
                                            <p:tav tm="100000">
                                              <p:val>
                                                <p:strVal val="#ppt_w"/>
                                              </p:val>
                                            </p:tav>
                                          </p:tavLst>
                                        </p:anim>
                                        <p:anim calcmode="lin" valueType="num">
                                          <p:cBhvr>
                                            <p:cTn id="8" dur="600" fill="hold"/>
                                            <p:tgtEl>
                                              <p:spTgt spid="33"/>
                                            </p:tgtEl>
                                            <p:attrNameLst>
                                              <p:attrName>ppt_h</p:attrName>
                                            </p:attrNameLst>
                                          </p:cBhvr>
                                          <p:tavLst>
                                            <p:tav tm="0">
                                              <p:val>
                                                <p:fltVal val="0"/>
                                              </p:val>
                                            </p:tav>
                                            <p:tav tm="100000">
                                              <p:val>
                                                <p:strVal val="#ppt_h"/>
                                              </p:val>
                                            </p:tav>
                                          </p:tavLst>
                                        </p:anim>
                                        <p:animEffect transition="in" filter="fade">
                                          <p:cBhvr>
                                            <p:cTn id="9" dur="600"/>
                                            <p:tgtEl>
                                              <p:spTgt spid="33"/>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1500"/>
                                </p:stCondLst>
                                <p:childTnLst>
                                  <p:par>
                                    <p:cTn id="17" presetID="32" presetClass="emph" presetSubtype="0" fill="hold" nodeType="afterEffect">
                                      <p:stCondLst>
                                        <p:cond delay="0"/>
                                      </p:stCondLst>
                                      <p:childTnLst>
                                        <p:animRot by="120000">
                                          <p:cBhvr>
                                            <p:cTn id="18" dur="50" fill="hold">
                                              <p:stCondLst>
                                                <p:cond delay="0"/>
                                              </p:stCondLst>
                                            </p:cTn>
                                            <p:tgtEl>
                                              <p:spTgt spid="16"/>
                                            </p:tgtEl>
                                            <p:attrNameLst>
                                              <p:attrName>r</p:attrName>
                                            </p:attrNameLst>
                                          </p:cBhvr>
                                        </p:animRot>
                                        <p:animRot by="-240000">
                                          <p:cBhvr>
                                            <p:cTn id="19" dur="100" fill="hold">
                                              <p:stCondLst>
                                                <p:cond delay="100"/>
                                              </p:stCondLst>
                                            </p:cTn>
                                            <p:tgtEl>
                                              <p:spTgt spid="16"/>
                                            </p:tgtEl>
                                            <p:attrNameLst>
                                              <p:attrName>r</p:attrName>
                                            </p:attrNameLst>
                                          </p:cBhvr>
                                        </p:animRot>
                                        <p:animRot by="240000">
                                          <p:cBhvr>
                                            <p:cTn id="20" dur="100" fill="hold">
                                              <p:stCondLst>
                                                <p:cond delay="200"/>
                                              </p:stCondLst>
                                            </p:cTn>
                                            <p:tgtEl>
                                              <p:spTgt spid="16"/>
                                            </p:tgtEl>
                                            <p:attrNameLst>
                                              <p:attrName>r</p:attrName>
                                            </p:attrNameLst>
                                          </p:cBhvr>
                                        </p:animRot>
                                        <p:animRot by="-240000">
                                          <p:cBhvr>
                                            <p:cTn id="21" dur="100" fill="hold">
                                              <p:stCondLst>
                                                <p:cond delay="300"/>
                                              </p:stCondLst>
                                            </p:cTn>
                                            <p:tgtEl>
                                              <p:spTgt spid="16"/>
                                            </p:tgtEl>
                                            <p:attrNameLst>
                                              <p:attrName>r</p:attrName>
                                            </p:attrNameLst>
                                          </p:cBhvr>
                                        </p:animRot>
                                        <p:animRot by="120000">
                                          <p:cBhvr>
                                            <p:cTn id="22" dur="100" fill="hold">
                                              <p:stCondLst>
                                                <p:cond delay="400"/>
                                              </p:stCondLst>
                                            </p:cTn>
                                            <p:tgtEl>
                                              <p:spTgt spid="16"/>
                                            </p:tgtEl>
                                            <p:attrNameLst>
                                              <p:attrName>r</p:attrName>
                                            </p:attrNameLst>
                                          </p:cBhvr>
                                        </p:animRot>
                                      </p:childTnLst>
                                    </p:cTn>
                                  </p:par>
                                </p:childTnLst>
                              </p:cTn>
                            </p:par>
                            <p:par>
                              <p:cTn id="23" fill="hold">
                                <p:stCondLst>
                                  <p:cond delay="2000"/>
                                </p:stCondLst>
                                <p:childTnLst>
                                  <p:par>
                                    <p:cTn id="24" presetID="37"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anim calcmode="lin" valueType="num">
                                          <p:cBhvr>
                                            <p:cTn id="27" dur="500" fill="hold"/>
                                            <p:tgtEl>
                                              <p:spTgt spid="37"/>
                                            </p:tgtEl>
                                            <p:attrNameLst>
                                              <p:attrName>ppt_x</p:attrName>
                                            </p:attrNameLst>
                                          </p:cBhvr>
                                          <p:tavLst>
                                            <p:tav tm="0">
                                              <p:val>
                                                <p:strVal val="#ppt_x"/>
                                              </p:val>
                                            </p:tav>
                                            <p:tav tm="100000">
                                              <p:val>
                                                <p:strVal val="#ppt_x"/>
                                              </p:val>
                                            </p:tav>
                                          </p:tavLst>
                                        </p:anim>
                                        <p:anim calcmode="lin" valueType="num">
                                          <p:cBhvr>
                                            <p:cTn id="28" dur="450" decel="100000" fill="hold"/>
                                            <p:tgtEl>
                                              <p:spTgt spid="37"/>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200"/>
                                      </p:stCondLst>
                                      <p:childTnLst>
                                        <p:set>
                                          <p:cBhvr>
                                            <p:cTn id="32" dur="1" fill="hold">
                                              <p:stCondLst>
                                                <p:cond delay="0"/>
                                              </p:stCondLst>
                                            </p:cTn>
                                            <p:tgtEl>
                                              <p:spTgt spid="39"/>
                                            </p:tgtEl>
                                            <p:attrNameLst>
                                              <p:attrName>style.visibility</p:attrName>
                                            </p:attrNameLst>
                                          </p:cBhvr>
                                          <p:to>
                                            <p:strVal val="visible"/>
                                          </p:to>
                                        </p:set>
                                        <p:animEffect transition="in" filter="barn(outVertical)">
                                          <p:cBhvr>
                                            <p:cTn id="33" dur="500"/>
                                            <p:tgtEl>
                                              <p:spTgt spid="39"/>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ppt_w</p:attrName>
                                            </p:attrNameLst>
                                          </p:cBhvr>
                                          <p:tavLst>
                                            <p:tav tm="0">
                                              <p:val>
                                                <p:fltVal val="0"/>
                                              </p:val>
                                            </p:tav>
                                            <p:tav tm="100000">
                                              <p:val>
                                                <p:strVal val="#ppt_w"/>
                                              </p:val>
                                            </p:tav>
                                          </p:tavLst>
                                        </p:anim>
                                        <p:anim calcmode="lin" valueType="num">
                                          <p:cBhvr>
                                            <p:cTn id="38" dur="300" fill="hold"/>
                                            <p:tgtEl>
                                              <p:spTgt spid="11"/>
                                            </p:tgtEl>
                                            <p:attrNameLst>
                                              <p:attrName>ppt_h</p:attrName>
                                            </p:attrNameLst>
                                          </p:cBhvr>
                                          <p:tavLst>
                                            <p:tav tm="0">
                                              <p:val>
                                                <p:fltVal val="0"/>
                                              </p:val>
                                            </p:tav>
                                            <p:tav tm="100000">
                                              <p:val>
                                                <p:strVal val="#ppt_h"/>
                                              </p:val>
                                            </p:tav>
                                          </p:tavLst>
                                        </p:anim>
                                        <p:animEffect transition="in" filter="fade">
                                          <p:cBhvr>
                                            <p:cTn id="39" dur="300"/>
                                            <p:tgtEl>
                                              <p:spTgt spid="11"/>
                                            </p:tgtEl>
                                          </p:cBhvr>
                                        </p:animEffect>
                                      </p:childTnLst>
                                    </p:cTn>
                                  </p:par>
                                </p:childTnLst>
                              </p:cTn>
                            </p:par>
                            <p:par>
                              <p:cTn id="40" fill="hold">
                                <p:stCondLst>
                                  <p:cond delay="3700"/>
                                </p:stCondLst>
                                <p:childTnLst>
                                  <p:par>
                                    <p:cTn id="41" presetID="32" presetClass="emph" presetSubtype="0" fill="hold" nodeType="afterEffect">
                                      <p:stCondLst>
                                        <p:cond delay="0"/>
                                      </p:stCondLst>
                                      <p:childTnLst>
                                        <p:animRot by="120000">
                                          <p:cBhvr>
                                            <p:cTn id="42" dur="50" fill="hold">
                                              <p:stCondLst>
                                                <p:cond delay="0"/>
                                              </p:stCondLst>
                                            </p:cTn>
                                            <p:tgtEl>
                                              <p:spTgt spid="11"/>
                                            </p:tgtEl>
                                            <p:attrNameLst>
                                              <p:attrName>r</p:attrName>
                                            </p:attrNameLst>
                                          </p:cBhvr>
                                        </p:animRot>
                                        <p:animRot by="-240000">
                                          <p:cBhvr>
                                            <p:cTn id="43" dur="100" fill="hold">
                                              <p:stCondLst>
                                                <p:cond delay="100"/>
                                              </p:stCondLst>
                                            </p:cTn>
                                            <p:tgtEl>
                                              <p:spTgt spid="11"/>
                                            </p:tgtEl>
                                            <p:attrNameLst>
                                              <p:attrName>r</p:attrName>
                                            </p:attrNameLst>
                                          </p:cBhvr>
                                        </p:animRot>
                                        <p:animRot by="240000">
                                          <p:cBhvr>
                                            <p:cTn id="44" dur="100" fill="hold">
                                              <p:stCondLst>
                                                <p:cond delay="200"/>
                                              </p:stCondLst>
                                            </p:cTn>
                                            <p:tgtEl>
                                              <p:spTgt spid="11"/>
                                            </p:tgtEl>
                                            <p:attrNameLst>
                                              <p:attrName>r</p:attrName>
                                            </p:attrNameLst>
                                          </p:cBhvr>
                                        </p:animRot>
                                        <p:animRot by="-240000">
                                          <p:cBhvr>
                                            <p:cTn id="45" dur="100" fill="hold">
                                              <p:stCondLst>
                                                <p:cond delay="300"/>
                                              </p:stCondLst>
                                            </p:cTn>
                                            <p:tgtEl>
                                              <p:spTgt spid="11"/>
                                            </p:tgtEl>
                                            <p:attrNameLst>
                                              <p:attrName>r</p:attrName>
                                            </p:attrNameLst>
                                          </p:cBhvr>
                                        </p:animRot>
                                        <p:animRot by="120000">
                                          <p:cBhvr>
                                            <p:cTn id="46" dur="100" fill="hold">
                                              <p:stCondLst>
                                                <p:cond delay="400"/>
                                              </p:stCondLst>
                                            </p:cTn>
                                            <p:tgtEl>
                                              <p:spTgt spid="11"/>
                                            </p:tgtEl>
                                            <p:attrNameLst>
                                              <p:attrName>r</p:attrName>
                                            </p:attrNameLst>
                                          </p:cBhvr>
                                        </p:animRot>
                                      </p:childTnLst>
                                    </p:cTn>
                                  </p:par>
                                </p:childTnLst>
                              </p:cTn>
                            </p:par>
                            <p:par>
                              <p:cTn id="47" fill="hold">
                                <p:stCondLst>
                                  <p:cond delay="4200"/>
                                </p:stCondLst>
                                <p:childTnLst>
                                  <p:par>
                                    <p:cTn id="48" presetID="3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450" decel="100000" fill="hold"/>
                                            <p:tgtEl>
                                              <p:spTgt spid="38"/>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4700"/>
                                </p:stCondLst>
                                <p:childTnLst>
                                  <p:par>
                                    <p:cTn id="55" presetID="16" presetClass="entr" presetSubtype="37" fill="hold" nodeType="afterEffect">
                                      <p:stCondLst>
                                        <p:cond delay="300"/>
                                      </p:stCondLst>
                                      <p:childTnLst>
                                        <p:set>
                                          <p:cBhvr>
                                            <p:cTn id="56" dur="1" fill="hold">
                                              <p:stCondLst>
                                                <p:cond delay="0"/>
                                              </p:stCondLst>
                                            </p:cTn>
                                            <p:tgtEl>
                                              <p:spTgt spid="34"/>
                                            </p:tgtEl>
                                            <p:attrNameLst>
                                              <p:attrName>style.visibility</p:attrName>
                                            </p:attrNameLst>
                                          </p:cBhvr>
                                          <p:to>
                                            <p:strVal val="visible"/>
                                          </p:to>
                                        </p:set>
                                        <p:animEffect transition="in" filter="barn(outVertical)">
                                          <p:cBhvr>
                                            <p:cTn id="57" dur="500"/>
                                            <p:tgtEl>
                                              <p:spTgt spid="34"/>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800"/>
                                            <p:tgtEl>
                                              <p:spTgt spid="42"/>
                                            </p:tgtEl>
                                          </p:cBhvr>
                                        </p:animEffect>
                                      </p:childTnLst>
                                    </p:cTn>
                                  </p:par>
                                </p:childTnLst>
                              </p:cTn>
                            </p:par>
                            <p:par>
                              <p:cTn id="62" fill="hold">
                                <p:stCondLst>
                                  <p:cond delay="6500"/>
                                </p:stCondLst>
                                <p:childTnLst>
                                  <p:par>
                                    <p:cTn id="63" presetID="2" presetClass="entr" presetSubtype="4" accel="70000"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par>
                              <p:cTn id="67" fill="hold">
                                <p:stCondLst>
                                  <p:cond delay="7000"/>
                                </p:stCondLst>
                                <p:childTnLst>
                                  <p:par>
                                    <p:cTn id="68" presetID="23" presetClass="entr" presetSubtype="16"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p:cTn id="70" dur="300" fill="hold"/>
                                            <p:tgtEl>
                                              <p:spTgt spid="43"/>
                                            </p:tgtEl>
                                            <p:attrNameLst>
                                              <p:attrName>ppt_w</p:attrName>
                                            </p:attrNameLst>
                                          </p:cBhvr>
                                          <p:tavLst>
                                            <p:tav tm="0">
                                              <p:val>
                                                <p:fltVal val="0"/>
                                              </p:val>
                                            </p:tav>
                                            <p:tav tm="100000">
                                              <p:val>
                                                <p:strVal val="#ppt_w"/>
                                              </p:val>
                                            </p:tav>
                                          </p:tavLst>
                                        </p:anim>
                                        <p:anim calcmode="lin" valueType="num">
                                          <p:cBhvr>
                                            <p:cTn id="71" dur="300" fill="hold"/>
                                            <p:tgtEl>
                                              <p:spTgt spid="43"/>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26" presetClass="emph" presetSubtype="0" fill="hold" nodeType="afterEffect">
                                      <p:stCondLst>
                                        <p:cond delay="0"/>
                                      </p:stCondLst>
                                      <p:childTnLst>
                                        <p:animEffect transition="out" filter="fade">
                                          <p:cBhvr>
                                            <p:cTn id="74" dur="500" tmFilter="0, 0; .2, .5; .8, .5; 1, 0"/>
                                            <p:tgtEl>
                                              <p:spTgt spid="43"/>
                                            </p:tgtEl>
                                          </p:cBhvr>
                                        </p:animEffect>
                                        <p:animScale>
                                          <p:cBhvr>
                                            <p:cTn id="75" dur="250" autoRev="1" fill="hold"/>
                                            <p:tgtEl>
                                              <p:spTgt spid="43"/>
                                            </p:tgtEl>
                                          </p:cBhvr>
                                          <p:by x="105000" y="105000"/>
                                        </p:animScale>
                                      </p:childTnLst>
                                    </p:cTn>
                                  </p:par>
                                </p:childTnLst>
                              </p:cTn>
                            </p:par>
                            <p:par>
                              <p:cTn id="76" fill="hold">
                                <p:stCondLst>
                                  <p:cond delay="8000"/>
                                </p:stCondLst>
                                <p:childTnLst>
                                  <p:par>
                                    <p:cTn id="77" presetID="16" presetClass="entr" presetSubtype="37"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barn(outVertical)">
                                          <p:cBhvr>
                                            <p:cTn id="79" dur="500"/>
                                            <p:tgtEl>
                                              <p:spTgt spid="22"/>
                                            </p:tgtEl>
                                          </p:cBhvr>
                                        </p:animEffect>
                                      </p:childTnLst>
                                    </p:cTn>
                                  </p:par>
                                </p:childTnLst>
                              </p:cTn>
                            </p:par>
                            <p:par>
                              <p:cTn id="80" fill="hold">
                                <p:stCondLst>
                                  <p:cond delay="8500"/>
                                </p:stCondLst>
                                <p:childTnLst>
                                  <p:par>
                                    <p:cTn id="81" presetID="2" presetClass="entr" presetSubtype="4" accel="70000" fill="hold" grpId="0" nodeType="afterEffect" p14:presetBounceEnd="50000">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14:bounceEnd="50000">
                                          <p:cBhvr additive="base">
                                            <p:cTn id="83"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par>
                              <p:cTn id="85" fill="hold">
                                <p:stCondLst>
                                  <p:cond delay="9000"/>
                                </p:stCondLst>
                                <p:childTnLst>
                                  <p:par>
                                    <p:cTn id="86" presetID="23" presetClass="entr" presetSubtype="16"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p:cTn id="88" dur="400" fill="hold"/>
                                            <p:tgtEl>
                                              <p:spTgt spid="46"/>
                                            </p:tgtEl>
                                            <p:attrNameLst>
                                              <p:attrName>ppt_w</p:attrName>
                                            </p:attrNameLst>
                                          </p:cBhvr>
                                          <p:tavLst>
                                            <p:tav tm="0">
                                              <p:val>
                                                <p:fltVal val="0"/>
                                              </p:val>
                                            </p:tav>
                                            <p:tav tm="100000">
                                              <p:val>
                                                <p:strVal val="#ppt_w"/>
                                              </p:val>
                                            </p:tav>
                                          </p:tavLst>
                                        </p:anim>
                                        <p:anim calcmode="lin" valueType="num">
                                          <p:cBhvr>
                                            <p:cTn id="89" dur="400" fill="hold"/>
                                            <p:tgtEl>
                                              <p:spTgt spid="46"/>
                                            </p:tgtEl>
                                            <p:attrNameLst>
                                              <p:attrName>ppt_h</p:attrName>
                                            </p:attrNameLst>
                                          </p:cBhvr>
                                          <p:tavLst>
                                            <p:tav tm="0">
                                              <p:val>
                                                <p:fltVal val="0"/>
                                              </p:val>
                                            </p:tav>
                                            <p:tav tm="100000">
                                              <p:val>
                                                <p:strVal val="#ppt_h"/>
                                              </p:val>
                                            </p:tav>
                                          </p:tavLst>
                                        </p:anim>
                                      </p:childTnLst>
                                    </p:cTn>
                                  </p:par>
                                </p:childTnLst>
                              </p:cTn>
                            </p:par>
                            <p:par>
                              <p:cTn id="90" fill="hold">
                                <p:stCondLst>
                                  <p:cond delay="9500"/>
                                </p:stCondLst>
                                <p:childTnLst>
                                  <p:par>
                                    <p:cTn id="91" presetID="26" presetClass="emph" presetSubtype="0" fill="hold" nodeType="afterEffect">
                                      <p:stCondLst>
                                        <p:cond delay="0"/>
                                      </p:stCondLst>
                                      <p:childTnLst>
                                        <p:animEffect transition="out" filter="fade">
                                          <p:cBhvr>
                                            <p:cTn id="92" dur="500" tmFilter="0, 0; .2, .5; .8, .5; 1, 0"/>
                                            <p:tgtEl>
                                              <p:spTgt spid="46"/>
                                            </p:tgtEl>
                                          </p:cBhvr>
                                        </p:animEffect>
                                        <p:animScale>
                                          <p:cBhvr>
                                            <p:cTn id="93" dur="250" autoRev="1" fill="hold"/>
                                            <p:tgtEl>
                                              <p:spTgt spid="46"/>
                                            </p:tgtEl>
                                          </p:cBhvr>
                                          <p:by x="105000" y="105000"/>
                                        </p:animScale>
                                      </p:childTnLst>
                                    </p:cTn>
                                  </p:par>
                                </p:childTnLst>
                              </p:cTn>
                            </p:par>
                            <p:par>
                              <p:cTn id="94" fill="hold">
                                <p:stCondLst>
                                  <p:cond delay="10000"/>
                                </p:stCondLst>
                                <p:childTnLst>
                                  <p:par>
                                    <p:cTn id="95" presetID="16" presetClass="entr" presetSubtype="37"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arn(outVertical)">
                                          <p:cBhvr>
                                            <p:cTn id="97" dur="500"/>
                                            <p:tgtEl>
                                              <p:spTgt spid="26"/>
                                            </p:tgtEl>
                                          </p:cBhvr>
                                        </p:animEffect>
                                      </p:childTnLst>
                                    </p:cTn>
                                  </p:par>
                                </p:childTnLst>
                              </p:cTn>
                            </p:par>
                            <p:par>
                              <p:cTn id="98" fill="hold">
                                <p:stCondLst>
                                  <p:cond delay="10500"/>
                                </p:stCondLst>
                                <p:childTnLst>
                                  <p:par>
                                    <p:cTn id="99" presetID="2" presetClass="entr" presetSubtype="4" accel="70000" fill="hold" grpId="0" nodeType="afterEffect" p14:presetBounceEnd="50000">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14:bounceEnd="50000">
                                          <p:cBhvr additive="base">
                                            <p:cTn id="101"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02" dur="500" fill="hold"/>
                                            <p:tgtEl>
                                              <p:spTgt spid="29"/>
                                            </p:tgtEl>
                                            <p:attrNameLst>
                                              <p:attrName>ppt_y</p:attrName>
                                            </p:attrNameLst>
                                          </p:cBhvr>
                                          <p:tavLst>
                                            <p:tav tm="0">
                                              <p:val>
                                                <p:strVal val="1+#ppt_h/2"/>
                                              </p:val>
                                            </p:tav>
                                            <p:tav tm="100000">
                                              <p:val>
                                                <p:strVal val="#ppt_y"/>
                                              </p:val>
                                            </p:tav>
                                          </p:tavLst>
                                        </p:anim>
                                      </p:childTnLst>
                                    </p:cTn>
                                  </p:par>
                                </p:childTnLst>
                              </p:cTn>
                            </p:par>
                            <p:par>
                              <p:cTn id="103" fill="hold">
                                <p:stCondLst>
                                  <p:cond delay="11000"/>
                                </p:stCondLst>
                                <p:childTnLst>
                                  <p:par>
                                    <p:cTn id="104" presetID="23" presetClass="entr" presetSubtype="16"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300" fill="hold"/>
                                            <p:tgtEl>
                                              <p:spTgt spid="49"/>
                                            </p:tgtEl>
                                            <p:attrNameLst>
                                              <p:attrName>ppt_w</p:attrName>
                                            </p:attrNameLst>
                                          </p:cBhvr>
                                          <p:tavLst>
                                            <p:tav tm="0">
                                              <p:val>
                                                <p:fltVal val="0"/>
                                              </p:val>
                                            </p:tav>
                                            <p:tav tm="100000">
                                              <p:val>
                                                <p:strVal val="#ppt_w"/>
                                              </p:val>
                                            </p:tav>
                                          </p:tavLst>
                                        </p:anim>
                                        <p:anim calcmode="lin" valueType="num">
                                          <p:cBhvr>
                                            <p:cTn id="107" dur="300" fill="hold"/>
                                            <p:tgtEl>
                                              <p:spTgt spid="49"/>
                                            </p:tgtEl>
                                            <p:attrNameLst>
                                              <p:attrName>ppt_h</p:attrName>
                                            </p:attrNameLst>
                                          </p:cBhvr>
                                          <p:tavLst>
                                            <p:tav tm="0">
                                              <p:val>
                                                <p:fltVal val="0"/>
                                              </p:val>
                                            </p:tav>
                                            <p:tav tm="100000">
                                              <p:val>
                                                <p:strVal val="#ppt_h"/>
                                              </p:val>
                                            </p:tav>
                                          </p:tavLst>
                                        </p:anim>
                                      </p:childTnLst>
                                    </p:cTn>
                                  </p:par>
                                </p:childTnLst>
                              </p:cTn>
                            </p:par>
                            <p:par>
                              <p:cTn id="108" fill="hold">
                                <p:stCondLst>
                                  <p:cond delay="11500"/>
                                </p:stCondLst>
                                <p:childTnLst>
                                  <p:par>
                                    <p:cTn id="109" presetID="26" presetClass="emph" presetSubtype="0" fill="hold" nodeType="afterEffect">
                                      <p:stCondLst>
                                        <p:cond delay="0"/>
                                      </p:stCondLst>
                                      <p:childTnLst>
                                        <p:animEffect transition="out" filter="fade">
                                          <p:cBhvr>
                                            <p:cTn id="110" dur="500" tmFilter="0, 0; .2, .5; .8, .5; 1, 0"/>
                                            <p:tgtEl>
                                              <p:spTgt spid="49"/>
                                            </p:tgtEl>
                                          </p:cBhvr>
                                        </p:animEffect>
                                        <p:animScale>
                                          <p:cBhvr>
                                            <p:cTn id="111" dur="250" autoRev="1" fill="hold"/>
                                            <p:tgtEl>
                                              <p:spTgt spid="49"/>
                                            </p:tgtEl>
                                          </p:cBhvr>
                                          <p:by x="105000" y="105000"/>
                                        </p:animScale>
                                      </p:childTnLst>
                                    </p:cTn>
                                  </p:par>
                                </p:childTnLst>
                              </p:cTn>
                            </p:par>
                            <p:par>
                              <p:cTn id="112" fill="hold">
                                <p:stCondLst>
                                  <p:cond delay="12000"/>
                                </p:stCondLst>
                                <p:childTnLst>
                                  <p:par>
                                    <p:cTn id="113" presetID="16" presetClass="entr" presetSubtype="37" fill="hold"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barn(outVertical)">
                                          <p:cBhvr>
                                            <p:cTn id="1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600" fill="hold"/>
                                            <p:tgtEl>
                                              <p:spTgt spid="33"/>
                                            </p:tgtEl>
                                            <p:attrNameLst>
                                              <p:attrName>ppt_w</p:attrName>
                                            </p:attrNameLst>
                                          </p:cBhvr>
                                          <p:tavLst>
                                            <p:tav tm="0">
                                              <p:val>
                                                <p:fltVal val="0"/>
                                              </p:val>
                                            </p:tav>
                                            <p:tav tm="100000">
                                              <p:val>
                                                <p:strVal val="#ppt_w"/>
                                              </p:val>
                                            </p:tav>
                                          </p:tavLst>
                                        </p:anim>
                                        <p:anim calcmode="lin" valueType="num">
                                          <p:cBhvr>
                                            <p:cTn id="8" dur="600" fill="hold"/>
                                            <p:tgtEl>
                                              <p:spTgt spid="33"/>
                                            </p:tgtEl>
                                            <p:attrNameLst>
                                              <p:attrName>ppt_h</p:attrName>
                                            </p:attrNameLst>
                                          </p:cBhvr>
                                          <p:tavLst>
                                            <p:tav tm="0">
                                              <p:val>
                                                <p:fltVal val="0"/>
                                              </p:val>
                                            </p:tav>
                                            <p:tav tm="100000">
                                              <p:val>
                                                <p:strVal val="#ppt_h"/>
                                              </p:val>
                                            </p:tav>
                                          </p:tavLst>
                                        </p:anim>
                                        <p:animEffect transition="in" filter="fade">
                                          <p:cBhvr>
                                            <p:cTn id="9" dur="600"/>
                                            <p:tgtEl>
                                              <p:spTgt spid="33"/>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300" fill="hold"/>
                                            <p:tgtEl>
                                              <p:spTgt spid="16"/>
                                            </p:tgtEl>
                                            <p:attrNameLst>
                                              <p:attrName>ppt_w</p:attrName>
                                            </p:attrNameLst>
                                          </p:cBhvr>
                                          <p:tavLst>
                                            <p:tav tm="0">
                                              <p:val>
                                                <p:fltVal val="0"/>
                                              </p:val>
                                            </p:tav>
                                            <p:tav tm="100000">
                                              <p:val>
                                                <p:strVal val="#ppt_w"/>
                                              </p:val>
                                            </p:tav>
                                          </p:tavLst>
                                        </p:anim>
                                        <p:anim calcmode="lin" valueType="num">
                                          <p:cBhvr>
                                            <p:cTn id="14" dur="300" fill="hold"/>
                                            <p:tgtEl>
                                              <p:spTgt spid="16"/>
                                            </p:tgtEl>
                                            <p:attrNameLst>
                                              <p:attrName>ppt_h</p:attrName>
                                            </p:attrNameLst>
                                          </p:cBhvr>
                                          <p:tavLst>
                                            <p:tav tm="0">
                                              <p:val>
                                                <p:fltVal val="0"/>
                                              </p:val>
                                            </p:tav>
                                            <p:tav tm="100000">
                                              <p:val>
                                                <p:strVal val="#ppt_h"/>
                                              </p:val>
                                            </p:tav>
                                          </p:tavLst>
                                        </p:anim>
                                        <p:animEffect transition="in" filter="fade">
                                          <p:cBhvr>
                                            <p:cTn id="15" dur="300"/>
                                            <p:tgtEl>
                                              <p:spTgt spid="16"/>
                                            </p:tgtEl>
                                          </p:cBhvr>
                                        </p:animEffect>
                                      </p:childTnLst>
                                    </p:cTn>
                                  </p:par>
                                </p:childTnLst>
                              </p:cTn>
                            </p:par>
                            <p:par>
                              <p:cTn id="16" fill="hold">
                                <p:stCondLst>
                                  <p:cond delay="1500"/>
                                </p:stCondLst>
                                <p:childTnLst>
                                  <p:par>
                                    <p:cTn id="17" presetID="32" presetClass="emph" presetSubtype="0" fill="hold" nodeType="afterEffect">
                                      <p:stCondLst>
                                        <p:cond delay="0"/>
                                      </p:stCondLst>
                                      <p:childTnLst>
                                        <p:animRot by="120000">
                                          <p:cBhvr>
                                            <p:cTn id="18" dur="50" fill="hold">
                                              <p:stCondLst>
                                                <p:cond delay="0"/>
                                              </p:stCondLst>
                                            </p:cTn>
                                            <p:tgtEl>
                                              <p:spTgt spid="16"/>
                                            </p:tgtEl>
                                            <p:attrNameLst>
                                              <p:attrName>r</p:attrName>
                                            </p:attrNameLst>
                                          </p:cBhvr>
                                        </p:animRot>
                                        <p:animRot by="-240000">
                                          <p:cBhvr>
                                            <p:cTn id="19" dur="100" fill="hold">
                                              <p:stCondLst>
                                                <p:cond delay="100"/>
                                              </p:stCondLst>
                                            </p:cTn>
                                            <p:tgtEl>
                                              <p:spTgt spid="16"/>
                                            </p:tgtEl>
                                            <p:attrNameLst>
                                              <p:attrName>r</p:attrName>
                                            </p:attrNameLst>
                                          </p:cBhvr>
                                        </p:animRot>
                                        <p:animRot by="240000">
                                          <p:cBhvr>
                                            <p:cTn id="20" dur="100" fill="hold">
                                              <p:stCondLst>
                                                <p:cond delay="200"/>
                                              </p:stCondLst>
                                            </p:cTn>
                                            <p:tgtEl>
                                              <p:spTgt spid="16"/>
                                            </p:tgtEl>
                                            <p:attrNameLst>
                                              <p:attrName>r</p:attrName>
                                            </p:attrNameLst>
                                          </p:cBhvr>
                                        </p:animRot>
                                        <p:animRot by="-240000">
                                          <p:cBhvr>
                                            <p:cTn id="21" dur="100" fill="hold">
                                              <p:stCondLst>
                                                <p:cond delay="300"/>
                                              </p:stCondLst>
                                            </p:cTn>
                                            <p:tgtEl>
                                              <p:spTgt spid="16"/>
                                            </p:tgtEl>
                                            <p:attrNameLst>
                                              <p:attrName>r</p:attrName>
                                            </p:attrNameLst>
                                          </p:cBhvr>
                                        </p:animRot>
                                        <p:animRot by="120000">
                                          <p:cBhvr>
                                            <p:cTn id="22" dur="100" fill="hold">
                                              <p:stCondLst>
                                                <p:cond delay="400"/>
                                              </p:stCondLst>
                                            </p:cTn>
                                            <p:tgtEl>
                                              <p:spTgt spid="16"/>
                                            </p:tgtEl>
                                            <p:attrNameLst>
                                              <p:attrName>r</p:attrName>
                                            </p:attrNameLst>
                                          </p:cBhvr>
                                        </p:animRot>
                                      </p:childTnLst>
                                    </p:cTn>
                                  </p:par>
                                </p:childTnLst>
                              </p:cTn>
                            </p:par>
                            <p:par>
                              <p:cTn id="23" fill="hold">
                                <p:stCondLst>
                                  <p:cond delay="2000"/>
                                </p:stCondLst>
                                <p:childTnLst>
                                  <p:par>
                                    <p:cTn id="24" presetID="37"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anim calcmode="lin" valueType="num">
                                          <p:cBhvr>
                                            <p:cTn id="27" dur="500" fill="hold"/>
                                            <p:tgtEl>
                                              <p:spTgt spid="37"/>
                                            </p:tgtEl>
                                            <p:attrNameLst>
                                              <p:attrName>ppt_x</p:attrName>
                                            </p:attrNameLst>
                                          </p:cBhvr>
                                          <p:tavLst>
                                            <p:tav tm="0">
                                              <p:val>
                                                <p:strVal val="#ppt_x"/>
                                              </p:val>
                                            </p:tav>
                                            <p:tav tm="100000">
                                              <p:val>
                                                <p:strVal val="#ppt_x"/>
                                              </p:val>
                                            </p:tav>
                                          </p:tavLst>
                                        </p:anim>
                                        <p:anim calcmode="lin" valueType="num">
                                          <p:cBhvr>
                                            <p:cTn id="28" dur="450" decel="100000" fill="hold"/>
                                            <p:tgtEl>
                                              <p:spTgt spid="37"/>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200"/>
                                      </p:stCondLst>
                                      <p:childTnLst>
                                        <p:set>
                                          <p:cBhvr>
                                            <p:cTn id="32" dur="1" fill="hold">
                                              <p:stCondLst>
                                                <p:cond delay="0"/>
                                              </p:stCondLst>
                                            </p:cTn>
                                            <p:tgtEl>
                                              <p:spTgt spid="39"/>
                                            </p:tgtEl>
                                            <p:attrNameLst>
                                              <p:attrName>style.visibility</p:attrName>
                                            </p:attrNameLst>
                                          </p:cBhvr>
                                          <p:to>
                                            <p:strVal val="visible"/>
                                          </p:to>
                                        </p:set>
                                        <p:animEffect transition="in" filter="barn(outVertical)">
                                          <p:cBhvr>
                                            <p:cTn id="33" dur="500"/>
                                            <p:tgtEl>
                                              <p:spTgt spid="39"/>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ppt_w</p:attrName>
                                            </p:attrNameLst>
                                          </p:cBhvr>
                                          <p:tavLst>
                                            <p:tav tm="0">
                                              <p:val>
                                                <p:fltVal val="0"/>
                                              </p:val>
                                            </p:tav>
                                            <p:tav tm="100000">
                                              <p:val>
                                                <p:strVal val="#ppt_w"/>
                                              </p:val>
                                            </p:tav>
                                          </p:tavLst>
                                        </p:anim>
                                        <p:anim calcmode="lin" valueType="num">
                                          <p:cBhvr>
                                            <p:cTn id="38" dur="300" fill="hold"/>
                                            <p:tgtEl>
                                              <p:spTgt spid="11"/>
                                            </p:tgtEl>
                                            <p:attrNameLst>
                                              <p:attrName>ppt_h</p:attrName>
                                            </p:attrNameLst>
                                          </p:cBhvr>
                                          <p:tavLst>
                                            <p:tav tm="0">
                                              <p:val>
                                                <p:fltVal val="0"/>
                                              </p:val>
                                            </p:tav>
                                            <p:tav tm="100000">
                                              <p:val>
                                                <p:strVal val="#ppt_h"/>
                                              </p:val>
                                            </p:tav>
                                          </p:tavLst>
                                        </p:anim>
                                        <p:animEffect transition="in" filter="fade">
                                          <p:cBhvr>
                                            <p:cTn id="39" dur="300"/>
                                            <p:tgtEl>
                                              <p:spTgt spid="11"/>
                                            </p:tgtEl>
                                          </p:cBhvr>
                                        </p:animEffect>
                                      </p:childTnLst>
                                    </p:cTn>
                                  </p:par>
                                </p:childTnLst>
                              </p:cTn>
                            </p:par>
                            <p:par>
                              <p:cTn id="40" fill="hold">
                                <p:stCondLst>
                                  <p:cond delay="3700"/>
                                </p:stCondLst>
                                <p:childTnLst>
                                  <p:par>
                                    <p:cTn id="41" presetID="32" presetClass="emph" presetSubtype="0" fill="hold" nodeType="afterEffect">
                                      <p:stCondLst>
                                        <p:cond delay="0"/>
                                      </p:stCondLst>
                                      <p:childTnLst>
                                        <p:animRot by="120000">
                                          <p:cBhvr>
                                            <p:cTn id="42" dur="50" fill="hold">
                                              <p:stCondLst>
                                                <p:cond delay="0"/>
                                              </p:stCondLst>
                                            </p:cTn>
                                            <p:tgtEl>
                                              <p:spTgt spid="11"/>
                                            </p:tgtEl>
                                            <p:attrNameLst>
                                              <p:attrName>r</p:attrName>
                                            </p:attrNameLst>
                                          </p:cBhvr>
                                        </p:animRot>
                                        <p:animRot by="-240000">
                                          <p:cBhvr>
                                            <p:cTn id="43" dur="100" fill="hold">
                                              <p:stCondLst>
                                                <p:cond delay="100"/>
                                              </p:stCondLst>
                                            </p:cTn>
                                            <p:tgtEl>
                                              <p:spTgt spid="11"/>
                                            </p:tgtEl>
                                            <p:attrNameLst>
                                              <p:attrName>r</p:attrName>
                                            </p:attrNameLst>
                                          </p:cBhvr>
                                        </p:animRot>
                                        <p:animRot by="240000">
                                          <p:cBhvr>
                                            <p:cTn id="44" dur="100" fill="hold">
                                              <p:stCondLst>
                                                <p:cond delay="200"/>
                                              </p:stCondLst>
                                            </p:cTn>
                                            <p:tgtEl>
                                              <p:spTgt spid="11"/>
                                            </p:tgtEl>
                                            <p:attrNameLst>
                                              <p:attrName>r</p:attrName>
                                            </p:attrNameLst>
                                          </p:cBhvr>
                                        </p:animRot>
                                        <p:animRot by="-240000">
                                          <p:cBhvr>
                                            <p:cTn id="45" dur="100" fill="hold">
                                              <p:stCondLst>
                                                <p:cond delay="300"/>
                                              </p:stCondLst>
                                            </p:cTn>
                                            <p:tgtEl>
                                              <p:spTgt spid="11"/>
                                            </p:tgtEl>
                                            <p:attrNameLst>
                                              <p:attrName>r</p:attrName>
                                            </p:attrNameLst>
                                          </p:cBhvr>
                                        </p:animRot>
                                        <p:animRot by="120000">
                                          <p:cBhvr>
                                            <p:cTn id="46" dur="100" fill="hold">
                                              <p:stCondLst>
                                                <p:cond delay="400"/>
                                              </p:stCondLst>
                                            </p:cTn>
                                            <p:tgtEl>
                                              <p:spTgt spid="11"/>
                                            </p:tgtEl>
                                            <p:attrNameLst>
                                              <p:attrName>r</p:attrName>
                                            </p:attrNameLst>
                                          </p:cBhvr>
                                        </p:animRot>
                                      </p:childTnLst>
                                    </p:cTn>
                                  </p:par>
                                </p:childTnLst>
                              </p:cTn>
                            </p:par>
                            <p:par>
                              <p:cTn id="47" fill="hold">
                                <p:stCondLst>
                                  <p:cond delay="4200"/>
                                </p:stCondLst>
                                <p:childTnLst>
                                  <p:par>
                                    <p:cTn id="48" presetID="3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450" decel="100000" fill="hold"/>
                                            <p:tgtEl>
                                              <p:spTgt spid="38"/>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4700"/>
                                </p:stCondLst>
                                <p:childTnLst>
                                  <p:par>
                                    <p:cTn id="55" presetID="16" presetClass="entr" presetSubtype="37" fill="hold" nodeType="afterEffect">
                                      <p:stCondLst>
                                        <p:cond delay="300"/>
                                      </p:stCondLst>
                                      <p:childTnLst>
                                        <p:set>
                                          <p:cBhvr>
                                            <p:cTn id="56" dur="1" fill="hold">
                                              <p:stCondLst>
                                                <p:cond delay="0"/>
                                              </p:stCondLst>
                                            </p:cTn>
                                            <p:tgtEl>
                                              <p:spTgt spid="34"/>
                                            </p:tgtEl>
                                            <p:attrNameLst>
                                              <p:attrName>style.visibility</p:attrName>
                                            </p:attrNameLst>
                                          </p:cBhvr>
                                          <p:to>
                                            <p:strVal val="visible"/>
                                          </p:to>
                                        </p:set>
                                        <p:animEffect transition="in" filter="barn(outVertical)">
                                          <p:cBhvr>
                                            <p:cTn id="57" dur="500"/>
                                            <p:tgtEl>
                                              <p:spTgt spid="34"/>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800"/>
                                            <p:tgtEl>
                                              <p:spTgt spid="42"/>
                                            </p:tgtEl>
                                          </p:cBhvr>
                                        </p:animEffect>
                                      </p:childTnLst>
                                    </p:cTn>
                                  </p:par>
                                </p:childTnLst>
                              </p:cTn>
                            </p:par>
                            <p:par>
                              <p:cTn id="62" fill="hold">
                                <p:stCondLst>
                                  <p:cond delay="6500"/>
                                </p:stCondLst>
                                <p:childTnLst>
                                  <p:par>
                                    <p:cTn id="63" presetID="2" presetClass="entr" presetSubtype="4" accel="7000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par>
                              <p:cTn id="67" fill="hold">
                                <p:stCondLst>
                                  <p:cond delay="7000"/>
                                </p:stCondLst>
                                <p:childTnLst>
                                  <p:par>
                                    <p:cTn id="68" presetID="23" presetClass="entr" presetSubtype="16"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p:cTn id="70" dur="300" fill="hold"/>
                                            <p:tgtEl>
                                              <p:spTgt spid="43"/>
                                            </p:tgtEl>
                                            <p:attrNameLst>
                                              <p:attrName>ppt_w</p:attrName>
                                            </p:attrNameLst>
                                          </p:cBhvr>
                                          <p:tavLst>
                                            <p:tav tm="0">
                                              <p:val>
                                                <p:fltVal val="0"/>
                                              </p:val>
                                            </p:tav>
                                            <p:tav tm="100000">
                                              <p:val>
                                                <p:strVal val="#ppt_w"/>
                                              </p:val>
                                            </p:tav>
                                          </p:tavLst>
                                        </p:anim>
                                        <p:anim calcmode="lin" valueType="num">
                                          <p:cBhvr>
                                            <p:cTn id="71" dur="300" fill="hold"/>
                                            <p:tgtEl>
                                              <p:spTgt spid="43"/>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26" presetClass="emph" presetSubtype="0" fill="hold" nodeType="afterEffect">
                                      <p:stCondLst>
                                        <p:cond delay="0"/>
                                      </p:stCondLst>
                                      <p:childTnLst>
                                        <p:animEffect transition="out" filter="fade">
                                          <p:cBhvr>
                                            <p:cTn id="74" dur="500" tmFilter="0, 0; .2, .5; .8, .5; 1, 0"/>
                                            <p:tgtEl>
                                              <p:spTgt spid="43"/>
                                            </p:tgtEl>
                                          </p:cBhvr>
                                        </p:animEffect>
                                        <p:animScale>
                                          <p:cBhvr>
                                            <p:cTn id="75" dur="250" autoRev="1" fill="hold"/>
                                            <p:tgtEl>
                                              <p:spTgt spid="43"/>
                                            </p:tgtEl>
                                          </p:cBhvr>
                                          <p:by x="105000" y="105000"/>
                                        </p:animScale>
                                      </p:childTnLst>
                                    </p:cTn>
                                  </p:par>
                                </p:childTnLst>
                              </p:cTn>
                            </p:par>
                            <p:par>
                              <p:cTn id="76" fill="hold">
                                <p:stCondLst>
                                  <p:cond delay="8000"/>
                                </p:stCondLst>
                                <p:childTnLst>
                                  <p:par>
                                    <p:cTn id="77" presetID="16" presetClass="entr" presetSubtype="37"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barn(outVertical)">
                                          <p:cBhvr>
                                            <p:cTn id="79" dur="500"/>
                                            <p:tgtEl>
                                              <p:spTgt spid="22"/>
                                            </p:tgtEl>
                                          </p:cBhvr>
                                        </p:animEffect>
                                      </p:childTnLst>
                                    </p:cTn>
                                  </p:par>
                                </p:childTnLst>
                              </p:cTn>
                            </p:par>
                            <p:par>
                              <p:cTn id="80" fill="hold">
                                <p:stCondLst>
                                  <p:cond delay="8500"/>
                                </p:stCondLst>
                                <p:childTnLst>
                                  <p:par>
                                    <p:cTn id="81" presetID="2" presetClass="entr" presetSubtype="4" accel="7000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par>
                              <p:cTn id="85" fill="hold">
                                <p:stCondLst>
                                  <p:cond delay="9000"/>
                                </p:stCondLst>
                                <p:childTnLst>
                                  <p:par>
                                    <p:cTn id="86" presetID="23" presetClass="entr" presetSubtype="16"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p:cTn id="88" dur="400" fill="hold"/>
                                            <p:tgtEl>
                                              <p:spTgt spid="46"/>
                                            </p:tgtEl>
                                            <p:attrNameLst>
                                              <p:attrName>ppt_w</p:attrName>
                                            </p:attrNameLst>
                                          </p:cBhvr>
                                          <p:tavLst>
                                            <p:tav tm="0">
                                              <p:val>
                                                <p:fltVal val="0"/>
                                              </p:val>
                                            </p:tav>
                                            <p:tav tm="100000">
                                              <p:val>
                                                <p:strVal val="#ppt_w"/>
                                              </p:val>
                                            </p:tav>
                                          </p:tavLst>
                                        </p:anim>
                                        <p:anim calcmode="lin" valueType="num">
                                          <p:cBhvr>
                                            <p:cTn id="89" dur="400" fill="hold"/>
                                            <p:tgtEl>
                                              <p:spTgt spid="46"/>
                                            </p:tgtEl>
                                            <p:attrNameLst>
                                              <p:attrName>ppt_h</p:attrName>
                                            </p:attrNameLst>
                                          </p:cBhvr>
                                          <p:tavLst>
                                            <p:tav tm="0">
                                              <p:val>
                                                <p:fltVal val="0"/>
                                              </p:val>
                                            </p:tav>
                                            <p:tav tm="100000">
                                              <p:val>
                                                <p:strVal val="#ppt_h"/>
                                              </p:val>
                                            </p:tav>
                                          </p:tavLst>
                                        </p:anim>
                                      </p:childTnLst>
                                    </p:cTn>
                                  </p:par>
                                </p:childTnLst>
                              </p:cTn>
                            </p:par>
                            <p:par>
                              <p:cTn id="90" fill="hold">
                                <p:stCondLst>
                                  <p:cond delay="9500"/>
                                </p:stCondLst>
                                <p:childTnLst>
                                  <p:par>
                                    <p:cTn id="91" presetID="26" presetClass="emph" presetSubtype="0" fill="hold" nodeType="afterEffect">
                                      <p:stCondLst>
                                        <p:cond delay="0"/>
                                      </p:stCondLst>
                                      <p:childTnLst>
                                        <p:animEffect transition="out" filter="fade">
                                          <p:cBhvr>
                                            <p:cTn id="92" dur="500" tmFilter="0, 0; .2, .5; .8, .5; 1, 0"/>
                                            <p:tgtEl>
                                              <p:spTgt spid="46"/>
                                            </p:tgtEl>
                                          </p:cBhvr>
                                        </p:animEffect>
                                        <p:animScale>
                                          <p:cBhvr>
                                            <p:cTn id="93" dur="250" autoRev="1" fill="hold"/>
                                            <p:tgtEl>
                                              <p:spTgt spid="46"/>
                                            </p:tgtEl>
                                          </p:cBhvr>
                                          <p:by x="105000" y="105000"/>
                                        </p:animScale>
                                      </p:childTnLst>
                                    </p:cTn>
                                  </p:par>
                                </p:childTnLst>
                              </p:cTn>
                            </p:par>
                            <p:par>
                              <p:cTn id="94" fill="hold">
                                <p:stCondLst>
                                  <p:cond delay="10000"/>
                                </p:stCondLst>
                                <p:childTnLst>
                                  <p:par>
                                    <p:cTn id="95" presetID="16" presetClass="entr" presetSubtype="37"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arn(outVertical)">
                                          <p:cBhvr>
                                            <p:cTn id="97" dur="500"/>
                                            <p:tgtEl>
                                              <p:spTgt spid="26"/>
                                            </p:tgtEl>
                                          </p:cBhvr>
                                        </p:animEffect>
                                      </p:childTnLst>
                                    </p:cTn>
                                  </p:par>
                                </p:childTnLst>
                              </p:cTn>
                            </p:par>
                            <p:par>
                              <p:cTn id="98" fill="hold">
                                <p:stCondLst>
                                  <p:cond delay="10500"/>
                                </p:stCondLst>
                                <p:childTnLst>
                                  <p:par>
                                    <p:cTn id="99" presetID="2" presetClass="entr" presetSubtype="4" accel="7000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500" fill="hold"/>
                                            <p:tgtEl>
                                              <p:spTgt spid="29"/>
                                            </p:tgtEl>
                                            <p:attrNameLst>
                                              <p:attrName>ppt_x</p:attrName>
                                            </p:attrNameLst>
                                          </p:cBhvr>
                                          <p:tavLst>
                                            <p:tav tm="0">
                                              <p:val>
                                                <p:strVal val="#ppt_x"/>
                                              </p:val>
                                            </p:tav>
                                            <p:tav tm="100000">
                                              <p:val>
                                                <p:strVal val="#ppt_x"/>
                                              </p:val>
                                            </p:tav>
                                          </p:tavLst>
                                        </p:anim>
                                        <p:anim calcmode="lin" valueType="num">
                                          <p:cBhvr additive="base">
                                            <p:cTn id="102" dur="500" fill="hold"/>
                                            <p:tgtEl>
                                              <p:spTgt spid="29"/>
                                            </p:tgtEl>
                                            <p:attrNameLst>
                                              <p:attrName>ppt_y</p:attrName>
                                            </p:attrNameLst>
                                          </p:cBhvr>
                                          <p:tavLst>
                                            <p:tav tm="0">
                                              <p:val>
                                                <p:strVal val="1+#ppt_h/2"/>
                                              </p:val>
                                            </p:tav>
                                            <p:tav tm="100000">
                                              <p:val>
                                                <p:strVal val="#ppt_y"/>
                                              </p:val>
                                            </p:tav>
                                          </p:tavLst>
                                        </p:anim>
                                      </p:childTnLst>
                                    </p:cTn>
                                  </p:par>
                                </p:childTnLst>
                              </p:cTn>
                            </p:par>
                            <p:par>
                              <p:cTn id="103" fill="hold">
                                <p:stCondLst>
                                  <p:cond delay="11000"/>
                                </p:stCondLst>
                                <p:childTnLst>
                                  <p:par>
                                    <p:cTn id="104" presetID="23" presetClass="entr" presetSubtype="16"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300" fill="hold"/>
                                            <p:tgtEl>
                                              <p:spTgt spid="49"/>
                                            </p:tgtEl>
                                            <p:attrNameLst>
                                              <p:attrName>ppt_w</p:attrName>
                                            </p:attrNameLst>
                                          </p:cBhvr>
                                          <p:tavLst>
                                            <p:tav tm="0">
                                              <p:val>
                                                <p:fltVal val="0"/>
                                              </p:val>
                                            </p:tav>
                                            <p:tav tm="100000">
                                              <p:val>
                                                <p:strVal val="#ppt_w"/>
                                              </p:val>
                                            </p:tav>
                                          </p:tavLst>
                                        </p:anim>
                                        <p:anim calcmode="lin" valueType="num">
                                          <p:cBhvr>
                                            <p:cTn id="107" dur="300" fill="hold"/>
                                            <p:tgtEl>
                                              <p:spTgt spid="49"/>
                                            </p:tgtEl>
                                            <p:attrNameLst>
                                              <p:attrName>ppt_h</p:attrName>
                                            </p:attrNameLst>
                                          </p:cBhvr>
                                          <p:tavLst>
                                            <p:tav tm="0">
                                              <p:val>
                                                <p:fltVal val="0"/>
                                              </p:val>
                                            </p:tav>
                                            <p:tav tm="100000">
                                              <p:val>
                                                <p:strVal val="#ppt_h"/>
                                              </p:val>
                                            </p:tav>
                                          </p:tavLst>
                                        </p:anim>
                                      </p:childTnLst>
                                    </p:cTn>
                                  </p:par>
                                </p:childTnLst>
                              </p:cTn>
                            </p:par>
                            <p:par>
                              <p:cTn id="108" fill="hold">
                                <p:stCondLst>
                                  <p:cond delay="11500"/>
                                </p:stCondLst>
                                <p:childTnLst>
                                  <p:par>
                                    <p:cTn id="109" presetID="26" presetClass="emph" presetSubtype="0" fill="hold" nodeType="afterEffect">
                                      <p:stCondLst>
                                        <p:cond delay="0"/>
                                      </p:stCondLst>
                                      <p:childTnLst>
                                        <p:animEffect transition="out" filter="fade">
                                          <p:cBhvr>
                                            <p:cTn id="110" dur="500" tmFilter="0, 0; .2, .5; .8, .5; 1, 0"/>
                                            <p:tgtEl>
                                              <p:spTgt spid="49"/>
                                            </p:tgtEl>
                                          </p:cBhvr>
                                        </p:animEffect>
                                        <p:animScale>
                                          <p:cBhvr>
                                            <p:cTn id="111" dur="250" autoRev="1" fill="hold"/>
                                            <p:tgtEl>
                                              <p:spTgt spid="49"/>
                                            </p:tgtEl>
                                          </p:cBhvr>
                                          <p:by x="105000" y="105000"/>
                                        </p:animScale>
                                      </p:childTnLst>
                                    </p:cTn>
                                  </p:par>
                                </p:childTnLst>
                              </p:cTn>
                            </p:par>
                            <p:par>
                              <p:cTn id="112" fill="hold">
                                <p:stCondLst>
                                  <p:cond delay="12000"/>
                                </p:stCondLst>
                                <p:childTnLst>
                                  <p:par>
                                    <p:cTn id="113" presetID="16" presetClass="entr" presetSubtype="37" fill="hold"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barn(outVertical)">
                                          <p:cBhvr>
                                            <p:cTn id="1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541173" cy="677107"/>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01</a:t>
              </a:r>
              <a:endParaRPr lang="zh-CN" altLang="en-US" sz="2700" dirty="0">
                <a:solidFill>
                  <a:srgbClr val="2FA598"/>
                </a:solidFill>
                <a:latin typeface="Agency FB" panose="020B0503020202020204" pitchFamily="34" charset="0"/>
              </a:endParaRPr>
            </a:p>
          </p:txBody>
        </p:sp>
      </p:grpSp>
      <p:sp>
        <p:nvSpPr>
          <p:cNvPr id="11" name="任意多边形 10"/>
          <p:cNvSpPr/>
          <p:nvPr/>
        </p:nvSpPr>
        <p:spPr>
          <a:xfrm rot="6916869">
            <a:off x="882892" y="2403790"/>
            <a:ext cx="1066523" cy="95775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2" name="组合 11"/>
          <p:cNvGrpSpPr/>
          <p:nvPr/>
        </p:nvGrpSpPr>
        <p:grpSpPr>
          <a:xfrm>
            <a:off x="866575" y="2109022"/>
            <a:ext cx="957755" cy="1066523"/>
            <a:chOff x="1155433" y="2812030"/>
            <a:chExt cx="1277006" cy="1422030"/>
          </a:xfrm>
        </p:grpSpPr>
        <p:sp>
          <p:nvSpPr>
            <p:cNvPr id="13" name="任意多边形 12"/>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Freeform 803"/>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sp>
        <p:nvSpPr>
          <p:cNvPr id="15" name="任意多边形 14"/>
          <p:cNvSpPr/>
          <p:nvPr/>
        </p:nvSpPr>
        <p:spPr>
          <a:xfrm rot="14683131" flipV="1">
            <a:off x="3004867" y="2163406"/>
            <a:ext cx="1066523" cy="95775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6" name="组合 15"/>
          <p:cNvGrpSpPr/>
          <p:nvPr/>
        </p:nvGrpSpPr>
        <p:grpSpPr>
          <a:xfrm>
            <a:off x="2988550" y="2349406"/>
            <a:ext cx="957755" cy="1066523"/>
            <a:chOff x="3984734" y="3132541"/>
            <a:chExt cx="1277006" cy="1422030"/>
          </a:xfrm>
        </p:grpSpPr>
        <p:sp>
          <p:nvSpPr>
            <p:cNvPr id="17" name="任意多边形 16"/>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8" name="组合 17"/>
            <p:cNvGrpSpPr/>
            <p:nvPr/>
          </p:nvGrpSpPr>
          <p:grpSpPr>
            <a:xfrm>
              <a:off x="4246205" y="3536373"/>
              <a:ext cx="754063" cy="614364"/>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1"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2"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3"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sp>
        <p:nvSpPr>
          <p:cNvPr id="25" name="任意多边形 24"/>
          <p:cNvSpPr/>
          <p:nvPr/>
        </p:nvSpPr>
        <p:spPr>
          <a:xfrm rot="6916869">
            <a:off x="5199723" y="2403790"/>
            <a:ext cx="1066523" cy="95775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26" name="组合 25"/>
          <p:cNvGrpSpPr/>
          <p:nvPr/>
        </p:nvGrpSpPr>
        <p:grpSpPr>
          <a:xfrm>
            <a:off x="5183406" y="2109022"/>
            <a:ext cx="957755" cy="1066523"/>
            <a:chOff x="6911208" y="2812030"/>
            <a:chExt cx="1277006" cy="1422030"/>
          </a:xfrm>
        </p:grpSpPr>
        <p:sp>
          <p:nvSpPr>
            <p:cNvPr id="27" name="任意多边形 26"/>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28" name="组合 27"/>
            <p:cNvGrpSpPr/>
            <p:nvPr/>
          </p:nvGrpSpPr>
          <p:grpSpPr>
            <a:xfrm>
              <a:off x="7230623" y="3209347"/>
              <a:ext cx="638175" cy="630238"/>
              <a:chOff x="2089150" y="2809876"/>
              <a:chExt cx="638175" cy="630238"/>
            </a:xfrm>
            <a:solidFill>
              <a:srgbClr val="2FA598"/>
            </a:solidFill>
          </p:grpSpPr>
          <p:sp>
            <p:nvSpPr>
              <p:cNvPr id="29"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0"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31"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sp>
            <p:nvSpPr>
              <p:cNvPr id="32"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a:p>
            </p:txBody>
          </p:sp>
        </p:grpSp>
      </p:grpSp>
      <p:sp>
        <p:nvSpPr>
          <p:cNvPr id="33" name="任意多边形 32"/>
          <p:cNvSpPr/>
          <p:nvPr/>
        </p:nvSpPr>
        <p:spPr>
          <a:xfrm rot="14683131" flipV="1">
            <a:off x="7265287" y="2163406"/>
            <a:ext cx="1066523" cy="95775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4" name="组合 33"/>
          <p:cNvGrpSpPr/>
          <p:nvPr/>
        </p:nvGrpSpPr>
        <p:grpSpPr>
          <a:xfrm>
            <a:off x="7248970" y="2349406"/>
            <a:ext cx="957755" cy="1066523"/>
            <a:chOff x="9665294" y="3132541"/>
            <a:chExt cx="1277006" cy="1422030"/>
          </a:xfrm>
        </p:grpSpPr>
        <p:sp>
          <p:nvSpPr>
            <p:cNvPr id="35" name="任意多边形 34"/>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6"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sp>
        <p:nvSpPr>
          <p:cNvPr id="37" name="矩形 36"/>
          <p:cNvSpPr/>
          <p:nvPr/>
        </p:nvSpPr>
        <p:spPr>
          <a:xfrm>
            <a:off x="537303" y="3635416"/>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38" name="矩形 37"/>
          <p:cNvSpPr/>
          <p:nvPr/>
        </p:nvSpPr>
        <p:spPr>
          <a:xfrm>
            <a:off x="746330" y="4019734"/>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659278" y="1106490"/>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0" name="矩形 39"/>
          <p:cNvSpPr/>
          <p:nvPr/>
        </p:nvSpPr>
        <p:spPr>
          <a:xfrm>
            <a:off x="2894920" y="1490808"/>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4854134" y="3569364"/>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2" name="矩形 41"/>
          <p:cNvSpPr/>
          <p:nvPr/>
        </p:nvSpPr>
        <p:spPr>
          <a:xfrm>
            <a:off x="5089775" y="3953682"/>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6919698" y="1076539"/>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4" name="矩形 43"/>
          <p:cNvSpPr/>
          <p:nvPr/>
        </p:nvSpPr>
        <p:spPr>
          <a:xfrm>
            <a:off x="7128725" y="1460857"/>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arn(outVertical)">
                                      <p:cBhvr>
                                        <p:cTn id="18" dur="400"/>
                                        <p:tgtEl>
                                          <p:spTgt spid="37"/>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800" fill="hold"/>
                                        <p:tgtEl>
                                          <p:spTgt spid="38"/>
                                        </p:tgtEl>
                                        <p:attrNameLst>
                                          <p:attrName>ppt_w</p:attrName>
                                        </p:attrNameLst>
                                      </p:cBhvr>
                                      <p:tavLst>
                                        <p:tav tm="0">
                                          <p:val>
                                            <p:strVal val="#ppt_w+.3"/>
                                          </p:val>
                                        </p:tav>
                                        <p:tav tm="100000">
                                          <p:val>
                                            <p:strVal val="#ppt_w"/>
                                          </p:val>
                                        </p:tav>
                                      </p:tavLst>
                                    </p:anim>
                                    <p:anim calcmode="lin" valueType="num">
                                      <p:cBhvr>
                                        <p:cTn id="22" dur="800" fill="hold"/>
                                        <p:tgtEl>
                                          <p:spTgt spid="38"/>
                                        </p:tgtEl>
                                        <p:attrNameLst>
                                          <p:attrName>ppt_h</p:attrName>
                                        </p:attrNameLst>
                                      </p:cBhvr>
                                      <p:tavLst>
                                        <p:tav tm="0">
                                          <p:val>
                                            <p:strVal val="#ppt_h"/>
                                          </p:val>
                                        </p:tav>
                                        <p:tav tm="100000">
                                          <p:val>
                                            <p:strVal val="#ppt_h"/>
                                          </p:val>
                                        </p:tav>
                                      </p:tavLst>
                                    </p:anim>
                                    <p:animEffect transition="in" filter="fade">
                                      <p:cBhvr>
                                        <p:cTn id="23" dur="800"/>
                                        <p:tgtEl>
                                          <p:spTgt spid="38"/>
                                        </p:tgtEl>
                                      </p:cBhvr>
                                    </p:animEffect>
                                  </p:childTnLst>
                                </p:cTn>
                              </p:par>
                            </p:childTnLst>
                          </p:cTn>
                        </p:par>
                        <p:par>
                          <p:cTn id="24" fill="hold">
                            <p:stCondLst>
                              <p:cond delay="1000"/>
                            </p:stCondLst>
                            <p:childTnLst>
                              <p:par>
                                <p:cTn id="25" presetID="49" presetClass="entr" presetSubtype="0" decel="10000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1500"/>
                            </p:stCondLst>
                            <p:childTnLst>
                              <p:par>
                                <p:cTn id="36" presetID="16" presetClass="entr" presetSubtype="37"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barn(outVertical)">
                                      <p:cBhvr>
                                        <p:cTn id="38" dur="400"/>
                                        <p:tgtEl>
                                          <p:spTgt spid="39"/>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800" fill="hold"/>
                                        <p:tgtEl>
                                          <p:spTgt spid="40"/>
                                        </p:tgtEl>
                                        <p:attrNameLst>
                                          <p:attrName>ppt_w</p:attrName>
                                        </p:attrNameLst>
                                      </p:cBhvr>
                                      <p:tavLst>
                                        <p:tav tm="0">
                                          <p:val>
                                            <p:strVal val="#ppt_w+.3"/>
                                          </p:val>
                                        </p:tav>
                                        <p:tav tm="100000">
                                          <p:val>
                                            <p:strVal val="#ppt_w"/>
                                          </p:val>
                                        </p:tav>
                                      </p:tavLst>
                                    </p:anim>
                                    <p:anim calcmode="lin" valueType="num">
                                      <p:cBhvr>
                                        <p:cTn id="42" dur="800" fill="hold"/>
                                        <p:tgtEl>
                                          <p:spTgt spid="40"/>
                                        </p:tgtEl>
                                        <p:attrNameLst>
                                          <p:attrName>ppt_h</p:attrName>
                                        </p:attrNameLst>
                                      </p:cBhvr>
                                      <p:tavLst>
                                        <p:tav tm="0">
                                          <p:val>
                                            <p:strVal val="#ppt_h"/>
                                          </p:val>
                                        </p:tav>
                                        <p:tav tm="100000">
                                          <p:val>
                                            <p:strVal val="#ppt_h"/>
                                          </p:val>
                                        </p:tav>
                                      </p:tavLst>
                                    </p:anim>
                                    <p:animEffect transition="in" filter="fade">
                                      <p:cBhvr>
                                        <p:cTn id="43" dur="800"/>
                                        <p:tgtEl>
                                          <p:spTgt spid="40"/>
                                        </p:tgtEl>
                                      </p:cBhvr>
                                    </p:animEffect>
                                  </p:childTnLst>
                                </p:cTn>
                              </p:par>
                            </p:childTnLst>
                          </p:cTn>
                        </p:par>
                        <p:par>
                          <p:cTn id="44" fill="hold">
                            <p:stCondLst>
                              <p:cond delay="2000"/>
                            </p:stCondLst>
                            <p:childTnLst>
                              <p:par>
                                <p:cTn id="45" presetID="49" presetClass="entr" presetSubtype="0" decel="10000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 calcmode="lin" valueType="num">
                                      <p:cBhvr>
                                        <p:cTn id="49" dur="500" fill="hold"/>
                                        <p:tgtEl>
                                          <p:spTgt spid="26"/>
                                        </p:tgtEl>
                                        <p:attrNameLst>
                                          <p:attrName>style.rotation</p:attrName>
                                        </p:attrNameLst>
                                      </p:cBhvr>
                                      <p:tavLst>
                                        <p:tav tm="0">
                                          <p:val>
                                            <p:fltVal val="360"/>
                                          </p:val>
                                        </p:tav>
                                        <p:tav tm="100000">
                                          <p:val>
                                            <p:fltVal val="0"/>
                                          </p:val>
                                        </p:tav>
                                      </p:tavLst>
                                    </p:anim>
                                    <p:animEffect transition="in" filter="fade">
                                      <p:cBhvr>
                                        <p:cTn id="50" dur="500"/>
                                        <p:tgtEl>
                                          <p:spTgt spid="26"/>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p:tgtEl>
                                          <p:spTgt spid="25"/>
                                        </p:tgtEl>
                                        <p:attrNameLst>
                                          <p:attrName>ppt_y</p:attrName>
                                        </p:attrNameLst>
                                      </p:cBhvr>
                                      <p:tavLst>
                                        <p:tav tm="0">
                                          <p:val>
                                            <p:strVal val="#ppt_y-#ppt_h*1.125000"/>
                                          </p:val>
                                        </p:tav>
                                        <p:tav tm="100000">
                                          <p:val>
                                            <p:strVal val="#ppt_y"/>
                                          </p:val>
                                        </p:tav>
                                      </p:tavLst>
                                    </p:anim>
                                    <p:animEffect transition="in" filter="wipe(down)">
                                      <p:cBhvr>
                                        <p:cTn id="54" dur="500"/>
                                        <p:tgtEl>
                                          <p:spTgt spid="25"/>
                                        </p:tgtEl>
                                      </p:cBhvr>
                                    </p:animEffect>
                                  </p:childTnLst>
                                </p:cTn>
                              </p:par>
                            </p:childTnLst>
                          </p:cTn>
                        </p:par>
                        <p:par>
                          <p:cTn id="55" fill="hold">
                            <p:stCondLst>
                              <p:cond delay="2500"/>
                            </p:stCondLst>
                            <p:childTnLst>
                              <p:par>
                                <p:cTn id="56" presetID="16" presetClass="entr" presetSubtype="37"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outVertical)">
                                      <p:cBhvr>
                                        <p:cTn id="58" dur="400"/>
                                        <p:tgtEl>
                                          <p:spTgt spid="41"/>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800" fill="hold"/>
                                        <p:tgtEl>
                                          <p:spTgt spid="42"/>
                                        </p:tgtEl>
                                        <p:attrNameLst>
                                          <p:attrName>ppt_w</p:attrName>
                                        </p:attrNameLst>
                                      </p:cBhvr>
                                      <p:tavLst>
                                        <p:tav tm="0">
                                          <p:val>
                                            <p:strVal val="#ppt_w+.3"/>
                                          </p:val>
                                        </p:tav>
                                        <p:tav tm="100000">
                                          <p:val>
                                            <p:strVal val="#ppt_w"/>
                                          </p:val>
                                        </p:tav>
                                      </p:tavLst>
                                    </p:anim>
                                    <p:anim calcmode="lin" valueType="num">
                                      <p:cBhvr>
                                        <p:cTn id="62" dur="800" fill="hold"/>
                                        <p:tgtEl>
                                          <p:spTgt spid="42"/>
                                        </p:tgtEl>
                                        <p:attrNameLst>
                                          <p:attrName>ppt_h</p:attrName>
                                        </p:attrNameLst>
                                      </p:cBhvr>
                                      <p:tavLst>
                                        <p:tav tm="0">
                                          <p:val>
                                            <p:strVal val="#ppt_h"/>
                                          </p:val>
                                        </p:tav>
                                        <p:tav tm="100000">
                                          <p:val>
                                            <p:strVal val="#ppt_h"/>
                                          </p:val>
                                        </p:tav>
                                      </p:tavLst>
                                    </p:anim>
                                    <p:animEffect transition="in" filter="fade">
                                      <p:cBhvr>
                                        <p:cTn id="63" dur="800"/>
                                        <p:tgtEl>
                                          <p:spTgt spid="42"/>
                                        </p:tgtEl>
                                      </p:cBhvr>
                                    </p:animEffect>
                                  </p:childTnLst>
                                </p:cTn>
                              </p:par>
                            </p:childTnLst>
                          </p:cTn>
                        </p:par>
                        <p:par>
                          <p:cTn id="64" fill="hold">
                            <p:stCondLst>
                              <p:cond delay="3000"/>
                            </p:stCondLst>
                            <p:childTnLst>
                              <p:par>
                                <p:cTn id="65" presetID="49" presetClass="entr" presetSubtype="0" decel="10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 calcmode="lin" valueType="num">
                                      <p:cBhvr>
                                        <p:cTn id="69" dur="500" fill="hold"/>
                                        <p:tgtEl>
                                          <p:spTgt spid="34"/>
                                        </p:tgtEl>
                                        <p:attrNameLst>
                                          <p:attrName>style.rotation</p:attrName>
                                        </p:attrNameLst>
                                      </p:cBhvr>
                                      <p:tavLst>
                                        <p:tav tm="0">
                                          <p:val>
                                            <p:fltVal val="360"/>
                                          </p:val>
                                        </p:tav>
                                        <p:tav tm="100000">
                                          <p:val>
                                            <p:fltVal val="0"/>
                                          </p:val>
                                        </p:tav>
                                      </p:tavLst>
                                    </p:anim>
                                    <p:animEffect transition="in" filter="fade">
                                      <p:cBhvr>
                                        <p:cTn id="70" dur="500"/>
                                        <p:tgtEl>
                                          <p:spTgt spid="34"/>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p:tgtEl>
                                          <p:spTgt spid="33"/>
                                        </p:tgtEl>
                                        <p:attrNameLst>
                                          <p:attrName>ppt_y</p:attrName>
                                        </p:attrNameLst>
                                      </p:cBhvr>
                                      <p:tavLst>
                                        <p:tav tm="0">
                                          <p:val>
                                            <p:strVal val="#ppt_y+#ppt_h*1.125000"/>
                                          </p:val>
                                        </p:tav>
                                        <p:tav tm="100000">
                                          <p:val>
                                            <p:strVal val="#ppt_y"/>
                                          </p:val>
                                        </p:tav>
                                      </p:tavLst>
                                    </p:anim>
                                    <p:animEffect transition="in" filter="wipe(up)">
                                      <p:cBhvr>
                                        <p:cTn id="74" dur="500"/>
                                        <p:tgtEl>
                                          <p:spTgt spid="33"/>
                                        </p:tgtEl>
                                      </p:cBhvr>
                                    </p:animEffect>
                                  </p:childTnLst>
                                </p:cTn>
                              </p:par>
                            </p:childTnLst>
                          </p:cTn>
                        </p:par>
                        <p:par>
                          <p:cTn id="75" fill="hold">
                            <p:stCondLst>
                              <p:cond delay="3500"/>
                            </p:stCondLst>
                            <p:childTnLst>
                              <p:par>
                                <p:cTn id="76" presetID="16" presetClass="entr" presetSubtype="37"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arn(outVertical)">
                                      <p:cBhvr>
                                        <p:cTn id="78" dur="400"/>
                                        <p:tgtEl>
                                          <p:spTgt spid="43"/>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800" fill="hold"/>
                                        <p:tgtEl>
                                          <p:spTgt spid="44"/>
                                        </p:tgtEl>
                                        <p:attrNameLst>
                                          <p:attrName>ppt_w</p:attrName>
                                        </p:attrNameLst>
                                      </p:cBhvr>
                                      <p:tavLst>
                                        <p:tav tm="0">
                                          <p:val>
                                            <p:strVal val="#ppt_w+.3"/>
                                          </p:val>
                                        </p:tav>
                                        <p:tav tm="100000">
                                          <p:val>
                                            <p:strVal val="#ppt_w"/>
                                          </p:val>
                                        </p:tav>
                                      </p:tavLst>
                                    </p:anim>
                                    <p:anim calcmode="lin" valueType="num">
                                      <p:cBhvr>
                                        <p:cTn id="82" dur="800" fill="hold"/>
                                        <p:tgtEl>
                                          <p:spTgt spid="44"/>
                                        </p:tgtEl>
                                        <p:attrNameLst>
                                          <p:attrName>ppt_h</p:attrName>
                                        </p:attrNameLst>
                                      </p:cBhvr>
                                      <p:tavLst>
                                        <p:tav tm="0">
                                          <p:val>
                                            <p:strVal val="#ppt_h"/>
                                          </p:val>
                                        </p:tav>
                                        <p:tav tm="100000">
                                          <p:val>
                                            <p:strVal val="#ppt_h"/>
                                          </p:val>
                                        </p:tav>
                                      </p:tavLst>
                                    </p:anim>
                                    <p:animEffect transition="in" filter="fade">
                                      <p:cBhvr>
                                        <p:cTn id="83" dur="8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5" grpId="0" animBg="1"/>
      <p:bldP spid="33" grpId="0" animBg="1"/>
      <p:bldP spid="37" grpId="0"/>
      <p:bldP spid="38" grpId="0"/>
      <p:bldP spid="39" grpId="0"/>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541173" cy="677107"/>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01</a:t>
              </a:r>
              <a:endParaRPr lang="zh-CN" altLang="en-US" sz="2700" dirty="0">
                <a:solidFill>
                  <a:srgbClr val="2FA598"/>
                </a:solidFill>
                <a:latin typeface="Agency FB" panose="020B0503020202020204" pitchFamily="34" charset="0"/>
              </a:endParaRPr>
            </a:p>
          </p:txBody>
        </p:sp>
      </p:grpSp>
      <p:sp>
        <p:nvSpPr>
          <p:cNvPr id="332" name="文本框 2"/>
          <p:cNvSpPr txBox="1"/>
          <p:nvPr/>
        </p:nvSpPr>
        <p:spPr>
          <a:xfrm>
            <a:off x="4061161" y="2449766"/>
            <a:ext cx="689741" cy="646331"/>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333" name="组合 332"/>
          <p:cNvGrpSpPr/>
          <p:nvPr/>
        </p:nvGrpSpPr>
        <p:grpSpPr>
          <a:xfrm>
            <a:off x="2984235" y="1838959"/>
            <a:ext cx="1129136" cy="973042"/>
            <a:chOff x="3978461" y="2452512"/>
            <a:chExt cx="1505319" cy="1297689"/>
          </a:xfrm>
        </p:grpSpPr>
        <p:sp>
          <p:nvSpPr>
            <p:cNvPr id="334" name="梯形 333"/>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35" name="六边形 334"/>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36" name="任意多边形 335"/>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3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38" name="任意多边形 33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39" name="梯形 33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340" name="组合 339"/>
          <p:cNvGrpSpPr/>
          <p:nvPr/>
        </p:nvGrpSpPr>
        <p:grpSpPr>
          <a:xfrm>
            <a:off x="3171588" y="2009215"/>
            <a:ext cx="758324" cy="632528"/>
            <a:chOff x="4228234" y="2679573"/>
            <a:chExt cx="1010966" cy="843565"/>
          </a:xfrm>
        </p:grpSpPr>
        <p:sp>
          <p:nvSpPr>
            <p:cNvPr id="341" name="六边形 340"/>
            <p:cNvSpPr/>
            <p:nvPr/>
          </p:nvSpPr>
          <p:spPr>
            <a:xfrm>
              <a:off x="4241852" y="2679573"/>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2" name="文本框 1"/>
            <p:cNvSpPr txBox="1"/>
            <p:nvPr/>
          </p:nvSpPr>
          <p:spPr>
            <a:xfrm>
              <a:off x="4228234" y="2842334"/>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01</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43" name="组合 342"/>
          <p:cNvGrpSpPr/>
          <p:nvPr/>
        </p:nvGrpSpPr>
        <p:grpSpPr>
          <a:xfrm>
            <a:off x="2984235" y="2809743"/>
            <a:ext cx="1129136" cy="973042"/>
            <a:chOff x="3978461" y="3747190"/>
            <a:chExt cx="1505319" cy="1297689"/>
          </a:xfrm>
        </p:grpSpPr>
        <p:sp>
          <p:nvSpPr>
            <p:cNvPr id="344" name="梯形 343"/>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5" name="梯形 34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6" name="六边形 345"/>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7" name="任意多边形 346"/>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48"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49" name="任意多边形 348"/>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grpSp>
      <p:grpSp>
        <p:nvGrpSpPr>
          <p:cNvPr id="350" name="组合 349"/>
          <p:cNvGrpSpPr/>
          <p:nvPr/>
        </p:nvGrpSpPr>
        <p:grpSpPr>
          <a:xfrm>
            <a:off x="3171588" y="2979998"/>
            <a:ext cx="758324" cy="632528"/>
            <a:chOff x="4228234" y="3974251"/>
            <a:chExt cx="1010966" cy="843565"/>
          </a:xfrm>
        </p:grpSpPr>
        <p:sp>
          <p:nvSpPr>
            <p:cNvPr id="351" name="六边形 350"/>
            <p:cNvSpPr/>
            <p:nvPr/>
          </p:nvSpPr>
          <p:spPr>
            <a:xfrm>
              <a:off x="4241852" y="3974251"/>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52" name="文本框 26"/>
            <p:cNvSpPr txBox="1"/>
            <p:nvPr/>
          </p:nvSpPr>
          <p:spPr>
            <a:xfrm>
              <a:off x="4228234" y="4118520"/>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02</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53" name="组合 352"/>
          <p:cNvGrpSpPr/>
          <p:nvPr/>
        </p:nvGrpSpPr>
        <p:grpSpPr>
          <a:xfrm>
            <a:off x="4763750" y="1838959"/>
            <a:ext cx="1129136" cy="973042"/>
            <a:chOff x="6350839" y="2452512"/>
            <a:chExt cx="1505319" cy="1297689"/>
          </a:xfrm>
        </p:grpSpPr>
        <p:sp>
          <p:nvSpPr>
            <p:cNvPr id="354" name="梯形 353"/>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55" name="梯形 354"/>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56" name="六边形 355"/>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57" name="任意多边形 356"/>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58"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59" name="任意多边形 358"/>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grpSp>
      <p:grpSp>
        <p:nvGrpSpPr>
          <p:cNvPr id="360" name="组合 359"/>
          <p:cNvGrpSpPr/>
          <p:nvPr/>
        </p:nvGrpSpPr>
        <p:grpSpPr>
          <a:xfrm>
            <a:off x="4940821" y="2009215"/>
            <a:ext cx="758324" cy="632528"/>
            <a:chOff x="6586905" y="2679573"/>
            <a:chExt cx="1010966" cy="843565"/>
          </a:xfrm>
        </p:grpSpPr>
        <p:sp>
          <p:nvSpPr>
            <p:cNvPr id="361" name="六边形 360"/>
            <p:cNvSpPr/>
            <p:nvPr/>
          </p:nvSpPr>
          <p:spPr>
            <a:xfrm>
              <a:off x="6614230" y="2679573"/>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2" name="文本框 47"/>
            <p:cNvSpPr txBox="1"/>
            <p:nvPr/>
          </p:nvSpPr>
          <p:spPr>
            <a:xfrm>
              <a:off x="6586905" y="2842334"/>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05</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63" name="组合 362"/>
          <p:cNvGrpSpPr/>
          <p:nvPr/>
        </p:nvGrpSpPr>
        <p:grpSpPr>
          <a:xfrm>
            <a:off x="4763750" y="2809743"/>
            <a:ext cx="1129136" cy="973042"/>
            <a:chOff x="6350839" y="3747190"/>
            <a:chExt cx="1505319" cy="1297689"/>
          </a:xfrm>
        </p:grpSpPr>
        <p:sp>
          <p:nvSpPr>
            <p:cNvPr id="364" name="梯形 363"/>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5" name="梯形 364"/>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6" name="六边形 365"/>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7" name="任意多边形 366"/>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68"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69" name="任意多边形 368"/>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grpSp>
      <p:grpSp>
        <p:nvGrpSpPr>
          <p:cNvPr id="370" name="组合 369"/>
          <p:cNvGrpSpPr/>
          <p:nvPr/>
        </p:nvGrpSpPr>
        <p:grpSpPr>
          <a:xfrm>
            <a:off x="4940821" y="2979998"/>
            <a:ext cx="758324" cy="632528"/>
            <a:chOff x="6586905" y="3974251"/>
            <a:chExt cx="1010966" cy="843565"/>
          </a:xfrm>
        </p:grpSpPr>
        <p:sp>
          <p:nvSpPr>
            <p:cNvPr id="371" name="六边形 370"/>
            <p:cNvSpPr/>
            <p:nvPr/>
          </p:nvSpPr>
          <p:spPr>
            <a:xfrm>
              <a:off x="6614230" y="3974251"/>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2" name="文本框 50"/>
            <p:cNvSpPr txBox="1"/>
            <p:nvPr/>
          </p:nvSpPr>
          <p:spPr>
            <a:xfrm>
              <a:off x="6586905" y="4118520"/>
              <a:ext cx="1010966"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04</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73" name="组合 372"/>
          <p:cNvGrpSpPr/>
          <p:nvPr/>
        </p:nvGrpSpPr>
        <p:grpSpPr>
          <a:xfrm>
            <a:off x="3873976" y="3286451"/>
            <a:ext cx="1129136" cy="973042"/>
            <a:chOff x="5164627" y="4382948"/>
            <a:chExt cx="1505319" cy="1297689"/>
          </a:xfrm>
        </p:grpSpPr>
        <p:sp>
          <p:nvSpPr>
            <p:cNvPr id="374" name="梯形 373"/>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5" name="梯形 374"/>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6" name="六边形 375"/>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7" name="任意多边形 376"/>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78"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79" name="任意多边形 378"/>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grpSp>
      <p:grpSp>
        <p:nvGrpSpPr>
          <p:cNvPr id="380" name="组合 379"/>
          <p:cNvGrpSpPr/>
          <p:nvPr/>
        </p:nvGrpSpPr>
        <p:grpSpPr>
          <a:xfrm>
            <a:off x="4045057" y="3456706"/>
            <a:ext cx="760486" cy="632528"/>
            <a:chOff x="5392706" y="4610009"/>
            <a:chExt cx="1013849" cy="843565"/>
          </a:xfrm>
        </p:grpSpPr>
        <p:sp>
          <p:nvSpPr>
            <p:cNvPr id="381" name="六边形 380"/>
            <p:cNvSpPr/>
            <p:nvPr/>
          </p:nvSpPr>
          <p:spPr>
            <a:xfrm>
              <a:off x="5428018" y="4610009"/>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82" name="文本框 52"/>
            <p:cNvSpPr txBox="1"/>
            <p:nvPr/>
          </p:nvSpPr>
          <p:spPr>
            <a:xfrm>
              <a:off x="5392706" y="4771239"/>
              <a:ext cx="1010965"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03</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83" name="组合 382"/>
          <p:cNvGrpSpPr/>
          <p:nvPr/>
        </p:nvGrpSpPr>
        <p:grpSpPr>
          <a:xfrm>
            <a:off x="3873976" y="1352961"/>
            <a:ext cx="1129136" cy="973042"/>
            <a:chOff x="5164627" y="1804365"/>
            <a:chExt cx="1505319" cy="1297689"/>
          </a:xfrm>
        </p:grpSpPr>
        <p:sp>
          <p:nvSpPr>
            <p:cNvPr id="384" name="梯形 383"/>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85" name="六边形 384"/>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86" name="任意多边形 385"/>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sp>
          <p:nvSpPr>
            <p:cNvPr id="387" name="梯形 386"/>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88"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89" name="任意多边形 388"/>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prstClr val="white"/>
                </a:solidFill>
              </a:endParaRPr>
            </a:p>
          </p:txBody>
        </p:sp>
      </p:grpSp>
      <p:grpSp>
        <p:nvGrpSpPr>
          <p:cNvPr id="390" name="组合 389"/>
          <p:cNvGrpSpPr/>
          <p:nvPr/>
        </p:nvGrpSpPr>
        <p:grpSpPr>
          <a:xfrm>
            <a:off x="4045057" y="1523217"/>
            <a:ext cx="760486" cy="632528"/>
            <a:chOff x="5392706" y="2031426"/>
            <a:chExt cx="1013849" cy="843565"/>
          </a:xfrm>
        </p:grpSpPr>
        <p:sp>
          <p:nvSpPr>
            <p:cNvPr id="391" name="六边形 390"/>
            <p:cNvSpPr/>
            <p:nvPr/>
          </p:nvSpPr>
          <p:spPr>
            <a:xfrm>
              <a:off x="5428018" y="2031426"/>
              <a:ext cx="978537" cy="843565"/>
            </a:xfrm>
            <a:prstGeom prst="hexagon">
              <a:avLst/>
            </a:prstGeom>
            <a:solidFill>
              <a:srgbClr val="2FA598"/>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92" name="文本框 54"/>
            <p:cNvSpPr txBox="1"/>
            <p:nvPr/>
          </p:nvSpPr>
          <p:spPr>
            <a:xfrm>
              <a:off x="5392706" y="2200064"/>
              <a:ext cx="1010965" cy="554125"/>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06</a:t>
              </a:r>
              <a:endParaRPr lang="zh-CN" altLang="en-US" sz="2100" dirty="0">
                <a:solidFill>
                  <a:prstClr val="white"/>
                </a:solidFill>
                <a:latin typeface="Impact" panose="020B0806030902050204" pitchFamily="34" charset="0"/>
                <a:ea typeface="时尚中黑简体" panose="01010104010101010101" pitchFamily="2" charset="-122"/>
              </a:endParaRPr>
            </a:p>
          </p:txBody>
        </p:sp>
      </p:grpSp>
      <p:grpSp>
        <p:nvGrpSpPr>
          <p:cNvPr id="393" name="组合 392"/>
          <p:cNvGrpSpPr/>
          <p:nvPr/>
        </p:nvGrpSpPr>
        <p:grpSpPr>
          <a:xfrm>
            <a:off x="4946610" y="1517564"/>
            <a:ext cx="1950945" cy="269441"/>
            <a:chOff x="5415884" y="5002052"/>
            <a:chExt cx="2972305" cy="359338"/>
          </a:xfrm>
        </p:grpSpPr>
        <p:sp>
          <p:nvSpPr>
            <p:cNvPr id="394" name="任意多边形 393"/>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95" name="椭圆 394"/>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396" name="组合 395"/>
          <p:cNvGrpSpPr/>
          <p:nvPr/>
        </p:nvGrpSpPr>
        <p:grpSpPr>
          <a:xfrm>
            <a:off x="5825406" y="2518809"/>
            <a:ext cx="1072148" cy="269441"/>
            <a:chOff x="5415884" y="5002052"/>
            <a:chExt cx="1633441" cy="359338"/>
          </a:xfrm>
        </p:grpSpPr>
        <p:sp>
          <p:nvSpPr>
            <p:cNvPr id="397" name="任意多边形 396"/>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398" name="椭圆 397"/>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399" name="组合 398"/>
          <p:cNvGrpSpPr/>
          <p:nvPr/>
        </p:nvGrpSpPr>
        <p:grpSpPr>
          <a:xfrm>
            <a:off x="5825406" y="3508513"/>
            <a:ext cx="1072148" cy="269441"/>
            <a:chOff x="5415884" y="5002052"/>
            <a:chExt cx="1633441" cy="359338"/>
          </a:xfrm>
        </p:grpSpPr>
        <p:sp>
          <p:nvSpPr>
            <p:cNvPr id="400" name="任意多边形 39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01" name="椭圆 400"/>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02" name="组合 401"/>
          <p:cNvGrpSpPr/>
          <p:nvPr/>
        </p:nvGrpSpPr>
        <p:grpSpPr>
          <a:xfrm flipH="1" flipV="1">
            <a:off x="1970113" y="3818826"/>
            <a:ext cx="1973312" cy="265265"/>
            <a:chOff x="5415884" y="5007622"/>
            <a:chExt cx="3006387" cy="353769"/>
          </a:xfrm>
        </p:grpSpPr>
        <p:sp>
          <p:nvSpPr>
            <p:cNvPr id="403" name="任意多边形 40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04" name="椭圆 403"/>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05" name="组合 404"/>
          <p:cNvGrpSpPr/>
          <p:nvPr/>
        </p:nvGrpSpPr>
        <p:grpSpPr>
          <a:xfrm flipH="1" flipV="1">
            <a:off x="1958012" y="2846194"/>
            <a:ext cx="1082327" cy="265266"/>
            <a:chOff x="5415884" y="5007622"/>
            <a:chExt cx="1648950" cy="353770"/>
          </a:xfrm>
        </p:grpSpPr>
        <p:sp>
          <p:nvSpPr>
            <p:cNvPr id="406" name="任意多边形 405"/>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07" name="椭圆 406"/>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08" name="组合 407"/>
          <p:cNvGrpSpPr/>
          <p:nvPr/>
        </p:nvGrpSpPr>
        <p:grpSpPr>
          <a:xfrm flipH="1" flipV="1">
            <a:off x="1958012" y="1870688"/>
            <a:ext cx="1082327" cy="265266"/>
            <a:chOff x="5415884" y="5007622"/>
            <a:chExt cx="1648950" cy="353770"/>
          </a:xfrm>
        </p:grpSpPr>
        <p:sp>
          <p:nvSpPr>
            <p:cNvPr id="409" name="任意多边形 408"/>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410" name="椭圆 409"/>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grpSp>
      <p:grpSp>
        <p:nvGrpSpPr>
          <p:cNvPr id="411" name="组合 410"/>
          <p:cNvGrpSpPr/>
          <p:nvPr/>
        </p:nvGrpSpPr>
        <p:grpSpPr>
          <a:xfrm>
            <a:off x="1277205" y="1280820"/>
            <a:ext cx="1550802" cy="605910"/>
            <a:chOff x="1702718" y="1708155"/>
            <a:chExt cx="2067467" cy="808066"/>
          </a:xfrm>
        </p:grpSpPr>
        <p:sp>
          <p:nvSpPr>
            <p:cNvPr id="412" name="Freeform 32"/>
            <p:cNvSpPr>
              <a:spLocks noEditPoints="1"/>
            </p:cNvSpPr>
            <p:nvPr/>
          </p:nvSpPr>
          <p:spPr bwMode="auto">
            <a:xfrm>
              <a:off x="1798061" y="1709757"/>
              <a:ext cx="346328" cy="247893"/>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2FA598"/>
            </a:solidFill>
            <a:ln>
              <a:noFill/>
            </a:ln>
          </p:spPr>
          <p:txBody>
            <a:bodyPr vert="horz" wrap="square" lIns="68580" tIns="34290" rIns="68580" bIns="34290" numCol="1" anchor="t" anchorCtr="0" compatLnSpc="1"/>
            <a:lstStyle/>
            <a:p>
              <a:endParaRPr lang="zh-CN" altLang="en-US" sz="1015">
                <a:solidFill>
                  <a:schemeClr val="bg1"/>
                </a:solidFill>
              </a:endParaRPr>
            </a:p>
          </p:txBody>
        </p:sp>
        <p:sp>
          <p:nvSpPr>
            <p:cNvPr id="413" name="文本框 164"/>
            <p:cNvSpPr txBox="1"/>
            <p:nvPr/>
          </p:nvSpPr>
          <p:spPr>
            <a:xfrm>
              <a:off x="2082879" y="1708155"/>
              <a:ext cx="1373711"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sp>
          <p:nvSpPr>
            <p:cNvPr id="414" name="文本框 113"/>
            <p:cNvSpPr txBox="1"/>
            <p:nvPr/>
          </p:nvSpPr>
          <p:spPr>
            <a:xfrm>
              <a:off x="1702718" y="1958505"/>
              <a:ext cx="2067467" cy="55771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15" name="组合 414"/>
          <p:cNvGrpSpPr/>
          <p:nvPr/>
        </p:nvGrpSpPr>
        <p:grpSpPr>
          <a:xfrm>
            <a:off x="1331219" y="2256325"/>
            <a:ext cx="1550802" cy="585742"/>
            <a:chOff x="1774726" y="3009130"/>
            <a:chExt cx="2067467" cy="781170"/>
          </a:xfrm>
        </p:grpSpPr>
        <p:grpSp>
          <p:nvGrpSpPr>
            <p:cNvPr id="416" name="组合 415"/>
            <p:cNvGrpSpPr/>
            <p:nvPr/>
          </p:nvGrpSpPr>
          <p:grpSpPr>
            <a:xfrm>
              <a:off x="1816005" y="3027926"/>
              <a:ext cx="281614" cy="254819"/>
              <a:chOff x="8578850" y="285750"/>
              <a:chExt cx="817563" cy="739775"/>
            </a:xfrm>
            <a:solidFill>
              <a:srgbClr val="E87071"/>
            </a:solidFill>
          </p:grpSpPr>
          <p:sp>
            <p:nvSpPr>
              <p:cNvPr id="419" name="Freeform 35"/>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20" name="Freeform 36"/>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sp>
          <p:nvSpPr>
            <p:cNvPr id="417" name="文本框 159"/>
            <p:cNvSpPr txBox="1"/>
            <p:nvPr/>
          </p:nvSpPr>
          <p:spPr>
            <a:xfrm>
              <a:off x="2082879" y="3009130"/>
              <a:ext cx="1373709"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sp>
          <p:nvSpPr>
            <p:cNvPr id="418" name="文本框 113"/>
            <p:cNvSpPr txBox="1"/>
            <p:nvPr/>
          </p:nvSpPr>
          <p:spPr>
            <a:xfrm>
              <a:off x="1774726" y="3232583"/>
              <a:ext cx="2067467" cy="55771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21" name="组合 420"/>
          <p:cNvGrpSpPr/>
          <p:nvPr/>
        </p:nvGrpSpPr>
        <p:grpSpPr>
          <a:xfrm>
            <a:off x="1358762" y="3203379"/>
            <a:ext cx="1550802" cy="658779"/>
            <a:chOff x="1811447" y="4272161"/>
            <a:chExt cx="2067467" cy="878575"/>
          </a:xfrm>
        </p:grpSpPr>
        <p:grpSp>
          <p:nvGrpSpPr>
            <p:cNvPr id="422" name="组合 421"/>
            <p:cNvGrpSpPr/>
            <p:nvPr/>
          </p:nvGrpSpPr>
          <p:grpSpPr>
            <a:xfrm>
              <a:off x="1811447" y="4272161"/>
              <a:ext cx="270029" cy="304739"/>
              <a:chOff x="10815638" y="1174750"/>
              <a:chExt cx="728663" cy="822325"/>
            </a:xfrm>
            <a:solidFill>
              <a:srgbClr val="00AF92"/>
            </a:solidFill>
          </p:grpSpPr>
          <p:sp>
            <p:nvSpPr>
              <p:cNvPr id="425"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26"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sp>
          <p:nvSpPr>
            <p:cNvPr id="423" name="文本框 154"/>
            <p:cNvSpPr txBox="1"/>
            <p:nvPr/>
          </p:nvSpPr>
          <p:spPr>
            <a:xfrm>
              <a:off x="2082878" y="4306270"/>
              <a:ext cx="1427870"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sp>
          <p:nvSpPr>
            <p:cNvPr id="424" name="文本框 113"/>
            <p:cNvSpPr txBox="1"/>
            <p:nvPr/>
          </p:nvSpPr>
          <p:spPr>
            <a:xfrm>
              <a:off x="1811447" y="4593019"/>
              <a:ext cx="2067467" cy="55771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27" name="组合 426"/>
          <p:cNvGrpSpPr/>
          <p:nvPr/>
        </p:nvGrpSpPr>
        <p:grpSpPr>
          <a:xfrm>
            <a:off x="6430770" y="1767287"/>
            <a:ext cx="1579399" cy="667603"/>
            <a:chOff x="8573242" y="2356927"/>
            <a:chExt cx="2105591" cy="890343"/>
          </a:xfrm>
        </p:grpSpPr>
        <p:sp>
          <p:nvSpPr>
            <p:cNvPr id="428" name="文本框 117"/>
            <p:cNvSpPr txBox="1"/>
            <p:nvPr/>
          </p:nvSpPr>
          <p:spPr>
            <a:xfrm>
              <a:off x="8840808" y="2356927"/>
              <a:ext cx="1645308"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grpSp>
          <p:nvGrpSpPr>
            <p:cNvPr id="429" name="Group 11"/>
            <p:cNvGrpSpPr>
              <a:grpSpLocks noChangeAspect="1"/>
            </p:cNvGrpSpPr>
            <p:nvPr/>
          </p:nvGrpSpPr>
          <p:grpSpPr bwMode="auto">
            <a:xfrm>
              <a:off x="8573242" y="2380412"/>
              <a:ext cx="307453" cy="267243"/>
              <a:chOff x="4838" y="1902"/>
              <a:chExt cx="497" cy="432"/>
            </a:xfrm>
            <a:solidFill>
              <a:srgbClr val="FFB850"/>
            </a:solidFill>
          </p:grpSpPr>
          <p:sp>
            <p:nvSpPr>
              <p:cNvPr id="43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3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3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sp>
          <p:nvSpPr>
            <p:cNvPr id="430" name="文本框 113"/>
            <p:cNvSpPr txBox="1"/>
            <p:nvPr/>
          </p:nvSpPr>
          <p:spPr>
            <a:xfrm>
              <a:off x="8611366" y="2689554"/>
              <a:ext cx="2067467" cy="55771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34" name="组合 433"/>
          <p:cNvGrpSpPr/>
          <p:nvPr/>
        </p:nvGrpSpPr>
        <p:grpSpPr>
          <a:xfrm>
            <a:off x="6424910" y="2768533"/>
            <a:ext cx="1639271" cy="621696"/>
            <a:chOff x="8565431" y="3692229"/>
            <a:chExt cx="2185410" cy="829120"/>
          </a:xfrm>
        </p:grpSpPr>
        <p:sp>
          <p:nvSpPr>
            <p:cNvPr id="435" name="文本框 122"/>
            <p:cNvSpPr txBox="1"/>
            <p:nvPr/>
          </p:nvSpPr>
          <p:spPr>
            <a:xfrm>
              <a:off x="8840808" y="3692229"/>
              <a:ext cx="1645308"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sp>
          <p:nvSpPr>
            <p:cNvPr id="436" name="Freeform 18"/>
            <p:cNvSpPr>
              <a:spLocks noEditPoints="1"/>
            </p:cNvSpPr>
            <p:nvPr/>
          </p:nvSpPr>
          <p:spPr bwMode="auto">
            <a:xfrm>
              <a:off x="8565431" y="3732241"/>
              <a:ext cx="303924" cy="22682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2FA598"/>
            </a:solidFill>
            <a:ln>
              <a:noFill/>
            </a:ln>
          </p:spPr>
          <p:txBody>
            <a:bodyPr vert="horz" wrap="square" lIns="68580" tIns="34290" rIns="68580" bIns="34290" numCol="1" anchor="t" anchorCtr="0" compatLnSpc="1"/>
            <a:lstStyle/>
            <a:p>
              <a:endParaRPr lang="zh-CN" altLang="en-US" sz="1015">
                <a:solidFill>
                  <a:schemeClr val="bg1"/>
                </a:solidFill>
              </a:endParaRPr>
            </a:p>
          </p:txBody>
        </p:sp>
        <p:sp>
          <p:nvSpPr>
            <p:cNvPr id="437" name="文本框 113"/>
            <p:cNvSpPr txBox="1"/>
            <p:nvPr/>
          </p:nvSpPr>
          <p:spPr>
            <a:xfrm>
              <a:off x="8683374" y="3963632"/>
              <a:ext cx="2067467" cy="55771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38" name="组合 437"/>
          <p:cNvGrpSpPr/>
          <p:nvPr/>
        </p:nvGrpSpPr>
        <p:grpSpPr>
          <a:xfrm>
            <a:off x="6437701" y="3733795"/>
            <a:ext cx="1654024" cy="676525"/>
            <a:chOff x="8582484" y="4979543"/>
            <a:chExt cx="2205078" cy="902242"/>
          </a:xfrm>
        </p:grpSpPr>
        <p:sp>
          <p:nvSpPr>
            <p:cNvPr id="439" name="文本框 127"/>
            <p:cNvSpPr txBox="1"/>
            <p:nvPr/>
          </p:nvSpPr>
          <p:spPr>
            <a:xfrm>
              <a:off x="8840808" y="5012140"/>
              <a:ext cx="1645308" cy="338633"/>
            </a:xfrm>
            <a:prstGeom prst="rect">
              <a:avLst/>
            </a:prstGeom>
            <a:noFill/>
          </p:spPr>
          <p:txBody>
            <a:bodyPr wrap="square" rtlCol="0">
              <a:spAutoFit/>
            </a:bodyPr>
            <a:lstStyle/>
            <a:p>
              <a:r>
                <a:rPr lang="zh-CN" altLang="en-US" sz="1050"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50" dirty="0">
                <a:solidFill>
                  <a:schemeClr val="bg1"/>
                </a:solidFill>
                <a:latin typeface="时尚中黑简体" panose="01010104010101010101" pitchFamily="2" charset="-122"/>
                <a:ea typeface="时尚中黑简体" panose="01010104010101010101" pitchFamily="2" charset="-122"/>
              </a:endParaRPr>
            </a:p>
          </p:txBody>
        </p:sp>
        <p:grpSp>
          <p:nvGrpSpPr>
            <p:cNvPr id="440" name="Group 4"/>
            <p:cNvGrpSpPr>
              <a:grpSpLocks noChangeAspect="1"/>
            </p:cNvGrpSpPr>
            <p:nvPr/>
          </p:nvGrpSpPr>
          <p:grpSpPr bwMode="auto">
            <a:xfrm>
              <a:off x="8582484" y="4979543"/>
              <a:ext cx="215855" cy="316960"/>
              <a:chOff x="3540" y="531"/>
              <a:chExt cx="348" cy="511"/>
            </a:xfrm>
            <a:solidFill>
              <a:srgbClr val="C65885"/>
            </a:solidFill>
          </p:grpSpPr>
          <p:sp>
            <p:nvSpPr>
              <p:cNvPr id="442" name="Freeform 5"/>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43" name="Freeform 6"/>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44" name="Freeform 7"/>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sp>
            <p:nvSpPr>
              <p:cNvPr id="445"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solidFill>
                <a:srgbClr val="2FA59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solidFill>
                </a:endParaRPr>
              </a:p>
            </p:txBody>
          </p:sp>
        </p:grpSp>
        <p:sp>
          <p:nvSpPr>
            <p:cNvPr id="441" name="文本框 113"/>
            <p:cNvSpPr txBox="1"/>
            <p:nvPr/>
          </p:nvSpPr>
          <p:spPr>
            <a:xfrm>
              <a:off x="8720095" y="5324068"/>
              <a:ext cx="2067467" cy="557717"/>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333"/>
                                            </p:tgtEl>
                                            <p:attrNameLst>
                                              <p:attrName>style.visibility</p:attrName>
                                            </p:attrNameLst>
                                          </p:cBhvr>
                                          <p:to>
                                            <p:strVal val="visible"/>
                                          </p:to>
                                        </p:set>
                                        <p:anim calcmode="lin" valueType="num" p14:bounceEnd="40000">
                                          <p:cBhvr additive="base">
                                            <p:cTn id="7" dur="1500" fill="hold"/>
                                            <p:tgtEl>
                                              <p:spTgt spid="333"/>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333"/>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353"/>
                                            </p:tgtEl>
                                            <p:attrNameLst>
                                              <p:attrName>style.visibility</p:attrName>
                                            </p:attrNameLst>
                                          </p:cBhvr>
                                          <p:to>
                                            <p:strVal val="visible"/>
                                          </p:to>
                                        </p:set>
                                        <p:anim calcmode="lin" valueType="num" p14:bounceEnd="40000">
                                          <p:cBhvr additive="base">
                                            <p:cTn id="11" dur="1500" fill="hold"/>
                                            <p:tgtEl>
                                              <p:spTgt spid="353"/>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353"/>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343"/>
                                            </p:tgtEl>
                                            <p:attrNameLst>
                                              <p:attrName>style.visibility</p:attrName>
                                            </p:attrNameLst>
                                          </p:cBhvr>
                                          <p:to>
                                            <p:strVal val="visible"/>
                                          </p:to>
                                        </p:set>
                                        <p:anim calcmode="lin" valueType="num" p14:bounceEnd="40000">
                                          <p:cBhvr additive="base">
                                            <p:cTn id="15" dur="1500" fill="hold"/>
                                            <p:tgtEl>
                                              <p:spTgt spid="343"/>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343"/>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363"/>
                                            </p:tgtEl>
                                            <p:attrNameLst>
                                              <p:attrName>style.visibility</p:attrName>
                                            </p:attrNameLst>
                                          </p:cBhvr>
                                          <p:to>
                                            <p:strVal val="visible"/>
                                          </p:to>
                                        </p:set>
                                        <p:anim calcmode="lin" valueType="num" p14:bounceEnd="40000">
                                          <p:cBhvr additive="base">
                                            <p:cTn id="19" dur="1500" fill="hold"/>
                                            <p:tgtEl>
                                              <p:spTgt spid="363"/>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363"/>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373"/>
                                            </p:tgtEl>
                                            <p:attrNameLst>
                                              <p:attrName>style.visibility</p:attrName>
                                            </p:attrNameLst>
                                          </p:cBhvr>
                                          <p:to>
                                            <p:strVal val="visible"/>
                                          </p:to>
                                        </p:set>
                                        <p:anim calcmode="lin" valueType="num" p14:bounceEnd="40000">
                                          <p:cBhvr additive="base">
                                            <p:cTn id="23" dur="1500" fill="hold"/>
                                            <p:tgtEl>
                                              <p:spTgt spid="373"/>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373"/>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383"/>
                                            </p:tgtEl>
                                            <p:attrNameLst>
                                              <p:attrName>style.visibility</p:attrName>
                                            </p:attrNameLst>
                                          </p:cBhvr>
                                          <p:to>
                                            <p:strVal val="visible"/>
                                          </p:to>
                                        </p:set>
                                        <p:anim calcmode="lin" valueType="num" p14:bounceEnd="40000">
                                          <p:cBhvr additive="base">
                                            <p:cTn id="27" dur="1500" fill="hold"/>
                                            <p:tgtEl>
                                              <p:spTgt spid="383"/>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383"/>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332"/>
                                            </p:tgtEl>
                                            <p:attrNameLst>
                                              <p:attrName>style.visibility</p:attrName>
                                            </p:attrNameLst>
                                          </p:cBhvr>
                                          <p:to>
                                            <p:strVal val="visible"/>
                                          </p:to>
                                        </p:set>
                                        <p:animEffect transition="in" filter="randombar(horizontal)">
                                          <p:cBhvr>
                                            <p:cTn id="32" dur="500"/>
                                            <p:tgtEl>
                                              <p:spTgt spid="332"/>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40"/>
                                            </p:tgtEl>
                                            <p:attrNameLst>
                                              <p:attrName>style.visibility</p:attrName>
                                            </p:attrNameLst>
                                          </p:cBhvr>
                                          <p:to>
                                            <p:strVal val="visible"/>
                                          </p:to>
                                        </p:set>
                                        <p:animEffect transition="in" filter="fade">
                                          <p:cBhvr>
                                            <p:cTn id="36" dur="500"/>
                                            <p:tgtEl>
                                              <p:spTgt spid="340"/>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350"/>
                                            </p:tgtEl>
                                            <p:attrNameLst>
                                              <p:attrName>style.visibility</p:attrName>
                                            </p:attrNameLst>
                                          </p:cBhvr>
                                          <p:to>
                                            <p:strVal val="visible"/>
                                          </p:to>
                                        </p:set>
                                        <p:animEffect transition="in" filter="fade">
                                          <p:cBhvr>
                                            <p:cTn id="40" dur="500"/>
                                            <p:tgtEl>
                                              <p:spTgt spid="35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380"/>
                                            </p:tgtEl>
                                            <p:attrNameLst>
                                              <p:attrName>style.visibility</p:attrName>
                                            </p:attrNameLst>
                                          </p:cBhvr>
                                          <p:to>
                                            <p:strVal val="visible"/>
                                          </p:to>
                                        </p:set>
                                        <p:animEffect transition="in" filter="fade">
                                          <p:cBhvr>
                                            <p:cTn id="44" dur="500"/>
                                            <p:tgtEl>
                                              <p:spTgt spid="38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370"/>
                                            </p:tgtEl>
                                            <p:attrNameLst>
                                              <p:attrName>style.visibility</p:attrName>
                                            </p:attrNameLst>
                                          </p:cBhvr>
                                          <p:to>
                                            <p:strVal val="visible"/>
                                          </p:to>
                                        </p:set>
                                        <p:animEffect transition="in" filter="fade">
                                          <p:cBhvr>
                                            <p:cTn id="48" dur="500"/>
                                            <p:tgtEl>
                                              <p:spTgt spid="370"/>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360"/>
                                            </p:tgtEl>
                                            <p:attrNameLst>
                                              <p:attrName>style.visibility</p:attrName>
                                            </p:attrNameLst>
                                          </p:cBhvr>
                                          <p:to>
                                            <p:strVal val="visible"/>
                                          </p:to>
                                        </p:set>
                                        <p:animEffect transition="in" filter="fade">
                                          <p:cBhvr>
                                            <p:cTn id="52" dur="500"/>
                                            <p:tgtEl>
                                              <p:spTgt spid="360"/>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390"/>
                                            </p:tgtEl>
                                            <p:attrNameLst>
                                              <p:attrName>style.visibility</p:attrName>
                                            </p:attrNameLst>
                                          </p:cBhvr>
                                          <p:to>
                                            <p:strVal val="visible"/>
                                          </p:to>
                                        </p:set>
                                        <p:animEffect transition="in" filter="fade">
                                          <p:cBhvr>
                                            <p:cTn id="56" dur="500"/>
                                            <p:tgtEl>
                                              <p:spTgt spid="390"/>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408"/>
                                            </p:tgtEl>
                                            <p:attrNameLst>
                                              <p:attrName>style.visibility</p:attrName>
                                            </p:attrNameLst>
                                          </p:cBhvr>
                                          <p:to>
                                            <p:strVal val="visible"/>
                                          </p:to>
                                        </p:set>
                                        <p:animEffect transition="in" filter="wipe(right)">
                                          <p:cBhvr>
                                            <p:cTn id="60" dur="500"/>
                                            <p:tgtEl>
                                              <p:spTgt spid="408"/>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411"/>
                                            </p:tgtEl>
                                            <p:attrNameLst>
                                              <p:attrName>style.visibility</p:attrName>
                                            </p:attrNameLst>
                                          </p:cBhvr>
                                          <p:to>
                                            <p:strVal val="visible"/>
                                          </p:to>
                                        </p:set>
                                        <p:animEffect transition="in" filter="wipe(down)">
                                          <p:cBhvr>
                                            <p:cTn id="64" dur="500"/>
                                            <p:tgtEl>
                                              <p:spTgt spid="411"/>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405"/>
                                            </p:tgtEl>
                                            <p:attrNameLst>
                                              <p:attrName>style.visibility</p:attrName>
                                            </p:attrNameLst>
                                          </p:cBhvr>
                                          <p:to>
                                            <p:strVal val="visible"/>
                                          </p:to>
                                        </p:set>
                                        <p:animEffect transition="in" filter="wipe(right)">
                                          <p:cBhvr>
                                            <p:cTn id="68" dur="500"/>
                                            <p:tgtEl>
                                              <p:spTgt spid="405"/>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415"/>
                                            </p:tgtEl>
                                            <p:attrNameLst>
                                              <p:attrName>style.visibility</p:attrName>
                                            </p:attrNameLst>
                                          </p:cBhvr>
                                          <p:to>
                                            <p:strVal val="visible"/>
                                          </p:to>
                                        </p:set>
                                        <p:animEffect transition="in" filter="wipe(down)">
                                          <p:cBhvr>
                                            <p:cTn id="72" dur="500"/>
                                            <p:tgtEl>
                                              <p:spTgt spid="415"/>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402"/>
                                            </p:tgtEl>
                                            <p:attrNameLst>
                                              <p:attrName>style.visibility</p:attrName>
                                            </p:attrNameLst>
                                          </p:cBhvr>
                                          <p:to>
                                            <p:strVal val="visible"/>
                                          </p:to>
                                        </p:set>
                                        <p:animEffect transition="in" filter="wipe(right)">
                                          <p:cBhvr>
                                            <p:cTn id="76" dur="500"/>
                                            <p:tgtEl>
                                              <p:spTgt spid="40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421"/>
                                            </p:tgtEl>
                                            <p:attrNameLst>
                                              <p:attrName>style.visibility</p:attrName>
                                            </p:attrNameLst>
                                          </p:cBhvr>
                                          <p:to>
                                            <p:strVal val="visible"/>
                                          </p:to>
                                        </p:set>
                                        <p:animEffect transition="in" filter="wipe(down)">
                                          <p:cBhvr>
                                            <p:cTn id="80" dur="500"/>
                                            <p:tgtEl>
                                              <p:spTgt spid="42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399"/>
                                            </p:tgtEl>
                                            <p:attrNameLst>
                                              <p:attrName>style.visibility</p:attrName>
                                            </p:attrNameLst>
                                          </p:cBhvr>
                                          <p:to>
                                            <p:strVal val="visible"/>
                                          </p:to>
                                        </p:set>
                                        <p:animEffect transition="in" filter="wipe(left)">
                                          <p:cBhvr>
                                            <p:cTn id="84" dur="500"/>
                                            <p:tgtEl>
                                              <p:spTgt spid="39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438"/>
                                            </p:tgtEl>
                                            <p:attrNameLst>
                                              <p:attrName>style.visibility</p:attrName>
                                            </p:attrNameLst>
                                          </p:cBhvr>
                                          <p:to>
                                            <p:strVal val="visible"/>
                                          </p:to>
                                        </p:set>
                                        <p:animEffect transition="in" filter="wipe(up)">
                                          <p:cBhvr>
                                            <p:cTn id="88" dur="500"/>
                                            <p:tgtEl>
                                              <p:spTgt spid="438"/>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396"/>
                                            </p:tgtEl>
                                            <p:attrNameLst>
                                              <p:attrName>style.visibility</p:attrName>
                                            </p:attrNameLst>
                                          </p:cBhvr>
                                          <p:to>
                                            <p:strVal val="visible"/>
                                          </p:to>
                                        </p:set>
                                        <p:animEffect transition="in" filter="wipe(left)">
                                          <p:cBhvr>
                                            <p:cTn id="92" dur="500"/>
                                            <p:tgtEl>
                                              <p:spTgt spid="396"/>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434"/>
                                            </p:tgtEl>
                                            <p:attrNameLst>
                                              <p:attrName>style.visibility</p:attrName>
                                            </p:attrNameLst>
                                          </p:cBhvr>
                                          <p:to>
                                            <p:strVal val="visible"/>
                                          </p:to>
                                        </p:set>
                                        <p:animEffect transition="in" filter="wipe(up)">
                                          <p:cBhvr>
                                            <p:cTn id="96" dur="500"/>
                                            <p:tgtEl>
                                              <p:spTgt spid="434"/>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393"/>
                                            </p:tgtEl>
                                            <p:attrNameLst>
                                              <p:attrName>style.visibility</p:attrName>
                                            </p:attrNameLst>
                                          </p:cBhvr>
                                          <p:to>
                                            <p:strVal val="visible"/>
                                          </p:to>
                                        </p:set>
                                        <p:animEffect transition="in" filter="wipe(left)">
                                          <p:cBhvr>
                                            <p:cTn id="100" dur="500"/>
                                            <p:tgtEl>
                                              <p:spTgt spid="393"/>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427"/>
                                            </p:tgtEl>
                                            <p:attrNameLst>
                                              <p:attrName>style.visibility</p:attrName>
                                            </p:attrNameLst>
                                          </p:cBhvr>
                                          <p:to>
                                            <p:strVal val="visible"/>
                                          </p:to>
                                        </p:set>
                                        <p:animEffect transition="in" filter="wipe(up)">
                                          <p:cBhvr>
                                            <p:cTn id="104" dur="500"/>
                                            <p:tgtEl>
                                              <p:spTgt spid="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333"/>
                                            </p:tgtEl>
                                            <p:attrNameLst>
                                              <p:attrName>style.visibility</p:attrName>
                                            </p:attrNameLst>
                                          </p:cBhvr>
                                          <p:to>
                                            <p:strVal val="visible"/>
                                          </p:to>
                                        </p:set>
                                        <p:anim calcmode="lin" valueType="num">
                                          <p:cBhvr additive="base">
                                            <p:cTn id="7" dur="1500" fill="hold"/>
                                            <p:tgtEl>
                                              <p:spTgt spid="333"/>
                                            </p:tgtEl>
                                            <p:attrNameLst>
                                              <p:attrName>ppt_x</p:attrName>
                                            </p:attrNameLst>
                                          </p:cBhvr>
                                          <p:tavLst>
                                            <p:tav tm="0">
                                              <p:val>
                                                <p:strVal val="0-#ppt_w/2"/>
                                              </p:val>
                                            </p:tav>
                                            <p:tav tm="100000">
                                              <p:val>
                                                <p:strVal val="#ppt_x"/>
                                              </p:val>
                                            </p:tav>
                                          </p:tavLst>
                                        </p:anim>
                                        <p:anim calcmode="lin" valueType="num">
                                          <p:cBhvr additive="base">
                                            <p:cTn id="8" dur="1500" fill="hold"/>
                                            <p:tgtEl>
                                              <p:spTgt spid="333"/>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353"/>
                                            </p:tgtEl>
                                            <p:attrNameLst>
                                              <p:attrName>style.visibility</p:attrName>
                                            </p:attrNameLst>
                                          </p:cBhvr>
                                          <p:to>
                                            <p:strVal val="visible"/>
                                          </p:to>
                                        </p:set>
                                        <p:anim calcmode="lin" valueType="num">
                                          <p:cBhvr additive="base">
                                            <p:cTn id="11" dur="1500" fill="hold"/>
                                            <p:tgtEl>
                                              <p:spTgt spid="353"/>
                                            </p:tgtEl>
                                            <p:attrNameLst>
                                              <p:attrName>ppt_x</p:attrName>
                                            </p:attrNameLst>
                                          </p:cBhvr>
                                          <p:tavLst>
                                            <p:tav tm="0">
                                              <p:val>
                                                <p:strVal val="1+#ppt_w/2"/>
                                              </p:val>
                                            </p:tav>
                                            <p:tav tm="100000">
                                              <p:val>
                                                <p:strVal val="#ppt_x"/>
                                              </p:val>
                                            </p:tav>
                                          </p:tavLst>
                                        </p:anim>
                                        <p:anim calcmode="lin" valueType="num">
                                          <p:cBhvr additive="base">
                                            <p:cTn id="12" dur="1500" fill="hold"/>
                                            <p:tgtEl>
                                              <p:spTgt spid="353"/>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343"/>
                                            </p:tgtEl>
                                            <p:attrNameLst>
                                              <p:attrName>style.visibility</p:attrName>
                                            </p:attrNameLst>
                                          </p:cBhvr>
                                          <p:to>
                                            <p:strVal val="visible"/>
                                          </p:to>
                                        </p:set>
                                        <p:anim calcmode="lin" valueType="num">
                                          <p:cBhvr additive="base">
                                            <p:cTn id="15" dur="1500" fill="hold"/>
                                            <p:tgtEl>
                                              <p:spTgt spid="343"/>
                                            </p:tgtEl>
                                            <p:attrNameLst>
                                              <p:attrName>ppt_x</p:attrName>
                                            </p:attrNameLst>
                                          </p:cBhvr>
                                          <p:tavLst>
                                            <p:tav tm="0">
                                              <p:val>
                                                <p:strVal val="0-#ppt_w/2"/>
                                              </p:val>
                                            </p:tav>
                                            <p:tav tm="100000">
                                              <p:val>
                                                <p:strVal val="#ppt_x"/>
                                              </p:val>
                                            </p:tav>
                                          </p:tavLst>
                                        </p:anim>
                                        <p:anim calcmode="lin" valueType="num">
                                          <p:cBhvr additive="base">
                                            <p:cTn id="16" dur="1500" fill="hold"/>
                                            <p:tgtEl>
                                              <p:spTgt spid="343"/>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363"/>
                                            </p:tgtEl>
                                            <p:attrNameLst>
                                              <p:attrName>style.visibility</p:attrName>
                                            </p:attrNameLst>
                                          </p:cBhvr>
                                          <p:to>
                                            <p:strVal val="visible"/>
                                          </p:to>
                                        </p:set>
                                        <p:anim calcmode="lin" valueType="num">
                                          <p:cBhvr additive="base">
                                            <p:cTn id="19" dur="1500" fill="hold"/>
                                            <p:tgtEl>
                                              <p:spTgt spid="363"/>
                                            </p:tgtEl>
                                            <p:attrNameLst>
                                              <p:attrName>ppt_x</p:attrName>
                                            </p:attrNameLst>
                                          </p:cBhvr>
                                          <p:tavLst>
                                            <p:tav tm="0">
                                              <p:val>
                                                <p:strVal val="1+#ppt_w/2"/>
                                              </p:val>
                                            </p:tav>
                                            <p:tav tm="100000">
                                              <p:val>
                                                <p:strVal val="#ppt_x"/>
                                              </p:val>
                                            </p:tav>
                                          </p:tavLst>
                                        </p:anim>
                                        <p:anim calcmode="lin" valueType="num">
                                          <p:cBhvr additive="base">
                                            <p:cTn id="20" dur="1500" fill="hold"/>
                                            <p:tgtEl>
                                              <p:spTgt spid="363"/>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373"/>
                                            </p:tgtEl>
                                            <p:attrNameLst>
                                              <p:attrName>style.visibility</p:attrName>
                                            </p:attrNameLst>
                                          </p:cBhvr>
                                          <p:to>
                                            <p:strVal val="visible"/>
                                          </p:to>
                                        </p:set>
                                        <p:anim calcmode="lin" valueType="num">
                                          <p:cBhvr additive="base">
                                            <p:cTn id="23" dur="1500" fill="hold"/>
                                            <p:tgtEl>
                                              <p:spTgt spid="373"/>
                                            </p:tgtEl>
                                            <p:attrNameLst>
                                              <p:attrName>ppt_x</p:attrName>
                                            </p:attrNameLst>
                                          </p:cBhvr>
                                          <p:tavLst>
                                            <p:tav tm="0">
                                              <p:val>
                                                <p:strVal val="#ppt_x"/>
                                              </p:val>
                                            </p:tav>
                                            <p:tav tm="100000">
                                              <p:val>
                                                <p:strVal val="#ppt_x"/>
                                              </p:val>
                                            </p:tav>
                                          </p:tavLst>
                                        </p:anim>
                                        <p:anim calcmode="lin" valueType="num">
                                          <p:cBhvr additive="base">
                                            <p:cTn id="24" dur="1500" fill="hold"/>
                                            <p:tgtEl>
                                              <p:spTgt spid="373"/>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383"/>
                                            </p:tgtEl>
                                            <p:attrNameLst>
                                              <p:attrName>style.visibility</p:attrName>
                                            </p:attrNameLst>
                                          </p:cBhvr>
                                          <p:to>
                                            <p:strVal val="visible"/>
                                          </p:to>
                                        </p:set>
                                        <p:anim calcmode="lin" valueType="num">
                                          <p:cBhvr additive="base">
                                            <p:cTn id="27" dur="1500" fill="hold"/>
                                            <p:tgtEl>
                                              <p:spTgt spid="383"/>
                                            </p:tgtEl>
                                            <p:attrNameLst>
                                              <p:attrName>ppt_x</p:attrName>
                                            </p:attrNameLst>
                                          </p:cBhvr>
                                          <p:tavLst>
                                            <p:tav tm="0">
                                              <p:val>
                                                <p:strVal val="#ppt_x"/>
                                              </p:val>
                                            </p:tav>
                                            <p:tav tm="100000">
                                              <p:val>
                                                <p:strVal val="#ppt_x"/>
                                              </p:val>
                                            </p:tav>
                                          </p:tavLst>
                                        </p:anim>
                                        <p:anim calcmode="lin" valueType="num">
                                          <p:cBhvr additive="base">
                                            <p:cTn id="28" dur="1500" fill="hold"/>
                                            <p:tgtEl>
                                              <p:spTgt spid="383"/>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332"/>
                                            </p:tgtEl>
                                            <p:attrNameLst>
                                              <p:attrName>style.visibility</p:attrName>
                                            </p:attrNameLst>
                                          </p:cBhvr>
                                          <p:to>
                                            <p:strVal val="visible"/>
                                          </p:to>
                                        </p:set>
                                        <p:animEffect transition="in" filter="randombar(horizontal)">
                                          <p:cBhvr>
                                            <p:cTn id="32" dur="500"/>
                                            <p:tgtEl>
                                              <p:spTgt spid="332"/>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40"/>
                                            </p:tgtEl>
                                            <p:attrNameLst>
                                              <p:attrName>style.visibility</p:attrName>
                                            </p:attrNameLst>
                                          </p:cBhvr>
                                          <p:to>
                                            <p:strVal val="visible"/>
                                          </p:to>
                                        </p:set>
                                        <p:animEffect transition="in" filter="fade">
                                          <p:cBhvr>
                                            <p:cTn id="36" dur="500"/>
                                            <p:tgtEl>
                                              <p:spTgt spid="340"/>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350"/>
                                            </p:tgtEl>
                                            <p:attrNameLst>
                                              <p:attrName>style.visibility</p:attrName>
                                            </p:attrNameLst>
                                          </p:cBhvr>
                                          <p:to>
                                            <p:strVal val="visible"/>
                                          </p:to>
                                        </p:set>
                                        <p:animEffect transition="in" filter="fade">
                                          <p:cBhvr>
                                            <p:cTn id="40" dur="500"/>
                                            <p:tgtEl>
                                              <p:spTgt spid="35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380"/>
                                            </p:tgtEl>
                                            <p:attrNameLst>
                                              <p:attrName>style.visibility</p:attrName>
                                            </p:attrNameLst>
                                          </p:cBhvr>
                                          <p:to>
                                            <p:strVal val="visible"/>
                                          </p:to>
                                        </p:set>
                                        <p:animEffect transition="in" filter="fade">
                                          <p:cBhvr>
                                            <p:cTn id="44" dur="500"/>
                                            <p:tgtEl>
                                              <p:spTgt spid="38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370"/>
                                            </p:tgtEl>
                                            <p:attrNameLst>
                                              <p:attrName>style.visibility</p:attrName>
                                            </p:attrNameLst>
                                          </p:cBhvr>
                                          <p:to>
                                            <p:strVal val="visible"/>
                                          </p:to>
                                        </p:set>
                                        <p:animEffect transition="in" filter="fade">
                                          <p:cBhvr>
                                            <p:cTn id="48" dur="500"/>
                                            <p:tgtEl>
                                              <p:spTgt spid="370"/>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360"/>
                                            </p:tgtEl>
                                            <p:attrNameLst>
                                              <p:attrName>style.visibility</p:attrName>
                                            </p:attrNameLst>
                                          </p:cBhvr>
                                          <p:to>
                                            <p:strVal val="visible"/>
                                          </p:to>
                                        </p:set>
                                        <p:animEffect transition="in" filter="fade">
                                          <p:cBhvr>
                                            <p:cTn id="52" dur="500"/>
                                            <p:tgtEl>
                                              <p:spTgt spid="360"/>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390"/>
                                            </p:tgtEl>
                                            <p:attrNameLst>
                                              <p:attrName>style.visibility</p:attrName>
                                            </p:attrNameLst>
                                          </p:cBhvr>
                                          <p:to>
                                            <p:strVal val="visible"/>
                                          </p:to>
                                        </p:set>
                                        <p:animEffect transition="in" filter="fade">
                                          <p:cBhvr>
                                            <p:cTn id="56" dur="500"/>
                                            <p:tgtEl>
                                              <p:spTgt spid="390"/>
                                            </p:tgtEl>
                                          </p:cBhvr>
                                        </p:animEffect>
                                      </p:childTnLst>
                                    </p:cTn>
                                  </p:par>
                                </p:childTnLst>
                              </p:cTn>
                            </p:par>
                            <p:par>
                              <p:cTn id="57" fill="hold">
                                <p:stCondLst>
                                  <p:cond delay="5000"/>
                                </p:stCondLst>
                                <p:childTnLst>
                                  <p:par>
                                    <p:cTn id="58" presetID="22" presetClass="entr" presetSubtype="2" fill="hold" nodeType="afterEffect">
                                      <p:stCondLst>
                                        <p:cond delay="0"/>
                                      </p:stCondLst>
                                      <p:childTnLst>
                                        <p:set>
                                          <p:cBhvr>
                                            <p:cTn id="59" dur="1" fill="hold">
                                              <p:stCondLst>
                                                <p:cond delay="0"/>
                                              </p:stCondLst>
                                            </p:cTn>
                                            <p:tgtEl>
                                              <p:spTgt spid="408"/>
                                            </p:tgtEl>
                                            <p:attrNameLst>
                                              <p:attrName>style.visibility</p:attrName>
                                            </p:attrNameLst>
                                          </p:cBhvr>
                                          <p:to>
                                            <p:strVal val="visible"/>
                                          </p:to>
                                        </p:set>
                                        <p:animEffect transition="in" filter="wipe(right)">
                                          <p:cBhvr>
                                            <p:cTn id="60" dur="500"/>
                                            <p:tgtEl>
                                              <p:spTgt spid="408"/>
                                            </p:tgtEl>
                                          </p:cBhvr>
                                        </p:animEffect>
                                      </p:childTnLst>
                                    </p:cTn>
                                  </p:par>
                                </p:childTnLst>
                              </p:cTn>
                            </p:par>
                            <p:par>
                              <p:cTn id="61" fill="hold">
                                <p:stCondLst>
                                  <p:cond delay="5500"/>
                                </p:stCondLst>
                                <p:childTnLst>
                                  <p:par>
                                    <p:cTn id="62" presetID="22" presetClass="entr" presetSubtype="4" fill="hold" nodeType="afterEffect">
                                      <p:stCondLst>
                                        <p:cond delay="0"/>
                                      </p:stCondLst>
                                      <p:childTnLst>
                                        <p:set>
                                          <p:cBhvr>
                                            <p:cTn id="63" dur="1" fill="hold">
                                              <p:stCondLst>
                                                <p:cond delay="0"/>
                                              </p:stCondLst>
                                            </p:cTn>
                                            <p:tgtEl>
                                              <p:spTgt spid="411"/>
                                            </p:tgtEl>
                                            <p:attrNameLst>
                                              <p:attrName>style.visibility</p:attrName>
                                            </p:attrNameLst>
                                          </p:cBhvr>
                                          <p:to>
                                            <p:strVal val="visible"/>
                                          </p:to>
                                        </p:set>
                                        <p:animEffect transition="in" filter="wipe(down)">
                                          <p:cBhvr>
                                            <p:cTn id="64" dur="500"/>
                                            <p:tgtEl>
                                              <p:spTgt spid="411"/>
                                            </p:tgtEl>
                                          </p:cBhvr>
                                        </p:animEffect>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405"/>
                                            </p:tgtEl>
                                            <p:attrNameLst>
                                              <p:attrName>style.visibility</p:attrName>
                                            </p:attrNameLst>
                                          </p:cBhvr>
                                          <p:to>
                                            <p:strVal val="visible"/>
                                          </p:to>
                                        </p:set>
                                        <p:animEffect transition="in" filter="wipe(right)">
                                          <p:cBhvr>
                                            <p:cTn id="68" dur="500"/>
                                            <p:tgtEl>
                                              <p:spTgt spid="405"/>
                                            </p:tgtEl>
                                          </p:cBhvr>
                                        </p:animEffect>
                                      </p:childTnLst>
                                    </p:cTn>
                                  </p:par>
                                </p:childTnLst>
                              </p:cTn>
                            </p:par>
                            <p:par>
                              <p:cTn id="69" fill="hold">
                                <p:stCondLst>
                                  <p:cond delay="6500"/>
                                </p:stCondLst>
                                <p:childTnLst>
                                  <p:par>
                                    <p:cTn id="70" presetID="22" presetClass="entr" presetSubtype="4" fill="hold" nodeType="afterEffect">
                                      <p:stCondLst>
                                        <p:cond delay="0"/>
                                      </p:stCondLst>
                                      <p:childTnLst>
                                        <p:set>
                                          <p:cBhvr>
                                            <p:cTn id="71" dur="1" fill="hold">
                                              <p:stCondLst>
                                                <p:cond delay="0"/>
                                              </p:stCondLst>
                                            </p:cTn>
                                            <p:tgtEl>
                                              <p:spTgt spid="415"/>
                                            </p:tgtEl>
                                            <p:attrNameLst>
                                              <p:attrName>style.visibility</p:attrName>
                                            </p:attrNameLst>
                                          </p:cBhvr>
                                          <p:to>
                                            <p:strVal val="visible"/>
                                          </p:to>
                                        </p:set>
                                        <p:animEffect transition="in" filter="wipe(down)">
                                          <p:cBhvr>
                                            <p:cTn id="72" dur="500"/>
                                            <p:tgtEl>
                                              <p:spTgt spid="415"/>
                                            </p:tgtEl>
                                          </p:cBhvr>
                                        </p:animEffect>
                                      </p:childTnLst>
                                    </p:cTn>
                                  </p:par>
                                </p:childTnLst>
                              </p:cTn>
                            </p:par>
                            <p:par>
                              <p:cTn id="73" fill="hold">
                                <p:stCondLst>
                                  <p:cond delay="7000"/>
                                </p:stCondLst>
                                <p:childTnLst>
                                  <p:par>
                                    <p:cTn id="74" presetID="22" presetClass="entr" presetSubtype="2" fill="hold" nodeType="afterEffect">
                                      <p:stCondLst>
                                        <p:cond delay="0"/>
                                      </p:stCondLst>
                                      <p:childTnLst>
                                        <p:set>
                                          <p:cBhvr>
                                            <p:cTn id="75" dur="1" fill="hold">
                                              <p:stCondLst>
                                                <p:cond delay="0"/>
                                              </p:stCondLst>
                                            </p:cTn>
                                            <p:tgtEl>
                                              <p:spTgt spid="402"/>
                                            </p:tgtEl>
                                            <p:attrNameLst>
                                              <p:attrName>style.visibility</p:attrName>
                                            </p:attrNameLst>
                                          </p:cBhvr>
                                          <p:to>
                                            <p:strVal val="visible"/>
                                          </p:to>
                                        </p:set>
                                        <p:animEffect transition="in" filter="wipe(right)">
                                          <p:cBhvr>
                                            <p:cTn id="76" dur="500"/>
                                            <p:tgtEl>
                                              <p:spTgt spid="402"/>
                                            </p:tgtEl>
                                          </p:cBhvr>
                                        </p:animEffect>
                                      </p:childTnLst>
                                    </p:cTn>
                                  </p:par>
                                </p:childTnLst>
                              </p:cTn>
                            </p:par>
                            <p:par>
                              <p:cTn id="77" fill="hold">
                                <p:stCondLst>
                                  <p:cond delay="7500"/>
                                </p:stCondLst>
                                <p:childTnLst>
                                  <p:par>
                                    <p:cTn id="78" presetID="22" presetClass="entr" presetSubtype="4" fill="hold" nodeType="afterEffect">
                                      <p:stCondLst>
                                        <p:cond delay="0"/>
                                      </p:stCondLst>
                                      <p:childTnLst>
                                        <p:set>
                                          <p:cBhvr>
                                            <p:cTn id="79" dur="1" fill="hold">
                                              <p:stCondLst>
                                                <p:cond delay="0"/>
                                              </p:stCondLst>
                                            </p:cTn>
                                            <p:tgtEl>
                                              <p:spTgt spid="421"/>
                                            </p:tgtEl>
                                            <p:attrNameLst>
                                              <p:attrName>style.visibility</p:attrName>
                                            </p:attrNameLst>
                                          </p:cBhvr>
                                          <p:to>
                                            <p:strVal val="visible"/>
                                          </p:to>
                                        </p:set>
                                        <p:animEffect transition="in" filter="wipe(down)">
                                          <p:cBhvr>
                                            <p:cTn id="80" dur="500"/>
                                            <p:tgtEl>
                                              <p:spTgt spid="421"/>
                                            </p:tgtEl>
                                          </p:cBhvr>
                                        </p:animEffect>
                                      </p:childTnLst>
                                    </p:cTn>
                                  </p:par>
                                </p:childTnLst>
                              </p:cTn>
                            </p:par>
                            <p:par>
                              <p:cTn id="81" fill="hold">
                                <p:stCondLst>
                                  <p:cond delay="8000"/>
                                </p:stCondLst>
                                <p:childTnLst>
                                  <p:par>
                                    <p:cTn id="82" presetID="22" presetClass="entr" presetSubtype="8" fill="hold" nodeType="afterEffect">
                                      <p:stCondLst>
                                        <p:cond delay="0"/>
                                      </p:stCondLst>
                                      <p:childTnLst>
                                        <p:set>
                                          <p:cBhvr>
                                            <p:cTn id="83" dur="1" fill="hold">
                                              <p:stCondLst>
                                                <p:cond delay="0"/>
                                              </p:stCondLst>
                                            </p:cTn>
                                            <p:tgtEl>
                                              <p:spTgt spid="399"/>
                                            </p:tgtEl>
                                            <p:attrNameLst>
                                              <p:attrName>style.visibility</p:attrName>
                                            </p:attrNameLst>
                                          </p:cBhvr>
                                          <p:to>
                                            <p:strVal val="visible"/>
                                          </p:to>
                                        </p:set>
                                        <p:animEffect transition="in" filter="wipe(left)">
                                          <p:cBhvr>
                                            <p:cTn id="84" dur="500"/>
                                            <p:tgtEl>
                                              <p:spTgt spid="399"/>
                                            </p:tgtEl>
                                          </p:cBhvr>
                                        </p:animEffect>
                                      </p:childTnLst>
                                    </p:cTn>
                                  </p:par>
                                </p:childTnLst>
                              </p:cTn>
                            </p:par>
                            <p:par>
                              <p:cTn id="85" fill="hold">
                                <p:stCondLst>
                                  <p:cond delay="8500"/>
                                </p:stCondLst>
                                <p:childTnLst>
                                  <p:par>
                                    <p:cTn id="86" presetID="22" presetClass="entr" presetSubtype="1" fill="hold" nodeType="afterEffect">
                                      <p:stCondLst>
                                        <p:cond delay="0"/>
                                      </p:stCondLst>
                                      <p:childTnLst>
                                        <p:set>
                                          <p:cBhvr>
                                            <p:cTn id="87" dur="1" fill="hold">
                                              <p:stCondLst>
                                                <p:cond delay="0"/>
                                              </p:stCondLst>
                                            </p:cTn>
                                            <p:tgtEl>
                                              <p:spTgt spid="438"/>
                                            </p:tgtEl>
                                            <p:attrNameLst>
                                              <p:attrName>style.visibility</p:attrName>
                                            </p:attrNameLst>
                                          </p:cBhvr>
                                          <p:to>
                                            <p:strVal val="visible"/>
                                          </p:to>
                                        </p:set>
                                        <p:animEffect transition="in" filter="wipe(up)">
                                          <p:cBhvr>
                                            <p:cTn id="88" dur="500"/>
                                            <p:tgtEl>
                                              <p:spTgt spid="438"/>
                                            </p:tgtEl>
                                          </p:cBhvr>
                                        </p:animEffect>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396"/>
                                            </p:tgtEl>
                                            <p:attrNameLst>
                                              <p:attrName>style.visibility</p:attrName>
                                            </p:attrNameLst>
                                          </p:cBhvr>
                                          <p:to>
                                            <p:strVal val="visible"/>
                                          </p:to>
                                        </p:set>
                                        <p:animEffect transition="in" filter="wipe(left)">
                                          <p:cBhvr>
                                            <p:cTn id="92" dur="500"/>
                                            <p:tgtEl>
                                              <p:spTgt spid="396"/>
                                            </p:tgtEl>
                                          </p:cBhvr>
                                        </p:animEffect>
                                      </p:childTnLst>
                                    </p:cTn>
                                  </p:par>
                                </p:childTnLst>
                              </p:cTn>
                            </p:par>
                            <p:par>
                              <p:cTn id="93" fill="hold">
                                <p:stCondLst>
                                  <p:cond delay="9500"/>
                                </p:stCondLst>
                                <p:childTnLst>
                                  <p:par>
                                    <p:cTn id="94" presetID="22" presetClass="entr" presetSubtype="1" fill="hold" nodeType="afterEffect">
                                      <p:stCondLst>
                                        <p:cond delay="0"/>
                                      </p:stCondLst>
                                      <p:childTnLst>
                                        <p:set>
                                          <p:cBhvr>
                                            <p:cTn id="95" dur="1" fill="hold">
                                              <p:stCondLst>
                                                <p:cond delay="0"/>
                                              </p:stCondLst>
                                            </p:cTn>
                                            <p:tgtEl>
                                              <p:spTgt spid="434"/>
                                            </p:tgtEl>
                                            <p:attrNameLst>
                                              <p:attrName>style.visibility</p:attrName>
                                            </p:attrNameLst>
                                          </p:cBhvr>
                                          <p:to>
                                            <p:strVal val="visible"/>
                                          </p:to>
                                        </p:set>
                                        <p:animEffect transition="in" filter="wipe(up)">
                                          <p:cBhvr>
                                            <p:cTn id="96" dur="500"/>
                                            <p:tgtEl>
                                              <p:spTgt spid="434"/>
                                            </p:tgtEl>
                                          </p:cBhvr>
                                        </p:animEffect>
                                      </p:childTnLst>
                                    </p:cTn>
                                  </p:par>
                                </p:childTnLst>
                              </p:cTn>
                            </p:par>
                            <p:par>
                              <p:cTn id="97" fill="hold">
                                <p:stCondLst>
                                  <p:cond delay="10000"/>
                                </p:stCondLst>
                                <p:childTnLst>
                                  <p:par>
                                    <p:cTn id="98" presetID="22" presetClass="entr" presetSubtype="8" fill="hold" nodeType="afterEffect">
                                      <p:stCondLst>
                                        <p:cond delay="0"/>
                                      </p:stCondLst>
                                      <p:childTnLst>
                                        <p:set>
                                          <p:cBhvr>
                                            <p:cTn id="99" dur="1" fill="hold">
                                              <p:stCondLst>
                                                <p:cond delay="0"/>
                                              </p:stCondLst>
                                            </p:cTn>
                                            <p:tgtEl>
                                              <p:spTgt spid="393"/>
                                            </p:tgtEl>
                                            <p:attrNameLst>
                                              <p:attrName>style.visibility</p:attrName>
                                            </p:attrNameLst>
                                          </p:cBhvr>
                                          <p:to>
                                            <p:strVal val="visible"/>
                                          </p:to>
                                        </p:set>
                                        <p:animEffect transition="in" filter="wipe(left)">
                                          <p:cBhvr>
                                            <p:cTn id="100" dur="500"/>
                                            <p:tgtEl>
                                              <p:spTgt spid="393"/>
                                            </p:tgtEl>
                                          </p:cBhvr>
                                        </p:animEffect>
                                      </p:childTnLst>
                                    </p:cTn>
                                  </p:par>
                                </p:childTnLst>
                              </p:cTn>
                            </p:par>
                            <p:par>
                              <p:cTn id="101" fill="hold">
                                <p:stCondLst>
                                  <p:cond delay="10500"/>
                                </p:stCondLst>
                                <p:childTnLst>
                                  <p:par>
                                    <p:cTn id="102" presetID="22" presetClass="entr" presetSubtype="1" fill="hold" nodeType="afterEffect">
                                      <p:stCondLst>
                                        <p:cond delay="0"/>
                                      </p:stCondLst>
                                      <p:childTnLst>
                                        <p:set>
                                          <p:cBhvr>
                                            <p:cTn id="103" dur="1" fill="hold">
                                              <p:stCondLst>
                                                <p:cond delay="0"/>
                                              </p:stCondLst>
                                            </p:cTn>
                                            <p:tgtEl>
                                              <p:spTgt spid="427"/>
                                            </p:tgtEl>
                                            <p:attrNameLst>
                                              <p:attrName>style.visibility</p:attrName>
                                            </p:attrNameLst>
                                          </p:cBhvr>
                                          <p:to>
                                            <p:strVal val="visible"/>
                                          </p:to>
                                        </p:set>
                                        <p:animEffect transition="in" filter="wipe(up)">
                                          <p:cBhvr>
                                            <p:cTn id="104" dur="500"/>
                                            <p:tgtEl>
                                              <p:spTgt spid="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541173" cy="677107"/>
            </a:xfrm>
            <a:prstGeom prst="rect">
              <a:avLst/>
            </a:prstGeom>
            <a:noFill/>
          </p:spPr>
          <p:txBody>
            <a:bodyPr wrap="none" rtlCol="0">
              <a:spAutoFit/>
            </a:bodyPr>
            <a:lstStyle/>
            <a:p>
              <a:r>
                <a:rPr lang="en-US" altLang="zh-CN" sz="2700" dirty="0">
                  <a:solidFill>
                    <a:srgbClr val="2FA598"/>
                  </a:solidFill>
                  <a:latin typeface="Agency FB" panose="020B0503020202020204" pitchFamily="34" charset="0"/>
                </a:rPr>
                <a:t>01</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2178844" y="1157125"/>
            <a:ext cx="4786313" cy="1757525"/>
            <a:chOff x="2086663" y="2136421"/>
            <a:chExt cx="6694382" cy="2458159"/>
          </a:xfrm>
        </p:grpSpPr>
        <p:sp>
          <p:nvSpPr>
            <p:cNvPr id="12" name="任意多边形 11"/>
            <p:cNvSpPr/>
            <p:nvPr/>
          </p:nvSpPr>
          <p:spPr bwMode="auto">
            <a:xfrm rot="10800000">
              <a:off x="2090173" y="2136421"/>
              <a:ext cx="2753864" cy="2458159"/>
            </a:xfrm>
            <a:custGeom>
              <a:avLst/>
              <a:gdLst>
                <a:gd name="connsiteX0" fmla="*/ 1825136 w 2753859"/>
                <a:gd name="connsiteY0" fmla="*/ 2205644 h 2458160"/>
                <a:gd name="connsiteX1" fmla="*/ 1998226 w 2753859"/>
                <a:gd name="connsiteY1" fmla="*/ 2106224 h 2458160"/>
                <a:gd name="connsiteX2" fmla="*/ 2446980 w 2753859"/>
                <a:gd name="connsiteY2" fmla="*/ 1328500 h 2458160"/>
                <a:gd name="connsiteX3" fmla="*/ 2446980 w 2753859"/>
                <a:gd name="connsiteY3" fmla="*/ 1129660 h 2458160"/>
                <a:gd name="connsiteX4" fmla="*/ 1998226 w 2753859"/>
                <a:gd name="connsiteY4" fmla="*/ 351937 h 2458160"/>
                <a:gd name="connsiteX5" fmla="*/ 1825136 w 2753859"/>
                <a:gd name="connsiteY5" fmla="*/ 252516 h 2458160"/>
                <a:gd name="connsiteX6" fmla="*/ 927628 w 2753859"/>
                <a:gd name="connsiteY6" fmla="*/ 252516 h 2458160"/>
                <a:gd name="connsiteX7" fmla="*/ 754537 w 2753859"/>
                <a:gd name="connsiteY7" fmla="*/ 351937 h 2458160"/>
                <a:gd name="connsiteX8" fmla="*/ 305783 w 2753859"/>
                <a:gd name="connsiteY8" fmla="*/ 1129660 h 2458160"/>
                <a:gd name="connsiteX9" fmla="*/ 305783 w 2753859"/>
                <a:gd name="connsiteY9" fmla="*/ 1328500 h 2458160"/>
                <a:gd name="connsiteX10" fmla="*/ 754537 w 2753859"/>
                <a:gd name="connsiteY10" fmla="*/ 2106224 h 2458160"/>
                <a:gd name="connsiteX11" fmla="*/ 927628 w 2753859"/>
                <a:gd name="connsiteY11" fmla="*/ 2205644 h 2458160"/>
                <a:gd name="connsiteX12" fmla="*/ 1940964 w 2753859"/>
                <a:gd name="connsiteY12" fmla="*/ 2458160 h 2458160"/>
                <a:gd name="connsiteX13" fmla="*/ 811383 w 2753859"/>
                <a:gd name="connsiteY13" fmla="*/ 2458160 h 2458160"/>
                <a:gd name="connsiteX14" fmla="*/ 593535 w 2753859"/>
                <a:gd name="connsiteY14" fmla="*/ 2333032 h 2458160"/>
                <a:gd name="connsiteX15" fmla="*/ 28744 w 2753859"/>
                <a:gd name="connsiteY15" fmla="*/ 1354208 h 2458160"/>
                <a:gd name="connsiteX16" fmla="*/ 28744 w 2753859"/>
                <a:gd name="connsiteY16" fmla="*/ 1103952 h 2458160"/>
                <a:gd name="connsiteX17" fmla="*/ 593535 w 2753859"/>
                <a:gd name="connsiteY17" fmla="*/ 125128 h 2458160"/>
                <a:gd name="connsiteX18" fmla="*/ 811383 w 2753859"/>
                <a:gd name="connsiteY18" fmla="*/ 0 h 2458160"/>
                <a:gd name="connsiteX19" fmla="*/ 1940964 w 2753859"/>
                <a:gd name="connsiteY19" fmla="*/ 0 h 2458160"/>
                <a:gd name="connsiteX20" fmla="*/ 2158812 w 2753859"/>
                <a:gd name="connsiteY20" fmla="*/ 125128 h 2458160"/>
                <a:gd name="connsiteX21" fmla="*/ 2723603 w 2753859"/>
                <a:gd name="connsiteY21" fmla="*/ 1103952 h 2458160"/>
                <a:gd name="connsiteX22" fmla="*/ 2723603 w 2753859"/>
                <a:gd name="connsiteY22" fmla="*/ 1354208 h 2458160"/>
                <a:gd name="connsiteX23" fmla="*/ 2158812 w 2753859"/>
                <a:gd name="connsiteY23" fmla="*/ 2333032 h 2458160"/>
                <a:gd name="connsiteX24" fmla="*/ 1940964 w 2753859"/>
                <a:gd name="connsiteY24" fmla="*/ 2458160 h 245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53859" h="2458160">
                  <a:moveTo>
                    <a:pt x="1825136" y="2205644"/>
                  </a:moveTo>
                  <a:cubicBezTo>
                    <a:pt x="1889243" y="2205644"/>
                    <a:pt x="1966173" y="2160745"/>
                    <a:pt x="1998226" y="2106224"/>
                  </a:cubicBezTo>
                  <a:cubicBezTo>
                    <a:pt x="1998226" y="2106224"/>
                    <a:pt x="1998226" y="2106224"/>
                    <a:pt x="2446980" y="1328500"/>
                  </a:cubicBezTo>
                  <a:cubicBezTo>
                    <a:pt x="2479034" y="1273980"/>
                    <a:pt x="2479034" y="1184181"/>
                    <a:pt x="2446980" y="1129660"/>
                  </a:cubicBezTo>
                  <a:cubicBezTo>
                    <a:pt x="2446980" y="1129660"/>
                    <a:pt x="2446980" y="1129660"/>
                    <a:pt x="1998226" y="351937"/>
                  </a:cubicBezTo>
                  <a:cubicBezTo>
                    <a:pt x="1966173" y="297416"/>
                    <a:pt x="1889243" y="252516"/>
                    <a:pt x="1825136" y="252516"/>
                  </a:cubicBezTo>
                  <a:cubicBezTo>
                    <a:pt x="1825136" y="252516"/>
                    <a:pt x="1825136" y="252516"/>
                    <a:pt x="927628" y="252516"/>
                  </a:cubicBezTo>
                  <a:cubicBezTo>
                    <a:pt x="865123" y="252516"/>
                    <a:pt x="786591" y="297416"/>
                    <a:pt x="754537" y="351937"/>
                  </a:cubicBezTo>
                  <a:cubicBezTo>
                    <a:pt x="754537" y="351937"/>
                    <a:pt x="754537" y="351937"/>
                    <a:pt x="305783" y="1129660"/>
                  </a:cubicBezTo>
                  <a:cubicBezTo>
                    <a:pt x="275332" y="1184181"/>
                    <a:pt x="275332" y="1273980"/>
                    <a:pt x="305783" y="1328500"/>
                  </a:cubicBezTo>
                  <a:cubicBezTo>
                    <a:pt x="305783" y="1328500"/>
                    <a:pt x="305783" y="1328500"/>
                    <a:pt x="754537" y="2106224"/>
                  </a:cubicBezTo>
                  <a:cubicBezTo>
                    <a:pt x="786591" y="2160745"/>
                    <a:pt x="865123" y="2205644"/>
                    <a:pt x="927628" y="2205644"/>
                  </a:cubicBezTo>
                  <a:close/>
                  <a:moveTo>
                    <a:pt x="1940964" y="2458160"/>
                  </a:moveTo>
                  <a:lnTo>
                    <a:pt x="811383" y="2458160"/>
                  </a:lnTo>
                  <a:cubicBezTo>
                    <a:pt x="732716" y="2458160"/>
                    <a:pt x="633877" y="2401651"/>
                    <a:pt x="593535" y="2333032"/>
                  </a:cubicBezTo>
                  <a:cubicBezTo>
                    <a:pt x="28744" y="1354208"/>
                    <a:pt x="28744" y="1354208"/>
                    <a:pt x="28744" y="1354208"/>
                  </a:cubicBezTo>
                  <a:cubicBezTo>
                    <a:pt x="-9581" y="1285590"/>
                    <a:pt x="-9581" y="1172571"/>
                    <a:pt x="28744" y="1103952"/>
                  </a:cubicBezTo>
                  <a:cubicBezTo>
                    <a:pt x="593535" y="125128"/>
                    <a:pt x="593535" y="125128"/>
                    <a:pt x="593535" y="125128"/>
                  </a:cubicBezTo>
                  <a:cubicBezTo>
                    <a:pt x="633877" y="56510"/>
                    <a:pt x="732716" y="0"/>
                    <a:pt x="811383" y="0"/>
                  </a:cubicBezTo>
                  <a:cubicBezTo>
                    <a:pt x="1940964" y="0"/>
                    <a:pt x="1940964" y="0"/>
                    <a:pt x="1940964" y="0"/>
                  </a:cubicBezTo>
                  <a:cubicBezTo>
                    <a:pt x="2021649" y="0"/>
                    <a:pt x="2118470" y="56510"/>
                    <a:pt x="2158812" y="125128"/>
                  </a:cubicBezTo>
                  <a:cubicBezTo>
                    <a:pt x="2723603" y="1103952"/>
                    <a:pt x="2723603" y="1103952"/>
                    <a:pt x="2723603" y="1103952"/>
                  </a:cubicBezTo>
                  <a:cubicBezTo>
                    <a:pt x="2763945" y="1172571"/>
                    <a:pt x="2763945" y="1285590"/>
                    <a:pt x="2723603" y="1354208"/>
                  </a:cubicBezTo>
                  <a:cubicBezTo>
                    <a:pt x="2158812" y="2333032"/>
                    <a:pt x="2158812" y="2333032"/>
                    <a:pt x="2158812" y="2333032"/>
                  </a:cubicBezTo>
                  <a:cubicBezTo>
                    <a:pt x="2118470" y="2401651"/>
                    <a:pt x="2021649" y="2458160"/>
                    <a:pt x="1940964" y="2458160"/>
                  </a:cubicBezTo>
                  <a:close/>
                </a:path>
              </a:pathLst>
            </a:custGeom>
            <a:gradFill>
              <a:gsLst>
                <a:gs pos="100000">
                  <a:srgbClr val="DEDEDE"/>
                </a:gs>
                <a:gs pos="25000">
                  <a:srgbClr val="FDFDFD"/>
                </a:gs>
              </a:gsLst>
              <a:lin ang="2700000" scaled="1"/>
            </a:gradFill>
            <a:ln w="22225">
              <a:noFill/>
            </a:ln>
            <a:effectLst>
              <a:outerShdw blurRad="254000" dist="101600" dir="2700000" algn="tl" rotWithShape="0">
                <a:prstClr val="black">
                  <a:alpha val="20000"/>
                </a:prstClr>
              </a:outerShdw>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nvSpPr>
          <p:spPr bwMode="auto">
            <a:xfrm rot="10800000">
              <a:off x="4058676" y="2136421"/>
              <a:ext cx="2753864" cy="2458159"/>
            </a:xfrm>
            <a:custGeom>
              <a:avLst/>
              <a:gdLst>
                <a:gd name="connsiteX0" fmla="*/ 1825136 w 2753859"/>
                <a:gd name="connsiteY0" fmla="*/ 2205644 h 2458160"/>
                <a:gd name="connsiteX1" fmla="*/ 1998226 w 2753859"/>
                <a:gd name="connsiteY1" fmla="*/ 2106224 h 2458160"/>
                <a:gd name="connsiteX2" fmla="*/ 2446980 w 2753859"/>
                <a:gd name="connsiteY2" fmla="*/ 1328500 h 2458160"/>
                <a:gd name="connsiteX3" fmla="*/ 2446980 w 2753859"/>
                <a:gd name="connsiteY3" fmla="*/ 1129660 h 2458160"/>
                <a:gd name="connsiteX4" fmla="*/ 1998226 w 2753859"/>
                <a:gd name="connsiteY4" fmla="*/ 351937 h 2458160"/>
                <a:gd name="connsiteX5" fmla="*/ 1825136 w 2753859"/>
                <a:gd name="connsiteY5" fmla="*/ 252516 h 2458160"/>
                <a:gd name="connsiteX6" fmla="*/ 927628 w 2753859"/>
                <a:gd name="connsiteY6" fmla="*/ 252516 h 2458160"/>
                <a:gd name="connsiteX7" fmla="*/ 754537 w 2753859"/>
                <a:gd name="connsiteY7" fmla="*/ 351937 h 2458160"/>
                <a:gd name="connsiteX8" fmla="*/ 305783 w 2753859"/>
                <a:gd name="connsiteY8" fmla="*/ 1129660 h 2458160"/>
                <a:gd name="connsiteX9" fmla="*/ 305783 w 2753859"/>
                <a:gd name="connsiteY9" fmla="*/ 1328500 h 2458160"/>
                <a:gd name="connsiteX10" fmla="*/ 754537 w 2753859"/>
                <a:gd name="connsiteY10" fmla="*/ 2106224 h 2458160"/>
                <a:gd name="connsiteX11" fmla="*/ 927628 w 2753859"/>
                <a:gd name="connsiteY11" fmla="*/ 2205644 h 2458160"/>
                <a:gd name="connsiteX12" fmla="*/ 1940964 w 2753859"/>
                <a:gd name="connsiteY12" fmla="*/ 2458160 h 2458160"/>
                <a:gd name="connsiteX13" fmla="*/ 811383 w 2753859"/>
                <a:gd name="connsiteY13" fmla="*/ 2458160 h 2458160"/>
                <a:gd name="connsiteX14" fmla="*/ 593535 w 2753859"/>
                <a:gd name="connsiteY14" fmla="*/ 2333032 h 2458160"/>
                <a:gd name="connsiteX15" fmla="*/ 28744 w 2753859"/>
                <a:gd name="connsiteY15" fmla="*/ 1354208 h 2458160"/>
                <a:gd name="connsiteX16" fmla="*/ 28744 w 2753859"/>
                <a:gd name="connsiteY16" fmla="*/ 1103952 h 2458160"/>
                <a:gd name="connsiteX17" fmla="*/ 593535 w 2753859"/>
                <a:gd name="connsiteY17" fmla="*/ 125128 h 2458160"/>
                <a:gd name="connsiteX18" fmla="*/ 811383 w 2753859"/>
                <a:gd name="connsiteY18" fmla="*/ 0 h 2458160"/>
                <a:gd name="connsiteX19" fmla="*/ 1940964 w 2753859"/>
                <a:gd name="connsiteY19" fmla="*/ 0 h 2458160"/>
                <a:gd name="connsiteX20" fmla="*/ 2158812 w 2753859"/>
                <a:gd name="connsiteY20" fmla="*/ 125128 h 2458160"/>
                <a:gd name="connsiteX21" fmla="*/ 2723603 w 2753859"/>
                <a:gd name="connsiteY21" fmla="*/ 1103952 h 2458160"/>
                <a:gd name="connsiteX22" fmla="*/ 2723603 w 2753859"/>
                <a:gd name="connsiteY22" fmla="*/ 1354208 h 2458160"/>
                <a:gd name="connsiteX23" fmla="*/ 2158812 w 2753859"/>
                <a:gd name="connsiteY23" fmla="*/ 2333032 h 2458160"/>
                <a:gd name="connsiteX24" fmla="*/ 1940964 w 2753859"/>
                <a:gd name="connsiteY24" fmla="*/ 2458160 h 245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53859" h="2458160">
                  <a:moveTo>
                    <a:pt x="1825136" y="2205644"/>
                  </a:moveTo>
                  <a:cubicBezTo>
                    <a:pt x="1889243" y="2205644"/>
                    <a:pt x="1966173" y="2160745"/>
                    <a:pt x="1998226" y="2106224"/>
                  </a:cubicBezTo>
                  <a:cubicBezTo>
                    <a:pt x="1998226" y="2106224"/>
                    <a:pt x="1998226" y="2106224"/>
                    <a:pt x="2446980" y="1328500"/>
                  </a:cubicBezTo>
                  <a:cubicBezTo>
                    <a:pt x="2479034" y="1273980"/>
                    <a:pt x="2479034" y="1184181"/>
                    <a:pt x="2446980" y="1129660"/>
                  </a:cubicBezTo>
                  <a:cubicBezTo>
                    <a:pt x="2446980" y="1129660"/>
                    <a:pt x="2446980" y="1129660"/>
                    <a:pt x="1998226" y="351937"/>
                  </a:cubicBezTo>
                  <a:cubicBezTo>
                    <a:pt x="1966173" y="297416"/>
                    <a:pt x="1889243" y="252516"/>
                    <a:pt x="1825136" y="252516"/>
                  </a:cubicBezTo>
                  <a:cubicBezTo>
                    <a:pt x="1825136" y="252516"/>
                    <a:pt x="1825136" y="252516"/>
                    <a:pt x="927628" y="252516"/>
                  </a:cubicBezTo>
                  <a:cubicBezTo>
                    <a:pt x="865123" y="252516"/>
                    <a:pt x="786591" y="297416"/>
                    <a:pt x="754537" y="351937"/>
                  </a:cubicBezTo>
                  <a:cubicBezTo>
                    <a:pt x="754537" y="351937"/>
                    <a:pt x="754537" y="351937"/>
                    <a:pt x="305783" y="1129660"/>
                  </a:cubicBezTo>
                  <a:cubicBezTo>
                    <a:pt x="275332" y="1184181"/>
                    <a:pt x="275332" y="1273980"/>
                    <a:pt x="305783" y="1328500"/>
                  </a:cubicBezTo>
                  <a:cubicBezTo>
                    <a:pt x="305783" y="1328500"/>
                    <a:pt x="305783" y="1328500"/>
                    <a:pt x="754537" y="2106224"/>
                  </a:cubicBezTo>
                  <a:cubicBezTo>
                    <a:pt x="786591" y="2160745"/>
                    <a:pt x="865123" y="2205644"/>
                    <a:pt x="927628" y="2205644"/>
                  </a:cubicBezTo>
                  <a:close/>
                  <a:moveTo>
                    <a:pt x="1940964" y="2458160"/>
                  </a:moveTo>
                  <a:lnTo>
                    <a:pt x="811383" y="2458160"/>
                  </a:lnTo>
                  <a:cubicBezTo>
                    <a:pt x="732716" y="2458160"/>
                    <a:pt x="633877" y="2401651"/>
                    <a:pt x="593535" y="2333032"/>
                  </a:cubicBezTo>
                  <a:cubicBezTo>
                    <a:pt x="28744" y="1354208"/>
                    <a:pt x="28744" y="1354208"/>
                    <a:pt x="28744" y="1354208"/>
                  </a:cubicBezTo>
                  <a:cubicBezTo>
                    <a:pt x="-9581" y="1285590"/>
                    <a:pt x="-9581" y="1172571"/>
                    <a:pt x="28744" y="1103952"/>
                  </a:cubicBezTo>
                  <a:cubicBezTo>
                    <a:pt x="593535" y="125128"/>
                    <a:pt x="593535" y="125128"/>
                    <a:pt x="593535" y="125128"/>
                  </a:cubicBezTo>
                  <a:cubicBezTo>
                    <a:pt x="633877" y="56510"/>
                    <a:pt x="732716" y="0"/>
                    <a:pt x="811383" y="0"/>
                  </a:cubicBezTo>
                  <a:cubicBezTo>
                    <a:pt x="1940964" y="0"/>
                    <a:pt x="1940964" y="0"/>
                    <a:pt x="1940964" y="0"/>
                  </a:cubicBezTo>
                  <a:cubicBezTo>
                    <a:pt x="2021649" y="0"/>
                    <a:pt x="2118470" y="56510"/>
                    <a:pt x="2158812" y="125128"/>
                  </a:cubicBezTo>
                  <a:cubicBezTo>
                    <a:pt x="2723603" y="1103952"/>
                    <a:pt x="2723603" y="1103952"/>
                    <a:pt x="2723603" y="1103952"/>
                  </a:cubicBezTo>
                  <a:cubicBezTo>
                    <a:pt x="2763945" y="1172571"/>
                    <a:pt x="2763945" y="1285590"/>
                    <a:pt x="2723603" y="1354208"/>
                  </a:cubicBezTo>
                  <a:cubicBezTo>
                    <a:pt x="2158812" y="2333032"/>
                    <a:pt x="2158812" y="2333032"/>
                    <a:pt x="2158812" y="2333032"/>
                  </a:cubicBezTo>
                  <a:cubicBezTo>
                    <a:pt x="2118470" y="2401651"/>
                    <a:pt x="2021649" y="2458160"/>
                    <a:pt x="1940964" y="2458160"/>
                  </a:cubicBezTo>
                  <a:close/>
                </a:path>
              </a:pathLst>
            </a:custGeom>
            <a:gradFill>
              <a:gsLst>
                <a:gs pos="100000">
                  <a:srgbClr val="DEDEDE"/>
                </a:gs>
                <a:gs pos="25000">
                  <a:srgbClr val="FDFDFD"/>
                </a:gs>
              </a:gsLst>
              <a:lin ang="2700000" scaled="1"/>
            </a:gradFill>
            <a:ln w="22225">
              <a:noFill/>
            </a:ln>
            <a:effectLst>
              <a:outerShdw blurRad="254000" dist="101600" dir="2700000" algn="tl" rotWithShape="0">
                <a:prstClr val="black">
                  <a:alpha val="20000"/>
                </a:prstClr>
              </a:outerShdw>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nvSpPr>
          <p:spPr bwMode="auto">
            <a:xfrm rot="10800000">
              <a:off x="6027181" y="2136421"/>
              <a:ext cx="2753864" cy="2458159"/>
            </a:xfrm>
            <a:custGeom>
              <a:avLst/>
              <a:gdLst>
                <a:gd name="connsiteX0" fmla="*/ 1825136 w 2753859"/>
                <a:gd name="connsiteY0" fmla="*/ 2205644 h 2458160"/>
                <a:gd name="connsiteX1" fmla="*/ 1998226 w 2753859"/>
                <a:gd name="connsiteY1" fmla="*/ 2106224 h 2458160"/>
                <a:gd name="connsiteX2" fmla="*/ 2446980 w 2753859"/>
                <a:gd name="connsiteY2" fmla="*/ 1328500 h 2458160"/>
                <a:gd name="connsiteX3" fmla="*/ 2446980 w 2753859"/>
                <a:gd name="connsiteY3" fmla="*/ 1129660 h 2458160"/>
                <a:gd name="connsiteX4" fmla="*/ 1998226 w 2753859"/>
                <a:gd name="connsiteY4" fmla="*/ 351937 h 2458160"/>
                <a:gd name="connsiteX5" fmla="*/ 1825136 w 2753859"/>
                <a:gd name="connsiteY5" fmla="*/ 252516 h 2458160"/>
                <a:gd name="connsiteX6" fmla="*/ 927628 w 2753859"/>
                <a:gd name="connsiteY6" fmla="*/ 252516 h 2458160"/>
                <a:gd name="connsiteX7" fmla="*/ 754537 w 2753859"/>
                <a:gd name="connsiteY7" fmla="*/ 351937 h 2458160"/>
                <a:gd name="connsiteX8" fmla="*/ 305783 w 2753859"/>
                <a:gd name="connsiteY8" fmla="*/ 1129660 h 2458160"/>
                <a:gd name="connsiteX9" fmla="*/ 305783 w 2753859"/>
                <a:gd name="connsiteY9" fmla="*/ 1328500 h 2458160"/>
                <a:gd name="connsiteX10" fmla="*/ 754537 w 2753859"/>
                <a:gd name="connsiteY10" fmla="*/ 2106224 h 2458160"/>
                <a:gd name="connsiteX11" fmla="*/ 927628 w 2753859"/>
                <a:gd name="connsiteY11" fmla="*/ 2205644 h 2458160"/>
                <a:gd name="connsiteX12" fmla="*/ 1940964 w 2753859"/>
                <a:gd name="connsiteY12" fmla="*/ 2458160 h 2458160"/>
                <a:gd name="connsiteX13" fmla="*/ 811383 w 2753859"/>
                <a:gd name="connsiteY13" fmla="*/ 2458160 h 2458160"/>
                <a:gd name="connsiteX14" fmla="*/ 593535 w 2753859"/>
                <a:gd name="connsiteY14" fmla="*/ 2333032 h 2458160"/>
                <a:gd name="connsiteX15" fmla="*/ 28744 w 2753859"/>
                <a:gd name="connsiteY15" fmla="*/ 1354208 h 2458160"/>
                <a:gd name="connsiteX16" fmla="*/ 28744 w 2753859"/>
                <a:gd name="connsiteY16" fmla="*/ 1103952 h 2458160"/>
                <a:gd name="connsiteX17" fmla="*/ 593535 w 2753859"/>
                <a:gd name="connsiteY17" fmla="*/ 125128 h 2458160"/>
                <a:gd name="connsiteX18" fmla="*/ 811383 w 2753859"/>
                <a:gd name="connsiteY18" fmla="*/ 0 h 2458160"/>
                <a:gd name="connsiteX19" fmla="*/ 1940964 w 2753859"/>
                <a:gd name="connsiteY19" fmla="*/ 0 h 2458160"/>
                <a:gd name="connsiteX20" fmla="*/ 2158812 w 2753859"/>
                <a:gd name="connsiteY20" fmla="*/ 125128 h 2458160"/>
                <a:gd name="connsiteX21" fmla="*/ 2723603 w 2753859"/>
                <a:gd name="connsiteY21" fmla="*/ 1103952 h 2458160"/>
                <a:gd name="connsiteX22" fmla="*/ 2723603 w 2753859"/>
                <a:gd name="connsiteY22" fmla="*/ 1354208 h 2458160"/>
                <a:gd name="connsiteX23" fmla="*/ 2158812 w 2753859"/>
                <a:gd name="connsiteY23" fmla="*/ 2333032 h 2458160"/>
                <a:gd name="connsiteX24" fmla="*/ 1940964 w 2753859"/>
                <a:gd name="connsiteY24" fmla="*/ 2458160 h 245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53859" h="2458160">
                  <a:moveTo>
                    <a:pt x="1825136" y="2205644"/>
                  </a:moveTo>
                  <a:cubicBezTo>
                    <a:pt x="1889243" y="2205644"/>
                    <a:pt x="1966173" y="2160745"/>
                    <a:pt x="1998226" y="2106224"/>
                  </a:cubicBezTo>
                  <a:cubicBezTo>
                    <a:pt x="1998226" y="2106224"/>
                    <a:pt x="1998226" y="2106224"/>
                    <a:pt x="2446980" y="1328500"/>
                  </a:cubicBezTo>
                  <a:cubicBezTo>
                    <a:pt x="2479034" y="1273980"/>
                    <a:pt x="2479034" y="1184181"/>
                    <a:pt x="2446980" y="1129660"/>
                  </a:cubicBezTo>
                  <a:cubicBezTo>
                    <a:pt x="2446980" y="1129660"/>
                    <a:pt x="2446980" y="1129660"/>
                    <a:pt x="1998226" y="351937"/>
                  </a:cubicBezTo>
                  <a:cubicBezTo>
                    <a:pt x="1966173" y="297416"/>
                    <a:pt x="1889243" y="252516"/>
                    <a:pt x="1825136" y="252516"/>
                  </a:cubicBezTo>
                  <a:cubicBezTo>
                    <a:pt x="1825136" y="252516"/>
                    <a:pt x="1825136" y="252516"/>
                    <a:pt x="927628" y="252516"/>
                  </a:cubicBezTo>
                  <a:cubicBezTo>
                    <a:pt x="865123" y="252516"/>
                    <a:pt x="786591" y="297416"/>
                    <a:pt x="754537" y="351937"/>
                  </a:cubicBezTo>
                  <a:cubicBezTo>
                    <a:pt x="754537" y="351937"/>
                    <a:pt x="754537" y="351937"/>
                    <a:pt x="305783" y="1129660"/>
                  </a:cubicBezTo>
                  <a:cubicBezTo>
                    <a:pt x="275332" y="1184181"/>
                    <a:pt x="275332" y="1273980"/>
                    <a:pt x="305783" y="1328500"/>
                  </a:cubicBezTo>
                  <a:cubicBezTo>
                    <a:pt x="305783" y="1328500"/>
                    <a:pt x="305783" y="1328500"/>
                    <a:pt x="754537" y="2106224"/>
                  </a:cubicBezTo>
                  <a:cubicBezTo>
                    <a:pt x="786591" y="2160745"/>
                    <a:pt x="865123" y="2205644"/>
                    <a:pt x="927628" y="2205644"/>
                  </a:cubicBezTo>
                  <a:close/>
                  <a:moveTo>
                    <a:pt x="1940964" y="2458160"/>
                  </a:moveTo>
                  <a:lnTo>
                    <a:pt x="811383" y="2458160"/>
                  </a:lnTo>
                  <a:cubicBezTo>
                    <a:pt x="732716" y="2458160"/>
                    <a:pt x="633877" y="2401651"/>
                    <a:pt x="593535" y="2333032"/>
                  </a:cubicBezTo>
                  <a:cubicBezTo>
                    <a:pt x="28744" y="1354208"/>
                    <a:pt x="28744" y="1354208"/>
                    <a:pt x="28744" y="1354208"/>
                  </a:cubicBezTo>
                  <a:cubicBezTo>
                    <a:pt x="-9581" y="1285590"/>
                    <a:pt x="-9581" y="1172571"/>
                    <a:pt x="28744" y="1103952"/>
                  </a:cubicBezTo>
                  <a:cubicBezTo>
                    <a:pt x="593535" y="125128"/>
                    <a:pt x="593535" y="125128"/>
                    <a:pt x="593535" y="125128"/>
                  </a:cubicBezTo>
                  <a:cubicBezTo>
                    <a:pt x="633877" y="56510"/>
                    <a:pt x="732716" y="0"/>
                    <a:pt x="811383" y="0"/>
                  </a:cubicBezTo>
                  <a:cubicBezTo>
                    <a:pt x="1940964" y="0"/>
                    <a:pt x="1940964" y="0"/>
                    <a:pt x="1940964" y="0"/>
                  </a:cubicBezTo>
                  <a:cubicBezTo>
                    <a:pt x="2021649" y="0"/>
                    <a:pt x="2118470" y="56510"/>
                    <a:pt x="2158812" y="125128"/>
                  </a:cubicBezTo>
                  <a:cubicBezTo>
                    <a:pt x="2723603" y="1103952"/>
                    <a:pt x="2723603" y="1103952"/>
                    <a:pt x="2723603" y="1103952"/>
                  </a:cubicBezTo>
                  <a:cubicBezTo>
                    <a:pt x="2763945" y="1172571"/>
                    <a:pt x="2763945" y="1285590"/>
                    <a:pt x="2723603" y="1354208"/>
                  </a:cubicBezTo>
                  <a:cubicBezTo>
                    <a:pt x="2158812" y="2333032"/>
                    <a:pt x="2158812" y="2333032"/>
                    <a:pt x="2158812" y="2333032"/>
                  </a:cubicBezTo>
                  <a:cubicBezTo>
                    <a:pt x="2118470" y="2401651"/>
                    <a:pt x="2021649" y="2458160"/>
                    <a:pt x="1940964" y="2458160"/>
                  </a:cubicBezTo>
                  <a:close/>
                </a:path>
              </a:pathLst>
            </a:custGeom>
            <a:gradFill>
              <a:gsLst>
                <a:gs pos="100000">
                  <a:srgbClr val="DEDEDE"/>
                </a:gs>
                <a:gs pos="25000">
                  <a:srgbClr val="FDFDFD"/>
                </a:gs>
              </a:gsLst>
              <a:lin ang="2700000" scaled="1"/>
            </a:gradFill>
            <a:ln w="22225">
              <a:noFill/>
            </a:ln>
            <a:effectLst>
              <a:outerShdw blurRad="254000" dist="101600" dir="2700000" algn="tl" rotWithShape="0">
                <a:prstClr val="black">
                  <a:alpha val="20000"/>
                </a:prstClr>
              </a:outerShdw>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4123262" y="3419963"/>
              <a:ext cx="695704" cy="959447"/>
              <a:chOff x="4118493" y="3419962"/>
              <a:chExt cx="695702" cy="959447"/>
            </a:xfrm>
          </p:grpSpPr>
          <p:sp>
            <p:nvSpPr>
              <p:cNvPr id="26" name="任意多边形 25"/>
              <p:cNvSpPr/>
              <p:nvPr/>
            </p:nvSpPr>
            <p:spPr bwMode="auto">
              <a:xfrm rot="10800000">
                <a:off x="4356745" y="3839835"/>
                <a:ext cx="457450" cy="539574"/>
              </a:xfrm>
              <a:custGeom>
                <a:avLst/>
                <a:gdLst>
                  <a:gd name="connsiteX0" fmla="*/ 238666 w 457450"/>
                  <a:gd name="connsiteY0" fmla="*/ 539574 h 539574"/>
                  <a:gd name="connsiteX1" fmla="*/ 228283 w 457450"/>
                  <a:gd name="connsiteY1" fmla="*/ 521578 h 539574"/>
                  <a:gd name="connsiteX2" fmla="*/ 46013 w 457450"/>
                  <a:gd name="connsiteY2" fmla="*/ 205692 h 539574"/>
                  <a:gd name="connsiteX3" fmla="*/ 0 w 457450"/>
                  <a:gd name="connsiteY3" fmla="*/ 125948 h 539574"/>
                  <a:gd name="connsiteX4" fmla="*/ 218784 w 457450"/>
                  <a:gd name="connsiteY4" fmla="*/ 0 h 539574"/>
                  <a:gd name="connsiteX5" fmla="*/ 226318 w 457450"/>
                  <a:gd name="connsiteY5" fmla="*/ 13058 h 539574"/>
                  <a:gd name="connsiteX6" fmla="*/ 446886 w 457450"/>
                  <a:gd name="connsiteY6" fmla="*/ 395318 h 539574"/>
                  <a:gd name="connsiteX7" fmla="*/ 457450 w 457450"/>
                  <a:gd name="connsiteY7" fmla="*/ 413626 h 53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450" h="539574">
                    <a:moveTo>
                      <a:pt x="238666" y="539574"/>
                    </a:moveTo>
                    <a:lnTo>
                      <a:pt x="228283" y="521578"/>
                    </a:lnTo>
                    <a:cubicBezTo>
                      <a:pt x="189458" y="454292"/>
                      <a:pt x="131759" y="354296"/>
                      <a:pt x="46013" y="205692"/>
                    </a:cubicBezTo>
                    <a:lnTo>
                      <a:pt x="0" y="125948"/>
                    </a:lnTo>
                    <a:lnTo>
                      <a:pt x="218784" y="0"/>
                    </a:lnTo>
                    <a:lnTo>
                      <a:pt x="226318" y="13058"/>
                    </a:lnTo>
                    <a:cubicBezTo>
                      <a:pt x="324079" y="182484"/>
                      <a:pt x="395178" y="305704"/>
                      <a:pt x="446886" y="395318"/>
                    </a:cubicBezTo>
                    <a:lnTo>
                      <a:pt x="457450" y="413626"/>
                    </a:lnTo>
                    <a:close/>
                  </a:path>
                </a:pathLst>
              </a:custGeom>
              <a:gradFill>
                <a:gsLst>
                  <a:gs pos="100000">
                    <a:schemeClr val="tx1">
                      <a:alpha val="93000"/>
                    </a:schemeClr>
                  </a:gs>
                  <a:gs pos="0">
                    <a:srgbClr val="FBFBFB">
                      <a:alpha val="0"/>
                    </a:srgbClr>
                  </a:gs>
                </a:gsLst>
                <a:lin ang="2700000" scaled="1"/>
              </a:gra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26"/>
              <p:cNvSpPr/>
              <p:nvPr/>
            </p:nvSpPr>
            <p:spPr bwMode="auto">
              <a:xfrm rot="10800000">
                <a:off x="4118493" y="3419962"/>
                <a:ext cx="457450" cy="539574"/>
              </a:xfrm>
              <a:custGeom>
                <a:avLst/>
                <a:gdLst>
                  <a:gd name="connsiteX0" fmla="*/ 238666 w 457450"/>
                  <a:gd name="connsiteY0" fmla="*/ 539574 h 539574"/>
                  <a:gd name="connsiteX1" fmla="*/ 228283 w 457450"/>
                  <a:gd name="connsiteY1" fmla="*/ 521578 h 539574"/>
                  <a:gd name="connsiteX2" fmla="*/ 46013 w 457450"/>
                  <a:gd name="connsiteY2" fmla="*/ 205692 h 539574"/>
                  <a:gd name="connsiteX3" fmla="*/ 0 w 457450"/>
                  <a:gd name="connsiteY3" fmla="*/ 125948 h 539574"/>
                  <a:gd name="connsiteX4" fmla="*/ 218784 w 457450"/>
                  <a:gd name="connsiteY4" fmla="*/ 0 h 539574"/>
                  <a:gd name="connsiteX5" fmla="*/ 226318 w 457450"/>
                  <a:gd name="connsiteY5" fmla="*/ 13058 h 539574"/>
                  <a:gd name="connsiteX6" fmla="*/ 446886 w 457450"/>
                  <a:gd name="connsiteY6" fmla="*/ 395318 h 539574"/>
                  <a:gd name="connsiteX7" fmla="*/ 457450 w 457450"/>
                  <a:gd name="connsiteY7" fmla="*/ 413626 h 53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450" h="539574">
                    <a:moveTo>
                      <a:pt x="238666" y="539574"/>
                    </a:moveTo>
                    <a:lnTo>
                      <a:pt x="228283" y="521578"/>
                    </a:lnTo>
                    <a:cubicBezTo>
                      <a:pt x="189458" y="454292"/>
                      <a:pt x="131759" y="354296"/>
                      <a:pt x="46013" y="205692"/>
                    </a:cubicBezTo>
                    <a:lnTo>
                      <a:pt x="0" y="125948"/>
                    </a:lnTo>
                    <a:lnTo>
                      <a:pt x="218784" y="0"/>
                    </a:lnTo>
                    <a:lnTo>
                      <a:pt x="226318" y="13058"/>
                    </a:lnTo>
                    <a:cubicBezTo>
                      <a:pt x="324079" y="182484"/>
                      <a:pt x="395178" y="305704"/>
                      <a:pt x="446886" y="395318"/>
                    </a:cubicBezTo>
                    <a:lnTo>
                      <a:pt x="457450" y="413626"/>
                    </a:lnTo>
                    <a:close/>
                  </a:path>
                </a:pathLst>
              </a:custGeom>
              <a:gradFill>
                <a:gsLst>
                  <a:gs pos="0">
                    <a:schemeClr val="tx1">
                      <a:alpha val="43000"/>
                    </a:schemeClr>
                  </a:gs>
                  <a:gs pos="100000">
                    <a:srgbClr val="ECECEC">
                      <a:alpha val="0"/>
                    </a:srgbClr>
                  </a:gs>
                </a:gsLst>
                <a:lin ang="2700000" scaled="1"/>
              </a:gra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6092541" y="3419963"/>
              <a:ext cx="695704" cy="959447"/>
              <a:chOff x="4118493" y="3419962"/>
              <a:chExt cx="695702" cy="959447"/>
            </a:xfrm>
          </p:grpSpPr>
          <p:sp>
            <p:nvSpPr>
              <p:cNvPr id="24" name="任意多边形 23"/>
              <p:cNvSpPr/>
              <p:nvPr/>
            </p:nvSpPr>
            <p:spPr bwMode="auto">
              <a:xfrm rot="10800000">
                <a:off x="4356745" y="3839835"/>
                <a:ext cx="457450" cy="539574"/>
              </a:xfrm>
              <a:custGeom>
                <a:avLst/>
                <a:gdLst>
                  <a:gd name="connsiteX0" fmla="*/ 238666 w 457450"/>
                  <a:gd name="connsiteY0" fmla="*/ 539574 h 539574"/>
                  <a:gd name="connsiteX1" fmla="*/ 228283 w 457450"/>
                  <a:gd name="connsiteY1" fmla="*/ 521578 h 539574"/>
                  <a:gd name="connsiteX2" fmla="*/ 46013 w 457450"/>
                  <a:gd name="connsiteY2" fmla="*/ 205692 h 539574"/>
                  <a:gd name="connsiteX3" fmla="*/ 0 w 457450"/>
                  <a:gd name="connsiteY3" fmla="*/ 125948 h 539574"/>
                  <a:gd name="connsiteX4" fmla="*/ 218784 w 457450"/>
                  <a:gd name="connsiteY4" fmla="*/ 0 h 539574"/>
                  <a:gd name="connsiteX5" fmla="*/ 226318 w 457450"/>
                  <a:gd name="connsiteY5" fmla="*/ 13058 h 539574"/>
                  <a:gd name="connsiteX6" fmla="*/ 446886 w 457450"/>
                  <a:gd name="connsiteY6" fmla="*/ 395318 h 539574"/>
                  <a:gd name="connsiteX7" fmla="*/ 457450 w 457450"/>
                  <a:gd name="connsiteY7" fmla="*/ 413626 h 53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450" h="539574">
                    <a:moveTo>
                      <a:pt x="238666" y="539574"/>
                    </a:moveTo>
                    <a:lnTo>
                      <a:pt x="228283" y="521578"/>
                    </a:lnTo>
                    <a:cubicBezTo>
                      <a:pt x="189458" y="454292"/>
                      <a:pt x="131759" y="354296"/>
                      <a:pt x="46013" y="205692"/>
                    </a:cubicBezTo>
                    <a:lnTo>
                      <a:pt x="0" y="125948"/>
                    </a:lnTo>
                    <a:lnTo>
                      <a:pt x="218784" y="0"/>
                    </a:lnTo>
                    <a:lnTo>
                      <a:pt x="226318" y="13058"/>
                    </a:lnTo>
                    <a:cubicBezTo>
                      <a:pt x="324079" y="182484"/>
                      <a:pt x="395178" y="305704"/>
                      <a:pt x="446886" y="395318"/>
                    </a:cubicBezTo>
                    <a:lnTo>
                      <a:pt x="457450" y="413626"/>
                    </a:lnTo>
                    <a:close/>
                  </a:path>
                </a:pathLst>
              </a:custGeom>
              <a:gradFill>
                <a:gsLst>
                  <a:gs pos="100000">
                    <a:schemeClr val="tx1">
                      <a:alpha val="93000"/>
                    </a:schemeClr>
                  </a:gs>
                  <a:gs pos="0">
                    <a:srgbClr val="FBFBFB">
                      <a:alpha val="0"/>
                    </a:srgbClr>
                  </a:gs>
                </a:gsLst>
                <a:lin ang="2700000" scaled="1"/>
              </a:gra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24"/>
              <p:cNvSpPr/>
              <p:nvPr/>
            </p:nvSpPr>
            <p:spPr bwMode="auto">
              <a:xfrm rot="10800000">
                <a:off x="4118493" y="3419962"/>
                <a:ext cx="457450" cy="539574"/>
              </a:xfrm>
              <a:custGeom>
                <a:avLst/>
                <a:gdLst>
                  <a:gd name="connsiteX0" fmla="*/ 238666 w 457450"/>
                  <a:gd name="connsiteY0" fmla="*/ 539574 h 539574"/>
                  <a:gd name="connsiteX1" fmla="*/ 228283 w 457450"/>
                  <a:gd name="connsiteY1" fmla="*/ 521578 h 539574"/>
                  <a:gd name="connsiteX2" fmla="*/ 46013 w 457450"/>
                  <a:gd name="connsiteY2" fmla="*/ 205692 h 539574"/>
                  <a:gd name="connsiteX3" fmla="*/ 0 w 457450"/>
                  <a:gd name="connsiteY3" fmla="*/ 125948 h 539574"/>
                  <a:gd name="connsiteX4" fmla="*/ 218784 w 457450"/>
                  <a:gd name="connsiteY4" fmla="*/ 0 h 539574"/>
                  <a:gd name="connsiteX5" fmla="*/ 226318 w 457450"/>
                  <a:gd name="connsiteY5" fmla="*/ 13058 h 539574"/>
                  <a:gd name="connsiteX6" fmla="*/ 446886 w 457450"/>
                  <a:gd name="connsiteY6" fmla="*/ 395318 h 539574"/>
                  <a:gd name="connsiteX7" fmla="*/ 457450 w 457450"/>
                  <a:gd name="connsiteY7" fmla="*/ 413626 h 53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450" h="539574">
                    <a:moveTo>
                      <a:pt x="238666" y="539574"/>
                    </a:moveTo>
                    <a:lnTo>
                      <a:pt x="228283" y="521578"/>
                    </a:lnTo>
                    <a:cubicBezTo>
                      <a:pt x="189458" y="454292"/>
                      <a:pt x="131759" y="354296"/>
                      <a:pt x="46013" y="205692"/>
                    </a:cubicBezTo>
                    <a:lnTo>
                      <a:pt x="0" y="125948"/>
                    </a:lnTo>
                    <a:lnTo>
                      <a:pt x="218784" y="0"/>
                    </a:lnTo>
                    <a:lnTo>
                      <a:pt x="226318" y="13058"/>
                    </a:lnTo>
                    <a:cubicBezTo>
                      <a:pt x="324079" y="182484"/>
                      <a:pt x="395178" y="305704"/>
                      <a:pt x="446886" y="395318"/>
                    </a:cubicBezTo>
                    <a:lnTo>
                      <a:pt x="457450" y="413626"/>
                    </a:lnTo>
                    <a:close/>
                  </a:path>
                </a:pathLst>
              </a:custGeom>
              <a:gradFill>
                <a:gsLst>
                  <a:gs pos="0">
                    <a:schemeClr val="tx1">
                      <a:alpha val="43000"/>
                    </a:schemeClr>
                  </a:gs>
                  <a:gs pos="100000">
                    <a:srgbClr val="ECECEC">
                      <a:alpha val="0"/>
                    </a:srgbClr>
                  </a:gs>
                </a:gsLst>
                <a:lin ang="2700000" scaled="1"/>
              </a:gra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Freeform 5"/>
            <p:cNvSpPr/>
            <p:nvPr/>
          </p:nvSpPr>
          <p:spPr bwMode="auto">
            <a:xfrm rot="10800000">
              <a:off x="2086663" y="2136421"/>
              <a:ext cx="2773532" cy="245815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25400">
              <a:gradFill flip="none" rotWithShape="1">
                <a:gsLst>
                  <a:gs pos="0">
                    <a:schemeClr val="bg1">
                      <a:lumMod val="85000"/>
                    </a:schemeClr>
                  </a:gs>
                  <a:gs pos="100000">
                    <a:schemeClr val="bg1"/>
                  </a:gs>
                </a:gsLst>
                <a:lin ang="2700000" scaled="1"/>
                <a:tileRect/>
              </a:gradFill>
            </a:ln>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5"/>
            <p:cNvSpPr/>
            <p:nvPr/>
          </p:nvSpPr>
          <p:spPr bwMode="auto">
            <a:xfrm rot="10800000">
              <a:off x="4047283" y="2136421"/>
              <a:ext cx="2773532" cy="245815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25400">
              <a:gradFill flip="none" rotWithShape="1">
                <a:gsLst>
                  <a:gs pos="0">
                    <a:schemeClr val="bg1">
                      <a:lumMod val="85000"/>
                    </a:schemeClr>
                  </a:gs>
                  <a:gs pos="100000">
                    <a:schemeClr val="bg1"/>
                  </a:gs>
                </a:gsLst>
                <a:lin ang="2700000" scaled="1"/>
                <a:tileRect/>
              </a:gradFill>
            </a:ln>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
            <p:cNvSpPr/>
            <p:nvPr/>
          </p:nvSpPr>
          <p:spPr bwMode="auto">
            <a:xfrm rot="10800000">
              <a:off x="6002657" y="2136421"/>
              <a:ext cx="2773531" cy="245815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25400">
              <a:gradFill flip="none" rotWithShape="1">
                <a:gsLst>
                  <a:gs pos="0">
                    <a:schemeClr val="bg1">
                      <a:lumMod val="85000"/>
                    </a:schemeClr>
                  </a:gs>
                  <a:gs pos="100000">
                    <a:schemeClr val="bg1"/>
                  </a:gs>
                </a:gsLst>
                <a:lin ang="2700000" scaled="1"/>
                <a:tileRect/>
              </a:gradFill>
            </a:ln>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9"/>
            <p:cNvSpPr/>
            <p:nvPr/>
          </p:nvSpPr>
          <p:spPr bwMode="auto">
            <a:xfrm rot="10800000">
              <a:off x="4031686" y="3423138"/>
              <a:ext cx="808697" cy="1056302"/>
            </a:xfrm>
            <a:custGeom>
              <a:avLst/>
              <a:gdLst>
                <a:gd name="connsiteX0" fmla="*/ 284569 w 808695"/>
                <a:gd name="connsiteY0" fmla="*/ 1056302 h 1056302"/>
                <a:gd name="connsiteX1" fmla="*/ 0 w 808695"/>
                <a:gd name="connsiteY1" fmla="*/ 1056302 h 1056302"/>
                <a:gd name="connsiteX2" fmla="*/ 806 w 808695"/>
                <a:gd name="connsiteY2" fmla="*/ 1048810 h 1056302"/>
                <a:gd name="connsiteX3" fmla="*/ 22364 w 808695"/>
                <a:gd name="connsiteY3" fmla="*/ 990408 h 1056302"/>
                <a:gd name="connsiteX4" fmla="*/ 587155 w 808695"/>
                <a:gd name="connsiteY4" fmla="*/ 11584 h 1056302"/>
                <a:gd name="connsiteX5" fmla="*/ 596709 w 808695"/>
                <a:gd name="connsiteY5" fmla="*/ 0 h 1056302"/>
                <a:gd name="connsiteX6" fmla="*/ 808695 w 808695"/>
                <a:gd name="connsiteY6" fmla="*/ 178879 h 1056302"/>
                <a:gd name="connsiteX7" fmla="*/ 779936 w 808695"/>
                <a:gd name="connsiteY7" fmla="*/ 199858 h 1056302"/>
                <a:gd name="connsiteX8" fmla="*/ 748157 w 808695"/>
                <a:gd name="connsiteY8" fmla="*/ 238393 h 1056302"/>
                <a:gd name="connsiteX9" fmla="*/ 299403 w 808695"/>
                <a:gd name="connsiteY9" fmla="*/ 1016116 h 105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8695" h="1056302">
                  <a:moveTo>
                    <a:pt x="284569" y="1056302"/>
                  </a:moveTo>
                  <a:lnTo>
                    <a:pt x="0" y="1056302"/>
                  </a:lnTo>
                  <a:lnTo>
                    <a:pt x="806" y="1048810"/>
                  </a:lnTo>
                  <a:cubicBezTo>
                    <a:pt x="5597" y="1027493"/>
                    <a:pt x="12783" y="1007563"/>
                    <a:pt x="22364" y="990408"/>
                  </a:cubicBezTo>
                  <a:cubicBezTo>
                    <a:pt x="587155" y="11584"/>
                    <a:pt x="587155" y="11584"/>
                    <a:pt x="587155" y="11584"/>
                  </a:cubicBezTo>
                  <a:lnTo>
                    <a:pt x="596709" y="0"/>
                  </a:lnTo>
                  <a:lnTo>
                    <a:pt x="808695" y="178879"/>
                  </a:lnTo>
                  <a:lnTo>
                    <a:pt x="779936" y="199858"/>
                  </a:lnTo>
                  <a:cubicBezTo>
                    <a:pt x="767089" y="211734"/>
                    <a:pt x="756171" y="224763"/>
                    <a:pt x="748157" y="238393"/>
                  </a:cubicBezTo>
                  <a:cubicBezTo>
                    <a:pt x="748157" y="238393"/>
                    <a:pt x="748157" y="238393"/>
                    <a:pt x="299403" y="1016116"/>
                  </a:cubicBezTo>
                  <a:close/>
                </a:path>
              </a:pathLst>
            </a:custGeom>
            <a:solidFill>
              <a:srgbClr val="FDFDFD"/>
            </a:soli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nvSpPr>
          <p:spPr bwMode="auto">
            <a:xfrm rot="10800000">
              <a:off x="5993558" y="3423138"/>
              <a:ext cx="808697" cy="1056302"/>
            </a:xfrm>
            <a:custGeom>
              <a:avLst/>
              <a:gdLst>
                <a:gd name="connsiteX0" fmla="*/ 284569 w 808695"/>
                <a:gd name="connsiteY0" fmla="*/ 1056302 h 1056302"/>
                <a:gd name="connsiteX1" fmla="*/ 0 w 808695"/>
                <a:gd name="connsiteY1" fmla="*/ 1056302 h 1056302"/>
                <a:gd name="connsiteX2" fmla="*/ 806 w 808695"/>
                <a:gd name="connsiteY2" fmla="*/ 1048810 h 1056302"/>
                <a:gd name="connsiteX3" fmla="*/ 22364 w 808695"/>
                <a:gd name="connsiteY3" fmla="*/ 990408 h 1056302"/>
                <a:gd name="connsiteX4" fmla="*/ 587155 w 808695"/>
                <a:gd name="connsiteY4" fmla="*/ 11584 h 1056302"/>
                <a:gd name="connsiteX5" fmla="*/ 596709 w 808695"/>
                <a:gd name="connsiteY5" fmla="*/ 0 h 1056302"/>
                <a:gd name="connsiteX6" fmla="*/ 808695 w 808695"/>
                <a:gd name="connsiteY6" fmla="*/ 178879 h 1056302"/>
                <a:gd name="connsiteX7" fmla="*/ 779936 w 808695"/>
                <a:gd name="connsiteY7" fmla="*/ 199858 h 1056302"/>
                <a:gd name="connsiteX8" fmla="*/ 748157 w 808695"/>
                <a:gd name="connsiteY8" fmla="*/ 238393 h 1056302"/>
                <a:gd name="connsiteX9" fmla="*/ 299403 w 808695"/>
                <a:gd name="connsiteY9" fmla="*/ 1016116 h 105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8695" h="1056302">
                  <a:moveTo>
                    <a:pt x="284569" y="1056302"/>
                  </a:moveTo>
                  <a:lnTo>
                    <a:pt x="0" y="1056302"/>
                  </a:lnTo>
                  <a:lnTo>
                    <a:pt x="806" y="1048810"/>
                  </a:lnTo>
                  <a:cubicBezTo>
                    <a:pt x="5597" y="1027493"/>
                    <a:pt x="12783" y="1007563"/>
                    <a:pt x="22364" y="990408"/>
                  </a:cubicBezTo>
                  <a:cubicBezTo>
                    <a:pt x="587155" y="11584"/>
                    <a:pt x="587155" y="11584"/>
                    <a:pt x="587155" y="11584"/>
                  </a:cubicBezTo>
                  <a:lnTo>
                    <a:pt x="596709" y="0"/>
                  </a:lnTo>
                  <a:lnTo>
                    <a:pt x="808695" y="178879"/>
                  </a:lnTo>
                  <a:lnTo>
                    <a:pt x="779936" y="199858"/>
                  </a:lnTo>
                  <a:cubicBezTo>
                    <a:pt x="767089" y="211734"/>
                    <a:pt x="756171" y="224763"/>
                    <a:pt x="748157" y="238393"/>
                  </a:cubicBezTo>
                  <a:cubicBezTo>
                    <a:pt x="748157" y="238393"/>
                    <a:pt x="748157" y="238393"/>
                    <a:pt x="299403" y="1016116"/>
                  </a:cubicBezTo>
                  <a:close/>
                </a:path>
              </a:pathLst>
            </a:custGeom>
            <a:solidFill>
              <a:srgbClr val="FDFDFD"/>
            </a:solidFill>
            <a:ln w="22225">
              <a:noFill/>
            </a:ln>
            <a:effectLst/>
          </p:spPr>
          <p:txBody>
            <a:bodyPr vert="horz" wrap="square" lIns="68580" tIns="34290" rIns="68580" bIns="34290" numCol="1" anchor="t" anchorCtr="0" compatLnSpc="1">
              <a:noAutofit/>
            </a:bodyPr>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rot="18000000">
              <a:off x="4397093" y="2629576"/>
              <a:ext cx="269684" cy="23899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矩形 22"/>
            <p:cNvSpPr/>
            <p:nvPr/>
          </p:nvSpPr>
          <p:spPr>
            <a:xfrm rot="18000000">
              <a:off x="6352559" y="2629577"/>
              <a:ext cx="269684" cy="238990"/>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8" name="Freeform 48"/>
          <p:cNvSpPr>
            <a:spLocks noEditPoints="1"/>
          </p:cNvSpPr>
          <p:nvPr/>
        </p:nvSpPr>
        <p:spPr bwMode="auto">
          <a:xfrm>
            <a:off x="4372646" y="1718913"/>
            <a:ext cx="455859" cy="495793"/>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2FA598"/>
          </a:solidFill>
          <a:ln>
            <a:noFill/>
          </a:ln>
        </p:spPr>
        <p:txBody>
          <a:bodyPr vert="horz" wrap="square" lIns="68580" tIns="34290" rIns="68580" bIns="34290" numCol="1" anchor="t" anchorCtr="0" compatLnSpc="1"/>
          <a:lstStyle/>
          <a:p>
            <a:endParaRPr lang="zh-CN" altLang="en-US" sz="1015">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2833962" y="3270469"/>
            <a:ext cx="656676" cy="740925"/>
            <a:chOff x="2467340" y="4639232"/>
            <a:chExt cx="875568" cy="987900"/>
          </a:xfrm>
        </p:grpSpPr>
        <p:sp>
          <p:nvSpPr>
            <p:cNvPr id="30" name="Freeform 5"/>
            <p:cNvSpPr/>
            <p:nvPr/>
          </p:nvSpPr>
          <p:spPr bwMode="auto">
            <a:xfrm rot="5400000">
              <a:off x="2411174" y="4695398"/>
              <a:ext cx="987900" cy="8755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85000"/>
                  </a:schemeClr>
                </a:gs>
                <a:gs pos="100000">
                  <a:schemeClr val="bg1"/>
                </a:gs>
              </a:gsLst>
              <a:lin ang="18900000" scaled="1"/>
              <a:tileRect/>
            </a:gradFill>
            <a:ln w="15875">
              <a:gradFill flip="none" rotWithShape="1">
                <a:gsLst>
                  <a:gs pos="0">
                    <a:schemeClr val="bg1"/>
                  </a:gs>
                  <a:gs pos="100000">
                    <a:schemeClr val="bg1">
                      <a:lumMod val="85000"/>
                    </a:schemeClr>
                  </a:gs>
                </a:gsLst>
                <a:lin ang="18900000" scaled="0"/>
                <a:tileRect/>
              </a:gradFill>
            </a:ln>
            <a:effectLst>
              <a:outerShdw blurRad="139700" dist="635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0"/>
            <p:cNvGrpSpPr/>
            <p:nvPr/>
          </p:nvGrpSpPr>
          <p:grpSpPr>
            <a:xfrm>
              <a:off x="2562224" y="4832016"/>
              <a:ext cx="685800" cy="779302"/>
              <a:chOff x="3145018" y="1958461"/>
              <a:chExt cx="685800" cy="779302"/>
            </a:xfrm>
          </p:grpSpPr>
          <p:sp>
            <p:nvSpPr>
              <p:cNvPr id="32" name="文本框 31"/>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2FA598"/>
                    </a:solidFill>
                    <a:latin typeface="Impact" panose="020B0806030902050204" pitchFamily="34" charset="0"/>
                  </a:rPr>
                  <a:t>01</a:t>
                </a:r>
                <a:endParaRPr lang="zh-CN" altLang="en-US" sz="2100" dirty="0">
                  <a:solidFill>
                    <a:srgbClr val="2FA598"/>
                  </a:solidFill>
                  <a:latin typeface="Impact" panose="020B0806030902050204" pitchFamily="34" charset="0"/>
                </a:endParaRPr>
              </a:p>
            </p:txBody>
          </p:sp>
          <p:sp>
            <p:nvSpPr>
              <p:cNvPr id="33" name="文本框 32"/>
              <p:cNvSpPr txBox="1"/>
              <p:nvPr/>
            </p:nvSpPr>
            <p:spPr>
              <a:xfrm>
                <a:off x="3220023" y="2306877"/>
                <a:ext cx="584875" cy="430886"/>
              </a:xfrm>
              <a:prstGeom prst="rect">
                <a:avLst/>
              </a:prstGeom>
              <a:noFill/>
            </p:spPr>
            <p:txBody>
              <a:bodyPr wrap="square" rtlCol="0">
                <a:spAutoFit/>
              </a:bodyPr>
              <a:lstStyle/>
              <a:p>
                <a:r>
                  <a:rPr lang="en-US" altLang="zh-CN" sz="750" dirty="0">
                    <a:solidFill>
                      <a:schemeClr val="bg1">
                        <a:lumMod val="65000"/>
                      </a:schemeClr>
                    </a:solidFill>
                    <a:latin typeface="Impact" panose="020B0806030902050204" pitchFamily="34" charset="0"/>
                  </a:rPr>
                  <a:t>OPTION</a:t>
                </a:r>
                <a:endParaRPr lang="zh-CN" altLang="en-US" sz="750" dirty="0">
                  <a:solidFill>
                    <a:schemeClr val="bg1">
                      <a:lumMod val="65000"/>
                    </a:schemeClr>
                  </a:solidFill>
                  <a:latin typeface="Impact" panose="020B0806030902050204" pitchFamily="34" charset="0"/>
                </a:endParaRPr>
              </a:p>
            </p:txBody>
          </p:sp>
        </p:grpSp>
      </p:grpSp>
      <p:grpSp>
        <p:nvGrpSpPr>
          <p:cNvPr id="34" name="组合 33"/>
          <p:cNvGrpSpPr/>
          <p:nvPr/>
        </p:nvGrpSpPr>
        <p:grpSpPr>
          <a:xfrm>
            <a:off x="4257950" y="3270469"/>
            <a:ext cx="656676" cy="740925"/>
            <a:chOff x="2467340" y="4639232"/>
            <a:chExt cx="875568" cy="987900"/>
          </a:xfrm>
        </p:grpSpPr>
        <p:sp>
          <p:nvSpPr>
            <p:cNvPr id="35" name="Freeform 5"/>
            <p:cNvSpPr/>
            <p:nvPr/>
          </p:nvSpPr>
          <p:spPr bwMode="auto">
            <a:xfrm rot="5400000">
              <a:off x="2411174" y="4695398"/>
              <a:ext cx="987900" cy="8755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85000"/>
                  </a:schemeClr>
                </a:gs>
                <a:gs pos="100000">
                  <a:schemeClr val="bg1"/>
                </a:gs>
              </a:gsLst>
              <a:lin ang="18900000" scaled="1"/>
              <a:tileRect/>
            </a:gradFill>
            <a:ln w="15875">
              <a:gradFill flip="none" rotWithShape="1">
                <a:gsLst>
                  <a:gs pos="0">
                    <a:schemeClr val="bg1"/>
                  </a:gs>
                  <a:gs pos="100000">
                    <a:schemeClr val="bg1">
                      <a:lumMod val="85000"/>
                    </a:schemeClr>
                  </a:gs>
                </a:gsLst>
                <a:lin ang="18900000" scaled="0"/>
                <a:tileRect/>
              </a:gradFill>
            </a:ln>
            <a:effectLst>
              <a:outerShdw blurRad="139700" dist="635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2562224" y="4832016"/>
              <a:ext cx="685800" cy="779302"/>
              <a:chOff x="3145018" y="1958461"/>
              <a:chExt cx="685800" cy="779302"/>
            </a:xfrm>
          </p:grpSpPr>
          <p:sp>
            <p:nvSpPr>
              <p:cNvPr id="37" name="文本框 36"/>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2FA598"/>
                    </a:solidFill>
                    <a:latin typeface="Impact" panose="020B0806030902050204" pitchFamily="34" charset="0"/>
                  </a:rPr>
                  <a:t>02</a:t>
                </a:r>
                <a:endParaRPr lang="zh-CN" altLang="en-US" sz="2100" dirty="0">
                  <a:solidFill>
                    <a:srgbClr val="2FA598"/>
                  </a:solidFill>
                  <a:latin typeface="Impact" panose="020B0806030902050204" pitchFamily="34" charset="0"/>
                </a:endParaRPr>
              </a:p>
            </p:txBody>
          </p:sp>
          <p:sp>
            <p:nvSpPr>
              <p:cNvPr id="38" name="文本框 37"/>
              <p:cNvSpPr txBox="1"/>
              <p:nvPr/>
            </p:nvSpPr>
            <p:spPr>
              <a:xfrm>
                <a:off x="3220023" y="2306877"/>
                <a:ext cx="584875" cy="430886"/>
              </a:xfrm>
              <a:prstGeom prst="rect">
                <a:avLst/>
              </a:prstGeom>
              <a:noFill/>
            </p:spPr>
            <p:txBody>
              <a:bodyPr wrap="square" rtlCol="0">
                <a:spAutoFit/>
              </a:bodyPr>
              <a:lstStyle/>
              <a:p>
                <a:r>
                  <a:rPr lang="en-US" altLang="zh-CN" sz="750" dirty="0">
                    <a:solidFill>
                      <a:schemeClr val="bg1">
                        <a:lumMod val="65000"/>
                      </a:schemeClr>
                    </a:solidFill>
                    <a:latin typeface="Impact" panose="020B0806030902050204" pitchFamily="34" charset="0"/>
                  </a:rPr>
                  <a:t>OPTION</a:t>
                </a:r>
                <a:endParaRPr lang="zh-CN" altLang="en-US" sz="750" dirty="0">
                  <a:solidFill>
                    <a:schemeClr val="bg1">
                      <a:lumMod val="65000"/>
                    </a:schemeClr>
                  </a:solidFill>
                  <a:latin typeface="Impact" panose="020B0806030902050204" pitchFamily="34" charset="0"/>
                </a:endParaRPr>
              </a:p>
            </p:txBody>
          </p:sp>
        </p:grpSp>
      </p:grpSp>
      <p:grpSp>
        <p:nvGrpSpPr>
          <p:cNvPr id="39" name="组合 38"/>
          <p:cNvGrpSpPr/>
          <p:nvPr/>
        </p:nvGrpSpPr>
        <p:grpSpPr>
          <a:xfrm>
            <a:off x="5681937" y="3270469"/>
            <a:ext cx="656676" cy="740925"/>
            <a:chOff x="2467340" y="4639232"/>
            <a:chExt cx="875568" cy="987900"/>
          </a:xfrm>
        </p:grpSpPr>
        <p:sp>
          <p:nvSpPr>
            <p:cNvPr id="40" name="Freeform 5"/>
            <p:cNvSpPr/>
            <p:nvPr/>
          </p:nvSpPr>
          <p:spPr bwMode="auto">
            <a:xfrm rot="5400000">
              <a:off x="2411174" y="4695398"/>
              <a:ext cx="987900" cy="8755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85000"/>
                  </a:schemeClr>
                </a:gs>
                <a:gs pos="100000">
                  <a:schemeClr val="bg1"/>
                </a:gs>
              </a:gsLst>
              <a:lin ang="18900000" scaled="1"/>
              <a:tileRect/>
            </a:gradFill>
            <a:ln w="15875">
              <a:gradFill flip="none" rotWithShape="1">
                <a:gsLst>
                  <a:gs pos="0">
                    <a:schemeClr val="bg1"/>
                  </a:gs>
                  <a:gs pos="100000">
                    <a:schemeClr val="bg1">
                      <a:lumMod val="85000"/>
                    </a:schemeClr>
                  </a:gs>
                </a:gsLst>
                <a:lin ang="18900000" scaled="0"/>
                <a:tileRect/>
              </a:gradFill>
            </a:ln>
            <a:effectLst>
              <a:outerShdw blurRad="139700" dist="63500" dir="2700000" algn="tl" rotWithShape="0">
                <a:prstClr val="black">
                  <a:alpha val="30000"/>
                </a:prstClr>
              </a:outerShdw>
            </a:effectLst>
          </p:spPr>
          <p:txBody>
            <a:bodyPr vert="horz" wrap="square" lIns="68580" tIns="34290" rIns="68580" bIns="34290" numCol="1" anchor="t" anchorCtr="0" compatLnSpc="1"/>
            <a:lstStyle/>
            <a:p>
              <a:endParaRPr lang="zh-CN" altLang="en-US" sz="1015">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组合 40"/>
            <p:cNvGrpSpPr/>
            <p:nvPr/>
          </p:nvGrpSpPr>
          <p:grpSpPr>
            <a:xfrm>
              <a:off x="2562224" y="4832016"/>
              <a:ext cx="685800" cy="779302"/>
              <a:chOff x="3145018" y="1958461"/>
              <a:chExt cx="685800" cy="779302"/>
            </a:xfrm>
          </p:grpSpPr>
          <p:sp>
            <p:nvSpPr>
              <p:cNvPr id="42" name="文本框 41"/>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2FA598"/>
                    </a:solidFill>
                    <a:latin typeface="Impact" panose="020B0806030902050204" pitchFamily="34" charset="0"/>
                  </a:rPr>
                  <a:t>03</a:t>
                </a:r>
                <a:endParaRPr lang="zh-CN" altLang="en-US" sz="2100" dirty="0">
                  <a:solidFill>
                    <a:srgbClr val="2FA598"/>
                  </a:solidFill>
                  <a:latin typeface="Impact" panose="020B0806030902050204" pitchFamily="34" charset="0"/>
                </a:endParaRPr>
              </a:p>
            </p:txBody>
          </p:sp>
          <p:sp>
            <p:nvSpPr>
              <p:cNvPr id="43" name="文本框 42"/>
              <p:cNvSpPr txBox="1"/>
              <p:nvPr/>
            </p:nvSpPr>
            <p:spPr>
              <a:xfrm>
                <a:off x="3220023" y="2306877"/>
                <a:ext cx="584875" cy="430886"/>
              </a:xfrm>
              <a:prstGeom prst="rect">
                <a:avLst/>
              </a:prstGeom>
              <a:noFill/>
            </p:spPr>
            <p:txBody>
              <a:bodyPr wrap="square" rtlCol="0">
                <a:spAutoFit/>
              </a:bodyPr>
              <a:lstStyle/>
              <a:p>
                <a:r>
                  <a:rPr lang="en-US" altLang="zh-CN" sz="750" dirty="0">
                    <a:solidFill>
                      <a:schemeClr val="bg1">
                        <a:lumMod val="65000"/>
                      </a:schemeClr>
                    </a:solidFill>
                    <a:latin typeface="Impact" panose="020B0806030902050204" pitchFamily="34" charset="0"/>
                  </a:rPr>
                  <a:t>OPTION</a:t>
                </a:r>
                <a:endParaRPr lang="zh-CN" altLang="en-US" sz="750" dirty="0">
                  <a:solidFill>
                    <a:schemeClr val="bg1">
                      <a:lumMod val="65000"/>
                    </a:schemeClr>
                  </a:solidFill>
                  <a:latin typeface="Impact" panose="020B0806030902050204" pitchFamily="34" charset="0"/>
                </a:endParaRPr>
              </a:p>
            </p:txBody>
          </p:sp>
        </p:grpSp>
      </p:grpSp>
      <p:grpSp>
        <p:nvGrpSpPr>
          <p:cNvPr id="44" name="组合 43"/>
          <p:cNvGrpSpPr/>
          <p:nvPr/>
        </p:nvGrpSpPr>
        <p:grpSpPr>
          <a:xfrm>
            <a:off x="2580471" y="4068783"/>
            <a:ext cx="1442342" cy="652617"/>
            <a:chOff x="223455" y="2766059"/>
            <a:chExt cx="1923123" cy="870156"/>
          </a:xfrm>
        </p:grpSpPr>
        <p:sp>
          <p:nvSpPr>
            <p:cNvPr id="45" name="文本框 44"/>
            <p:cNvSpPr txBox="1"/>
            <p:nvPr/>
          </p:nvSpPr>
          <p:spPr>
            <a:xfrm>
              <a:off x="223455" y="2766059"/>
              <a:ext cx="1923123" cy="330945"/>
            </a:xfrm>
            <a:prstGeom prst="rect">
              <a:avLst/>
            </a:prstGeom>
            <a:noFill/>
          </p:spPr>
          <p:txBody>
            <a:bodyPr wrap="square" rtlCol="0">
              <a:spAutoFit/>
            </a:bodyPr>
            <a:lstStyle/>
            <a:p>
              <a:r>
                <a:rPr lang="zh-CN" altLang="en-US" sz="1015"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15" dirty="0">
                <a:solidFill>
                  <a:schemeClr val="bg1"/>
                </a:solidFill>
                <a:latin typeface="时尚中黑简体" panose="01010104010101010101" pitchFamily="2" charset="-122"/>
                <a:ea typeface="时尚中黑简体" panose="01010104010101010101" pitchFamily="2" charset="-122"/>
              </a:endParaRPr>
            </a:p>
          </p:txBody>
        </p:sp>
        <p:sp>
          <p:nvSpPr>
            <p:cNvPr id="46" name="文本框 45"/>
            <p:cNvSpPr txBox="1"/>
            <p:nvPr/>
          </p:nvSpPr>
          <p:spPr>
            <a:xfrm>
              <a:off x="229376" y="3051439"/>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003870" y="4068783"/>
            <a:ext cx="1442342" cy="652617"/>
            <a:chOff x="223455" y="2766059"/>
            <a:chExt cx="1923123" cy="870156"/>
          </a:xfrm>
        </p:grpSpPr>
        <p:sp>
          <p:nvSpPr>
            <p:cNvPr id="48" name="文本框 47"/>
            <p:cNvSpPr txBox="1"/>
            <p:nvPr/>
          </p:nvSpPr>
          <p:spPr>
            <a:xfrm>
              <a:off x="223455" y="2766059"/>
              <a:ext cx="1923123" cy="330945"/>
            </a:xfrm>
            <a:prstGeom prst="rect">
              <a:avLst/>
            </a:prstGeom>
            <a:noFill/>
          </p:spPr>
          <p:txBody>
            <a:bodyPr wrap="square" rtlCol="0">
              <a:spAutoFit/>
            </a:bodyPr>
            <a:lstStyle/>
            <a:p>
              <a:r>
                <a:rPr lang="zh-CN" altLang="en-US" sz="1015"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15" dirty="0">
                <a:solidFill>
                  <a:schemeClr val="bg1"/>
                </a:solidFill>
                <a:latin typeface="时尚中黑简体" panose="01010104010101010101" pitchFamily="2" charset="-122"/>
                <a:ea typeface="时尚中黑简体" panose="01010104010101010101" pitchFamily="2" charset="-122"/>
              </a:endParaRPr>
            </a:p>
          </p:txBody>
        </p:sp>
        <p:sp>
          <p:nvSpPr>
            <p:cNvPr id="49" name="文本框 48"/>
            <p:cNvSpPr txBox="1"/>
            <p:nvPr/>
          </p:nvSpPr>
          <p:spPr>
            <a:xfrm>
              <a:off x="229376" y="3051439"/>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5431498" y="4068783"/>
            <a:ext cx="1442342" cy="652617"/>
            <a:chOff x="223455" y="2766059"/>
            <a:chExt cx="1923123" cy="870156"/>
          </a:xfrm>
        </p:grpSpPr>
        <p:sp>
          <p:nvSpPr>
            <p:cNvPr id="51" name="文本框 50"/>
            <p:cNvSpPr txBox="1"/>
            <p:nvPr/>
          </p:nvSpPr>
          <p:spPr>
            <a:xfrm>
              <a:off x="223455" y="2766059"/>
              <a:ext cx="1923123" cy="330945"/>
            </a:xfrm>
            <a:prstGeom prst="rect">
              <a:avLst/>
            </a:prstGeom>
            <a:noFill/>
          </p:spPr>
          <p:txBody>
            <a:bodyPr wrap="square" rtlCol="0">
              <a:spAutoFit/>
            </a:bodyPr>
            <a:lstStyle/>
            <a:p>
              <a:r>
                <a:rPr lang="zh-CN" altLang="en-US" sz="1015" dirty="0">
                  <a:solidFill>
                    <a:schemeClr val="bg1"/>
                  </a:solidFill>
                  <a:latin typeface="时尚中黑简体" panose="01010104010101010101" pitchFamily="2" charset="-122"/>
                  <a:ea typeface="时尚中黑简体" panose="01010104010101010101" pitchFamily="2" charset="-122"/>
                </a:rPr>
                <a:t>在此添加标题</a:t>
              </a:r>
              <a:endParaRPr lang="zh-CN" altLang="en-US" sz="1015" dirty="0">
                <a:solidFill>
                  <a:schemeClr val="bg1"/>
                </a:solidFill>
                <a:latin typeface="时尚中黑简体" panose="01010104010101010101" pitchFamily="2" charset="-122"/>
                <a:ea typeface="时尚中黑简体" panose="01010104010101010101" pitchFamily="2" charset="-122"/>
              </a:endParaRPr>
            </a:p>
          </p:txBody>
        </p:sp>
        <p:sp>
          <p:nvSpPr>
            <p:cNvPr id="52" name="文本框 51"/>
            <p:cNvSpPr txBox="1"/>
            <p:nvPr/>
          </p:nvSpPr>
          <p:spPr>
            <a:xfrm>
              <a:off x="229376" y="3051439"/>
              <a:ext cx="1559316" cy="584776"/>
            </a:xfrm>
            <a:prstGeom prst="rect">
              <a:avLst/>
            </a:prstGeom>
            <a:noFill/>
          </p:spPr>
          <p:txBody>
            <a:bodyPr wrap="square" rtlCol="0">
              <a:spAutoFit/>
            </a:bodyPr>
            <a:lstStyle/>
            <a:p>
              <a:pPr algn="just"/>
              <a:r>
                <a:rPr lang="zh-CN" altLang="en-US" sz="750" dirty="0">
                  <a:solidFill>
                    <a:schemeClr val="bg1"/>
                  </a:solidFill>
                  <a:latin typeface="微软雅黑" panose="020B0503020204020204" pitchFamily="34" charset="-122"/>
                  <a:ea typeface="微软雅黑" panose="020B0503020204020204" pitchFamily="34" charset="-122"/>
                </a:rPr>
                <a:t>点击添加文字说明或复制文本黏贴自此内容要言简意赅</a:t>
              </a:r>
              <a:endParaRPr lang="zh-CN" altLang="en-US" sz="75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983131" y="1828408"/>
            <a:ext cx="399992" cy="435273"/>
            <a:chOff x="4873620" y="1965325"/>
            <a:chExt cx="269882" cy="293688"/>
          </a:xfrm>
          <a:solidFill>
            <a:srgbClr val="2FA598"/>
          </a:solidFill>
          <a:effectLst/>
        </p:grpSpPr>
        <p:sp>
          <p:nvSpPr>
            <p:cNvPr id="54"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55"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56"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57"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58" name="Group 62"/>
          <p:cNvGrpSpPr>
            <a:grpSpLocks noChangeAspect="1"/>
          </p:cNvGrpSpPr>
          <p:nvPr/>
        </p:nvGrpSpPr>
        <p:grpSpPr bwMode="auto">
          <a:xfrm>
            <a:off x="5831794" y="1921935"/>
            <a:ext cx="356963" cy="285019"/>
            <a:chOff x="3775" y="2110"/>
            <a:chExt cx="129" cy="103"/>
          </a:xfrm>
          <a:solidFill>
            <a:srgbClr val="2FA598"/>
          </a:solidFill>
          <a:effectLst/>
        </p:grpSpPr>
        <p:sp>
          <p:nvSpPr>
            <p:cNvPr id="59"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white"/>
                </a:solidFill>
              </a:endParaRPr>
            </a:p>
          </p:txBody>
        </p:sp>
        <p:sp>
          <p:nvSpPr>
            <p:cNvPr id="60"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white"/>
                </a:solidFill>
              </a:endParaRPr>
            </a:p>
          </p:txBody>
        </p:sp>
        <p:sp>
          <p:nvSpPr>
            <p:cNvPr id="61"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white"/>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5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strVal val="#ppt_x"/>
                                          </p:val>
                                        </p:tav>
                                        <p:tav tm="100000">
                                          <p:val>
                                            <p:strVal val="#ppt_x"/>
                                          </p:val>
                                        </p:tav>
                                      </p:tavLst>
                                    </p:anim>
                                    <p:anim calcmode="lin" valueType="num">
                                      <p:cBhvr>
                                        <p:cTn id="32" dur="5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7"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up)">
                                      <p:cBhvr>
                                        <p:cTn id="42" dur="500"/>
                                        <p:tgtEl>
                                          <p:spTgt spid="44"/>
                                        </p:tgtEl>
                                      </p:cBhvr>
                                    </p:animEffect>
                                  </p:childTnLst>
                                </p:cTn>
                              </p:par>
                              <p:par>
                                <p:cTn id="43" presetID="22" presetClass="entr" presetSubtype="1"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up)">
                                      <p:cBhvr>
                                        <p:cTn id="45" dur="500"/>
                                        <p:tgtEl>
                                          <p:spTgt spid="47"/>
                                        </p:tgtEl>
                                      </p:cBhvr>
                                    </p:animEffect>
                                  </p:childTnLst>
                                </p:cTn>
                              </p:par>
                              <p:par>
                                <p:cTn id="46" presetID="22" presetClass="entr" presetSubtype="1"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up)">
                                      <p:cBhvr>
                                        <p:cTn id="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9232" y="125403"/>
            <a:ext cx="1723549" cy="323165"/>
          </a:xfrm>
          <a:prstGeom prst="rect">
            <a:avLst/>
          </a:prstGeom>
          <a:noFill/>
        </p:spPr>
        <p:txBody>
          <a:bodyPr wrap="none" rtlCol="0">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823522" y="376315"/>
            <a:ext cx="1816972" cy="323165"/>
          </a:xfrm>
          <a:prstGeom prst="rect">
            <a:avLst/>
          </a:prstGeom>
          <a:noFill/>
        </p:spPr>
        <p:txBody>
          <a:bodyPr wrap="none" rtlCol="0">
            <a:spAutoFit/>
          </a:bodyPr>
          <a:lstStyle/>
          <a:p>
            <a:r>
              <a:rPr lang="en-US" altLang="zh-CN"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15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155835" y="75943"/>
            <a:ext cx="649954" cy="583670"/>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8" name="文本框 7"/>
            <p:cNvSpPr txBox="1"/>
            <p:nvPr/>
          </p:nvSpPr>
          <p:spPr>
            <a:xfrm>
              <a:off x="477473" y="367229"/>
              <a:ext cx="626666" cy="677107"/>
            </a:xfrm>
            <a:prstGeom prst="rect">
              <a:avLst/>
            </a:prstGeom>
            <a:noFill/>
          </p:spPr>
          <p:txBody>
            <a:bodyPr wrap="none" rtlCol="0">
              <a:spAutoFit/>
            </a:bodyPr>
            <a:lstStyle/>
            <a:p>
              <a:r>
                <a:rPr lang="en-US" altLang="zh-CN" sz="2700" dirty="0" smtClean="0">
                  <a:solidFill>
                    <a:srgbClr val="2FA598"/>
                  </a:solidFill>
                  <a:latin typeface="Agency FB" panose="020B0503020202020204" pitchFamily="34" charset="0"/>
                </a:rPr>
                <a:t>02</a:t>
              </a:r>
              <a:endParaRPr lang="zh-CN" altLang="en-US" sz="2700" dirty="0">
                <a:solidFill>
                  <a:srgbClr val="2FA598"/>
                </a:solidFill>
                <a:latin typeface="Agency FB" panose="020B0503020202020204" pitchFamily="34" charset="0"/>
              </a:endParaRPr>
            </a:p>
          </p:txBody>
        </p:sp>
      </p:grpSp>
      <p:grpSp>
        <p:nvGrpSpPr>
          <p:cNvPr id="11" name="组合 10"/>
          <p:cNvGrpSpPr/>
          <p:nvPr/>
        </p:nvGrpSpPr>
        <p:grpSpPr>
          <a:xfrm>
            <a:off x="704551" y="1207904"/>
            <a:ext cx="668871" cy="744833"/>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Freeform 803"/>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14" name="组合 13"/>
          <p:cNvGrpSpPr/>
          <p:nvPr/>
        </p:nvGrpSpPr>
        <p:grpSpPr>
          <a:xfrm>
            <a:off x="718592" y="2290334"/>
            <a:ext cx="668871" cy="744833"/>
            <a:chOff x="958122" y="3053779"/>
            <a:chExt cx="891828" cy="993110"/>
          </a:xfrm>
        </p:grpSpPr>
        <p:sp>
          <p:nvSpPr>
            <p:cNvPr id="15" name="任意多边形 14"/>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6" name="组合 15"/>
            <p:cNvGrpSpPr/>
            <p:nvPr/>
          </p:nvGrpSpPr>
          <p:grpSpPr>
            <a:xfrm>
              <a:off x="1109504" y="3273386"/>
              <a:ext cx="589064" cy="553896"/>
              <a:chOff x="4235450" y="844550"/>
              <a:chExt cx="638175" cy="600076"/>
            </a:xfrm>
            <a:solidFill>
              <a:srgbClr val="2FA598"/>
            </a:solidFill>
          </p:grpSpPr>
          <p:sp>
            <p:nvSpPr>
              <p:cNvPr id="17"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18" name="Freeform 802"/>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19" name="组合 18"/>
          <p:cNvGrpSpPr/>
          <p:nvPr/>
        </p:nvGrpSpPr>
        <p:grpSpPr>
          <a:xfrm>
            <a:off x="689893" y="3372764"/>
            <a:ext cx="668871" cy="744833"/>
            <a:chOff x="919857" y="4497019"/>
            <a:chExt cx="891828" cy="993110"/>
          </a:xfrm>
        </p:grpSpPr>
        <p:sp>
          <p:nvSpPr>
            <p:cNvPr id="20" name="任意多边形 19"/>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1"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22" name="组合 21"/>
          <p:cNvGrpSpPr/>
          <p:nvPr/>
        </p:nvGrpSpPr>
        <p:grpSpPr>
          <a:xfrm>
            <a:off x="7785237" y="1207904"/>
            <a:ext cx="668871" cy="744833"/>
            <a:chOff x="10380316" y="1610539"/>
            <a:chExt cx="891828" cy="993110"/>
          </a:xfrm>
        </p:grpSpPr>
        <p:sp>
          <p:nvSpPr>
            <p:cNvPr id="23" name="任意多边形 22"/>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24" name="组合 23"/>
            <p:cNvGrpSpPr/>
            <p:nvPr/>
          </p:nvGrpSpPr>
          <p:grpSpPr>
            <a:xfrm>
              <a:off x="10537993" y="1857004"/>
              <a:ext cx="613916" cy="500180"/>
              <a:chOff x="8323263" y="-182563"/>
              <a:chExt cx="754063" cy="614364"/>
            </a:xfrm>
            <a:solidFill>
              <a:srgbClr val="2FA598"/>
            </a:solidFill>
          </p:grpSpPr>
          <p:sp>
            <p:nvSpPr>
              <p:cNvPr id="25"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6"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7"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8"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29"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sp>
            <p:nvSpPr>
              <p:cNvPr id="30"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p>
            </p:txBody>
          </p:sp>
        </p:grpSp>
      </p:grpSp>
      <p:grpSp>
        <p:nvGrpSpPr>
          <p:cNvPr id="31" name="组合 30"/>
          <p:cNvGrpSpPr/>
          <p:nvPr/>
        </p:nvGrpSpPr>
        <p:grpSpPr>
          <a:xfrm>
            <a:off x="7799278" y="2290334"/>
            <a:ext cx="668871" cy="744833"/>
            <a:chOff x="10399037" y="3053779"/>
            <a:chExt cx="891828" cy="993110"/>
          </a:xfrm>
        </p:grpSpPr>
        <p:sp>
          <p:nvSpPr>
            <p:cNvPr id="32" name="任意多边形 31"/>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grpSp>
        <p:nvGrpSpPr>
          <p:cNvPr id="34" name="组合 33"/>
          <p:cNvGrpSpPr/>
          <p:nvPr/>
        </p:nvGrpSpPr>
        <p:grpSpPr>
          <a:xfrm>
            <a:off x="7770579" y="3372764"/>
            <a:ext cx="668871" cy="744833"/>
            <a:chOff x="10360772" y="4497019"/>
            <a:chExt cx="891828" cy="993110"/>
          </a:xfrm>
        </p:grpSpPr>
        <p:sp>
          <p:nvSpPr>
            <p:cNvPr id="35" name="任意多边形 34"/>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6"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2FA598"/>
            </a:solidFill>
            <a:ln>
              <a:noFill/>
            </a:ln>
          </p:spPr>
          <p:txBody>
            <a:bodyPr vert="horz" wrap="square" lIns="68580" tIns="34290" rIns="68580" bIns="34290" numCol="1" anchor="t" anchorCtr="0" compatLnSpc="1"/>
            <a:lstStyle/>
            <a:p>
              <a:endParaRPr lang="zh-CN" altLang="en-US" sz="1015"/>
            </a:p>
          </p:txBody>
        </p:sp>
      </p:grpSp>
      <p:sp>
        <p:nvSpPr>
          <p:cNvPr id="37" name="矩形 36"/>
          <p:cNvSpPr/>
          <p:nvPr/>
        </p:nvSpPr>
        <p:spPr>
          <a:xfrm>
            <a:off x="1452156" y="1207053"/>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38" name="矩形 37"/>
          <p:cNvSpPr/>
          <p:nvPr/>
        </p:nvSpPr>
        <p:spPr>
          <a:xfrm>
            <a:off x="1452155" y="1482087"/>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452155" y="1942367"/>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452156" y="2280227"/>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1" name="矩形 40"/>
          <p:cNvSpPr/>
          <p:nvPr/>
        </p:nvSpPr>
        <p:spPr>
          <a:xfrm>
            <a:off x="1452155" y="2555260"/>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1452155" y="3015540"/>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452156" y="3385515"/>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4" name="矩形 43"/>
          <p:cNvSpPr/>
          <p:nvPr/>
        </p:nvSpPr>
        <p:spPr>
          <a:xfrm>
            <a:off x="1452155" y="3660549"/>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452155" y="4120829"/>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527377" y="1207053"/>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47" name="矩形 46"/>
          <p:cNvSpPr/>
          <p:nvPr/>
        </p:nvSpPr>
        <p:spPr>
          <a:xfrm>
            <a:off x="5527377" y="1482087"/>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5527377" y="1942367"/>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5527377" y="2280227"/>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0" name="矩形 49"/>
          <p:cNvSpPr/>
          <p:nvPr/>
        </p:nvSpPr>
        <p:spPr>
          <a:xfrm>
            <a:off x="5527377" y="2555260"/>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a:off x="5527377" y="3015540"/>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5527377" y="3385515"/>
            <a:ext cx="1723549" cy="323165"/>
          </a:xfrm>
          <a:prstGeom prst="rect">
            <a:avLst/>
          </a:prstGeom>
        </p:spPr>
        <p:txBody>
          <a:bodyPr wrap="none">
            <a:spAutoFit/>
          </a:bodyPr>
          <a:lstStyle/>
          <a:p>
            <a:r>
              <a:rPr lang="zh-CN" altLang="en-US" sz="15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1500" b="1" dirty="0">
              <a:solidFill>
                <a:schemeClr val="bg1"/>
              </a:solidFill>
              <a:latin typeface="方正正纤黑简体" panose="02000000000000000000" pitchFamily="2" charset="-122"/>
              <a:ea typeface="方正正纤黑简体" panose="02000000000000000000" pitchFamily="2" charset="-122"/>
            </a:endParaRPr>
          </a:p>
        </p:txBody>
      </p:sp>
      <p:sp>
        <p:nvSpPr>
          <p:cNvPr id="53" name="矩形 52"/>
          <p:cNvSpPr/>
          <p:nvPr/>
        </p:nvSpPr>
        <p:spPr>
          <a:xfrm>
            <a:off x="5527377" y="3660549"/>
            <a:ext cx="1261884" cy="480131"/>
          </a:xfrm>
          <a:prstGeom prst="rect">
            <a:avLst/>
          </a:prstGeom>
        </p:spPr>
        <p:txBody>
          <a:bodyPr wrap="none">
            <a:spAutoFit/>
          </a:bodyPr>
          <a:lstStyle/>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en-US" altLang="zh-CN" sz="105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050" dirty="0">
                <a:solidFill>
                  <a:schemeClr val="bg1"/>
                </a:solidFill>
                <a:latin typeface="微软雅黑" panose="020B0503020204020204" pitchFamily="34" charset="-122"/>
                <a:ea typeface="微软雅黑" panose="020B0503020204020204" pitchFamily="34" charset="-122"/>
              </a:rPr>
              <a:t>点击此处添加文本</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5527377" y="4120829"/>
            <a:ext cx="2146527"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2383192" y="1179709"/>
            <a:ext cx="4380301" cy="3290523"/>
            <a:chOff x="3185161" y="1356652"/>
            <a:chExt cx="5840401" cy="4387364"/>
          </a:xfrm>
        </p:grpSpPr>
        <p:pic>
          <p:nvPicPr>
            <p:cNvPr id="56" name="图片 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85161" y="1356652"/>
              <a:ext cx="5840401" cy="4387364"/>
            </a:xfrm>
            <a:prstGeom prst="rect">
              <a:avLst/>
            </a:prstGeom>
          </p:spPr>
        </p:pic>
        <p:pic>
          <p:nvPicPr>
            <p:cNvPr id="57" name="图片 56"/>
            <p:cNvPicPr>
              <a:picLocks noChangeAspect="1"/>
            </p:cNvPicPr>
            <p:nvPr/>
          </p:nvPicPr>
          <p:blipFill rotWithShape="1">
            <a:blip r:embed="rId2" cstate="print">
              <a:extLst>
                <a:ext uri="{28A0092B-C50C-407E-A947-70E740481C1C}">
                  <a14:useLocalDpi xmlns:a14="http://schemas.microsoft.com/office/drawing/2010/main" val="0"/>
                </a:ext>
              </a:extLst>
            </a:blip>
            <a:srcRect l="39918" t="2721" r="24396" b="2838"/>
            <a:stretch>
              <a:fillRect/>
            </a:stretch>
          </p:blipFill>
          <p:spPr>
            <a:xfrm>
              <a:off x="5316718" y="2057400"/>
              <a:ext cx="1574620" cy="27622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p:tgtEl>
                                          <p:spTgt spid="38"/>
                                        </p:tgtEl>
                                        <p:attrNameLst>
                                          <p:attrName>ppt_y</p:attrName>
                                        </p:attrNameLst>
                                      </p:cBhvr>
                                      <p:tavLst>
                                        <p:tav tm="0">
                                          <p:val>
                                            <p:strVal val="#ppt_y-#ppt_h*1.125000"/>
                                          </p:val>
                                        </p:tav>
                                        <p:tav tm="100000">
                                          <p:val>
                                            <p:strVal val="#ppt_y"/>
                                          </p:val>
                                        </p:tav>
                                      </p:tavLst>
                                    </p:anim>
                                    <p:animEffect transition="in" filter="wipe(down)">
                                      <p:cBhvr>
                                        <p:cTn id="22" dur="500"/>
                                        <p:tgtEl>
                                          <p:spTgt spid="38"/>
                                        </p:tgtEl>
                                      </p:cBhvr>
                                    </p:animEffect>
                                  </p:childTnLst>
                                </p:cTn>
                              </p:par>
                              <p:par>
                                <p:cTn id="23" presetID="16" presetClass="entr" presetSubtype="37"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barn(outVertical)">
                                      <p:cBhvr>
                                        <p:cTn id="25" dur="500"/>
                                        <p:tgtEl>
                                          <p:spTgt spid="39"/>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childTnLst>
                                </p:cTn>
                              </p:par>
                              <p:par>
                                <p:cTn id="36" presetID="12" presetClass="entr" presetSubtype="1"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p:tgtEl>
                                          <p:spTgt spid="47"/>
                                        </p:tgtEl>
                                        <p:attrNameLst>
                                          <p:attrName>ppt_y</p:attrName>
                                        </p:attrNameLst>
                                      </p:cBhvr>
                                      <p:tavLst>
                                        <p:tav tm="0">
                                          <p:val>
                                            <p:strVal val="#ppt_y-#ppt_h*1.125000"/>
                                          </p:val>
                                        </p:tav>
                                        <p:tav tm="100000">
                                          <p:val>
                                            <p:strVal val="#ppt_y"/>
                                          </p:val>
                                        </p:tav>
                                      </p:tavLst>
                                    </p:anim>
                                    <p:animEffect transition="in" filter="wipe(down)">
                                      <p:cBhvr>
                                        <p:cTn id="39" dur="500"/>
                                        <p:tgtEl>
                                          <p:spTgt spid="47"/>
                                        </p:tgtEl>
                                      </p:cBhvr>
                                    </p:animEffect>
                                  </p:childTnLst>
                                </p:cTn>
                              </p:par>
                              <p:par>
                                <p:cTn id="40" presetID="16" presetClass="entr" presetSubtype="37"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barn(outVertical)">
                                      <p:cBhvr>
                                        <p:cTn id="42" dur="500"/>
                                        <p:tgtEl>
                                          <p:spTgt spid="48"/>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6" presetClass="entr" presetSubtype="37"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barn(outVertical)">
                                      <p:cBhvr>
                                        <p:cTn id="59" dur="500"/>
                                        <p:tgtEl>
                                          <p:spTgt spid="42"/>
                                        </p:tgtEl>
                                      </p:cBhvr>
                                    </p:animEffect>
                                  </p:childTnLst>
                                </p:cTn>
                              </p:par>
                            </p:childTnLst>
                          </p:cTn>
                        </p:par>
                        <p:par>
                          <p:cTn id="60" fill="hold">
                            <p:stCondLst>
                              <p:cond delay="3500"/>
                            </p:stCondLst>
                            <p:childTnLst>
                              <p:par>
                                <p:cTn id="61" presetID="2" presetClass="entr" presetSubtype="2"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1+#ppt_w/2"/>
                                          </p:val>
                                        </p:tav>
                                        <p:tav tm="100000">
                                          <p:val>
                                            <p:strVal val="#ppt_x"/>
                                          </p:val>
                                        </p:tav>
                                      </p:tavLst>
                                    </p:anim>
                                    <p:anim calcmode="lin" valueType="num">
                                      <p:cBhvr additive="base">
                                        <p:cTn id="64" dur="500" fill="hold"/>
                                        <p:tgtEl>
                                          <p:spTgt spid="31"/>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3" presetClass="entr" presetSubtype="16"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p:cTn id="68" dur="500" fill="hold"/>
                                        <p:tgtEl>
                                          <p:spTgt spid="49"/>
                                        </p:tgtEl>
                                        <p:attrNameLst>
                                          <p:attrName>ppt_w</p:attrName>
                                        </p:attrNameLst>
                                      </p:cBhvr>
                                      <p:tavLst>
                                        <p:tav tm="0">
                                          <p:val>
                                            <p:fltVal val="0"/>
                                          </p:val>
                                        </p:tav>
                                        <p:tav tm="100000">
                                          <p:val>
                                            <p:strVal val="#ppt_w"/>
                                          </p:val>
                                        </p:tav>
                                      </p:tavLst>
                                    </p:anim>
                                    <p:anim calcmode="lin" valueType="num">
                                      <p:cBhvr>
                                        <p:cTn id="69" dur="500" fill="hold"/>
                                        <p:tgtEl>
                                          <p:spTgt spid="49"/>
                                        </p:tgtEl>
                                        <p:attrNameLst>
                                          <p:attrName>ppt_h</p:attrName>
                                        </p:attrNameLst>
                                      </p:cBhvr>
                                      <p:tavLst>
                                        <p:tav tm="0">
                                          <p:val>
                                            <p:fltVal val="0"/>
                                          </p:val>
                                        </p:tav>
                                        <p:tav tm="100000">
                                          <p:val>
                                            <p:strVal val="#ppt_h"/>
                                          </p:val>
                                        </p:tav>
                                      </p:tavLst>
                                    </p:anim>
                                  </p:childTnLst>
                                </p:cTn>
                              </p:par>
                              <p:par>
                                <p:cTn id="70" presetID="12" presetClass="entr" presetSubtype="1"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500"/>
                                        <p:tgtEl>
                                          <p:spTgt spid="50"/>
                                        </p:tgtEl>
                                        <p:attrNameLst>
                                          <p:attrName>ppt_y</p:attrName>
                                        </p:attrNameLst>
                                      </p:cBhvr>
                                      <p:tavLst>
                                        <p:tav tm="0">
                                          <p:val>
                                            <p:strVal val="#ppt_y-#ppt_h*1.125000"/>
                                          </p:val>
                                        </p:tav>
                                        <p:tav tm="100000">
                                          <p:val>
                                            <p:strVal val="#ppt_y"/>
                                          </p:val>
                                        </p:tav>
                                      </p:tavLst>
                                    </p:anim>
                                    <p:animEffect transition="in" filter="wipe(down)">
                                      <p:cBhvr>
                                        <p:cTn id="73" dur="500"/>
                                        <p:tgtEl>
                                          <p:spTgt spid="50"/>
                                        </p:tgtEl>
                                      </p:cBhvr>
                                    </p:animEffect>
                                  </p:childTnLst>
                                </p:cTn>
                              </p:par>
                              <p:par>
                                <p:cTn id="74" presetID="16" presetClass="entr" presetSubtype="37" fill="hold"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barn(outVertical)">
                                      <p:cBhvr>
                                        <p:cTn id="76" dur="500"/>
                                        <p:tgtEl>
                                          <p:spTgt spid="51"/>
                                        </p:tgtEl>
                                      </p:cBhvr>
                                    </p:animEffect>
                                  </p:childTnLst>
                                </p:cTn>
                              </p:par>
                            </p:childTnLst>
                          </p:cTn>
                        </p:par>
                        <p:par>
                          <p:cTn id="77" fill="hold">
                            <p:stCondLst>
                              <p:cond delay="4500"/>
                            </p:stCondLst>
                            <p:childTnLst>
                              <p:par>
                                <p:cTn id="78" presetID="2" presetClass="entr" presetSubtype="8"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0-#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23" presetClass="entr" presetSubtype="16"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ppt_w</p:attrName>
                                        </p:attrNameLst>
                                      </p:cBhvr>
                                      <p:tavLst>
                                        <p:tav tm="0">
                                          <p:val>
                                            <p:fltVal val="0"/>
                                          </p:val>
                                        </p:tav>
                                        <p:tav tm="100000">
                                          <p:val>
                                            <p:strVal val="#ppt_w"/>
                                          </p:val>
                                        </p:tav>
                                      </p:tavLst>
                                    </p:anim>
                                    <p:anim calcmode="lin" valueType="num">
                                      <p:cBhvr>
                                        <p:cTn id="86" dur="500" fill="hold"/>
                                        <p:tgtEl>
                                          <p:spTgt spid="43"/>
                                        </p:tgtEl>
                                        <p:attrNameLst>
                                          <p:attrName>ppt_h</p:attrName>
                                        </p:attrNameLst>
                                      </p:cBhvr>
                                      <p:tavLst>
                                        <p:tav tm="0">
                                          <p:val>
                                            <p:fltVal val="0"/>
                                          </p:val>
                                        </p:tav>
                                        <p:tav tm="100000">
                                          <p:val>
                                            <p:strVal val="#ppt_h"/>
                                          </p:val>
                                        </p:tav>
                                      </p:tavLst>
                                    </p:anim>
                                  </p:childTnLst>
                                </p:cTn>
                              </p:par>
                              <p:par>
                                <p:cTn id="87" presetID="12" presetClass="entr" presetSubtype="1"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p:tgtEl>
                                          <p:spTgt spid="44"/>
                                        </p:tgtEl>
                                        <p:attrNameLst>
                                          <p:attrName>ppt_y</p:attrName>
                                        </p:attrNameLst>
                                      </p:cBhvr>
                                      <p:tavLst>
                                        <p:tav tm="0">
                                          <p:val>
                                            <p:strVal val="#ppt_y-#ppt_h*1.125000"/>
                                          </p:val>
                                        </p:tav>
                                        <p:tav tm="100000">
                                          <p:val>
                                            <p:strVal val="#ppt_y"/>
                                          </p:val>
                                        </p:tav>
                                      </p:tavLst>
                                    </p:anim>
                                    <p:animEffect transition="in" filter="wipe(down)">
                                      <p:cBhvr>
                                        <p:cTn id="90" dur="500"/>
                                        <p:tgtEl>
                                          <p:spTgt spid="44"/>
                                        </p:tgtEl>
                                      </p:cBhvr>
                                    </p:animEffect>
                                  </p:childTnLst>
                                </p:cTn>
                              </p:par>
                              <p:par>
                                <p:cTn id="91" presetID="16" presetClass="entr" presetSubtype="37" fill="hold" nodeType="with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barn(outVertical)">
                                      <p:cBhvr>
                                        <p:cTn id="93" dur="500"/>
                                        <p:tgtEl>
                                          <p:spTgt spid="45"/>
                                        </p:tgtEl>
                                      </p:cBhvr>
                                    </p:animEffect>
                                  </p:childTnLst>
                                </p:cTn>
                              </p:par>
                            </p:childTnLst>
                          </p:cTn>
                        </p:par>
                        <p:par>
                          <p:cTn id="94" fill="hold">
                            <p:stCondLst>
                              <p:cond delay="5500"/>
                            </p:stCondLst>
                            <p:childTnLst>
                              <p:par>
                                <p:cTn id="95" presetID="2" presetClass="entr" presetSubtype="2" fill="hold" nodeType="after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1+#ppt_w/2"/>
                                          </p:val>
                                        </p:tav>
                                        <p:tav tm="100000">
                                          <p:val>
                                            <p:strVal val="#ppt_x"/>
                                          </p:val>
                                        </p:tav>
                                      </p:tavLst>
                                    </p:anim>
                                    <p:anim calcmode="lin" valueType="num">
                                      <p:cBhvr additive="base">
                                        <p:cTn id="98" dur="500" fill="hold"/>
                                        <p:tgtEl>
                                          <p:spTgt spid="34"/>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23" presetClass="entr" presetSubtype="16" fill="hold" grpId="0" nodeType="afterEffect">
                                  <p:stCondLst>
                                    <p:cond delay="0"/>
                                  </p:stCondLst>
                                  <p:childTnLst>
                                    <p:set>
                                      <p:cBhvr>
                                        <p:cTn id="101" dur="1" fill="hold">
                                          <p:stCondLst>
                                            <p:cond delay="0"/>
                                          </p:stCondLst>
                                        </p:cTn>
                                        <p:tgtEl>
                                          <p:spTgt spid="52"/>
                                        </p:tgtEl>
                                        <p:attrNameLst>
                                          <p:attrName>style.visibility</p:attrName>
                                        </p:attrNameLst>
                                      </p:cBhvr>
                                      <p:to>
                                        <p:strVal val="visible"/>
                                      </p:to>
                                    </p:set>
                                    <p:anim calcmode="lin" valueType="num">
                                      <p:cBhvr>
                                        <p:cTn id="102" dur="500" fill="hold"/>
                                        <p:tgtEl>
                                          <p:spTgt spid="52"/>
                                        </p:tgtEl>
                                        <p:attrNameLst>
                                          <p:attrName>ppt_w</p:attrName>
                                        </p:attrNameLst>
                                      </p:cBhvr>
                                      <p:tavLst>
                                        <p:tav tm="0">
                                          <p:val>
                                            <p:fltVal val="0"/>
                                          </p:val>
                                        </p:tav>
                                        <p:tav tm="100000">
                                          <p:val>
                                            <p:strVal val="#ppt_w"/>
                                          </p:val>
                                        </p:tav>
                                      </p:tavLst>
                                    </p:anim>
                                    <p:anim calcmode="lin" valueType="num">
                                      <p:cBhvr>
                                        <p:cTn id="103" dur="500" fill="hold"/>
                                        <p:tgtEl>
                                          <p:spTgt spid="52"/>
                                        </p:tgtEl>
                                        <p:attrNameLst>
                                          <p:attrName>ppt_h</p:attrName>
                                        </p:attrNameLst>
                                      </p:cBhvr>
                                      <p:tavLst>
                                        <p:tav tm="0">
                                          <p:val>
                                            <p:fltVal val="0"/>
                                          </p:val>
                                        </p:tav>
                                        <p:tav tm="100000">
                                          <p:val>
                                            <p:strVal val="#ppt_h"/>
                                          </p:val>
                                        </p:tav>
                                      </p:tavLst>
                                    </p:anim>
                                  </p:childTnLst>
                                </p:cTn>
                              </p:par>
                              <p:par>
                                <p:cTn id="104" presetID="12" presetClass="entr" presetSubtype="1" fill="hold" grpId="0" nodeType="with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p:tgtEl>
                                          <p:spTgt spid="53"/>
                                        </p:tgtEl>
                                        <p:attrNameLst>
                                          <p:attrName>ppt_y</p:attrName>
                                        </p:attrNameLst>
                                      </p:cBhvr>
                                      <p:tavLst>
                                        <p:tav tm="0">
                                          <p:val>
                                            <p:strVal val="#ppt_y-#ppt_h*1.125000"/>
                                          </p:val>
                                        </p:tav>
                                        <p:tav tm="100000">
                                          <p:val>
                                            <p:strVal val="#ppt_y"/>
                                          </p:val>
                                        </p:tav>
                                      </p:tavLst>
                                    </p:anim>
                                    <p:animEffect transition="in" filter="wipe(down)">
                                      <p:cBhvr>
                                        <p:cTn id="107" dur="500"/>
                                        <p:tgtEl>
                                          <p:spTgt spid="53"/>
                                        </p:tgtEl>
                                      </p:cBhvr>
                                    </p:animEffect>
                                  </p:childTnLst>
                                </p:cTn>
                              </p:par>
                              <p:par>
                                <p:cTn id="108" presetID="16" presetClass="entr" presetSubtype="37" fill="hold" nodeType="with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barn(outVertical)">
                                      <p:cBhvr>
                                        <p:cTn id="1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p:bldP spid="41" grpId="0"/>
      <p:bldP spid="43" grpId="0"/>
      <p:bldP spid="44" grpId="0"/>
      <p:bldP spid="46" grpId="0"/>
      <p:bldP spid="47" grpId="0"/>
      <p:bldP spid="49" grpId="0"/>
      <p:bldP spid="50"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183764" y="778331"/>
            <a:ext cx="2806233" cy="252004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5" name="组合 4"/>
          <p:cNvGrpSpPr/>
          <p:nvPr/>
        </p:nvGrpSpPr>
        <p:grpSpPr>
          <a:xfrm>
            <a:off x="3526210" y="959146"/>
            <a:ext cx="2121342" cy="2031707"/>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文本框 6"/>
            <p:cNvSpPr txBox="1"/>
            <p:nvPr/>
          </p:nvSpPr>
          <p:spPr>
            <a:xfrm>
              <a:off x="5298815" y="1278862"/>
              <a:ext cx="1703885" cy="2246769"/>
            </a:xfrm>
            <a:prstGeom prst="rect">
              <a:avLst/>
            </a:prstGeom>
            <a:noFill/>
          </p:spPr>
          <p:txBody>
            <a:bodyPr wrap="none" rtlCol="0">
              <a:spAutoFit/>
            </a:bodyPr>
            <a:lstStyle/>
            <a:p>
              <a:r>
                <a:rPr lang="en-US" altLang="zh-CN" sz="10350" dirty="0">
                  <a:solidFill>
                    <a:srgbClr val="2FA598"/>
                  </a:solidFill>
                  <a:latin typeface="Agency FB" panose="020B0503020202020204" pitchFamily="34" charset="0"/>
                </a:rPr>
                <a:t>02</a:t>
              </a:r>
              <a:endParaRPr lang="zh-CN" altLang="en-US" sz="10350" dirty="0">
                <a:solidFill>
                  <a:srgbClr val="2FA598"/>
                </a:solidFill>
                <a:latin typeface="Agency FB" panose="020B0503020202020204" pitchFamily="34" charset="0"/>
              </a:endParaRPr>
            </a:p>
          </p:txBody>
        </p:sp>
        <p:sp>
          <p:nvSpPr>
            <p:cNvPr id="8" name="文本框 7"/>
            <p:cNvSpPr txBox="1"/>
            <p:nvPr/>
          </p:nvSpPr>
          <p:spPr>
            <a:xfrm>
              <a:off x="5379480" y="3195034"/>
              <a:ext cx="1610784" cy="553997"/>
            </a:xfrm>
            <a:prstGeom prst="rect">
              <a:avLst/>
            </a:prstGeom>
            <a:noFill/>
          </p:spPr>
          <p:txBody>
            <a:bodyPr wrap="none" rtlCol="0">
              <a:spAutoFit/>
            </a:bodyPr>
            <a:lstStyle/>
            <a:p>
              <a:r>
                <a:rPr lang="en-US" altLang="zh-CN"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1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9" name="文本框 8"/>
          <p:cNvSpPr txBox="1"/>
          <p:nvPr/>
        </p:nvSpPr>
        <p:spPr>
          <a:xfrm>
            <a:off x="3136142" y="3605898"/>
            <a:ext cx="295465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2700" b="1" dirty="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sz="2700" b="1" dirty="0">
              <a:solidFill>
                <a:schemeClr val="bg1"/>
              </a:solidFill>
              <a:latin typeface="方正正纤黑简体" panose="02000000000000000000" pitchFamily="2" charset="-122"/>
              <a:ea typeface="方正正纤黑简体" panose="02000000000000000000" pitchFamily="2" charset="-122"/>
            </a:endParaRPr>
          </a:p>
        </p:txBody>
      </p:sp>
      <p:sp>
        <p:nvSpPr>
          <p:cNvPr id="10" name="文本框 9"/>
          <p:cNvSpPr txBox="1"/>
          <p:nvPr/>
        </p:nvSpPr>
        <p:spPr>
          <a:xfrm>
            <a:off x="3039962" y="4058902"/>
            <a:ext cx="3147015" cy="5078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27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600"/>
                                        <p:tgtEl>
                                          <p:spTgt spid="9"/>
                                        </p:tgtEl>
                                      </p:cBhvr>
                                    </p:animEffect>
                                    <p:anim calcmode="lin" valueType="num">
                                      <p:cBhvr>
                                        <p:cTn id="19" dur="600" fill="hold"/>
                                        <p:tgtEl>
                                          <p:spTgt spid="9"/>
                                        </p:tgtEl>
                                        <p:attrNameLst>
                                          <p:attrName>ppt_x</p:attrName>
                                        </p:attrNameLst>
                                      </p:cBhvr>
                                      <p:tavLst>
                                        <p:tav tm="0">
                                          <p:val>
                                            <p:strVal val="#ppt_x"/>
                                          </p:val>
                                        </p:tav>
                                        <p:tav tm="100000">
                                          <p:val>
                                            <p:strVal val="#ppt_x"/>
                                          </p:val>
                                        </p:tav>
                                      </p:tavLst>
                                    </p:anim>
                                    <p:anim calcmode="lin" valueType="num">
                                      <p:cBhvr>
                                        <p:cTn id="20" dur="600" fill="hold"/>
                                        <p:tgtEl>
                                          <p:spTgt spid="9"/>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600" fill="hold"/>
                                        <p:tgtEl>
                                          <p:spTgt spid="10"/>
                                        </p:tgtEl>
                                        <p:attrNameLst>
                                          <p:attrName>ppt_w</p:attrName>
                                        </p:attrNameLst>
                                      </p:cBhvr>
                                      <p:tavLst>
                                        <p:tav tm="0">
                                          <p:val>
                                            <p:strVal val="#ppt_w+.3"/>
                                          </p:val>
                                        </p:tav>
                                        <p:tav tm="100000">
                                          <p:val>
                                            <p:strVal val="#ppt_w"/>
                                          </p:val>
                                        </p:tav>
                                      </p:tavLst>
                                    </p:anim>
                                    <p:anim calcmode="lin" valueType="num">
                                      <p:cBhvr>
                                        <p:cTn id="24" dur="600" fill="hold"/>
                                        <p:tgtEl>
                                          <p:spTgt spid="10"/>
                                        </p:tgtEl>
                                        <p:attrNameLst>
                                          <p:attrName>ppt_h</p:attrName>
                                        </p:attrNameLst>
                                      </p:cBhvr>
                                      <p:tavLst>
                                        <p:tav tm="0">
                                          <p:val>
                                            <p:strVal val="#ppt_h"/>
                                          </p:val>
                                        </p:tav>
                                        <p:tav tm="100000">
                                          <p:val>
                                            <p:strVal val="#ppt_h"/>
                                          </p:val>
                                        </p:tav>
                                      </p:tavLst>
                                    </p:anim>
                                    <p:animEffect transition="in" filter="fade">
                                      <p:cBhvr>
                                        <p:cTn id="25" dur="6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4327</Words>
  <Application>WPS 演示</Application>
  <PresentationFormat>全屏显示(16:9)</PresentationFormat>
  <Paragraphs>672</Paragraphs>
  <Slides>27</Slides>
  <Notes>0</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27</vt:i4>
      </vt:variant>
    </vt:vector>
  </HeadingPairs>
  <TitlesOfParts>
    <vt:vector size="54" baseType="lpstr">
      <vt:lpstr>Arial</vt:lpstr>
      <vt:lpstr>宋体</vt:lpstr>
      <vt:lpstr>Wingdings</vt:lpstr>
      <vt:lpstr>锐字云字库超粗黑体1.0</vt:lpstr>
      <vt:lpstr>Agency FB</vt:lpstr>
      <vt:lpstr>方正正纤黑简体</vt:lpstr>
      <vt:lpstr>微软雅黑</vt:lpstr>
      <vt:lpstr>Segoe UI Semilight</vt:lpstr>
      <vt:lpstr>Kozuka Gothic Pro L</vt:lpstr>
      <vt:lpstr>Arial Unicode MS</vt:lpstr>
      <vt:lpstr>Gill Sans</vt:lpstr>
      <vt:lpstr>Impact</vt:lpstr>
      <vt:lpstr>时尚中黑简体</vt:lpstr>
      <vt:lpstr>LiHei Pro</vt:lpstr>
      <vt:lpstr>Calibri</vt:lpstr>
      <vt:lpstr>黑体</vt:lpstr>
      <vt:lpstr>Calibri Light</vt:lpstr>
      <vt:lpstr>造字工房悦黑体验版细体</vt:lpstr>
      <vt:lpstr>Microsoft JhengHei UI</vt:lpstr>
      <vt:lpstr>Signika</vt:lpstr>
      <vt:lpstr>Open Sans Extrabold</vt:lpstr>
      <vt:lpstr>Lato Light</vt:lpstr>
      <vt:lpstr>Segoe UI</vt:lpstr>
      <vt:lpstr>Gill Sans MT</vt:lpstr>
      <vt:lpstr>Microsoft JhengHei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提刀为爱杀红眼</cp:lastModifiedBy>
  <cp:revision>8</cp:revision>
  <dcterms:created xsi:type="dcterms:W3CDTF">2016-10-27T10:34:00Z</dcterms:created>
  <dcterms:modified xsi:type="dcterms:W3CDTF">2017-11-12T07:17:11Z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