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6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649C"/>
    <a:srgbClr val="F9D78D"/>
    <a:srgbClr val="DF5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74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8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859E3B-EE68-404B-B867-B525AE7ECF84}" type="datetimeFigureOut">
              <a:rPr lang="zh-CN" altLang="en-US" smtClean="0"/>
              <a:t>2017/7/4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2348A-517E-4503-AAFA-F59E35A06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04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53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140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490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3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13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65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343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3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76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5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736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53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07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8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301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52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14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45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51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2348A-517E-4503-AAFA-F59E35A060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82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" r="13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88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743900" y="1980078"/>
            <a:ext cx="3625372" cy="3125320"/>
          </a:xfrm>
          <a:custGeom>
            <a:avLst/>
            <a:gdLst>
              <a:gd name="connsiteX0" fmla="*/ 781331 w 3625372"/>
              <a:gd name="connsiteY0" fmla="*/ 0 h 3125320"/>
              <a:gd name="connsiteX1" fmla="*/ 2844042 w 3625372"/>
              <a:gd name="connsiteY1" fmla="*/ 0 h 3125320"/>
              <a:gd name="connsiteX2" fmla="*/ 3625372 w 3625372"/>
              <a:gd name="connsiteY2" fmla="*/ 1562660 h 3125320"/>
              <a:gd name="connsiteX3" fmla="*/ 2844042 w 3625372"/>
              <a:gd name="connsiteY3" fmla="*/ 3125320 h 3125320"/>
              <a:gd name="connsiteX4" fmla="*/ 781331 w 3625372"/>
              <a:gd name="connsiteY4" fmla="*/ 3125320 h 3125320"/>
              <a:gd name="connsiteX5" fmla="*/ 0 w 3625372"/>
              <a:gd name="connsiteY5" fmla="*/ 1562660 h 312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5372" h="3125320">
                <a:moveTo>
                  <a:pt x="781331" y="0"/>
                </a:moveTo>
                <a:lnTo>
                  <a:pt x="2844042" y="0"/>
                </a:lnTo>
                <a:lnTo>
                  <a:pt x="3625372" y="1562660"/>
                </a:lnTo>
                <a:lnTo>
                  <a:pt x="2844042" y="3125320"/>
                </a:lnTo>
                <a:lnTo>
                  <a:pt x="781331" y="3125320"/>
                </a:lnTo>
                <a:lnTo>
                  <a:pt x="0" y="1562660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6096000" y="1980077"/>
            <a:ext cx="1680751" cy="1448923"/>
          </a:xfrm>
          <a:custGeom>
            <a:avLst/>
            <a:gdLst>
              <a:gd name="connsiteX0" fmla="*/ 362231 w 1680751"/>
              <a:gd name="connsiteY0" fmla="*/ 0 h 1448923"/>
              <a:gd name="connsiteX1" fmla="*/ 1318520 w 1680751"/>
              <a:gd name="connsiteY1" fmla="*/ 0 h 1448923"/>
              <a:gd name="connsiteX2" fmla="*/ 1680751 w 1680751"/>
              <a:gd name="connsiteY2" fmla="*/ 724462 h 1448923"/>
              <a:gd name="connsiteX3" fmla="*/ 1318520 w 1680751"/>
              <a:gd name="connsiteY3" fmla="*/ 1448923 h 1448923"/>
              <a:gd name="connsiteX4" fmla="*/ 362231 w 1680751"/>
              <a:gd name="connsiteY4" fmla="*/ 1448923 h 1448923"/>
              <a:gd name="connsiteX5" fmla="*/ 0 w 1680751"/>
              <a:gd name="connsiteY5" fmla="*/ 724462 h 144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0751" h="1448923">
                <a:moveTo>
                  <a:pt x="362231" y="0"/>
                </a:moveTo>
                <a:lnTo>
                  <a:pt x="1318520" y="0"/>
                </a:lnTo>
                <a:lnTo>
                  <a:pt x="1680751" y="724462"/>
                </a:lnTo>
                <a:lnTo>
                  <a:pt x="1318520" y="1448923"/>
                </a:lnTo>
                <a:lnTo>
                  <a:pt x="362231" y="1448923"/>
                </a:lnTo>
                <a:lnTo>
                  <a:pt x="0" y="724462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8324850" y="1980077"/>
            <a:ext cx="1680751" cy="1448923"/>
          </a:xfrm>
          <a:custGeom>
            <a:avLst/>
            <a:gdLst>
              <a:gd name="connsiteX0" fmla="*/ 362231 w 1680751"/>
              <a:gd name="connsiteY0" fmla="*/ 0 h 1448923"/>
              <a:gd name="connsiteX1" fmla="*/ 1318520 w 1680751"/>
              <a:gd name="connsiteY1" fmla="*/ 0 h 1448923"/>
              <a:gd name="connsiteX2" fmla="*/ 1680751 w 1680751"/>
              <a:gd name="connsiteY2" fmla="*/ 724462 h 1448923"/>
              <a:gd name="connsiteX3" fmla="*/ 1318520 w 1680751"/>
              <a:gd name="connsiteY3" fmla="*/ 1448923 h 1448923"/>
              <a:gd name="connsiteX4" fmla="*/ 362231 w 1680751"/>
              <a:gd name="connsiteY4" fmla="*/ 1448923 h 1448923"/>
              <a:gd name="connsiteX5" fmla="*/ 0 w 1680751"/>
              <a:gd name="connsiteY5" fmla="*/ 724462 h 144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0751" h="1448923">
                <a:moveTo>
                  <a:pt x="362231" y="0"/>
                </a:moveTo>
                <a:lnTo>
                  <a:pt x="1318520" y="0"/>
                </a:lnTo>
                <a:lnTo>
                  <a:pt x="1680751" y="724462"/>
                </a:lnTo>
                <a:lnTo>
                  <a:pt x="1318520" y="1448923"/>
                </a:lnTo>
                <a:lnTo>
                  <a:pt x="362231" y="1448923"/>
                </a:lnTo>
                <a:lnTo>
                  <a:pt x="0" y="724462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324850" y="3656477"/>
            <a:ext cx="1680751" cy="1448923"/>
          </a:xfrm>
          <a:custGeom>
            <a:avLst/>
            <a:gdLst>
              <a:gd name="connsiteX0" fmla="*/ 362231 w 1680751"/>
              <a:gd name="connsiteY0" fmla="*/ 0 h 1448923"/>
              <a:gd name="connsiteX1" fmla="*/ 1318520 w 1680751"/>
              <a:gd name="connsiteY1" fmla="*/ 0 h 1448923"/>
              <a:gd name="connsiteX2" fmla="*/ 1680751 w 1680751"/>
              <a:gd name="connsiteY2" fmla="*/ 724462 h 1448923"/>
              <a:gd name="connsiteX3" fmla="*/ 1318520 w 1680751"/>
              <a:gd name="connsiteY3" fmla="*/ 1448923 h 1448923"/>
              <a:gd name="connsiteX4" fmla="*/ 362231 w 1680751"/>
              <a:gd name="connsiteY4" fmla="*/ 1448923 h 1448923"/>
              <a:gd name="connsiteX5" fmla="*/ 0 w 1680751"/>
              <a:gd name="connsiteY5" fmla="*/ 724462 h 144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0751" h="1448923">
                <a:moveTo>
                  <a:pt x="362231" y="0"/>
                </a:moveTo>
                <a:lnTo>
                  <a:pt x="1318520" y="0"/>
                </a:lnTo>
                <a:lnTo>
                  <a:pt x="1680751" y="724462"/>
                </a:lnTo>
                <a:lnTo>
                  <a:pt x="1318520" y="1448923"/>
                </a:lnTo>
                <a:lnTo>
                  <a:pt x="362231" y="1448923"/>
                </a:lnTo>
                <a:lnTo>
                  <a:pt x="0" y="724462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6096000" y="3656477"/>
            <a:ext cx="1680751" cy="1448923"/>
          </a:xfrm>
          <a:custGeom>
            <a:avLst/>
            <a:gdLst>
              <a:gd name="connsiteX0" fmla="*/ 362231 w 1680751"/>
              <a:gd name="connsiteY0" fmla="*/ 0 h 1448923"/>
              <a:gd name="connsiteX1" fmla="*/ 1318520 w 1680751"/>
              <a:gd name="connsiteY1" fmla="*/ 0 h 1448923"/>
              <a:gd name="connsiteX2" fmla="*/ 1680751 w 1680751"/>
              <a:gd name="connsiteY2" fmla="*/ 724462 h 1448923"/>
              <a:gd name="connsiteX3" fmla="*/ 1318520 w 1680751"/>
              <a:gd name="connsiteY3" fmla="*/ 1448923 h 1448923"/>
              <a:gd name="connsiteX4" fmla="*/ 362231 w 1680751"/>
              <a:gd name="connsiteY4" fmla="*/ 1448923 h 1448923"/>
              <a:gd name="connsiteX5" fmla="*/ 0 w 1680751"/>
              <a:gd name="connsiteY5" fmla="*/ 724462 h 144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0751" h="1448923">
                <a:moveTo>
                  <a:pt x="362231" y="0"/>
                </a:moveTo>
                <a:lnTo>
                  <a:pt x="1318520" y="0"/>
                </a:lnTo>
                <a:lnTo>
                  <a:pt x="1680751" y="724462"/>
                </a:lnTo>
                <a:lnTo>
                  <a:pt x="1318520" y="1448923"/>
                </a:lnTo>
                <a:lnTo>
                  <a:pt x="362231" y="1448923"/>
                </a:lnTo>
                <a:lnTo>
                  <a:pt x="0" y="724462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3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3" grpId="0" animBg="1"/>
      <p:bldP spid="14" grpId="0" animBg="1"/>
      <p:bldP spid="1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2773837" y="2628900"/>
            <a:ext cx="2463952" cy="2468899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161977" y="2008453"/>
            <a:ext cx="1567875" cy="1571023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5281774" y="1751508"/>
            <a:ext cx="1872017" cy="1875775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9217409" y="1698784"/>
            <a:ext cx="1620446" cy="1623699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4"/>
          </p:nvPr>
        </p:nvSpPr>
        <p:spPr>
          <a:xfrm>
            <a:off x="7197776" y="3170083"/>
            <a:ext cx="1975647" cy="1979613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5170170" y="1943100"/>
            <a:ext cx="5791200" cy="3328485"/>
          </a:xfrm>
          <a:prstGeom prst="roundRect">
            <a:avLst>
              <a:gd name="adj" fmla="val 6937"/>
            </a:avLst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1250466" y="1659511"/>
            <a:ext cx="1943928" cy="1947831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2927280" y="3429000"/>
            <a:ext cx="1816155" cy="1819801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2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 rot="1021156">
            <a:off x="4112081" y="1708035"/>
            <a:ext cx="2906796" cy="1887957"/>
          </a:xfrm>
          <a:prstGeom prst="roundRect">
            <a:avLst/>
          </a:prstGeom>
          <a:solidFill>
            <a:srgbClr val="EAF7F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balanced" dir="t"/>
          </a:scene3d>
          <a:sp3d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prstClr val="black"/>
                </a:solidFill>
              </a:defRPr>
            </a:lvl1pPr>
          </a:lstStyle>
          <a:p>
            <a:pPr marL="0" lvl="0" defTabSz="914377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20648115">
            <a:off x="1326510" y="2800403"/>
            <a:ext cx="2438793" cy="2321197"/>
          </a:xfrm>
          <a:prstGeom prst="roundRect">
            <a:avLst/>
          </a:prstGeom>
          <a:solidFill>
            <a:srgbClr val="EAF7F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balanced" dir="t"/>
          </a:scene3d>
          <a:sp3d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prstClr val="black"/>
                </a:solidFill>
              </a:defRPr>
            </a:lvl1pPr>
          </a:lstStyle>
          <a:p>
            <a:pPr marL="0" lvl="0" defTabSz="914377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7094833" y="2951955"/>
            <a:ext cx="3782398" cy="2456658"/>
          </a:xfrm>
          <a:prstGeom prst="roundRect">
            <a:avLst/>
          </a:prstGeom>
          <a:solidFill>
            <a:srgbClr val="EAF7F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balanced" dir="t"/>
          </a:scene3d>
          <a:sp3d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prstClr val="black"/>
                </a:solidFill>
              </a:defRPr>
            </a:lvl1pPr>
          </a:lstStyle>
          <a:p>
            <a:pPr marL="0" lvl="0" defTabSz="914377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2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1"/>
          </p:nvPr>
        </p:nvSpPr>
        <p:spPr>
          <a:xfrm>
            <a:off x="1055688" y="1584291"/>
            <a:ext cx="3250914" cy="1905078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5608828" y="1584291"/>
            <a:ext cx="3250914" cy="1905078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3"/>
          </p:nvPr>
        </p:nvSpPr>
        <p:spPr>
          <a:xfrm>
            <a:off x="3332258" y="3276442"/>
            <a:ext cx="3250914" cy="1905078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4"/>
          </p:nvPr>
        </p:nvSpPr>
        <p:spPr>
          <a:xfrm>
            <a:off x="7885399" y="3276442"/>
            <a:ext cx="3250914" cy="1905078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5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1"/>
          </p:nvPr>
        </p:nvSpPr>
        <p:spPr>
          <a:xfrm rot="293500">
            <a:off x="1220151" y="2482181"/>
            <a:ext cx="4632674" cy="2714807"/>
          </a:xfrm>
          <a:prstGeom prst="hexagon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 rot="605055">
            <a:off x="6008113" y="1829243"/>
            <a:ext cx="4632674" cy="2714807"/>
          </a:xfrm>
          <a:prstGeom prst="hexagon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0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607270" y="1673542"/>
            <a:ext cx="2509040" cy="1629615"/>
          </a:xfrm>
          <a:prstGeom prst="roundRect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1607270" y="3563303"/>
            <a:ext cx="2509040" cy="1629615"/>
          </a:xfrm>
          <a:prstGeom prst="roundRect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4440752" y="1673543"/>
            <a:ext cx="6189148" cy="3519376"/>
          </a:xfrm>
          <a:prstGeom prst="roundRect">
            <a:avLst>
              <a:gd name="adj" fmla="val 7465"/>
            </a:avLst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31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221216" y="2139917"/>
            <a:ext cx="2569734" cy="2569734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4381500" y="1691234"/>
            <a:ext cx="3467100" cy="3467100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8439150" y="2139917"/>
            <a:ext cx="2569734" cy="2569734"/>
          </a:xfrm>
          <a:prstGeom prst="ellipse">
            <a:avLst/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419755" y="1839718"/>
            <a:ext cx="3877119" cy="3178563"/>
          </a:xfrm>
          <a:custGeom>
            <a:avLst/>
            <a:gdLst>
              <a:gd name="connsiteX0" fmla="*/ 1341854 w 4783943"/>
              <a:gd name="connsiteY0" fmla="*/ 3879590 h 3922001"/>
              <a:gd name="connsiteX1" fmla="*/ 1341854 w 4783943"/>
              <a:gd name="connsiteY1" fmla="*/ 3879591 h 3922001"/>
              <a:gd name="connsiteX2" fmla="*/ 1341853 w 4783943"/>
              <a:gd name="connsiteY2" fmla="*/ 3879591 h 3922001"/>
              <a:gd name="connsiteX3" fmla="*/ 2152058 w 4783943"/>
              <a:gd name="connsiteY3" fmla="*/ 3741956 h 3922001"/>
              <a:gd name="connsiteX4" fmla="*/ 2152059 w 4783943"/>
              <a:gd name="connsiteY4" fmla="*/ 3741957 h 3922001"/>
              <a:gd name="connsiteX5" fmla="*/ 2152059 w 4783943"/>
              <a:gd name="connsiteY5" fmla="*/ 3741957 h 3922001"/>
              <a:gd name="connsiteX6" fmla="*/ 3335251 w 4783943"/>
              <a:gd name="connsiteY6" fmla="*/ 3043898 h 3922001"/>
              <a:gd name="connsiteX7" fmla="*/ 3335251 w 4783943"/>
              <a:gd name="connsiteY7" fmla="*/ 3043898 h 3922001"/>
              <a:gd name="connsiteX8" fmla="*/ 3335252 w 4783943"/>
              <a:gd name="connsiteY8" fmla="*/ 3043899 h 3922001"/>
              <a:gd name="connsiteX9" fmla="*/ 1201770 w 4783943"/>
              <a:gd name="connsiteY9" fmla="*/ 3010339 h 3922001"/>
              <a:gd name="connsiteX10" fmla="*/ 1201770 w 4783943"/>
              <a:gd name="connsiteY10" fmla="*/ 3010340 h 3922001"/>
              <a:gd name="connsiteX11" fmla="*/ 1201769 w 4783943"/>
              <a:gd name="connsiteY11" fmla="*/ 3010339 h 3922001"/>
              <a:gd name="connsiteX12" fmla="*/ 4529380 w 4783943"/>
              <a:gd name="connsiteY12" fmla="*/ 994353 h 3922001"/>
              <a:gd name="connsiteX13" fmla="*/ 4671085 w 4783943"/>
              <a:gd name="connsiteY13" fmla="*/ 1036757 h 3922001"/>
              <a:gd name="connsiteX14" fmla="*/ 4671085 w 4783943"/>
              <a:gd name="connsiteY14" fmla="*/ 1036758 h 3922001"/>
              <a:gd name="connsiteX15" fmla="*/ 4741532 w 4783943"/>
              <a:gd name="connsiteY15" fmla="*/ 1387571 h 3922001"/>
              <a:gd name="connsiteX16" fmla="*/ 3686064 w 4783943"/>
              <a:gd name="connsiteY16" fmla="*/ 2973451 h 3922001"/>
              <a:gd name="connsiteX17" fmla="*/ 3380548 w 4783943"/>
              <a:gd name="connsiteY17" fmla="*/ 3067870 h 3922001"/>
              <a:gd name="connsiteX18" fmla="*/ 3335251 w 4783943"/>
              <a:gd name="connsiteY18" fmla="*/ 3043898 h 3922001"/>
              <a:gd name="connsiteX19" fmla="*/ 3295651 w 4783943"/>
              <a:gd name="connsiteY19" fmla="*/ 3011368 h 3922001"/>
              <a:gd name="connsiteX20" fmla="*/ 3264805 w 4783943"/>
              <a:gd name="connsiteY20" fmla="*/ 2693086 h 3922001"/>
              <a:gd name="connsiteX21" fmla="*/ 4320273 w 4783943"/>
              <a:gd name="connsiteY21" fmla="*/ 1107204 h 3922001"/>
              <a:gd name="connsiteX22" fmla="*/ 4529380 w 4783943"/>
              <a:gd name="connsiteY22" fmla="*/ 994353 h 3922001"/>
              <a:gd name="connsiteX23" fmla="*/ 3405527 w 4783943"/>
              <a:gd name="connsiteY23" fmla="*/ 523520 h 3922001"/>
              <a:gd name="connsiteX24" fmla="*/ 3547234 w 4783943"/>
              <a:gd name="connsiteY24" fmla="*/ 565926 h 3922001"/>
              <a:gd name="connsiteX25" fmla="*/ 3547233 w 4783943"/>
              <a:gd name="connsiteY25" fmla="*/ 565926 h 3922001"/>
              <a:gd name="connsiteX26" fmla="*/ 3617680 w 4783943"/>
              <a:gd name="connsiteY26" fmla="*/ 916739 h 3922001"/>
              <a:gd name="connsiteX27" fmla="*/ 1692666 w 4783943"/>
              <a:gd name="connsiteY27" fmla="*/ 3809144 h 3922001"/>
              <a:gd name="connsiteX28" fmla="*/ 1387151 w 4783943"/>
              <a:gd name="connsiteY28" fmla="*/ 3903562 h 3922001"/>
              <a:gd name="connsiteX29" fmla="*/ 1341854 w 4783943"/>
              <a:gd name="connsiteY29" fmla="*/ 3879590 h 3922001"/>
              <a:gd name="connsiteX30" fmla="*/ 1302253 w 4783943"/>
              <a:gd name="connsiteY30" fmla="*/ 3847060 h 3922001"/>
              <a:gd name="connsiteX31" fmla="*/ 1271408 w 4783943"/>
              <a:gd name="connsiteY31" fmla="*/ 3528778 h 3922001"/>
              <a:gd name="connsiteX32" fmla="*/ 3196421 w 4783943"/>
              <a:gd name="connsiteY32" fmla="*/ 636373 h 3922001"/>
              <a:gd name="connsiteX33" fmla="*/ 3405527 w 4783943"/>
              <a:gd name="connsiteY33" fmla="*/ 523520 h 3922001"/>
              <a:gd name="connsiteX34" fmla="*/ 2104787 w 4783943"/>
              <a:gd name="connsiteY34" fmla="*/ 318469 h 3922001"/>
              <a:gd name="connsiteX35" fmla="*/ 2246493 w 4783943"/>
              <a:gd name="connsiteY35" fmla="*/ 360874 h 3922001"/>
              <a:gd name="connsiteX36" fmla="*/ 2246492 w 4783943"/>
              <a:gd name="connsiteY36" fmla="*/ 360875 h 3922001"/>
              <a:gd name="connsiteX37" fmla="*/ 2316939 w 4783943"/>
              <a:gd name="connsiteY37" fmla="*/ 711687 h 3922001"/>
              <a:gd name="connsiteX38" fmla="*/ 463670 w 4783943"/>
              <a:gd name="connsiteY38" fmla="*/ 3496292 h 3922001"/>
              <a:gd name="connsiteX39" fmla="*/ 158156 w 4783943"/>
              <a:gd name="connsiteY39" fmla="*/ 3590712 h 3922001"/>
              <a:gd name="connsiteX40" fmla="*/ 112859 w 4783943"/>
              <a:gd name="connsiteY40" fmla="*/ 3566740 h 3922001"/>
              <a:gd name="connsiteX41" fmla="*/ 73258 w 4783943"/>
              <a:gd name="connsiteY41" fmla="*/ 3534208 h 3922001"/>
              <a:gd name="connsiteX42" fmla="*/ 42412 w 4783943"/>
              <a:gd name="connsiteY42" fmla="*/ 3215927 h 3922001"/>
              <a:gd name="connsiteX43" fmla="*/ 1895681 w 4783943"/>
              <a:gd name="connsiteY43" fmla="*/ 431321 h 3922001"/>
              <a:gd name="connsiteX44" fmla="*/ 2104787 w 4783943"/>
              <a:gd name="connsiteY44" fmla="*/ 318469 h 3922001"/>
              <a:gd name="connsiteX45" fmla="*/ 4348062 w 4783943"/>
              <a:gd name="connsiteY45" fmla="*/ 187056 h 3922001"/>
              <a:gd name="connsiteX46" fmla="*/ 4489768 w 4783943"/>
              <a:gd name="connsiteY46" fmla="*/ 229461 h 3922001"/>
              <a:gd name="connsiteX47" fmla="*/ 4489768 w 4783943"/>
              <a:gd name="connsiteY47" fmla="*/ 229462 h 3922001"/>
              <a:gd name="connsiteX48" fmla="*/ 4560215 w 4783943"/>
              <a:gd name="connsiteY48" fmla="*/ 580275 h 3922001"/>
              <a:gd name="connsiteX49" fmla="*/ 2502871 w 4783943"/>
              <a:gd name="connsiteY49" fmla="*/ 3671509 h 3922001"/>
              <a:gd name="connsiteX50" fmla="*/ 2197355 w 4783943"/>
              <a:gd name="connsiteY50" fmla="*/ 3765929 h 3922001"/>
              <a:gd name="connsiteX51" fmla="*/ 2152059 w 4783943"/>
              <a:gd name="connsiteY51" fmla="*/ 3741957 h 3922001"/>
              <a:gd name="connsiteX52" fmla="*/ 2112458 w 4783943"/>
              <a:gd name="connsiteY52" fmla="*/ 3709426 h 3922001"/>
              <a:gd name="connsiteX53" fmla="*/ 2081612 w 4783943"/>
              <a:gd name="connsiteY53" fmla="*/ 3391145 h 3922001"/>
              <a:gd name="connsiteX54" fmla="*/ 4138956 w 4783943"/>
              <a:gd name="connsiteY54" fmla="*/ 299908 h 3922001"/>
              <a:gd name="connsiteX55" fmla="*/ 4348062 w 4783943"/>
              <a:gd name="connsiteY55" fmla="*/ 187056 h 3922001"/>
              <a:gd name="connsiteX56" fmla="*/ 3035340 w 4783943"/>
              <a:gd name="connsiteY56" fmla="*/ 7 h 3922001"/>
              <a:gd name="connsiteX57" fmla="*/ 3177047 w 4783943"/>
              <a:gd name="connsiteY57" fmla="*/ 42413 h 3922001"/>
              <a:gd name="connsiteX58" fmla="*/ 3177046 w 4783943"/>
              <a:gd name="connsiteY58" fmla="*/ 42414 h 3922001"/>
              <a:gd name="connsiteX59" fmla="*/ 3247494 w 4783943"/>
              <a:gd name="connsiteY59" fmla="*/ 393225 h 3922001"/>
              <a:gd name="connsiteX60" fmla="*/ 1552582 w 4783943"/>
              <a:gd name="connsiteY60" fmla="*/ 2939892 h 3922001"/>
              <a:gd name="connsiteX61" fmla="*/ 1247067 w 4783943"/>
              <a:gd name="connsiteY61" fmla="*/ 3034311 h 3922001"/>
              <a:gd name="connsiteX62" fmla="*/ 1201770 w 4783943"/>
              <a:gd name="connsiteY62" fmla="*/ 3010339 h 3922001"/>
              <a:gd name="connsiteX63" fmla="*/ 1162170 w 4783943"/>
              <a:gd name="connsiteY63" fmla="*/ 2977809 h 3922001"/>
              <a:gd name="connsiteX64" fmla="*/ 1131323 w 4783943"/>
              <a:gd name="connsiteY64" fmla="*/ 2659527 h 3922001"/>
              <a:gd name="connsiteX65" fmla="*/ 2826234 w 4783943"/>
              <a:gd name="connsiteY65" fmla="*/ 112860 h 3922001"/>
              <a:gd name="connsiteX66" fmla="*/ 3035340 w 4783943"/>
              <a:gd name="connsiteY66" fmla="*/ 7 h 392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783943" h="3922001">
                <a:moveTo>
                  <a:pt x="1341854" y="3879590"/>
                </a:moveTo>
                <a:lnTo>
                  <a:pt x="1341854" y="3879591"/>
                </a:lnTo>
                <a:lnTo>
                  <a:pt x="1341853" y="3879591"/>
                </a:lnTo>
                <a:close/>
                <a:moveTo>
                  <a:pt x="2152058" y="3741956"/>
                </a:moveTo>
                <a:lnTo>
                  <a:pt x="2152059" y="3741957"/>
                </a:lnTo>
                <a:lnTo>
                  <a:pt x="2152059" y="3741957"/>
                </a:lnTo>
                <a:close/>
                <a:moveTo>
                  <a:pt x="3335251" y="3043898"/>
                </a:moveTo>
                <a:lnTo>
                  <a:pt x="3335251" y="3043898"/>
                </a:lnTo>
                <a:lnTo>
                  <a:pt x="3335252" y="3043899"/>
                </a:lnTo>
                <a:close/>
                <a:moveTo>
                  <a:pt x="1201770" y="3010339"/>
                </a:moveTo>
                <a:lnTo>
                  <a:pt x="1201770" y="3010340"/>
                </a:lnTo>
                <a:lnTo>
                  <a:pt x="1201769" y="3010339"/>
                </a:lnTo>
                <a:close/>
                <a:moveTo>
                  <a:pt x="4529380" y="994353"/>
                </a:moveTo>
                <a:cubicBezTo>
                  <a:pt x="4578111" y="994015"/>
                  <a:pt x="4627463" y="1007725"/>
                  <a:pt x="4671085" y="1036757"/>
                </a:cubicBezTo>
                <a:lnTo>
                  <a:pt x="4671085" y="1036758"/>
                </a:lnTo>
                <a:cubicBezTo>
                  <a:pt x="4787414" y="1114180"/>
                  <a:pt x="4818953" y="1271243"/>
                  <a:pt x="4741532" y="1387571"/>
                </a:cubicBezTo>
                <a:lnTo>
                  <a:pt x="3686064" y="2973451"/>
                </a:lnTo>
                <a:cubicBezTo>
                  <a:pt x="3618321" y="3075238"/>
                  <a:pt x="3489600" y="3112109"/>
                  <a:pt x="3380548" y="3067870"/>
                </a:cubicBezTo>
                <a:lnTo>
                  <a:pt x="3335251" y="3043898"/>
                </a:lnTo>
                <a:lnTo>
                  <a:pt x="3295651" y="3011368"/>
                </a:lnTo>
                <a:cubicBezTo>
                  <a:pt x="3212742" y="2927848"/>
                  <a:pt x="3197062" y="2794873"/>
                  <a:pt x="3264805" y="2693086"/>
                </a:cubicBezTo>
                <a:lnTo>
                  <a:pt x="4320273" y="1107204"/>
                </a:lnTo>
                <a:cubicBezTo>
                  <a:pt x="4368661" y="1034500"/>
                  <a:pt x="4448160" y="994915"/>
                  <a:pt x="4529380" y="994353"/>
                </a:cubicBezTo>
                <a:close/>
                <a:moveTo>
                  <a:pt x="3405527" y="523520"/>
                </a:moveTo>
                <a:cubicBezTo>
                  <a:pt x="3454259" y="523182"/>
                  <a:pt x="3503611" y="536893"/>
                  <a:pt x="3547234" y="565926"/>
                </a:cubicBezTo>
                <a:lnTo>
                  <a:pt x="3547233" y="565926"/>
                </a:lnTo>
                <a:cubicBezTo>
                  <a:pt x="3663561" y="643347"/>
                  <a:pt x="3695101" y="800411"/>
                  <a:pt x="3617680" y="916739"/>
                </a:cubicBezTo>
                <a:lnTo>
                  <a:pt x="1692666" y="3809144"/>
                </a:lnTo>
                <a:cubicBezTo>
                  <a:pt x="1624922" y="3910930"/>
                  <a:pt x="1496202" y="3947801"/>
                  <a:pt x="1387151" y="3903562"/>
                </a:cubicBezTo>
                <a:lnTo>
                  <a:pt x="1341854" y="3879590"/>
                </a:lnTo>
                <a:lnTo>
                  <a:pt x="1302253" y="3847060"/>
                </a:lnTo>
                <a:cubicBezTo>
                  <a:pt x="1219344" y="3763540"/>
                  <a:pt x="1203664" y="3630566"/>
                  <a:pt x="1271408" y="3528778"/>
                </a:cubicBezTo>
                <a:lnTo>
                  <a:pt x="3196421" y="636373"/>
                </a:lnTo>
                <a:cubicBezTo>
                  <a:pt x="3244809" y="563668"/>
                  <a:pt x="3324308" y="524083"/>
                  <a:pt x="3405527" y="523520"/>
                </a:cubicBezTo>
                <a:close/>
                <a:moveTo>
                  <a:pt x="2104787" y="318469"/>
                </a:moveTo>
                <a:cubicBezTo>
                  <a:pt x="2153519" y="318132"/>
                  <a:pt x="2202870" y="331841"/>
                  <a:pt x="2246493" y="360874"/>
                </a:cubicBezTo>
                <a:lnTo>
                  <a:pt x="2246492" y="360875"/>
                </a:lnTo>
                <a:cubicBezTo>
                  <a:pt x="2362820" y="438296"/>
                  <a:pt x="2394360" y="595360"/>
                  <a:pt x="2316939" y="711687"/>
                </a:cubicBezTo>
                <a:lnTo>
                  <a:pt x="463670" y="3496292"/>
                </a:lnTo>
                <a:cubicBezTo>
                  <a:pt x="395927" y="3598079"/>
                  <a:pt x="267207" y="3634950"/>
                  <a:pt x="158156" y="3590712"/>
                </a:cubicBezTo>
                <a:lnTo>
                  <a:pt x="112859" y="3566740"/>
                </a:lnTo>
                <a:lnTo>
                  <a:pt x="73258" y="3534208"/>
                </a:lnTo>
                <a:cubicBezTo>
                  <a:pt x="-9651" y="3450690"/>
                  <a:pt x="-25332" y="3317714"/>
                  <a:pt x="42412" y="3215927"/>
                </a:cubicBezTo>
                <a:lnTo>
                  <a:pt x="1895681" y="431321"/>
                </a:lnTo>
                <a:cubicBezTo>
                  <a:pt x="1944069" y="358616"/>
                  <a:pt x="2023567" y="319031"/>
                  <a:pt x="2104787" y="318469"/>
                </a:cubicBezTo>
                <a:close/>
                <a:moveTo>
                  <a:pt x="4348062" y="187056"/>
                </a:moveTo>
                <a:cubicBezTo>
                  <a:pt x="4396794" y="186718"/>
                  <a:pt x="4446145" y="200428"/>
                  <a:pt x="4489768" y="229461"/>
                </a:cubicBezTo>
                <a:lnTo>
                  <a:pt x="4489768" y="229462"/>
                </a:lnTo>
                <a:cubicBezTo>
                  <a:pt x="4606095" y="306883"/>
                  <a:pt x="4637635" y="463947"/>
                  <a:pt x="4560215" y="580275"/>
                </a:cubicBezTo>
                <a:lnTo>
                  <a:pt x="2502871" y="3671509"/>
                </a:lnTo>
                <a:cubicBezTo>
                  <a:pt x="2435127" y="3773296"/>
                  <a:pt x="2306408" y="3810167"/>
                  <a:pt x="2197355" y="3765929"/>
                </a:cubicBezTo>
                <a:lnTo>
                  <a:pt x="2152059" y="3741957"/>
                </a:lnTo>
                <a:lnTo>
                  <a:pt x="2112458" y="3709426"/>
                </a:lnTo>
                <a:cubicBezTo>
                  <a:pt x="2029549" y="3625907"/>
                  <a:pt x="2013869" y="3492931"/>
                  <a:pt x="2081612" y="3391145"/>
                </a:cubicBezTo>
                <a:lnTo>
                  <a:pt x="4138956" y="299908"/>
                </a:lnTo>
                <a:cubicBezTo>
                  <a:pt x="4187344" y="227203"/>
                  <a:pt x="4266843" y="187619"/>
                  <a:pt x="4348062" y="187056"/>
                </a:cubicBezTo>
                <a:close/>
                <a:moveTo>
                  <a:pt x="3035340" y="7"/>
                </a:moveTo>
                <a:cubicBezTo>
                  <a:pt x="3084073" y="-330"/>
                  <a:pt x="3133424" y="13380"/>
                  <a:pt x="3177047" y="42413"/>
                </a:cubicBezTo>
                <a:lnTo>
                  <a:pt x="3177046" y="42414"/>
                </a:lnTo>
                <a:cubicBezTo>
                  <a:pt x="3293374" y="119834"/>
                  <a:pt x="3324915" y="276897"/>
                  <a:pt x="3247494" y="393225"/>
                </a:cubicBezTo>
                <a:lnTo>
                  <a:pt x="1552582" y="2939892"/>
                </a:lnTo>
                <a:cubicBezTo>
                  <a:pt x="1484839" y="3041678"/>
                  <a:pt x="1356120" y="3078551"/>
                  <a:pt x="1247067" y="3034311"/>
                </a:cubicBezTo>
                <a:lnTo>
                  <a:pt x="1201770" y="3010339"/>
                </a:lnTo>
                <a:lnTo>
                  <a:pt x="1162170" y="2977809"/>
                </a:lnTo>
                <a:cubicBezTo>
                  <a:pt x="1079260" y="2894290"/>
                  <a:pt x="1063580" y="2761314"/>
                  <a:pt x="1131323" y="2659527"/>
                </a:cubicBezTo>
                <a:lnTo>
                  <a:pt x="2826234" y="112860"/>
                </a:lnTo>
                <a:cubicBezTo>
                  <a:pt x="2874623" y="40155"/>
                  <a:pt x="2954121" y="570"/>
                  <a:pt x="3035340" y="7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6230515" y="1839718"/>
            <a:ext cx="3877119" cy="3178563"/>
          </a:xfrm>
          <a:custGeom>
            <a:avLst/>
            <a:gdLst>
              <a:gd name="connsiteX0" fmla="*/ 1341854 w 4783943"/>
              <a:gd name="connsiteY0" fmla="*/ 3879590 h 3922001"/>
              <a:gd name="connsiteX1" fmla="*/ 1341854 w 4783943"/>
              <a:gd name="connsiteY1" fmla="*/ 3879591 h 3922001"/>
              <a:gd name="connsiteX2" fmla="*/ 1341853 w 4783943"/>
              <a:gd name="connsiteY2" fmla="*/ 3879591 h 3922001"/>
              <a:gd name="connsiteX3" fmla="*/ 2152058 w 4783943"/>
              <a:gd name="connsiteY3" fmla="*/ 3741956 h 3922001"/>
              <a:gd name="connsiteX4" fmla="*/ 2152059 w 4783943"/>
              <a:gd name="connsiteY4" fmla="*/ 3741957 h 3922001"/>
              <a:gd name="connsiteX5" fmla="*/ 2152059 w 4783943"/>
              <a:gd name="connsiteY5" fmla="*/ 3741957 h 3922001"/>
              <a:gd name="connsiteX6" fmla="*/ 3335251 w 4783943"/>
              <a:gd name="connsiteY6" fmla="*/ 3043898 h 3922001"/>
              <a:gd name="connsiteX7" fmla="*/ 3335251 w 4783943"/>
              <a:gd name="connsiteY7" fmla="*/ 3043898 h 3922001"/>
              <a:gd name="connsiteX8" fmla="*/ 3335252 w 4783943"/>
              <a:gd name="connsiteY8" fmla="*/ 3043899 h 3922001"/>
              <a:gd name="connsiteX9" fmla="*/ 1201770 w 4783943"/>
              <a:gd name="connsiteY9" fmla="*/ 3010339 h 3922001"/>
              <a:gd name="connsiteX10" fmla="*/ 1201770 w 4783943"/>
              <a:gd name="connsiteY10" fmla="*/ 3010340 h 3922001"/>
              <a:gd name="connsiteX11" fmla="*/ 1201769 w 4783943"/>
              <a:gd name="connsiteY11" fmla="*/ 3010339 h 3922001"/>
              <a:gd name="connsiteX12" fmla="*/ 4529380 w 4783943"/>
              <a:gd name="connsiteY12" fmla="*/ 994353 h 3922001"/>
              <a:gd name="connsiteX13" fmla="*/ 4671085 w 4783943"/>
              <a:gd name="connsiteY13" fmla="*/ 1036757 h 3922001"/>
              <a:gd name="connsiteX14" fmla="*/ 4671085 w 4783943"/>
              <a:gd name="connsiteY14" fmla="*/ 1036758 h 3922001"/>
              <a:gd name="connsiteX15" fmla="*/ 4741532 w 4783943"/>
              <a:gd name="connsiteY15" fmla="*/ 1387571 h 3922001"/>
              <a:gd name="connsiteX16" fmla="*/ 3686064 w 4783943"/>
              <a:gd name="connsiteY16" fmla="*/ 2973451 h 3922001"/>
              <a:gd name="connsiteX17" fmla="*/ 3380548 w 4783943"/>
              <a:gd name="connsiteY17" fmla="*/ 3067870 h 3922001"/>
              <a:gd name="connsiteX18" fmla="*/ 3335251 w 4783943"/>
              <a:gd name="connsiteY18" fmla="*/ 3043898 h 3922001"/>
              <a:gd name="connsiteX19" fmla="*/ 3295651 w 4783943"/>
              <a:gd name="connsiteY19" fmla="*/ 3011368 h 3922001"/>
              <a:gd name="connsiteX20" fmla="*/ 3264805 w 4783943"/>
              <a:gd name="connsiteY20" fmla="*/ 2693086 h 3922001"/>
              <a:gd name="connsiteX21" fmla="*/ 4320273 w 4783943"/>
              <a:gd name="connsiteY21" fmla="*/ 1107204 h 3922001"/>
              <a:gd name="connsiteX22" fmla="*/ 4529380 w 4783943"/>
              <a:gd name="connsiteY22" fmla="*/ 994353 h 3922001"/>
              <a:gd name="connsiteX23" fmla="*/ 3405527 w 4783943"/>
              <a:gd name="connsiteY23" fmla="*/ 523520 h 3922001"/>
              <a:gd name="connsiteX24" fmla="*/ 3547234 w 4783943"/>
              <a:gd name="connsiteY24" fmla="*/ 565926 h 3922001"/>
              <a:gd name="connsiteX25" fmla="*/ 3547233 w 4783943"/>
              <a:gd name="connsiteY25" fmla="*/ 565926 h 3922001"/>
              <a:gd name="connsiteX26" fmla="*/ 3617680 w 4783943"/>
              <a:gd name="connsiteY26" fmla="*/ 916739 h 3922001"/>
              <a:gd name="connsiteX27" fmla="*/ 1692666 w 4783943"/>
              <a:gd name="connsiteY27" fmla="*/ 3809144 h 3922001"/>
              <a:gd name="connsiteX28" fmla="*/ 1387151 w 4783943"/>
              <a:gd name="connsiteY28" fmla="*/ 3903562 h 3922001"/>
              <a:gd name="connsiteX29" fmla="*/ 1341854 w 4783943"/>
              <a:gd name="connsiteY29" fmla="*/ 3879590 h 3922001"/>
              <a:gd name="connsiteX30" fmla="*/ 1302253 w 4783943"/>
              <a:gd name="connsiteY30" fmla="*/ 3847060 h 3922001"/>
              <a:gd name="connsiteX31" fmla="*/ 1271408 w 4783943"/>
              <a:gd name="connsiteY31" fmla="*/ 3528778 h 3922001"/>
              <a:gd name="connsiteX32" fmla="*/ 3196421 w 4783943"/>
              <a:gd name="connsiteY32" fmla="*/ 636373 h 3922001"/>
              <a:gd name="connsiteX33" fmla="*/ 3405527 w 4783943"/>
              <a:gd name="connsiteY33" fmla="*/ 523520 h 3922001"/>
              <a:gd name="connsiteX34" fmla="*/ 2104787 w 4783943"/>
              <a:gd name="connsiteY34" fmla="*/ 318469 h 3922001"/>
              <a:gd name="connsiteX35" fmla="*/ 2246493 w 4783943"/>
              <a:gd name="connsiteY35" fmla="*/ 360874 h 3922001"/>
              <a:gd name="connsiteX36" fmla="*/ 2246492 w 4783943"/>
              <a:gd name="connsiteY36" fmla="*/ 360875 h 3922001"/>
              <a:gd name="connsiteX37" fmla="*/ 2316939 w 4783943"/>
              <a:gd name="connsiteY37" fmla="*/ 711687 h 3922001"/>
              <a:gd name="connsiteX38" fmla="*/ 463670 w 4783943"/>
              <a:gd name="connsiteY38" fmla="*/ 3496292 h 3922001"/>
              <a:gd name="connsiteX39" fmla="*/ 158156 w 4783943"/>
              <a:gd name="connsiteY39" fmla="*/ 3590712 h 3922001"/>
              <a:gd name="connsiteX40" fmla="*/ 112859 w 4783943"/>
              <a:gd name="connsiteY40" fmla="*/ 3566740 h 3922001"/>
              <a:gd name="connsiteX41" fmla="*/ 73258 w 4783943"/>
              <a:gd name="connsiteY41" fmla="*/ 3534208 h 3922001"/>
              <a:gd name="connsiteX42" fmla="*/ 42412 w 4783943"/>
              <a:gd name="connsiteY42" fmla="*/ 3215927 h 3922001"/>
              <a:gd name="connsiteX43" fmla="*/ 1895681 w 4783943"/>
              <a:gd name="connsiteY43" fmla="*/ 431321 h 3922001"/>
              <a:gd name="connsiteX44" fmla="*/ 2104787 w 4783943"/>
              <a:gd name="connsiteY44" fmla="*/ 318469 h 3922001"/>
              <a:gd name="connsiteX45" fmla="*/ 4348062 w 4783943"/>
              <a:gd name="connsiteY45" fmla="*/ 187056 h 3922001"/>
              <a:gd name="connsiteX46" fmla="*/ 4489768 w 4783943"/>
              <a:gd name="connsiteY46" fmla="*/ 229461 h 3922001"/>
              <a:gd name="connsiteX47" fmla="*/ 4489768 w 4783943"/>
              <a:gd name="connsiteY47" fmla="*/ 229462 h 3922001"/>
              <a:gd name="connsiteX48" fmla="*/ 4560215 w 4783943"/>
              <a:gd name="connsiteY48" fmla="*/ 580275 h 3922001"/>
              <a:gd name="connsiteX49" fmla="*/ 2502871 w 4783943"/>
              <a:gd name="connsiteY49" fmla="*/ 3671509 h 3922001"/>
              <a:gd name="connsiteX50" fmla="*/ 2197355 w 4783943"/>
              <a:gd name="connsiteY50" fmla="*/ 3765929 h 3922001"/>
              <a:gd name="connsiteX51" fmla="*/ 2152059 w 4783943"/>
              <a:gd name="connsiteY51" fmla="*/ 3741957 h 3922001"/>
              <a:gd name="connsiteX52" fmla="*/ 2112458 w 4783943"/>
              <a:gd name="connsiteY52" fmla="*/ 3709426 h 3922001"/>
              <a:gd name="connsiteX53" fmla="*/ 2081612 w 4783943"/>
              <a:gd name="connsiteY53" fmla="*/ 3391145 h 3922001"/>
              <a:gd name="connsiteX54" fmla="*/ 4138956 w 4783943"/>
              <a:gd name="connsiteY54" fmla="*/ 299908 h 3922001"/>
              <a:gd name="connsiteX55" fmla="*/ 4348062 w 4783943"/>
              <a:gd name="connsiteY55" fmla="*/ 187056 h 3922001"/>
              <a:gd name="connsiteX56" fmla="*/ 3035340 w 4783943"/>
              <a:gd name="connsiteY56" fmla="*/ 7 h 3922001"/>
              <a:gd name="connsiteX57" fmla="*/ 3177047 w 4783943"/>
              <a:gd name="connsiteY57" fmla="*/ 42413 h 3922001"/>
              <a:gd name="connsiteX58" fmla="*/ 3177046 w 4783943"/>
              <a:gd name="connsiteY58" fmla="*/ 42414 h 3922001"/>
              <a:gd name="connsiteX59" fmla="*/ 3247494 w 4783943"/>
              <a:gd name="connsiteY59" fmla="*/ 393225 h 3922001"/>
              <a:gd name="connsiteX60" fmla="*/ 1552582 w 4783943"/>
              <a:gd name="connsiteY60" fmla="*/ 2939892 h 3922001"/>
              <a:gd name="connsiteX61" fmla="*/ 1247067 w 4783943"/>
              <a:gd name="connsiteY61" fmla="*/ 3034311 h 3922001"/>
              <a:gd name="connsiteX62" fmla="*/ 1201770 w 4783943"/>
              <a:gd name="connsiteY62" fmla="*/ 3010339 h 3922001"/>
              <a:gd name="connsiteX63" fmla="*/ 1162170 w 4783943"/>
              <a:gd name="connsiteY63" fmla="*/ 2977809 h 3922001"/>
              <a:gd name="connsiteX64" fmla="*/ 1131323 w 4783943"/>
              <a:gd name="connsiteY64" fmla="*/ 2659527 h 3922001"/>
              <a:gd name="connsiteX65" fmla="*/ 2826234 w 4783943"/>
              <a:gd name="connsiteY65" fmla="*/ 112860 h 3922001"/>
              <a:gd name="connsiteX66" fmla="*/ 3035340 w 4783943"/>
              <a:gd name="connsiteY66" fmla="*/ 7 h 392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783943" h="3922001">
                <a:moveTo>
                  <a:pt x="1341854" y="3879590"/>
                </a:moveTo>
                <a:lnTo>
                  <a:pt x="1341854" y="3879591"/>
                </a:lnTo>
                <a:lnTo>
                  <a:pt x="1341853" y="3879591"/>
                </a:lnTo>
                <a:close/>
                <a:moveTo>
                  <a:pt x="2152058" y="3741956"/>
                </a:moveTo>
                <a:lnTo>
                  <a:pt x="2152059" y="3741957"/>
                </a:lnTo>
                <a:lnTo>
                  <a:pt x="2152059" y="3741957"/>
                </a:lnTo>
                <a:close/>
                <a:moveTo>
                  <a:pt x="3335251" y="3043898"/>
                </a:moveTo>
                <a:lnTo>
                  <a:pt x="3335251" y="3043898"/>
                </a:lnTo>
                <a:lnTo>
                  <a:pt x="3335252" y="3043899"/>
                </a:lnTo>
                <a:close/>
                <a:moveTo>
                  <a:pt x="1201770" y="3010339"/>
                </a:moveTo>
                <a:lnTo>
                  <a:pt x="1201770" y="3010340"/>
                </a:lnTo>
                <a:lnTo>
                  <a:pt x="1201769" y="3010339"/>
                </a:lnTo>
                <a:close/>
                <a:moveTo>
                  <a:pt x="4529380" y="994353"/>
                </a:moveTo>
                <a:cubicBezTo>
                  <a:pt x="4578111" y="994015"/>
                  <a:pt x="4627463" y="1007725"/>
                  <a:pt x="4671085" y="1036757"/>
                </a:cubicBezTo>
                <a:lnTo>
                  <a:pt x="4671085" y="1036758"/>
                </a:lnTo>
                <a:cubicBezTo>
                  <a:pt x="4787414" y="1114180"/>
                  <a:pt x="4818953" y="1271243"/>
                  <a:pt x="4741532" y="1387571"/>
                </a:cubicBezTo>
                <a:lnTo>
                  <a:pt x="3686064" y="2973451"/>
                </a:lnTo>
                <a:cubicBezTo>
                  <a:pt x="3618321" y="3075238"/>
                  <a:pt x="3489600" y="3112109"/>
                  <a:pt x="3380548" y="3067870"/>
                </a:cubicBezTo>
                <a:lnTo>
                  <a:pt x="3335251" y="3043898"/>
                </a:lnTo>
                <a:lnTo>
                  <a:pt x="3295651" y="3011368"/>
                </a:lnTo>
                <a:cubicBezTo>
                  <a:pt x="3212742" y="2927848"/>
                  <a:pt x="3197062" y="2794873"/>
                  <a:pt x="3264805" y="2693086"/>
                </a:cubicBezTo>
                <a:lnTo>
                  <a:pt x="4320273" y="1107204"/>
                </a:lnTo>
                <a:cubicBezTo>
                  <a:pt x="4368661" y="1034500"/>
                  <a:pt x="4448160" y="994915"/>
                  <a:pt x="4529380" y="994353"/>
                </a:cubicBezTo>
                <a:close/>
                <a:moveTo>
                  <a:pt x="3405527" y="523520"/>
                </a:moveTo>
                <a:cubicBezTo>
                  <a:pt x="3454259" y="523182"/>
                  <a:pt x="3503611" y="536893"/>
                  <a:pt x="3547234" y="565926"/>
                </a:cubicBezTo>
                <a:lnTo>
                  <a:pt x="3547233" y="565926"/>
                </a:lnTo>
                <a:cubicBezTo>
                  <a:pt x="3663561" y="643347"/>
                  <a:pt x="3695101" y="800411"/>
                  <a:pt x="3617680" y="916739"/>
                </a:cubicBezTo>
                <a:lnTo>
                  <a:pt x="1692666" y="3809144"/>
                </a:lnTo>
                <a:cubicBezTo>
                  <a:pt x="1624922" y="3910930"/>
                  <a:pt x="1496202" y="3947801"/>
                  <a:pt x="1387151" y="3903562"/>
                </a:cubicBezTo>
                <a:lnTo>
                  <a:pt x="1341854" y="3879590"/>
                </a:lnTo>
                <a:lnTo>
                  <a:pt x="1302253" y="3847060"/>
                </a:lnTo>
                <a:cubicBezTo>
                  <a:pt x="1219344" y="3763540"/>
                  <a:pt x="1203664" y="3630566"/>
                  <a:pt x="1271408" y="3528778"/>
                </a:cubicBezTo>
                <a:lnTo>
                  <a:pt x="3196421" y="636373"/>
                </a:lnTo>
                <a:cubicBezTo>
                  <a:pt x="3244809" y="563668"/>
                  <a:pt x="3324308" y="524083"/>
                  <a:pt x="3405527" y="523520"/>
                </a:cubicBezTo>
                <a:close/>
                <a:moveTo>
                  <a:pt x="2104787" y="318469"/>
                </a:moveTo>
                <a:cubicBezTo>
                  <a:pt x="2153519" y="318132"/>
                  <a:pt x="2202870" y="331841"/>
                  <a:pt x="2246493" y="360874"/>
                </a:cubicBezTo>
                <a:lnTo>
                  <a:pt x="2246492" y="360875"/>
                </a:lnTo>
                <a:cubicBezTo>
                  <a:pt x="2362820" y="438296"/>
                  <a:pt x="2394360" y="595360"/>
                  <a:pt x="2316939" y="711687"/>
                </a:cubicBezTo>
                <a:lnTo>
                  <a:pt x="463670" y="3496292"/>
                </a:lnTo>
                <a:cubicBezTo>
                  <a:pt x="395927" y="3598079"/>
                  <a:pt x="267207" y="3634950"/>
                  <a:pt x="158156" y="3590712"/>
                </a:cubicBezTo>
                <a:lnTo>
                  <a:pt x="112859" y="3566740"/>
                </a:lnTo>
                <a:lnTo>
                  <a:pt x="73258" y="3534208"/>
                </a:lnTo>
                <a:cubicBezTo>
                  <a:pt x="-9651" y="3450690"/>
                  <a:pt x="-25332" y="3317714"/>
                  <a:pt x="42412" y="3215927"/>
                </a:cubicBezTo>
                <a:lnTo>
                  <a:pt x="1895681" y="431321"/>
                </a:lnTo>
                <a:cubicBezTo>
                  <a:pt x="1944069" y="358616"/>
                  <a:pt x="2023567" y="319031"/>
                  <a:pt x="2104787" y="318469"/>
                </a:cubicBezTo>
                <a:close/>
                <a:moveTo>
                  <a:pt x="4348062" y="187056"/>
                </a:moveTo>
                <a:cubicBezTo>
                  <a:pt x="4396794" y="186718"/>
                  <a:pt x="4446145" y="200428"/>
                  <a:pt x="4489768" y="229461"/>
                </a:cubicBezTo>
                <a:lnTo>
                  <a:pt x="4489768" y="229462"/>
                </a:lnTo>
                <a:cubicBezTo>
                  <a:pt x="4606095" y="306883"/>
                  <a:pt x="4637635" y="463947"/>
                  <a:pt x="4560215" y="580275"/>
                </a:cubicBezTo>
                <a:lnTo>
                  <a:pt x="2502871" y="3671509"/>
                </a:lnTo>
                <a:cubicBezTo>
                  <a:pt x="2435127" y="3773296"/>
                  <a:pt x="2306408" y="3810167"/>
                  <a:pt x="2197355" y="3765929"/>
                </a:cubicBezTo>
                <a:lnTo>
                  <a:pt x="2152059" y="3741957"/>
                </a:lnTo>
                <a:lnTo>
                  <a:pt x="2112458" y="3709426"/>
                </a:lnTo>
                <a:cubicBezTo>
                  <a:pt x="2029549" y="3625907"/>
                  <a:pt x="2013869" y="3492931"/>
                  <a:pt x="2081612" y="3391145"/>
                </a:cubicBezTo>
                <a:lnTo>
                  <a:pt x="4138956" y="299908"/>
                </a:lnTo>
                <a:cubicBezTo>
                  <a:pt x="4187344" y="227203"/>
                  <a:pt x="4266843" y="187619"/>
                  <a:pt x="4348062" y="187056"/>
                </a:cubicBezTo>
                <a:close/>
                <a:moveTo>
                  <a:pt x="3035340" y="7"/>
                </a:moveTo>
                <a:cubicBezTo>
                  <a:pt x="3084073" y="-330"/>
                  <a:pt x="3133424" y="13380"/>
                  <a:pt x="3177047" y="42413"/>
                </a:cubicBezTo>
                <a:lnTo>
                  <a:pt x="3177046" y="42414"/>
                </a:lnTo>
                <a:cubicBezTo>
                  <a:pt x="3293374" y="119834"/>
                  <a:pt x="3324915" y="276897"/>
                  <a:pt x="3247494" y="393225"/>
                </a:cubicBezTo>
                <a:lnTo>
                  <a:pt x="1552582" y="2939892"/>
                </a:lnTo>
                <a:cubicBezTo>
                  <a:pt x="1484839" y="3041678"/>
                  <a:pt x="1356120" y="3078551"/>
                  <a:pt x="1247067" y="3034311"/>
                </a:cubicBezTo>
                <a:lnTo>
                  <a:pt x="1201770" y="3010339"/>
                </a:lnTo>
                <a:lnTo>
                  <a:pt x="1162170" y="2977809"/>
                </a:lnTo>
                <a:cubicBezTo>
                  <a:pt x="1079260" y="2894290"/>
                  <a:pt x="1063580" y="2761314"/>
                  <a:pt x="1131323" y="2659527"/>
                </a:cubicBezTo>
                <a:lnTo>
                  <a:pt x="2826234" y="112860"/>
                </a:lnTo>
                <a:cubicBezTo>
                  <a:pt x="2874623" y="40155"/>
                  <a:pt x="2954121" y="570"/>
                  <a:pt x="3035340" y="7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5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1"/>
          <p:cNvSpPr>
            <a:spLocks noGrp="1"/>
          </p:cNvSpPr>
          <p:nvPr>
            <p:ph type="pic" sz="quarter" idx="11"/>
          </p:nvPr>
        </p:nvSpPr>
        <p:spPr>
          <a:xfrm>
            <a:off x="1055688" y="1584290"/>
            <a:ext cx="3700530" cy="2168559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7170928" y="1850990"/>
            <a:ext cx="3700530" cy="2168559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3"/>
          <p:cNvSpPr>
            <a:spLocks noGrp="1"/>
          </p:cNvSpPr>
          <p:nvPr>
            <p:ph type="pic" sz="quarter" idx="13"/>
          </p:nvPr>
        </p:nvSpPr>
        <p:spPr>
          <a:xfrm>
            <a:off x="3911886" y="3429000"/>
            <a:ext cx="3259042" cy="1909841"/>
          </a:xfrm>
          <a:custGeom>
            <a:avLst/>
            <a:gdLst>
              <a:gd name="connsiteX0" fmla="*/ 3000973 w 4623450"/>
              <a:gd name="connsiteY0" fmla="*/ 0 h 2709402"/>
              <a:gd name="connsiteX1" fmla="*/ 3671922 w 4623450"/>
              <a:gd name="connsiteY1" fmla="*/ 674286 h 2709402"/>
              <a:gd name="connsiteX2" fmla="*/ 3671922 w 4623450"/>
              <a:gd name="connsiteY2" fmla="*/ 686545 h 2709402"/>
              <a:gd name="connsiteX3" fmla="*/ 3818311 w 4623450"/>
              <a:gd name="connsiteY3" fmla="*/ 674286 h 2709402"/>
              <a:gd name="connsiteX4" fmla="*/ 4623450 w 4623450"/>
              <a:gd name="connsiteY4" fmla="*/ 1495688 h 2709402"/>
              <a:gd name="connsiteX5" fmla="*/ 3818311 w 4623450"/>
              <a:gd name="connsiteY5" fmla="*/ 2304831 h 2709402"/>
              <a:gd name="connsiteX6" fmla="*/ 3440140 w 4623450"/>
              <a:gd name="connsiteY6" fmla="*/ 2219013 h 2709402"/>
              <a:gd name="connsiteX7" fmla="*/ 2708195 w 4623450"/>
              <a:gd name="connsiteY7" fmla="*/ 2709402 h 2709402"/>
              <a:gd name="connsiteX8" fmla="*/ 2037246 w 4623450"/>
              <a:gd name="connsiteY8" fmla="*/ 2329350 h 2709402"/>
              <a:gd name="connsiteX9" fmla="*/ 1707871 w 4623450"/>
              <a:gd name="connsiteY9" fmla="*/ 2378389 h 2709402"/>
              <a:gd name="connsiteX10" fmla="*/ 1158913 w 4623450"/>
              <a:gd name="connsiteY10" fmla="*/ 2206753 h 2709402"/>
              <a:gd name="connsiteX11" fmla="*/ 658751 w 4623450"/>
              <a:gd name="connsiteY11" fmla="*/ 2451948 h 2709402"/>
              <a:gd name="connsiteX12" fmla="*/ 0 w 4623450"/>
              <a:gd name="connsiteY12" fmla="*/ 1789922 h 2709402"/>
              <a:gd name="connsiteX13" fmla="*/ 658751 w 4623450"/>
              <a:gd name="connsiteY13" fmla="*/ 1140156 h 2709402"/>
              <a:gd name="connsiteX14" fmla="*/ 756343 w 4623450"/>
              <a:gd name="connsiteY14" fmla="*/ 1140156 h 2709402"/>
              <a:gd name="connsiteX15" fmla="*/ 1707871 w 4623450"/>
              <a:gd name="connsiteY15" fmla="*/ 404571 h 2709402"/>
              <a:gd name="connsiteX16" fmla="*/ 2330024 w 4623450"/>
              <a:gd name="connsiteY16" fmla="*/ 625247 h 2709402"/>
              <a:gd name="connsiteX17" fmla="*/ 3000973 w 4623450"/>
              <a:gd name="connsiteY17" fmla="*/ 0 h 270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23450" h="2709402">
                <a:moveTo>
                  <a:pt x="3000973" y="0"/>
                </a:moveTo>
                <a:cubicBezTo>
                  <a:pt x="3379144" y="0"/>
                  <a:pt x="3671922" y="306494"/>
                  <a:pt x="3671922" y="674286"/>
                </a:cubicBezTo>
                <a:cubicBezTo>
                  <a:pt x="3671922" y="686545"/>
                  <a:pt x="3671922" y="686545"/>
                  <a:pt x="3671922" y="686545"/>
                </a:cubicBezTo>
                <a:cubicBezTo>
                  <a:pt x="3720719" y="686545"/>
                  <a:pt x="3769515" y="674286"/>
                  <a:pt x="3818311" y="674286"/>
                </a:cubicBezTo>
                <a:cubicBezTo>
                  <a:pt x="4257478" y="674286"/>
                  <a:pt x="4623450" y="1042078"/>
                  <a:pt x="4623450" y="1495688"/>
                </a:cubicBezTo>
                <a:cubicBezTo>
                  <a:pt x="4623450" y="1937039"/>
                  <a:pt x="4257478" y="2304831"/>
                  <a:pt x="3818311" y="2304831"/>
                </a:cubicBezTo>
                <a:cubicBezTo>
                  <a:pt x="3671922" y="2304831"/>
                  <a:pt x="3549931" y="2268052"/>
                  <a:pt x="3440140" y="2219013"/>
                </a:cubicBezTo>
                <a:cubicBezTo>
                  <a:pt x="3318149" y="2500987"/>
                  <a:pt x="3037570" y="2709402"/>
                  <a:pt x="2708195" y="2709402"/>
                </a:cubicBezTo>
                <a:cubicBezTo>
                  <a:pt x="2427616" y="2709402"/>
                  <a:pt x="2171436" y="2550026"/>
                  <a:pt x="2037246" y="2329350"/>
                </a:cubicBezTo>
                <a:cubicBezTo>
                  <a:pt x="1939653" y="2366129"/>
                  <a:pt x="1829862" y="2378389"/>
                  <a:pt x="1707871" y="2378389"/>
                </a:cubicBezTo>
                <a:cubicBezTo>
                  <a:pt x="1500487" y="2378389"/>
                  <a:pt x="1317500" y="2317091"/>
                  <a:pt x="1158913" y="2206753"/>
                </a:cubicBezTo>
                <a:cubicBezTo>
                  <a:pt x="1036922" y="2353870"/>
                  <a:pt x="853936" y="2451948"/>
                  <a:pt x="658751" y="2451948"/>
                </a:cubicBezTo>
                <a:cubicBezTo>
                  <a:pt x="292778" y="2451948"/>
                  <a:pt x="0" y="2157714"/>
                  <a:pt x="0" y="1789922"/>
                </a:cubicBezTo>
                <a:cubicBezTo>
                  <a:pt x="0" y="1434389"/>
                  <a:pt x="292778" y="1140156"/>
                  <a:pt x="658751" y="1140156"/>
                </a:cubicBezTo>
                <a:cubicBezTo>
                  <a:pt x="695347" y="1140156"/>
                  <a:pt x="719746" y="1140156"/>
                  <a:pt x="756343" y="1140156"/>
                </a:cubicBezTo>
                <a:cubicBezTo>
                  <a:pt x="866135" y="723325"/>
                  <a:pt x="1256505" y="404571"/>
                  <a:pt x="1707871" y="404571"/>
                </a:cubicBezTo>
                <a:cubicBezTo>
                  <a:pt x="1939653" y="404571"/>
                  <a:pt x="2159237" y="490390"/>
                  <a:pt x="2330024" y="625247"/>
                </a:cubicBezTo>
                <a:cubicBezTo>
                  <a:pt x="2354422" y="281974"/>
                  <a:pt x="2647200" y="0"/>
                  <a:pt x="300097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2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1055688" y="1886045"/>
            <a:ext cx="2664964" cy="3085912"/>
          </a:xfrm>
          <a:custGeom>
            <a:avLst/>
            <a:gdLst>
              <a:gd name="connsiteX0" fmla="*/ 2083054 w 2664964"/>
              <a:gd name="connsiteY0" fmla="*/ 0 h 3085912"/>
              <a:gd name="connsiteX1" fmla="*/ 2664964 w 2664964"/>
              <a:gd name="connsiteY1" fmla="*/ 2623957 h 3085912"/>
              <a:gd name="connsiteX2" fmla="*/ 581911 w 2664964"/>
              <a:gd name="connsiteY2" fmla="*/ 3085912 h 3085912"/>
              <a:gd name="connsiteX3" fmla="*/ 0 w 2664964"/>
              <a:gd name="connsiteY3" fmla="*/ 461955 h 308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964" h="3085912">
                <a:moveTo>
                  <a:pt x="2083054" y="0"/>
                </a:moveTo>
                <a:lnTo>
                  <a:pt x="2664964" y="2623957"/>
                </a:lnTo>
                <a:lnTo>
                  <a:pt x="581911" y="3085912"/>
                </a:lnTo>
                <a:lnTo>
                  <a:pt x="0" y="461955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284671" y="1573618"/>
            <a:ext cx="3201547" cy="3398339"/>
          </a:xfrm>
          <a:custGeom>
            <a:avLst/>
            <a:gdLst>
              <a:gd name="connsiteX0" fmla="*/ 1362251 w 3201547"/>
              <a:gd name="connsiteY0" fmla="*/ 0 h 3398339"/>
              <a:gd name="connsiteX1" fmla="*/ 3201547 w 3201547"/>
              <a:gd name="connsiteY1" fmla="*/ 1081436 h 3398339"/>
              <a:gd name="connsiteX2" fmla="*/ 1839295 w 3201547"/>
              <a:gd name="connsiteY2" fmla="*/ 3398339 h 3398339"/>
              <a:gd name="connsiteX3" fmla="*/ 0 w 3201547"/>
              <a:gd name="connsiteY3" fmla="*/ 2316903 h 339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547" h="3398339">
                <a:moveTo>
                  <a:pt x="1362251" y="0"/>
                </a:moveTo>
                <a:lnTo>
                  <a:pt x="3201547" y="1081436"/>
                </a:lnTo>
                <a:lnTo>
                  <a:pt x="1839295" y="3398339"/>
                </a:lnTo>
                <a:lnTo>
                  <a:pt x="0" y="2316903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7915308" y="1573618"/>
            <a:ext cx="3086078" cy="3346067"/>
          </a:xfrm>
          <a:custGeom>
            <a:avLst/>
            <a:gdLst>
              <a:gd name="connsiteX0" fmla="*/ 1923866 w 3086078"/>
              <a:gd name="connsiteY0" fmla="*/ 0 h 3346067"/>
              <a:gd name="connsiteX1" fmla="*/ 3086078 w 3086078"/>
              <a:gd name="connsiteY1" fmla="*/ 2423434 h 3346067"/>
              <a:gd name="connsiteX2" fmla="*/ 1162212 w 3086078"/>
              <a:gd name="connsiteY2" fmla="*/ 3346067 h 3346067"/>
              <a:gd name="connsiteX3" fmla="*/ 0 w 3086078"/>
              <a:gd name="connsiteY3" fmla="*/ 922633 h 334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6078" h="3346067">
                <a:moveTo>
                  <a:pt x="1923866" y="0"/>
                </a:moveTo>
                <a:lnTo>
                  <a:pt x="3086078" y="2423434"/>
                </a:lnTo>
                <a:lnTo>
                  <a:pt x="1162212" y="3346067"/>
                </a:lnTo>
                <a:lnTo>
                  <a:pt x="0" y="922633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19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264920" y="1638301"/>
            <a:ext cx="3944245" cy="2266950"/>
          </a:xfrm>
          <a:prstGeom prst="roundRect">
            <a:avLst>
              <a:gd name="adj" fmla="val 7618"/>
            </a:avLst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1"/>
          <p:cNvSpPr>
            <a:spLocks noGrp="1"/>
          </p:cNvSpPr>
          <p:nvPr>
            <p:ph type="pic" sz="quarter" idx="11"/>
          </p:nvPr>
        </p:nvSpPr>
        <p:spPr>
          <a:xfrm>
            <a:off x="4123877" y="2389982"/>
            <a:ext cx="3944245" cy="2266950"/>
          </a:xfrm>
          <a:prstGeom prst="roundRect">
            <a:avLst>
              <a:gd name="adj" fmla="val 7618"/>
            </a:avLst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1"/>
          <p:cNvSpPr>
            <a:spLocks noGrp="1"/>
          </p:cNvSpPr>
          <p:nvPr>
            <p:ph type="pic" sz="quarter" idx="12"/>
          </p:nvPr>
        </p:nvSpPr>
        <p:spPr>
          <a:xfrm>
            <a:off x="6982834" y="3141663"/>
            <a:ext cx="3944245" cy="2266950"/>
          </a:xfrm>
          <a:prstGeom prst="roundRect">
            <a:avLst>
              <a:gd name="adj" fmla="val 7618"/>
            </a:avLst>
          </a:pr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18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828800" y="1696244"/>
            <a:ext cx="8534400" cy="3465513"/>
          </a:xfrm>
          <a:custGeom>
            <a:avLst/>
            <a:gdLst>
              <a:gd name="connsiteX0" fmla="*/ 272805 w 8534400"/>
              <a:gd name="connsiteY0" fmla="*/ 0 h 3465513"/>
              <a:gd name="connsiteX1" fmla="*/ 8261595 w 8534400"/>
              <a:gd name="connsiteY1" fmla="*/ 0 h 3465513"/>
              <a:gd name="connsiteX2" fmla="*/ 8534400 w 8534400"/>
              <a:gd name="connsiteY2" fmla="*/ 272805 h 3465513"/>
              <a:gd name="connsiteX3" fmla="*/ 8534400 w 8534400"/>
              <a:gd name="connsiteY3" fmla="*/ 3192708 h 3465513"/>
              <a:gd name="connsiteX4" fmla="*/ 8261595 w 8534400"/>
              <a:gd name="connsiteY4" fmla="*/ 3465513 h 3465513"/>
              <a:gd name="connsiteX5" fmla="*/ 272805 w 8534400"/>
              <a:gd name="connsiteY5" fmla="*/ 3465513 h 3465513"/>
              <a:gd name="connsiteX6" fmla="*/ 0 w 8534400"/>
              <a:gd name="connsiteY6" fmla="*/ 3192708 h 3465513"/>
              <a:gd name="connsiteX7" fmla="*/ 0 w 8534400"/>
              <a:gd name="connsiteY7" fmla="*/ 272805 h 3465513"/>
              <a:gd name="connsiteX8" fmla="*/ 272805 w 8534400"/>
              <a:gd name="connsiteY8" fmla="*/ 0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4400" h="3465513">
                <a:moveTo>
                  <a:pt x="272805" y="0"/>
                </a:moveTo>
                <a:lnTo>
                  <a:pt x="8261595" y="0"/>
                </a:lnTo>
                <a:cubicBezTo>
                  <a:pt x="8412261" y="0"/>
                  <a:pt x="8534400" y="122139"/>
                  <a:pt x="8534400" y="272805"/>
                </a:cubicBezTo>
                <a:lnTo>
                  <a:pt x="8534400" y="3192708"/>
                </a:lnTo>
                <a:cubicBezTo>
                  <a:pt x="8534400" y="3343374"/>
                  <a:pt x="8412261" y="3465513"/>
                  <a:pt x="8261595" y="3465513"/>
                </a:cubicBezTo>
                <a:lnTo>
                  <a:pt x="272805" y="3465513"/>
                </a:lnTo>
                <a:cubicBezTo>
                  <a:pt x="122139" y="3465513"/>
                  <a:pt x="0" y="3343374"/>
                  <a:pt x="0" y="3192708"/>
                </a:cubicBezTo>
                <a:lnTo>
                  <a:pt x="0" y="272805"/>
                </a:lnTo>
                <a:cubicBezTo>
                  <a:pt x="0" y="122139"/>
                  <a:pt x="122139" y="0"/>
                  <a:pt x="272805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055688" y="1809750"/>
            <a:ext cx="2314503" cy="3238500"/>
          </a:xfrm>
          <a:custGeom>
            <a:avLst/>
            <a:gdLst>
              <a:gd name="connsiteX0" fmla="*/ 0 w 2324029"/>
              <a:gd name="connsiteY0" fmla="*/ 0 h 3238500"/>
              <a:gd name="connsiteX1" fmla="*/ 2324029 w 2324029"/>
              <a:gd name="connsiteY1" fmla="*/ 0 h 3238500"/>
              <a:gd name="connsiteX2" fmla="*/ 2324029 w 2324029"/>
              <a:gd name="connsiteY2" fmla="*/ 3238500 h 3238500"/>
              <a:gd name="connsiteX3" fmla="*/ 0 w 2324029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4029" h="3238500">
                <a:moveTo>
                  <a:pt x="0" y="0"/>
                </a:moveTo>
                <a:lnTo>
                  <a:pt x="2324029" y="0"/>
                </a:lnTo>
                <a:lnTo>
                  <a:pt x="2324029" y="3238500"/>
                </a:lnTo>
                <a:lnTo>
                  <a:pt x="0" y="3238500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644395" y="1809750"/>
            <a:ext cx="2314503" cy="3238500"/>
          </a:xfrm>
          <a:custGeom>
            <a:avLst/>
            <a:gdLst>
              <a:gd name="connsiteX0" fmla="*/ 0 w 2324029"/>
              <a:gd name="connsiteY0" fmla="*/ 0 h 3238500"/>
              <a:gd name="connsiteX1" fmla="*/ 2324029 w 2324029"/>
              <a:gd name="connsiteY1" fmla="*/ 0 h 3238500"/>
              <a:gd name="connsiteX2" fmla="*/ 2324029 w 2324029"/>
              <a:gd name="connsiteY2" fmla="*/ 3238500 h 3238500"/>
              <a:gd name="connsiteX3" fmla="*/ 0 w 2324029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4029" h="3238500">
                <a:moveTo>
                  <a:pt x="0" y="0"/>
                </a:moveTo>
                <a:lnTo>
                  <a:pt x="2324029" y="0"/>
                </a:lnTo>
                <a:lnTo>
                  <a:pt x="2324029" y="3238500"/>
                </a:lnTo>
                <a:lnTo>
                  <a:pt x="0" y="3238500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33102" y="1809750"/>
            <a:ext cx="2314503" cy="3238500"/>
          </a:xfrm>
          <a:custGeom>
            <a:avLst/>
            <a:gdLst>
              <a:gd name="connsiteX0" fmla="*/ 0 w 2324029"/>
              <a:gd name="connsiteY0" fmla="*/ 0 h 3238500"/>
              <a:gd name="connsiteX1" fmla="*/ 2324029 w 2324029"/>
              <a:gd name="connsiteY1" fmla="*/ 0 h 3238500"/>
              <a:gd name="connsiteX2" fmla="*/ 2324029 w 2324029"/>
              <a:gd name="connsiteY2" fmla="*/ 3238500 h 3238500"/>
              <a:gd name="connsiteX3" fmla="*/ 0 w 2324029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4029" h="3238500">
                <a:moveTo>
                  <a:pt x="0" y="0"/>
                </a:moveTo>
                <a:lnTo>
                  <a:pt x="2324029" y="0"/>
                </a:lnTo>
                <a:lnTo>
                  <a:pt x="2324029" y="3238500"/>
                </a:lnTo>
                <a:lnTo>
                  <a:pt x="0" y="3238500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821810" y="1809750"/>
            <a:ext cx="2314503" cy="3238500"/>
          </a:xfrm>
          <a:custGeom>
            <a:avLst/>
            <a:gdLst>
              <a:gd name="connsiteX0" fmla="*/ 0 w 2324029"/>
              <a:gd name="connsiteY0" fmla="*/ 0 h 3238500"/>
              <a:gd name="connsiteX1" fmla="*/ 2324029 w 2324029"/>
              <a:gd name="connsiteY1" fmla="*/ 0 h 3238500"/>
              <a:gd name="connsiteX2" fmla="*/ 2324029 w 2324029"/>
              <a:gd name="connsiteY2" fmla="*/ 3238500 h 3238500"/>
              <a:gd name="connsiteX3" fmla="*/ 0 w 2324029"/>
              <a:gd name="connsiteY3" fmla="*/ 3238500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4029" h="3238500">
                <a:moveTo>
                  <a:pt x="0" y="0"/>
                </a:moveTo>
                <a:lnTo>
                  <a:pt x="2324029" y="0"/>
                </a:lnTo>
                <a:lnTo>
                  <a:pt x="2324029" y="3238500"/>
                </a:lnTo>
                <a:lnTo>
                  <a:pt x="0" y="3238500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3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6"/>
          </p:nvPr>
        </p:nvSpPr>
        <p:spPr>
          <a:xfrm>
            <a:off x="1297060" y="1905000"/>
            <a:ext cx="2989190" cy="3008240"/>
          </a:xfrm>
          <a:custGeom>
            <a:avLst/>
            <a:gdLst>
              <a:gd name="connsiteX0" fmla="*/ 1679303 w 2989190"/>
              <a:gd name="connsiteY0" fmla="*/ 1619250 h 3008240"/>
              <a:gd name="connsiteX1" fmla="*/ 2910087 w 2989190"/>
              <a:gd name="connsiteY1" fmla="*/ 1619250 h 3008240"/>
              <a:gd name="connsiteX2" fmla="*/ 2989190 w 2989190"/>
              <a:gd name="connsiteY2" fmla="*/ 1698353 h 3008240"/>
              <a:gd name="connsiteX3" fmla="*/ 2989190 w 2989190"/>
              <a:gd name="connsiteY3" fmla="*/ 2929137 h 3008240"/>
              <a:gd name="connsiteX4" fmla="*/ 2910087 w 2989190"/>
              <a:gd name="connsiteY4" fmla="*/ 3008240 h 3008240"/>
              <a:gd name="connsiteX5" fmla="*/ 1679303 w 2989190"/>
              <a:gd name="connsiteY5" fmla="*/ 3008240 h 3008240"/>
              <a:gd name="connsiteX6" fmla="*/ 1600200 w 2989190"/>
              <a:gd name="connsiteY6" fmla="*/ 2929137 h 3008240"/>
              <a:gd name="connsiteX7" fmla="*/ 1600200 w 2989190"/>
              <a:gd name="connsiteY7" fmla="*/ 1698353 h 3008240"/>
              <a:gd name="connsiteX8" fmla="*/ 1679303 w 2989190"/>
              <a:gd name="connsiteY8" fmla="*/ 1619250 h 3008240"/>
              <a:gd name="connsiteX9" fmla="*/ 79103 w 2989190"/>
              <a:gd name="connsiteY9" fmla="*/ 1619250 h 3008240"/>
              <a:gd name="connsiteX10" fmla="*/ 1309887 w 2989190"/>
              <a:gd name="connsiteY10" fmla="*/ 1619250 h 3008240"/>
              <a:gd name="connsiteX11" fmla="*/ 1388990 w 2989190"/>
              <a:gd name="connsiteY11" fmla="*/ 1698353 h 3008240"/>
              <a:gd name="connsiteX12" fmla="*/ 1388990 w 2989190"/>
              <a:gd name="connsiteY12" fmla="*/ 2929137 h 3008240"/>
              <a:gd name="connsiteX13" fmla="*/ 1309887 w 2989190"/>
              <a:gd name="connsiteY13" fmla="*/ 3008240 h 3008240"/>
              <a:gd name="connsiteX14" fmla="*/ 79103 w 2989190"/>
              <a:gd name="connsiteY14" fmla="*/ 3008240 h 3008240"/>
              <a:gd name="connsiteX15" fmla="*/ 0 w 2989190"/>
              <a:gd name="connsiteY15" fmla="*/ 2929137 h 3008240"/>
              <a:gd name="connsiteX16" fmla="*/ 0 w 2989190"/>
              <a:gd name="connsiteY16" fmla="*/ 1698353 h 3008240"/>
              <a:gd name="connsiteX17" fmla="*/ 79103 w 2989190"/>
              <a:gd name="connsiteY17" fmla="*/ 1619250 h 3008240"/>
              <a:gd name="connsiteX18" fmla="*/ 1679303 w 2989190"/>
              <a:gd name="connsiteY18" fmla="*/ 0 h 3008240"/>
              <a:gd name="connsiteX19" fmla="*/ 2910087 w 2989190"/>
              <a:gd name="connsiteY19" fmla="*/ 0 h 3008240"/>
              <a:gd name="connsiteX20" fmla="*/ 2989190 w 2989190"/>
              <a:gd name="connsiteY20" fmla="*/ 79103 h 3008240"/>
              <a:gd name="connsiteX21" fmla="*/ 2989190 w 2989190"/>
              <a:gd name="connsiteY21" fmla="*/ 1309887 h 3008240"/>
              <a:gd name="connsiteX22" fmla="*/ 2910087 w 2989190"/>
              <a:gd name="connsiteY22" fmla="*/ 1388990 h 3008240"/>
              <a:gd name="connsiteX23" fmla="*/ 1679303 w 2989190"/>
              <a:gd name="connsiteY23" fmla="*/ 1388990 h 3008240"/>
              <a:gd name="connsiteX24" fmla="*/ 1600200 w 2989190"/>
              <a:gd name="connsiteY24" fmla="*/ 1309887 h 3008240"/>
              <a:gd name="connsiteX25" fmla="*/ 1600200 w 2989190"/>
              <a:gd name="connsiteY25" fmla="*/ 79103 h 3008240"/>
              <a:gd name="connsiteX26" fmla="*/ 1679303 w 2989190"/>
              <a:gd name="connsiteY26" fmla="*/ 0 h 3008240"/>
              <a:gd name="connsiteX27" fmla="*/ 79103 w 2989190"/>
              <a:gd name="connsiteY27" fmla="*/ 0 h 3008240"/>
              <a:gd name="connsiteX28" fmla="*/ 1309887 w 2989190"/>
              <a:gd name="connsiteY28" fmla="*/ 0 h 3008240"/>
              <a:gd name="connsiteX29" fmla="*/ 1388990 w 2989190"/>
              <a:gd name="connsiteY29" fmla="*/ 79103 h 3008240"/>
              <a:gd name="connsiteX30" fmla="*/ 1388990 w 2989190"/>
              <a:gd name="connsiteY30" fmla="*/ 1309887 h 3008240"/>
              <a:gd name="connsiteX31" fmla="*/ 1309887 w 2989190"/>
              <a:gd name="connsiteY31" fmla="*/ 1388990 h 3008240"/>
              <a:gd name="connsiteX32" fmla="*/ 79103 w 2989190"/>
              <a:gd name="connsiteY32" fmla="*/ 1388990 h 3008240"/>
              <a:gd name="connsiteX33" fmla="*/ 0 w 2989190"/>
              <a:gd name="connsiteY33" fmla="*/ 1309887 h 3008240"/>
              <a:gd name="connsiteX34" fmla="*/ 0 w 2989190"/>
              <a:gd name="connsiteY34" fmla="*/ 79103 h 3008240"/>
              <a:gd name="connsiteX35" fmla="*/ 79103 w 2989190"/>
              <a:gd name="connsiteY35" fmla="*/ 0 h 300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989190" h="3008240">
                <a:moveTo>
                  <a:pt x="1679303" y="1619250"/>
                </a:moveTo>
                <a:lnTo>
                  <a:pt x="2910087" y="1619250"/>
                </a:lnTo>
                <a:cubicBezTo>
                  <a:pt x="2953774" y="1619250"/>
                  <a:pt x="2989190" y="1654666"/>
                  <a:pt x="2989190" y="1698353"/>
                </a:cubicBezTo>
                <a:lnTo>
                  <a:pt x="2989190" y="2929137"/>
                </a:lnTo>
                <a:cubicBezTo>
                  <a:pt x="2989190" y="2972824"/>
                  <a:pt x="2953774" y="3008240"/>
                  <a:pt x="2910087" y="3008240"/>
                </a:cubicBezTo>
                <a:lnTo>
                  <a:pt x="1679303" y="3008240"/>
                </a:lnTo>
                <a:cubicBezTo>
                  <a:pt x="1635616" y="3008240"/>
                  <a:pt x="1600200" y="2972824"/>
                  <a:pt x="1600200" y="2929137"/>
                </a:cubicBezTo>
                <a:lnTo>
                  <a:pt x="1600200" y="1698353"/>
                </a:lnTo>
                <a:cubicBezTo>
                  <a:pt x="1600200" y="1654666"/>
                  <a:pt x="1635616" y="1619250"/>
                  <a:pt x="1679303" y="1619250"/>
                </a:cubicBezTo>
                <a:close/>
                <a:moveTo>
                  <a:pt x="79103" y="1619250"/>
                </a:moveTo>
                <a:lnTo>
                  <a:pt x="1309887" y="1619250"/>
                </a:lnTo>
                <a:cubicBezTo>
                  <a:pt x="1353574" y="1619250"/>
                  <a:pt x="1388990" y="1654666"/>
                  <a:pt x="1388990" y="1698353"/>
                </a:cubicBezTo>
                <a:lnTo>
                  <a:pt x="1388990" y="2929137"/>
                </a:lnTo>
                <a:cubicBezTo>
                  <a:pt x="1388990" y="2972824"/>
                  <a:pt x="1353574" y="3008240"/>
                  <a:pt x="1309887" y="3008240"/>
                </a:cubicBezTo>
                <a:lnTo>
                  <a:pt x="79103" y="3008240"/>
                </a:lnTo>
                <a:cubicBezTo>
                  <a:pt x="35416" y="3008240"/>
                  <a:pt x="0" y="2972824"/>
                  <a:pt x="0" y="2929137"/>
                </a:cubicBezTo>
                <a:lnTo>
                  <a:pt x="0" y="1698353"/>
                </a:lnTo>
                <a:cubicBezTo>
                  <a:pt x="0" y="1654666"/>
                  <a:pt x="35416" y="1619250"/>
                  <a:pt x="79103" y="1619250"/>
                </a:cubicBezTo>
                <a:close/>
                <a:moveTo>
                  <a:pt x="1679303" y="0"/>
                </a:moveTo>
                <a:lnTo>
                  <a:pt x="2910087" y="0"/>
                </a:lnTo>
                <a:cubicBezTo>
                  <a:pt x="2953774" y="0"/>
                  <a:pt x="2989190" y="35416"/>
                  <a:pt x="2989190" y="79103"/>
                </a:cubicBezTo>
                <a:lnTo>
                  <a:pt x="2989190" y="1309887"/>
                </a:lnTo>
                <a:cubicBezTo>
                  <a:pt x="2989190" y="1353574"/>
                  <a:pt x="2953774" y="1388990"/>
                  <a:pt x="2910087" y="1388990"/>
                </a:cubicBezTo>
                <a:lnTo>
                  <a:pt x="1679303" y="1388990"/>
                </a:lnTo>
                <a:cubicBezTo>
                  <a:pt x="1635616" y="1388990"/>
                  <a:pt x="1600200" y="1353574"/>
                  <a:pt x="1600200" y="1309887"/>
                </a:cubicBezTo>
                <a:lnTo>
                  <a:pt x="1600200" y="79103"/>
                </a:lnTo>
                <a:cubicBezTo>
                  <a:pt x="1600200" y="35416"/>
                  <a:pt x="1635616" y="0"/>
                  <a:pt x="1679303" y="0"/>
                </a:cubicBezTo>
                <a:close/>
                <a:moveTo>
                  <a:pt x="79103" y="0"/>
                </a:moveTo>
                <a:lnTo>
                  <a:pt x="1309887" y="0"/>
                </a:lnTo>
                <a:cubicBezTo>
                  <a:pt x="1353574" y="0"/>
                  <a:pt x="1388990" y="35416"/>
                  <a:pt x="1388990" y="79103"/>
                </a:cubicBezTo>
                <a:lnTo>
                  <a:pt x="1388990" y="1309887"/>
                </a:lnTo>
                <a:cubicBezTo>
                  <a:pt x="1388990" y="1353574"/>
                  <a:pt x="1353574" y="1388990"/>
                  <a:pt x="1309887" y="1388990"/>
                </a:cubicBezTo>
                <a:lnTo>
                  <a:pt x="79103" y="1388990"/>
                </a:lnTo>
                <a:cubicBezTo>
                  <a:pt x="35416" y="1388990"/>
                  <a:pt x="0" y="1353574"/>
                  <a:pt x="0" y="1309887"/>
                </a:cubicBezTo>
                <a:lnTo>
                  <a:pt x="0" y="79103"/>
                </a:lnTo>
                <a:cubicBezTo>
                  <a:pt x="0" y="35416"/>
                  <a:pt x="35416" y="0"/>
                  <a:pt x="7910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20"/>
          </p:nvPr>
        </p:nvSpPr>
        <p:spPr>
          <a:xfrm>
            <a:off x="4497460" y="1905000"/>
            <a:ext cx="2989190" cy="3008240"/>
          </a:xfrm>
          <a:custGeom>
            <a:avLst/>
            <a:gdLst>
              <a:gd name="connsiteX0" fmla="*/ 1679303 w 2989190"/>
              <a:gd name="connsiteY0" fmla="*/ 1619250 h 3008240"/>
              <a:gd name="connsiteX1" fmla="*/ 2910087 w 2989190"/>
              <a:gd name="connsiteY1" fmla="*/ 1619250 h 3008240"/>
              <a:gd name="connsiteX2" fmla="*/ 2989190 w 2989190"/>
              <a:gd name="connsiteY2" fmla="*/ 1698353 h 3008240"/>
              <a:gd name="connsiteX3" fmla="*/ 2989190 w 2989190"/>
              <a:gd name="connsiteY3" fmla="*/ 2929137 h 3008240"/>
              <a:gd name="connsiteX4" fmla="*/ 2910087 w 2989190"/>
              <a:gd name="connsiteY4" fmla="*/ 3008240 h 3008240"/>
              <a:gd name="connsiteX5" fmla="*/ 1679303 w 2989190"/>
              <a:gd name="connsiteY5" fmla="*/ 3008240 h 3008240"/>
              <a:gd name="connsiteX6" fmla="*/ 1600200 w 2989190"/>
              <a:gd name="connsiteY6" fmla="*/ 2929137 h 3008240"/>
              <a:gd name="connsiteX7" fmla="*/ 1600200 w 2989190"/>
              <a:gd name="connsiteY7" fmla="*/ 1698353 h 3008240"/>
              <a:gd name="connsiteX8" fmla="*/ 1679303 w 2989190"/>
              <a:gd name="connsiteY8" fmla="*/ 1619250 h 3008240"/>
              <a:gd name="connsiteX9" fmla="*/ 79103 w 2989190"/>
              <a:gd name="connsiteY9" fmla="*/ 1619250 h 3008240"/>
              <a:gd name="connsiteX10" fmla="*/ 1309887 w 2989190"/>
              <a:gd name="connsiteY10" fmla="*/ 1619250 h 3008240"/>
              <a:gd name="connsiteX11" fmla="*/ 1388990 w 2989190"/>
              <a:gd name="connsiteY11" fmla="*/ 1698353 h 3008240"/>
              <a:gd name="connsiteX12" fmla="*/ 1388990 w 2989190"/>
              <a:gd name="connsiteY12" fmla="*/ 2929137 h 3008240"/>
              <a:gd name="connsiteX13" fmla="*/ 1309887 w 2989190"/>
              <a:gd name="connsiteY13" fmla="*/ 3008240 h 3008240"/>
              <a:gd name="connsiteX14" fmla="*/ 79103 w 2989190"/>
              <a:gd name="connsiteY14" fmla="*/ 3008240 h 3008240"/>
              <a:gd name="connsiteX15" fmla="*/ 0 w 2989190"/>
              <a:gd name="connsiteY15" fmla="*/ 2929137 h 3008240"/>
              <a:gd name="connsiteX16" fmla="*/ 0 w 2989190"/>
              <a:gd name="connsiteY16" fmla="*/ 1698353 h 3008240"/>
              <a:gd name="connsiteX17" fmla="*/ 79103 w 2989190"/>
              <a:gd name="connsiteY17" fmla="*/ 1619250 h 3008240"/>
              <a:gd name="connsiteX18" fmla="*/ 1679303 w 2989190"/>
              <a:gd name="connsiteY18" fmla="*/ 0 h 3008240"/>
              <a:gd name="connsiteX19" fmla="*/ 2910087 w 2989190"/>
              <a:gd name="connsiteY19" fmla="*/ 0 h 3008240"/>
              <a:gd name="connsiteX20" fmla="*/ 2989190 w 2989190"/>
              <a:gd name="connsiteY20" fmla="*/ 79103 h 3008240"/>
              <a:gd name="connsiteX21" fmla="*/ 2989190 w 2989190"/>
              <a:gd name="connsiteY21" fmla="*/ 1309887 h 3008240"/>
              <a:gd name="connsiteX22" fmla="*/ 2910087 w 2989190"/>
              <a:gd name="connsiteY22" fmla="*/ 1388990 h 3008240"/>
              <a:gd name="connsiteX23" fmla="*/ 1679303 w 2989190"/>
              <a:gd name="connsiteY23" fmla="*/ 1388990 h 3008240"/>
              <a:gd name="connsiteX24" fmla="*/ 1600200 w 2989190"/>
              <a:gd name="connsiteY24" fmla="*/ 1309887 h 3008240"/>
              <a:gd name="connsiteX25" fmla="*/ 1600200 w 2989190"/>
              <a:gd name="connsiteY25" fmla="*/ 79103 h 3008240"/>
              <a:gd name="connsiteX26" fmla="*/ 1679303 w 2989190"/>
              <a:gd name="connsiteY26" fmla="*/ 0 h 3008240"/>
              <a:gd name="connsiteX27" fmla="*/ 79103 w 2989190"/>
              <a:gd name="connsiteY27" fmla="*/ 0 h 3008240"/>
              <a:gd name="connsiteX28" fmla="*/ 1309887 w 2989190"/>
              <a:gd name="connsiteY28" fmla="*/ 0 h 3008240"/>
              <a:gd name="connsiteX29" fmla="*/ 1388990 w 2989190"/>
              <a:gd name="connsiteY29" fmla="*/ 79103 h 3008240"/>
              <a:gd name="connsiteX30" fmla="*/ 1388990 w 2989190"/>
              <a:gd name="connsiteY30" fmla="*/ 1309887 h 3008240"/>
              <a:gd name="connsiteX31" fmla="*/ 1309887 w 2989190"/>
              <a:gd name="connsiteY31" fmla="*/ 1388990 h 3008240"/>
              <a:gd name="connsiteX32" fmla="*/ 79103 w 2989190"/>
              <a:gd name="connsiteY32" fmla="*/ 1388990 h 3008240"/>
              <a:gd name="connsiteX33" fmla="*/ 0 w 2989190"/>
              <a:gd name="connsiteY33" fmla="*/ 1309887 h 3008240"/>
              <a:gd name="connsiteX34" fmla="*/ 0 w 2989190"/>
              <a:gd name="connsiteY34" fmla="*/ 79103 h 3008240"/>
              <a:gd name="connsiteX35" fmla="*/ 79103 w 2989190"/>
              <a:gd name="connsiteY35" fmla="*/ 0 h 300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989190" h="3008240">
                <a:moveTo>
                  <a:pt x="1679303" y="1619250"/>
                </a:moveTo>
                <a:lnTo>
                  <a:pt x="2910087" y="1619250"/>
                </a:lnTo>
                <a:cubicBezTo>
                  <a:pt x="2953774" y="1619250"/>
                  <a:pt x="2989190" y="1654666"/>
                  <a:pt x="2989190" y="1698353"/>
                </a:cubicBezTo>
                <a:lnTo>
                  <a:pt x="2989190" y="2929137"/>
                </a:lnTo>
                <a:cubicBezTo>
                  <a:pt x="2989190" y="2972824"/>
                  <a:pt x="2953774" y="3008240"/>
                  <a:pt x="2910087" y="3008240"/>
                </a:cubicBezTo>
                <a:lnTo>
                  <a:pt x="1679303" y="3008240"/>
                </a:lnTo>
                <a:cubicBezTo>
                  <a:pt x="1635616" y="3008240"/>
                  <a:pt x="1600200" y="2972824"/>
                  <a:pt x="1600200" y="2929137"/>
                </a:cubicBezTo>
                <a:lnTo>
                  <a:pt x="1600200" y="1698353"/>
                </a:lnTo>
                <a:cubicBezTo>
                  <a:pt x="1600200" y="1654666"/>
                  <a:pt x="1635616" y="1619250"/>
                  <a:pt x="1679303" y="1619250"/>
                </a:cubicBezTo>
                <a:close/>
                <a:moveTo>
                  <a:pt x="79103" y="1619250"/>
                </a:moveTo>
                <a:lnTo>
                  <a:pt x="1309887" y="1619250"/>
                </a:lnTo>
                <a:cubicBezTo>
                  <a:pt x="1353574" y="1619250"/>
                  <a:pt x="1388990" y="1654666"/>
                  <a:pt x="1388990" y="1698353"/>
                </a:cubicBezTo>
                <a:lnTo>
                  <a:pt x="1388990" y="2929137"/>
                </a:lnTo>
                <a:cubicBezTo>
                  <a:pt x="1388990" y="2972824"/>
                  <a:pt x="1353574" y="3008240"/>
                  <a:pt x="1309887" y="3008240"/>
                </a:cubicBezTo>
                <a:lnTo>
                  <a:pt x="79103" y="3008240"/>
                </a:lnTo>
                <a:cubicBezTo>
                  <a:pt x="35416" y="3008240"/>
                  <a:pt x="0" y="2972824"/>
                  <a:pt x="0" y="2929137"/>
                </a:cubicBezTo>
                <a:lnTo>
                  <a:pt x="0" y="1698353"/>
                </a:lnTo>
                <a:cubicBezTo>
                  <a:pt x="0" y="1654666"/>
                  <a:pt x="35416" y="1619250"/>
                  <a:pt x="79103" y="1619250"/>
                </a:cubicBezTo>
                <a:close/>
                <a:moveTo>
                  <a:pt x="1679303" y="0"/>
                </a:moveTo>
                <a:lnTo>
                  <a:pt x="2910087" y="0"/>
                </a:lnTo>
                <a:cubicBezTo>
                  <a:pt x="2953774" y="0"/>
                  <a:pt x="2989190" y="35416"/>
                  <a:pt x="2989190" y="79103"/>
                </a:cubicBezTo>
                <a:lnTo>
                  <a:pt x="2989190" y="1309887"/>
                </a:lnTo>
                <a:cubicBezTo>
                  <a:pt x="2989190" y="1353574"/>
                  <a:pt x="2953774" y="1388990"/>
                  <a:pt x="2910087" y="1388990"/>
                </a:cubicBezTo>
                <a:lnTo>
                  <a:pt x="1679303" y="1388990"/>
                </a:lnTo>
                <a:cubicBezTo>
                  <a:pt x="1635616" y="1388990"/>
                  <a:pt x="1600200" y="1353574"/>
                  <a:pt x="1600200" y="1309887"/>
                </a:cubicBezTo>
                <a:lnTo>
                  <a:pt x="1600200" y="79103"/>
                </a:lnTo>
                <a:cubicBezTo>
                  <a:pt x="1600200" y="35416"/>
                  <a:pt x="1635616" y="0"/>
                  <a:pt x="1679303" y="0"/>
                </a:cubicBezTo>
                <a:close/>
                <a:moveTo>
                  <a:pt x="79103" y="0"/>
                </a:moveTo>
                <a:lnTo>
                  <a:pt x="1309887" y="0"/>
                </a:lnTo>
                <a:cubicBezTo>
                  <a:pt x="1353574" y="0"/>
                  <a:pt x="1388990" y="35416"/>
                  <a:pt x="1388990" y="79103"/>
                </a:cubicBezTo>
                <a:lnTo>
                  <a:pt x="1388990" y="1309887"/>
                </a:lnTo>
                <a:cubicBezTo>
                  <a:pt x="1388990" y="1353574"/>
                  <a:pt x="1353574" y="1388990"/>
                  <a:pt x="1309887" y="1388990"/>
                </a:cubicBezTo>
                <a:lnTo>
                  <a:pt x="79103" y="1388990"/>
                </a:lnTo>
                <a:cubicBezTo>
                  <a:pt x="35416" y="1388990"/>
                  <a:pt x="0" y="1353574"/>
                  <a:pt x="0" y="1309887"/>
                </a:cubicBezTo>
                <a:lnTo>
                  <a:pt x="0" y="79103"/>
                </a:lnTo>
                <a:cubicBezTo>
                  <a:pt x="0" y="35416"/>
                  <a:pt x="35416" y="0"/>
                  <a:pt x="7910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24"/>
          </p:nvPr>
        </p:nvSpPr>
        <p:spPr>
          <a:xfrm>
            <a:off x="7697860" y="1905000"/>
            <a:ext cx="2989190" cy="3008240"/>
          </a:xfrm>
          <a:custGeom>
            <a:avLst/>
            <a:gdLst>
              <a:gd name="connsiteX0" fmla="*/ 1679303 w 2989190"/>
              <a:gd name="connsiteY0" fmla="*/ 1619250 h 3008240"/>
              <a:gd name="connsiteX1" fmla="*/ 2910087 w 2989190"/>
              <a:gd name="connsiteY1" fmla="*/ 1619250 h 3008240"/>
              <a:gd name="connsiteX2" fmla="*/ 2989190 w 2989190"/>
              <a:gd name="connsiteY2" fmla="*/ 1698353 h 3008240"/>
              <a:gd name="connsiteX3" fmla="*/ 2989190 w 2989190"/>
              <a:gd name="connsiteY3" fmla="*/ 2929137 h 3008240"/>
              <a:gd name="connsiteX4" fmla="*/ 2910087 w 2989190"/>
              <a:gd name="connsiteY4" fmla="*/ 3008240 h 3008240"/>
              <a:gd name="connsiteX5" fmla="*/ 1679303 w 2989190"/>
              <a:gd name="connsiteY5" fmla="*/ 3008240 h 3008240"/>
              <a:gd name="connsiteX6" fmla="*/ 1600200 w 2989190"/>
              <a:gd name="connsiteY6" fmla="*/ 2929137 h 3008240"/>
              <a:gd name="connsiteX7" fmla="*/ 1600200 w 2989190"/>
              <a:gd name="connsiteY7" fmla="*/ 1698353 h 3008240"/>
              <a:gd name="connsiteX8" fmla="*/ 1679303 w 2989190"/>
              <a:gd name="connsiteY8" fmla="*/ 1619250 h 3008240"/>
              <a:gd name="connsiteX9" fmla="*/ 79103 w 2989190"/>
              <a:gd name="connsiteY9" fmla="*/ 1619250 h 3008240"/>
              <a:gd name="connsiteX10" fmla="*/ 1309887 w 2989190"/>
              <a:gd name="connsiteY10" fmla="*/ 1619250 h 3008240"/>
              <a:gd name="connsiteX11" fmla="*/ 1388990 w 2989190"/>
              <a:gd name="connsiteY11" fmla="*/ 1698353 h 3008240"/>
              <a:gd name="connsiteX12" fmla="*/ 1388990 w 2989190"/>
              <a:gd name="connsiteY12" fmla="*/ 2929137 h 3008240"/>
              <a:gd name="connsiteX13" fmla="*/ 1309887 w 2989190"/>
              <a:gd name="connsiteY13" fmla="*/ 3008240 h 3008240"/>
              <a:gd name="connsiteX14" fmla="*/ 79103 w 2989190"/>
              <a:gd name="connsiteY14" fmla="*/ 3008240 h 3008240"/>
              <a:gd name="connsiteX15" fmla="*/ 0 w 2989190"/>
              <a:gd name="connsiteY15" fmla="*/ 2929137 h 3008240"/>
              <a:gd name="connsiteX16" fmla="*/ 0 w 2989190"/>
              <a:gd name="connsiteY16" fmla="*/ 1698353 h 3008240"/>
              <a:gd name="connsiteX17" fmla="*/ 79103 w 2989190"/>
              <a:gd name="connsiteY17" fmla="*/ 1619250 h 3008240"/>
              <a:gd name="connsiteX18" fmla="*/ 1679303 w 2989190"/>
              <a:gd name="connsiteY18" fmla="*/ 0 h 3008240"/>
              <a:gd name="connsiteX19" fmla="*/ 2910087 w 2989190"/>
              <a:gd name="connsiteY19" fmla="*/ 0 h 3008240"/>
              <a:gd name="connsiteX20" fmla="*/ 2989190 w 2989190"/>
              <a:gd name="connsiteY20" fmla="*/ 79103 h 3008240"/>
              <a:gd name="connsiteX21" fmla="*/ 2989190 w 2989190"/>
              <a:gd name="connsiteY21" fmla="*/ 1309887 h 3008240"/>
              <a:gd name="connsiteX22" fmla="*/ 2910087 w 2989190"/>
              <a:gd name="connsiteY22" fmla="*/ 1388990 h 3008240"/>
              <a:gd name="connsiteX23" fmla="*/ 1679303 w 2989190"/>
              <a:gd name="connsiteY23" fmla="*/ 1388990 h 3008240"/>
              <a:gd name="connsiteX24" fmla="*/ 1600200 w 2989190"/>
              <a:gd name="connsiteY24" fmla="*/ 1309887 h 3008240"/>
              <a:gd name="connsiteX25" fmla="*/ 1600200 w 2989190"/>
              <a:gd name="connsiteY25" fmla="*/ 79103 h 3008240"/>
              <a:gd name="connsiteX26" fmla="*/ 1679303 w 2989190"/>
              <a:gd name="connsiteY26" fmla="*/ 0 h 3008240"/>
              <a:gd name="connsiteX27" fmla="*/ 79103 w 2989190"/>
              <a:gd name="connsiteY27" fmla="*/ 0 h 3008240"/>
              <a:gd name="connsiteX28" fmla="*/ 1309887 w 2989190"/>
              <a:gd name="connsiteY28" fmla="*/ 0 h 3008240"/>
              <a:gd name="connsiteX29" fmla="*/ 1388990 w 2989190"/>
              <a:gd name="connsiteY29" fmla="*/ 79103 h 3008240"/>
              <a:gd name="connsiteX30" fmla="*/ 1388990 w 2989190"/>
              <a:gd name="connsiteY30" fmla="*/ 1309887 h 3008240"/>
              <a:gd name="connsiteX31" fmla="*/ 1309887 w 2989190"/>
              <a:gd name="connsiteY31" fmla="*/ 1388990 h 3008240"/>
              <a:gd name="connsiteX32" fmla="*/ 79103 w 2989190"/>
              <a:gd name="connsiteY32" fmla="*/ 1388990 h 3008240"/>
              <a:gd name="connsiteX33" fmla="*/ 0 w 2989190"/>
              <a:gd name="connsiteY33" fmla="*/ 1309887 h 3008240"/>
              <a:gd name="connsiteX34" fmla="*/ 0 w 2989190"/>
              <a:gd name="connsiteY34" fmla="*/ 79103 h 3008240"/>
              <a:gd name="connsiteX35" fmla="*/ 79103 w 2989190"/>
              <a:gd name="connsiteY35" fmla="*/ 0 h 300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989190" h="3008240">
                <a:moveTo>
                  <a:pt x="1679303" y="1619250"/>
                </a:moveTo>
                <a:lnTo>
                  <a:pt x="2910087" y="1619250"/>
                </a:lnTo>
                <a:cubicBezTo>
                  <a:pt x="2953774" y="1619250"/>
                  <a:pt x="2989190" y="1654666"/>
                  <a:pt x="2989190" y="1698353"/>
                </a:cubicBezTo>
                <a:lnTo>
                  <a:pt x="2989190" y="2929137"/>
                </a:lnTo>
                <a:cubicBezTo>
                  <a:pt x="2989190" y="2972824"/>
                  <a:pt x="2953774" y="3008240"/>
                  <a:pt x="2910087" y="3008240"/>
                </a:cubicBezTo>
                <a:lnTo>
                  <a:pt x="1679303" y="3008240"/>
                </a:lnTo>
                <a:cubicBezTo>
                  <a:pt x="1635616" y="3008240"/>
                  <a:pt x="1600200" y="2972824"/>
                  <a:pt x="1600200" y="2929137"/>
                </a:cubicBezTo>
                <a:lnTo>
                  <a:pt x="1600200" y="1698353"/>
                </a:lnTo>
                <a:cubicBezTo>
                  <a:pt x="1600200" y="1654666"/>
                  <a:pt x="1635616" y="1619250"/>
                  <a:pt x="1679303" y="1619250"/>
                </a:cubicBezTo>
                <a:close/>
                <a:moveTo>
                  <a:pt x="79103" y="1619250"/>
                </a:moveTo>
                <a:lnTo>
                  <a:pt x="1309887" y="1619250"/>
                </a:lnTo>
                <a:cubicBezTo>
                  <a:pt x="1353574" y="1619250"/>
                  <a:pt x="1388990" y="1654666"/>
                  <a:pt x="1388990" y="1698353"/>
                </a:cubicBezTo>
                <a:lnTo>
                  <a:pt x="1388990" y="2929137"/>
                </a:lnTo>
                <a:cubicBezTo>
                  <a:pt x="1388990" y="2972824"/>
                  <a:pt x="1353574" y="3008240"/>
                  <a:pt x="1309887" y="3008240"/>
                </a:cubicBezTo>
                <a:lnTo>
                  <a:pt x="79103" y="3008240"/>
                </a:lnTo>
                <a:cubicBezTo>
                  <a:pt x="35416" y="3008240"/>
                  <a:pt x="0" y="2972824"/>
                  <a:pt x="0" y="2929137"/>
                </a:cubicBezTo>
                <a:lnTo>
                  <a:pt x="0" y="1698353"/>
                </a:lnTo>
                <a:cubicBezTo>
                  <a:pt x="0" y="1654666"/>
                  <a:pt x="35416" y="1619250"/>
                  <a:pt x="79103" y="1619250"/>
                </a:cubicBezTo>
                <a:close/>
                <a:moveTo>
                  <a:pt x="1679303" y="0"/>
                </a:moveTo>
                <a:lnTo>
                  <a:pt x="2910087" y="0"/>
                </a:lnTo>
                <a:cubicBezTo>
                  <a:pt x="2953774" y="0"/>
                  <a:pt x="2989190" y="35416"/>
                  <a:pt x="2989190" y="79103"/>
                </a:cubicBezTo>
                <a:lnTo>
                  <a:pt x="2989190" y="1309887"/>
                </a:lnTo>
                <a:cubicBezTo>
                  <a:pt x="2989190" y="1353574"/>
                  <a:pt x="2953774" y="1388990"/>
                  <a:pt x="2910087" y="1388990"/>
                </a:cubicBezTo>
                <a:lnTo>
                  <a:pt x="1679303" y="1388990"/>
                </a:lnTo>
                <a:cubicBezTo>
                  <a:pt x="1635616" y="1388990"/>
                  <a:pt x="1600200" y="1353574"/>
                  <a:pt x="1600200" y="1309887"/>
                </a:cubicBezTo>
                <a:lnTo>
                  <a:pt x="1600200" y="79103"/>
                </a:lnTo>
                <a:cubicBezTo>
                  <a:pt x="1600200" y="35416"/>
                  <a:pt x="1635616" y="0"/>
                  <a:pt x="1679303" y="0"/>
                </a:cubicBezTo>
                <a:close/>
                <a:moveTo>
                  <a:pt x="79103" y="0"/>
                </a:moveTo>
                <a:lnTo>
                  <a:pt x="1309887" y="0"/>
                </a:lnTo>
                <a:cubicBezTo>
                  <a:pt x="1353574" y="0"/>
                  <a:pt x="1388990" y="35416"/>
                  <a:pt x="1388990" y="79103"/>
                </a:cubicBezTo>
                <a:lnTo>
                  <a:pt x="1388990" y="1309887"/>
                </a:lnTo>
                <a:cubicBezTo>
                  <a:pt x="1388990" y="1353574"/>
                  <a:pt x="1353574" y="1388990"/>
                  <a:pt x="1309887" y="1388990"/>
                </a:cubicBezTo>
                <a:lnTo>
                  <a:pt x="79103" y="1388990"/>
                </a:lnTo>
                <a:cubicBezTo>
                  <a:pt x="35416" y="1388990"/>
                  <a:pt x="0" y="1353574"/>
                  <a:pt x="0" y="1309887"/>
                </a:cubicBezTo>
                <a:lnTo>
                  <a:pt x="0" y="79103"/>
                </a:lnTo>
                <a:cubicBezTo>
                  <a:pt x="0" y="35416"/>
                  <a:pt x="35416" y="0"/>
                  <a:pt x="79103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6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543050" y="1666875"/>
            <a:ext cx="3524250" cy="3524250"/>
          </a:xfrm>
          <a:custGeom>
            <a:avLst/>
            <a:gdLst>
              <a:gd name="connsiteX0" fmla="*/ 1762125 w 3524250"/>
              <a:gd name="connsiteY0" fmla="*/ 0 h 3524250"/>
              <a:gd name="connsiteX1" fmla="*/ 3524250 w 3524250"/>
              <a:gd name="connsiteY1" fmla="*/ 1762125 h 3524250"/>
              <a:gd name="connsiteX2" fmla="*/ 1762125 w 3524250"/>
              <a:gd name="connsiteY2" fmla="*/ 3524250 h 3524250"/>
              <a:gd name="connsiteX3" fmla="*/ 0 w 3524250"/>
              <a:gd name="connsiteY3" fmla="*/ 1762125 h 3524250"/>
              <a:gd name="connsiteX4" fmla="*/ 1762125 w 3524250"/>
              <a:gd name="connsiteY4" fmla="*/ 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0" h="3524250">
                <a:moveTo>
                  <a:pt x="1762125" y="0"/>
                </a:moveTo>
                <a:cubicBezTo>
                  <a:pt x="2735320" y="0"/>
                  <a:pt x="3524250" y="788930"/>
                  <a:pt x="3524250" y="1762125"/>
                </a:cubicBezTo>
                <a:cubicBezTo>
                  <a:pt x="3524250" y="2735320"/>
                  <a:pt x="2735320" y="3524250"/>
                  <a:pt x="1762125" y="3524250"/>
                </a:cubicBezTo>
                <a:cubicBezTo>
                  <a:pt x="788930" y="3524250"/>
                  <a:pt x="0" y="2735320"/>
                  <a:pt x="0" y="1762125"/>
                </a:cubicBezTo>
                <a:cubicBezTo>
                  <a:pt x="0" y="788930"/>
                  <a:pt x="788930" y="0"/>
                  <a:pt x="1762125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096000" y="2514600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477250" y="1819275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828800 w 1828800"/>
              <a:gd name="connsiteY1" fmla="*/ 914400 h 1828800"/>
              <a:gd name="connsiteX2" fmla="*/ 914400 w 1828800"/>
              <a:gd name="connsiteY2" fmla="*/ 1828800 h 1828800"/>
              <a:gd name="connsiteX3" fmla="*/ 0 w 1828800"/>
              <a:gd name="connsiteY3" fmla="*/ 914400 h 1828800"/>
              <a:gd name="connsiteX4" fmla="*/ 9144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5695950" y="1924050"/>
            <a:ext cx="4991100" cy="3003601"/>
          </a:xfrm>
          <a:custGeom>
            <a:avLst/>
            <a:gdLst>
              <a:gd name="connsiteX0" fmla="*/ 686739 w 4991100"/>
              <a:gd name="connsiteY0" fmla="*/ 0 h 3003601"/>
              <a:gd name="connsiteX1" fmla="*/ 4991100 w 4991100"/>
              <a:gd name="connsiteY1" fmla="*/ 0 h 3003601"/>
              <a:gd name="connsiteX2" fmla="*/ 4991100 w 4991100"/>
              <a:gd name="connsiteY2" fmla="*/ 0 h 3003601"/>
              <a:gd name="connsiteX3" fmla="*/ 4991100 w 4991100"/>
              <a:gd name="connsiteY3" fmla="*/ 2005485 h 3003601"/>
              <a:gd name="connsiteX4" fmla="*/ 4621389 w 4991100"/>
              <a:gd name="connsiteY4" fmla="*/ 2015936 h 3003601"/>
              <a:gd name="connsiteX5" fmla="*/ 4621389 w 4991100"/>
              <a:gd name="connsiteY5" fmla="*/ 2264671 h 3003601"/>
              <a:gd name="connsiteX6" fmla="*/ 4296736 w 4991100"/>
              <a:gd name="connsiteY6" fmla="*/ 2278606 h 3003601"/>
              <a:gd name="connsiteX7" fmla="*/ 4296736 w 4991100"/>
              <a:gd name="connsiteY7" fmla="*/ 2511316 h 3003601"/>
              <a:gd name="connsiteX8" fmla="*/ 1010248 w 4991100"/>
              <a:gd name="connsiteY8" fmla="*/ 3003237 h 3003601"/>
              <a:gd name="connsiteX9" fmla="*/ 0 w 4991100"/>
              <a:gd name="connsiteY9" fmla="*/ 2895914 h 3003601"/>
              <a:gd name="connsiteX10" fmla="*/ 0 w 4991100"/>
              <a:gd name="connsiteY10" fmla="*/ 512101 h 3003601"/>
              <a:gd name="connsiteX11" fmla="*/ 353999 w 4991100"/>
              <a:gd name="connsiteY11" fmla="*/ 512101 h 3003601"/>
              <a:gd name="connsiteX12" fmla="*/ 353999 w 4991100"/>
              <a:gd name="connsiteY12" fmla="*/ 252915 h 3003601"/>
              <a:gd name="connsiteX13" fmla="*/ 686739 w 4991100"/>
              <a:gd name="connsiteY13" fmla="*/ 252915 h 30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91100" h="3003601">
                <a:moveTo>
                  <a:pt x="686739" y="0"/>
                </a:moveTo>
                <a:lnTo>
                  <a:pt x="4991100" y="0"/>
                </a:lnTo>
                <a:lnTo>
                  <a:pt x="4991100" y="0"/>
                </a:lnTo>
                <a:lnTo>
                  <a:pt x="4991100" y="2005485"/>
                </a:lnTo>
                <a:cubicBezTo>
                  <a:pt x="4806244" y="2005485"/>
                  <a:pt x="4621389" y="2015936"/>
                  <a:pt x="4621389" y="2015936"/>
                </a:cubicBezTo>
                <a:lnTo>
                  <a:pt x="4621389" y="2264671"/>
                </a:lnTo>
                <a:cubicBezTo>
                  <a:pt x="4459178" y="2264671"/>
                  <a:pt x="4296736" y="2278606"/>
                  <a:pt x="4296736" y="2278606"/>
                </a:cubicBezTo>
                <a:lnTo>
                  <a:pt x="4296736" y="2511316"/>
                </a:lnTo>
                <a:cubicBezTo>
                  <a:pt x="2551281" y="2511316"/>
                  <a:pt x="2224008" y="3019106"/>
                  <a:pt x="1010248" y="3003237"/>
                </a:cubicBezTo>
                <a:cubicBezTo>
                  <a:pt x="730149" y="2999575"/>
                  <a:pt x="402841" y="2968026"/>
                  <a:pt x="0" y="2895914"/>
                </a:cubicBezTo>
                <a:lnTo>
                  <a:pt x="0" y="512101"/>
                </a:lnTo>
                <a:lnTo>
                  <a:pt x="353999" y="512101"/>
                </a:lnTo>
                <a:lnTo>
                  <a:pt x="353999" y="252915"/>
                </a:lnTo>
                <a:lnTo>
                  <a:pt x="686739" y="252915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1322388" y="2313636"/>
            <a:ext cx="3706812" cy="2230728"/>
          </a:xfrm>
          <a:custGeom>
            <a:avLst/>
            <a:gdLst>
              <a:gd name="connsiteX0" fmla="*/ 686739 w 4991100"/>
              <a:gd name="connsiteY0" fmla="*/ 0 h 3003601"/>
              <a:gd name="connsiteX1" fmla="*/ 4991100 w 4991100"/>
              <a:gd name="connsiteY1" fmla="*/ 0 h 3003601"/>
              <a:gd name="connsiteX2" fmla="*/ 4991100 w 4991100"/>
              <a:gd name="connsiteY2" fmla="*/ 0 h 3003601"/>
              <a:gd name="connsiteX3" fmla="*/ 4991100 w 4991100"/>
              <a:gd name="connsiteY3" fmla="*/ 2005485 h 3003601"/>
              <a:gd name="connsiteX4" fmla="*/ 4621389 w 4991100"/>
              <a:gd name="connsiteY4" fmla="*/ 2015936 h 3003601"/>
              <a:gd name="connsiteX5" fmla="*/ 4621389 w 4991100"/>
              <a:gd name="connsiteY5" fmla="*/ 2264671 h 3003601"/>
              <a:gd name="connsiteX6" fmla="*/ 4296736 w 4991100"/>
              <a:gd name="connsiteY6" fmla="*/ 2278606 h 3003601"/>
              <a:gd name="connsiteX7" fmla="*/ 4296736 w 4991100"/>
              <a:gd name="connsiteY7" fmla="*/ 2511316 h 3003601"/>
              <a:gd name="connsiteX8" fmla="*/ 1010248 w 4991100"/>
              <a:gd name="connsiteY8" fmla="*/ 3003237 h 3003601"/>
              <a:gd name="connsiteX9" fmla="*/ 0 w 4991100"/>
              <a:gd name="connsiteY9" fmla="*/ 2895914 h 3003601"/>
              <a:gd name="connsiteX10" fmla="*/ 0 w 4991100"/>
              <a:gd name="connsiteY10" fmla="*/ 512101 h 3003601"/>
              <a:gd name="connsiteX11" fmla="*/ 353999 w 4991100"/>
              <a:gd name="connsiteY11" fmla="*/ 512101 h 3003601"/>
              <a:gd name="connsiteX12" fmla="*/ 353999 w 4991100"/>
              <a:gd name="connsiteY12" fmla="*/ 252915 h 3003601"/>
              <a:gd name="connsiteX13" fmla="*/ 686739 w 4991100"/>
              <a:gd name="connsiteY13" fmla="*/ 252915 h 30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91100" h="3003601">
                <a:moveTo>
                  <a:pt x="686739" y="0"/>
                </a:moveTo>
                <a:lnTo>
                  <a:pt x="4991100" y="0"/>
                </a:lnTo>
                <a:lnTo>
                  <a:pt x="4991100" y="0"/>
                </a:lnTo>
                <a:lnTo>
                  <a:pt x="4991100" y="2005485"/>
                </a:lnTo>
                <a:cubicBezTo>
                  <a:pt x="4806244" y="2005485"/>
                  <a:pt x="4621389" y="2015936"/>
                  <a:pt x="4621389" y="2015936"/>
                </a:cubicBezTo>
                <a:lnTo>
                  <a:pt x="4621389" y="2264671"/>
                </a:lnTo>
                <a:cubicBezTo>
                  <a:pt x="4459178" y="2264671"/>
                  <a:pt x="4296736" y="2278606"/>
                  <a:pt x="4296736" y="2278606"/>
                </a:cubicBezTo>
                <a:lnTo>
                  <a:pt x="4296736" y="2511316"/>
                </a:lnTo>
                <a:cubicBezTo>
                  <a:pt x="2551281" y="2511316"/>
                  <a:pt x="2224008" y="3019106"/>
                  <a:pt x="1010248" y="3003237"/>
                </a:cubicBezTo>
                <a:cubicBezTo>
                  <a:pt x="730149" y="2999575"/>
                  <a:pt x="402841" y="2968026"/>
                  <a:pt x="0" y="2895914"/>
                </a:cubicBezTo>
                <a:lnTo>
                  <a:pt x="0" y="512101"/>
                </a:lnTo>
                <a:lnTo>
                  <a:pt x="353999" y="512101"/>
                </a:lnTo>
                <a:lnTo>
                  <a:pt x="353999" y="252915"/>
                </a:lnTo>
                <a:lnTo>
                  <a:pt x="686739" y="252915"/>
                </a:ln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3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038350" y="2578254"/>
            <a:ext cx="3790950" cy="2404160"/>
          </a:xfrm>
          <a:custGeom>
            <a:avLst/>
            <a:gdLst>
              <a:gd name="connsiteX0" fmla="*/ 314527 w 3790950"/>
              <a:gd name="connsiteY0" fmla="*/ 0 h 1887124"/>
              <a:gd name="connsiteX1" fmla="*/ 3476423 w 3790950"/>
              <a:gd name="connsiteY1" fmla="*/ 0 h 1887124"/>
              <a:gd name="connsiteX2" fmla="*/ 3790950 w 3790950"/>
              <a:gd name="connsiteY2" fmla="*/ 314527 h 1887124"/>
              <a:gd name="connsiteX3" fmla="*/ 3790950 w 3790950"/>
              <a:gd name="connsiteY3" fmla="*/ 1572597 h 1887124"/>
              <a:gd name="connsiteX4" fmla="*/ 3476423 w 3790950"/>
              <a:gd name="connsiteY4" fmla="*/ 1887124 h 1887124"/>
              <a:gd name="connsiteX5" fmla="*/ 314527 w 3790950"/>
              <a:gd name="connsiteY5" fmla="*/ 1887124 h 1887124"/>
              <a:gd name="connsiteX6" fmla="*/ 0 w 3790950"/>
              <a:gd name="connsiteY6" fmla="*/ 1572597 h 1887124"/>
              <a:gd name="connsiteX7" fmla="*/ 0 w 3790950"/>
              <a:gd name="connsiteY7" fmla="*/ 314527 h 1887124"/>
              <a:gd name="connsiteX8" fmla="*/ 314527 w 3790950"/>
              <a:gd name="connsiteY8" fmla="*/ 0 h 188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950" h="1887124">
                <a:moveTo>
                  <a:pt x="314527" y="0"/>
                </a:moveTo>
                <a:lnTo>
                  <a:pt x="3476423" y="0"/>
                </a:lnTo>
                <a:cubicBezTo>
                  <a:pt x="3650131" y="0"/>
                  <a:pt x="3790950" y="140819"/>
                  <a:pt x="3790950" y="314527"/>
                </a:cubicBezTo>
                <a:lnTo>
                  <a:pt x="3790950" y="1572597"/>
                </a:lnTo>
                <a:cubicBezTo>
                  <a:pt x="3790950" y="1746305"/>
                  <a:pt x="3650131" y="1887124"/>
                  <a:pt x="3476423" y="1887124"/>
                </a:cubicBezTo>
                <a:lnTo>
                  <a:pt x="314527" y="1887124"/>
                </a:lnTo>
                <a:cubicBezTo>
                  <a:pt x="140819" y="1887124"/>
                  <a:pt x="0" y="1746305"/>
                  <a:pt x="0" y="1572597"/>
                </a:cubicBezTo>
                <a:lnTo>
                  <a:pt x="0" y="314527"/>
                </a:lnTo>
                <a:cubicBezTo>
                  <a:pt x="0" y="140819"/>
                  <a:pt x="140819" y="0"/>
                  <a:pt x="314527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362700" y="1824940"/>
            <a:ext cx="3790950" cy="2404160"/>
          </a:xfrm>
          <a:custGeom>
            <a:avLst/>
            <a:gdLst>
              <a:gd name="connsiteX0" fmla="*/ 314527 w 3790950"/>
              <a:gd name="connsiteY0" fmla="*/ 0 h 1887124"/>
              <a:gd name="connsiteX1" fmla="*/ 3476423 w 3790950"/>
              <a:gd name="connsiteY1" fmla="*/ 0 h 1887124"/>
              <a:gd name="connsiteX2" fmla="*/ 3790950 w 3790950"/>
              <a:gd name="connsiteY2" fmla="*/ 314527 h 1887124"/>
              <a:gd name="connsiteX3" fmla="*/ 3790950 w 3790950"/>
              <a:gd name="connsiteY3" fmla="*/ 1572597 h 1887124"/>
              <a:gd name="connsiteX4" fmla="*/ 3476423 w 3790950"/>
              <a:gd name="connsiteY4" fmla="*/ 1887124 h 1887124"/>
              <a:gd name="connsiteX5" fmla="*/ 314527 w 3790950"/>
              <a:gd name="connsiteY5" fmla="*/ 1887124 h 1887124"/>
              <a:gd name="connsiteX6" fmla="*/ 0 w 3790950"/>
              <a:gd name="connsiteY6" fmla="*/ 1572597 h 1887124"/>
              <a:gd name="connsiteX7" fmla="*/ 0 w 3790950"/>
              <a:gd name="connsiteY7" fmla="*/ 314527 h 1887124"/>
              <a:gd name="connsiteX8" fmla="*/ 314527 w 3790950"/>
              <a:gd name="connsiteY8" fmla="*/ 0 h 188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950" h="1887124">
                <a:moveTo>
                  <a:pt x="314527" y="0"/>
                </a:moveTo>
                <a:lnTo>
                  <a:pt x="3476423" y="0"/>
                </a:lnTo>
                <a:cubicBezTo>
                  <a:pt x="3650131" y="0"/>
                  <a:pt x="3790950" y="140819"/>
                  <a:pt x="3790950" y="314527"/>
                </a:cubicBezTo>
                <a:lnTo>
                  <a:pt x="3790950" y="1572597"/>
                </a:lnTo>
                <a:cubicBezTo>
                  <a:pt x="3790950" y="1746305"/>
                  <a:pt x="3650131" y="1887124"/>
                  <a:pt x="3476423" y="1887124"/>
                </a:cubicBezTo>
                <a:lnTo>
                  <a:pt x="314527" y="1887124"/>
                </a:lnTo>
                <a:cubicBezTo>
                  <a:pt x="140819" y="1887124"/>
                  <a:pt x="0" y="1746305"/>
                  <a:pt x="0" y="1572597"/>
                </a:cubicBezTo>
                <a:lnTo>
                  <a:pt x="0" y="314527"/>
                </a:lnTo>
                <a:cubicBezTo>
                  <a:pt x="0" y="140819"/>
                  <a:pt x="140819" y="0"/>
                  <a:pt x="314527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1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504950" y="1638300"/>
            <a:ext cx="2628900" cy="2628900"/>
          </a:xfrm>
          <a:custGeom>
            <a:avLst/>
            <a:gdLst>
              <a:gd name="connsiteX0" fmla="*/ 1314450 w 2628900"/>
              <a:gd name="connsiteY0" fmla="*/ 0 h 2628900"/>
              <a:gd name="connsiteX1" fmla="*/ 2628900 w 2628900"/>
              <a:gd name="connsiteY1" fmla="*/ 1314450 h 2628900"/>
              <a:gd name="connsiteX2" fmla="*/ 1314450 w 2628900"/>
              <a:gd name="connsiteY2" fmla="*/ 2628900 h 2628900"/>
              <a:gd name="connsiteX3" fmla="*/ 0 w 2628900"/>
              <a:gd name="connsiteY3" fmla="*/ 1314450 h 2628900"/>
              <a:gd name="connsiteX4" fmla="*/ 1314450 w 2628900"/>
              <a:gd name="connsiteY4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900" h="2628900">
                <a:moveTo>
                  <a:pt x="1314450" y="0"/>
                </a:moveTo>
                <a:cubicBezTo>
                  <a:pt x="2040401" y="0"/>
                  <a:pt x="2628900" y="588499"/>
                  <a:pt x="2628900" y="1314450"/>
                </a:cubicBezTo>
                <a:cubicBezTo>
                  <a:pt x="2628900" y="2040401"/>
                  <a:pt x="2040401" y="2628900"/>
                  <a:pt x="1314450" y="2628900"/>
                </a:cubicBezTo>
                <a:cubicBezTo>
                  <a:pt x="588499" y="2628900"/>
                  <a:pt x="0" y="2040401"/>
                  <a:pt x="0" y="1314450"/>
                </a:cubicBezTo>
                <a:cubicBezTo>
                  <a:pt x="0" y="588499"/>
                  <a:pt x="588499" y="0"/>
                  <a:pt x="1314450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57725" y="2514600"/>
            <a:ext cx="2628900" cy="2628900"/>
          </a:xfrm>
          <a:custGeom>
            <a:avLst/>
            <a:gdLst>
              <a:gd name="connsiteX0" fmla="*/ 1314450 w 2628900"/>
              <a:gd name="connsiteY0" fmla="*/ 0 h 2628900"/>
              <a:gd name="connsiteX1" fmla="*/ 2628900 w 2628900"/>
              <a:gd name="connsiteY1" fmla="*/ 1314450 h 2628900"/>
              <a:gd name="connsiteX2" fmla="*/ 1314450 w 2628900"/>
              <a:gd name="connsiteY2" fmla="*/ 2628900 h 2628900"/>
              <a:gd name="connsiteX3" fmla="*/ 0 w 2628900"/>
              <a:gd name="connsiteY3" fmla="*/ 1314450 h 2628900"/>
              <a:gd name="connsiteX4" fmla="*/ 1314450 w 2628900"/>
              <a:gd name="connsiteY4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900" h="2628900">
                <a:moveTo>
                  <a:pt x="1314450" y="0"/>
                </a:moveTo>
                <a:cubicBezTo>
                  <a:pt x="2040401" y="0"/>
                  <a:pt x="2628900" y="588499"/>
                  <a:pt x="2628900" y="1314450"/>
                </a:cubicBezTo>
                <a:cubicBezTo>
                  <a:pt x="2628900" y="2040401"/>
                  <a:pt x="2040401" y="2628900"/>
                  <a:pt x="1314450" y="2628900"/>
                </a:cubicBezTo>
                <a:cubicBezTo>
                  <a:pt x="588499" y="2628900"/>
                  <a:pt x="0" y="2040401"/>
                  <a:pt x="0" y="1314450"/>
                </a:cubicBezTo>
                <a:cubicBezTo>
                  <a:pt x="0" y="588499"/>
                  <a:pt x="588499" y="0"/>
                  <a:pt x="1314450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810500" y="1714500"/>
            <a:ext cx="2628900" cy="2628900"/>
          </a:xfrm>
          <a:custGeom>
            <a:avLst/>
            <a:gdLst>
              <a:gd name="connsiteX0" fmla="*/ 1314450 w 2628900"/>
              <a:gd name="connsiteY0" fmla="*/ 0 h 2628900"/>
              <a:gd name="connsiteX1" fmla="*/ 2628900 w 2628900"/>
              <a:gd name="connsiteY1" fmla="*/ 1314450 h 2628900"/>
              <a:gd name="connsiteX2" fmla="*/ 1314450 w 2628900"/>
              <a:gd name="connsiteY2" fmla="*/ 2628900 h 2628900"/>
              <a:gd name="connsiteX3" fmla="*/ 0 w 2628900"/>
              <a:gd name="connsiteY3" fmla="*/ 1314450 h 2628900"/>
              <a:gd name="connsiteX4" fmla="*/ 1314450 w 2628900"/>
              <a:gd name="connsiteY4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900" h="2628900">
                <a:moveTo>
                  <a:pt x="1314450" y="0"/>
                </a:moveTo>
                <a:cubicBezTo>
                  <a:pt x="2040401" y="0"/>
                  <a:pt x="2628900" y="588499"/>
                  <a:pt x="2628900" y="1314450"/>
                </a:cubicBezTo>
                <a:cubicBezTo>
                  <a:pt x="2628900" y="2040401"/>
                  <a:pt x="2040401" y="2628900"/>
                  <a:pt x="1314450" y="2628900"/>
                </a:cubicBezTo>
                <a:cubicBezTo>
                  <a:pt x="588499" y="2628900"/>
                  <a:pt x="0" y="2040401"/>
                  <a:pt x="0" y="1314450"/>
                </a:cubicBezTo>
                <a:cubicBezTo>
                  <a:pt x="0" y="588499"/>
                  <a:pt x="588499" y="0"/>
                  <a:pt x="1314450" y="0"/>
                </a:cubicBezTo>
                <a:close/>
              </a:path>
            </a:pathLst>
          </a:custGeom>
          <a:solidFill>
            <a:schemeClr val="bg1"/>
          </a:solidFill>
          <a:ln w="63500">
            <a:gradFill>
              <a:gsLst>
                <a:gs pos="0">
                  <a:schemeClr val="bg1"/>
                </a:gs>
                <a:gs pos="56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01600" dist="38100" dir="2700000" algn="tl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7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10152" b="1458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1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65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24100" y="229320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n w="19050">
                  <a:solidFill>
                    <a:srgbClr val="1E649C"/>
                  </a:solidFill>
                </a:ln>
                <a:solidFill>
                  <a:schemeClr val="bg1"/>
                </a:solidFill>
                <a:effectLst>
                  <a:outerShdw blurRad="114300" dist="38100" dir="2700000" algn="tl">
                    <a:srgbClr val="000000">
                      <a:alpha val="38000"/>
                    </a:srgbClr>
                  </a:outerShdw>
                </a:effectLst>
                <a:latin typeface="汉仪趣黑W" panose="00020600040101010101" pitchFamily="18" charset="-122"/>
                <a:ea typeface="汉仪趣黑W" panose="00020600040101010101" pitchFamily="18" charset="-122"/>
              </a:rPr>
              <a:t>你好，七月</a:t>
            </a:r>
            <a:endParaRPr lang="zh-CN" altLang="en-US" sz="5400" dirty="0">
              <a:ln w="19050">
                <a:solidFill>
                  <a:srgbClr val="1E649C"/>
                </a:solidFill>
              </a:ln>
              <a:solidFill>
                <a:schemeClr val="bg1"/>
              </a:solidFill>
              <a:effectLst>
                <a:outerShdw blurRad="114300" dist="38100" dir="2700000" algn="tl">
                  <a:srgbClr val="000000">
                    <a:alpha val="38000"/>
                  </a:srgbClr>
                </a:outerShdw>
              </a:effectLst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4100" y="3191133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n w="19050">
                  <a:solidFill>
                    <a:srgbClr val="1E649C"/>
                  </a:solidFill>
                </a:ln>
                <a:solidFill>
                  <a:schemeClr val="bg1"/>
                </a:solidFill>
                <a:effectLst>
                  <a:outerShdw blurRad="114300" dist="38100" dir="2700000" algn="tl">
                    <a:srgbClr val="000000">
                      <a:alpha val="38000"/>
                    </a:srgbClr>
                  </a:outerShdw>
                </a:effectLst>
                <a:latin typeface="汉仪趣黑W" panose="00020600040101010101" pitchFamily="18" charset="-122"/>
                <a:ea typeface="汉仪趣黑W" panose="00020600040101010101" pitchFamily="18" charset="-122"/>
              </a:rPr>
              <a:t>欢乐旅游纪念相册</a:t>
            </a:r>
            <a:endParaRPr lang="zh-CN" altLang="en-US" sz="5400" dirty="0">
              <a:ln w="19050">
                <a:solidFill>
                  <a:srgbClr val="1E649C"/>
                </a:solidFill>
              </a:ln>
              <a:solidFill>
                <a:schemeClr val="bg1"/>
              </a:solidFill>
              <a:effectLst>
                <a:outerShdw blurRad="114300" dist="38100" dir="2700000" algn="tl">
                  <a:srgbClr val="000000">
                    <a:alpha val="38000"/>
                  </a:srgbClr>
                </a:outerShdw>
              </a:effectLst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  <p:pic>
        <p:nvPicPr>
          <p:cNvPr id="5" name="自然卷 - 坐在巷口的那对男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-6887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15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3" r="1132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r="1133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9" r="11309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r="11336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6" r="11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65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r="16731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4" r="1673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1" r="1675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673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0" r="167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18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8" b="1167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8" r="1674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5" r="167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21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" b="129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9" r="1508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4" r="67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50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6" b="5986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r="493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" b="605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7" b="59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438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9" b="6049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" r="20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0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" b="1281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" b="371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1" b="74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590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641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" r="9324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r="9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069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9" b="604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9" b="604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1" b="6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027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2" r="2109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2" r="1992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0" r="192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891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5" b="850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3" b="661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7" b="68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381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0" b="170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715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9" r="2989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9" r="2319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3" r="2636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4" r="262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313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7" r="1273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8" r="1687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5" r="170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197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9" r="1671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r="1682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r="14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69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1" b="9881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9" b="48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790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7" r="837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" b="24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041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621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27</Words>
  <Application>Microsoft Office PowerPoint</Application>
  <PresentationFormat>宽屏</PresentationFormat>
  <Paragraphs>22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汉仪趣黑W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逆流的小鱼</cp:lastModifiedBy>
  <cp:revision>20</cp:revision>
  <dcterms:created xsi:type="dcterms:W3CDTF">2017-07-04T09:46:23Z</dcterms:created>
  <dcterms:modified xsi:type="dcterms:W3CDTF">2017-07-04T12:28:04Z</dcterms:modified>
</cp:coreProperties>
</file>